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</p:sldMasterIdLst>
  <p:notesMasterIdLst>
    <p:notesMasterId r:id="rId106"/>
  </p:notesMasterIdLst>
  <p:sldIdLst>
    <p:sldId id="385" r:id="rId3"/>
    <p:sldId id="275" r:id="rId4"/>
    <p:sldId id="386" r:id="rId5"/>
    <p:sldId id="310" r:id="rId6"/>
    <p:sldId id="311" r:id="rId7"/>
    <p:sldId id="313" r:id="rId8"/>
    <p:sldId id="312" r:id="rId9"/>
    <p:sldId id="315" r:id="rId10"/>
    <p:sldId id="280" r:id="rId11"/>
    <p:sldId id="316" r:id="rId12"/>
    <p:sldId id="317" r:id="rId13"/>
    <p:sldId id="318" r:id="rId14"/>
    <p:sldId id="319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321" r:id="rId29"/>
    <p:sldId id="320" r:id="rId30"/>
    <p:sldId id="322" r:id="rId31"/>
    <p:sldId id="307" r:id="rId32"/>
    <p:sldId id="374" r:id="rId33"/>
    <p:sldId id="375" r:id="rId34"/>
    <p:sldId id="294" r:id="rId35"/>
    <p:sldId id="324" r:id="rId36"/>
    <p:sldId id="323" r:id="rId37"/>
    <p:sldId id="392" r:id="rId38"/>
    <p:sldId id="387" r:id="rId39"/>
    <p:sldId id="308" r:id="rId40"/>
    <p:sldId id="295" r:id="rId41"/>
    <p:sldId id="325" r:id="rId42"/>
    <p:sldId id="326" r:id="rId43"/>
    <p:sldId id="349" r:id="rId44"/>
    <p:sldId id="296" r:id="rId45"/>
    <p:sldId id="327" r:id="rId46"/>
    <p:sldId id="328" r:id="rId47"/>
    <p:sldId id="350" r:id="rId48"/>
    <p:sldId id="351" r:id="rId49"/>
    <p:sldId id="352" r:id="rId50"/>
    <p:sldId id="353" r:id="rId51"/>
    <p:sldId id="354" r:id="rId52"/>
    <p:sldId id="297" r:id="rId53"/>
    <p:sldId id="329" r:id="rId54"/>
    <p:sldId id="330" r:id="rId55"/>
    <p:sldId id="357" r:id="rId56"/>
    <p:sldId id="362" r:id="rId57"/>
    <p:sldId id="358" r:id="rId58"/>
    <p:sldId id="299" r:id="rId59"/>
    <p:sldId id="333" r:id="rId60"/>
    <p:sldId id="334" r:id="rId61"/>
    <p:sldId id="359" r:id="rId62"/>
    <p:sldId id="363" r:id="rId63"/>
    <p:sldId id="360" r:id="rId64"/>
    <p:sldId id="306" r:id="rId65"/>
    <p:sldId id="335" r:id="rId66"/>
    <p:sldId id="336" r:id="rId67"/>
    <p:sldId id="393" r:id="rId68"/>
    <p:sldId id="394" r:id="rId69"/>
    <p:sldId id="364" r:id="rId70"/>
    <p:sldId id="368" r:id="rId71"/>
    <p:sldId id="369" r:id="rId72"/>
    <p:sldId id="365" r:id="rId73"/>
    <p:sldId id="366" r:id="rId74"/>
    <p:sldId id="367" r:id="rId75"/>
    <p:sldId id="370" r:id="rId76"/>
    <p:sldId id="371" r:id="rId77"/>
    <p:sldId id="372" r:id="rId78"/>
    <p:sldId id="300" r:id="rId79"/>
    <p:sldId id="337" r:id="rId80"/>
    <p:sldId id="338" r:id="rId81"/>
    <p:sldId id="373" r:id="rId82"/>
    <p:sldId id="303" r:id="rId83"/>
    <p:sldId id="343" r:id="rId84"/>
    <p:sldId id="344" r:id="rId85"/>
    <p:sldId id="376" r:id="rId86"/>
    <p:sldId id="304" r:id="rId87"/>
    <p:sldId id="345" r:id="rId88"/>
    <p:sldId id="346" r:id="rId89"/>
    <p:sldId id="377" r:id="rId90"/>
    <p:sldId id="305" r:id="rId91"/>
    <p:sldId id="347" r:id="rId92"/>
    <p:sldId id="348" r:id="rId93"/>
    <p:sldId id="379" r:id="rId94"/>
    <p:sldId id="381" r:id="rId95"/>
    <p:sldId id="389" r:id="rId96"/>
    <p:sldId id="383" r:id="rId97"/>
    <p:sldId id="390" r:id="rId98"/>
    <p:sldId id="391" r:id="rId99"/>
    <p:sldId id="388" r:id="rId100"/>
    <p:sldId id="395" r:id="rId101"/>
    <p:sldId id="396" r:id="rId102"/>
    <p:sldId id="382" r:id="rId103"/>
    <p:sldId id="397" r:id="rId104"/>
    <p:sldId id="398" r:id="rId10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0033"/>
    <a:srgbClr val="660066"/>
    <a:srgbClr val="CC0066"/>
    <a:srgbClr val="CCFFFF"/>
    <a:srgbClr val="FF0000"/>
    <a:srgbClr val="33CC33"/>
    <a:srgbClr val="195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3" autoAdjust="0"/>
    <p:restoredTop sz="75993" autoAdjust="0"/>
  </p:normalViewPr>
  <p:slideViewPr>
    <p:cSldViewPr>
      <p:cViewPr varScale="1">
        <p:scale>
          <a:sx n="114" d="100"/>
          <a:sy n="114" d="100"/>
        </p:scale>
        <p:origin x="-1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notesMaster" Target="notesMasters/notes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10" Type="http://schemas.openxmlformats.org/officeDocument/2006/relationships/theme" Target="theme/theme1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1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2D6AE6D1-DFDC-1544-928B-4E89BF28C5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351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宋体" charset="0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宋体" charset="0"/>
        <a:cs typeface="宋体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宋体" charset="0"/>
        <a:cs typeface="宋体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宋体" charset="0"/>
        <a:cs typeface="宋体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宋体" charset="0"/>
        <a:cs typeface="宋体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121F3-6EC7-B44D-8007-760A38DCD14C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52C06-F5A0-314D-A237-641770103DD6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8F1C-EE95-5340-A7E4-222CAA883B64}" type="slidenum">
              <a:rPr lang="zh-CN" altLang="en-US"/>
              <a:pPr/>
              <a:t>100</a:t>
            </a:fld>
            <a:endParaRPr lang="en-US" altLang="zh-CN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15294-6F2F-A146-B616-2B6B2FD5307A}" type="slidenum">
              <a:rPr lang="zh-CN" altLang="en-US"/>
              <a:pPr/>
              <a:t>101</a:t>
            </a:fld>
            <a:endParaRPr lang="en-US" altLang="zh-CN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103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OT Survey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7AF7B-0AB5-3D4B-A5B4-0B242686E6FB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07B7C-B127-224B-9A9F-B7195D455519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8E7E0-7C51-EC43-9F0E-B5D5C11724FD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DDE72-873E-5B45-9648-4821C7EAD913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2B4CA-1632-A548-A3FB-BDBB217905BC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3F17-F145-BA40-BC90-789E767803DB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A7E84-4C0E-2F43-A36C-5A9D912C4EA1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8EAA0-7596-7542-A661-5D775A331E1A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24A68-7EB3-0F42-AF69-E2DE3A5681F5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25205-A777-6143-B445-A382A054C9FF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D79FF-5C24-E449-A1FC-900C14BAB9BE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C7791-2526-634E-9E2A-C4A4B53574DA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B6BEF-1D46-8F47-B421-E7F865AC4EEC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51CC5-AFEA-5340-AFAC-E9B789F81B6B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C744D-DAEB-D44E-B184-E19D5ACA219E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1F228-2E28-C542-93D9-4982FF5414B9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F5898-1DEF-2643-AAC6-BDAD97BF29CE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864BA-478E-C84F-ACC6-58B36845C47B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AB1D3-B6DA-D94B-859B-CF6BE806125F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6E988-FA55-DE4C-A344-41968E7BB681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F1DCF-063E-6A47-9B7C-CA37E80B1835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0F33-DF11-254F-9C1F-8109886C4643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72838-7B3A-D941-B412-9BA5BE8BB6DE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DA472-F905-BA46-8164-EECBDF7E4C47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926A3-7EB4-D849-B74F-1CBB8B374523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F09A7-860A-114C-B9AE-CF1DD182106F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7831B-74A1-C345-BCB9-A03FC1A1AD84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8F1A-B4DE-ED4D-B93A-CEC6CC7E72EE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88186-1987-6F4E-ACDC-9831F15AD5D2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1007-3BF9-BE47-BA6E-D04FDCBE0146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05A9-2E23-8845-B9DF-831F7A19724D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4C443-15D8-DA4E-91FE-A57F8263CACB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E14BE-D75C-0F40-A0F5-E9C4A3C7F7E3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A4F25-FA7A-534C-89CB-F57900D2AF76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CE6F3-5DC0-B74C-A5C5-A84258DE99E0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66866-0C45-C346-BE24-F6F6409D5CC3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9E5ED-FFF7-684E-859E-E4A5842C00C5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7075B-D1AA-5048-95C4-99D465B0EE9C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5A312-B9FF-4B4D-A992-4056519B4352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E0609-CE55-884F-B9C4-F62D6A93308C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183F1-67C8-7845-AF17-FCE82300BC5E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4671A-E118-D749-9B19-3DDC12669838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7EEDF-AF7A-F241-96D4-C36D65A61D07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0D00F-E289-974D-98B3-CCC237768601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DD98B-92A0-4F43-AB25-4EB40538D32B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9D477-17E5-A842-860C-B4EEEDA2E5F2}" type="slidenum">
              <a:rPr lang="zh-CN" altLang="en-US"/>
              <a:pPr/>
              <a:t>52</a:t>
            </a:fld>
            <a:endParaRPr lang="en-US" altLang="zh-CN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A615B-CC80-6E40-9EFB-09D95CEDA56D}" type="slidenum">
              <a:rPr lang="zh-CN" altLang="en-US"/>
              <a:pPr/>
              <a:t>53</a:t>
            </a:fld>
            <a:endParaRPr lang="en-US" altLang="zh-CN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85667-FE58-134E-A665-3BE5203D0BD3}" type="slidenum">
              <a:rPr lang="zh-CN" altLang="en-US"/>
              <a:pPr/>
              <a:t>54</a:t>
            </a:fld>
            <a:endParaRPr lang="en-US" altLang="zh-CN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329B2-BEA5-044D-BD07-ED76DF97782D}" type="slidenum">
              <a:rPr lang="zh-CN" altLang="en-US"/>
              <a:pPr/>
              <a:t>55</a:t>
            </a:fld>
            <a:endParaRPr lang="en-US" altLang="zh-CN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34093-E088-F042-833D-FEF8BCF3BE31}" type="slidenum">
              <a:rPr lang="zh-CN" altLang="en-US"/>
              <a:pPr/>
              <a:t>56</a:t>
            </a:fld>
            <a:endParaRPr lang="en-US" altLang="zh-CN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03CDE-FB3F-7548-8BC1-689510C0A5C4}" type="slidenum">
              <a:rPr lang="zh-CN" altLang="en-US"/>
              <a:pPr/>
              <a:t>57</a:t>
            </a:fld>
            <a:endParaRPr lang="en-US" altLang="zh-CN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EAE3A-A523-9C44-9479-A4CD3940581C}" type="slidenum">
              <a:rPr lang="zh-CN" altLang="en-US"/>
              <a:pPr/>
              <a:t>58</a:t>
            </a:fld>
            <a:endParaRPr lang="en-US" altLang="zh-CN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E82CE-2DBD-8541-9E0C-84435D07D838}" type="slidenum">
              <a:rPr lang="zh-CN" altLang="en-US"/>
              <a:pPr/>
              <a:t>59</a:t>
            </a:fld>
            <a:endParaRPr lang="en-US" altLang="zh-CN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C8B8F-B148-C042-B58B-D34CC3564777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6B0B8-0D2D-2B4F-8056-CFB23006EAD6}" type="slidenum">
              <a:rPr lang="zh-CN" altLang="en-US"/>
              <a:pPr/>
              <a:t>60</a:t>
            </a:fld>
            <a:endParaRPr lang="en-US" altLang="zh-CN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ACA09-8E09-5A4B-8C85-6241A4257800}" type="slidenum">
              <a:rPr lang="zh-CN" altLang="en-US"/>
              <a:pPr/>
              <a:t>61</a:t>
            </a:fld>
            <a:endParaRPr lang="en-US" altLang="zh-CN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0C2B7-EB17-D949-B9A1-2936090A95F6}" type="slidenum">
              <a:rPr lang="zh-CN" altLang="en-US"/>
              <a:pPr/>
              <a:t>62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57243-6911-874C-86CB-62E31BC8BA30}" type="slidenum">
              <a:rPr lang="zh-CN" altLang="en-US"/>
              <a:pPr/>
              <a:t>63</a:t>
            </a:fld>
            <a:endParaRPr lang="en-US" altLang="zh-CN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EF15F-9450-8F4A-8AA1-9AB462C9DFCE}" type="slidenum">
              <a:rPr lang="zh-CN" altLang="en-US"/>
              <a:pPr/>
              <a:t>64</a:t>
            </a:fld>
            <a:endParaRPr lang="en-US" altLang="zh-CN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F65AF-5AB7-4442-A07A-85BB317E973C}" type="slidenum">
              <a:rPr lang="zh-CN" altLang="en-US"/>
              <a:pPr/>
              <a:t>65</a:t>
            </a:fld>
            <a:endParaRPr lang="en-US" altLang="zh-CN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52244-B3BD-8E40-8207-F7F5653D1269}" type="slidenum">
              <a:rPr lang="zh-CN" altLang="en-US"/>
              <a:pPr/>
              <a:t>66</a:t>
            </a:fld>
            <a:endParaRPr lang="en-US" altLang="zh-CN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0346A-1E3A-9E49-BE76-E88DC39CDA47}" type="slidenum">
              <a:rPr lang="zh-CN" altLang="en-US"/>
              <a:pPr/>
              <a:t>67</a:t>
            </a:fld>
            <a:endParaRPr lang="en-US" altLang="zh-CN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766DA-2989-D24E-A897-6328318FE99F}" type="slidenum">
              <a:rPr lang="zh-CN" altLang="en-US"/>
              <a:pPr/>
              <a:t>68</a:t>
            </a:fld>
            <a:endParaRPr lang="en-US" altLang="zh-CN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B5F3A-7018-2A42-8616-E58DAC530DB3}" type="slidenum">
              <a:rPr lang="zh-CN" altLang="en-US"/>
              <a:pPr/>
              <a:t>69</a:t>
            </a:fld>
            <a:endParaRPr lang="en-US" altLang="zh-CN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26EFF-B633-3D49-8E5F-694C38E3DBC3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A74CB-DC5A-D644-9FE2-DDBA16944576}" type="slidenum">
              <a:rPr lang="zh-CN" altLang="en-US"/>
              <a:pPr/>
              <a:t>70</a:t>
            </a:fld>
            <a:endParaRPr lang="en-US" altLang="zh-CN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8837B-BF84-6746-9373-81D079C88F2A}" type="slidenum">
              <a:rPr lang="zh-CN" altLang="en-US"/>
              <a:pPr/>
              <a:t>71</a:t>
            </a:fld>
            <a:endParaRPr lang="en-US" altLang="zh-CN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0DBC3-48BC-D34E-AF27-E6DE0C024AE9}" type="slidenum">
              <a:rPr lang="zh-CN" altLang="en-US"/>
              <a:pPr/>
              <a:t>72</a:t>
            </a:fld>
            <a:endParaRPr lang="en-US" altLang="zh-CN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5216C-9715-6840-8099-4DEB8664B483}" type="slidenum">
              <a:rPr lang="zh-CN" altLang="en-US"/>
              <a:pPr/>
              <a:t>73</a:t>
            </a:fld>
            <a:endParaRPr lang="en-US" altLang="zh-CN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CF19C-FD05-4941-9B3C-FB51378C4CCD}" type="slidenum">
              <a:rPr lang="zh-CN" altLang="en-US"/>
              <a:pPr/>
              <a:t>74</a:t>
            </a:fld>
            <a:endParaRPr lang="en-US" altLang="zh-CN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0C8C2-AD4F-2C42-A700-0A56C5241311}" type="slidenum">
              <a:rPr lang="zh-CN" altLang="en-US"/>
              <a:pPr/>
              <a:t>75</a:t>
            </a:fld>
            <a:endParaRPr lang="en-US" altLang="zh-CN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5D23D-6950-954D-B990-1461E2885E1E}" type="slidenum">
              <a:rPr lang="zh-CN" altLang="en-US"/>
              <a:pPr/>
              <a:t>76</a:t>
            </a:fld>
            <a:endParaRPr lang="en-US" altLang="zh-CN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01F2A-8F61-7441-B103-8072CFCF3E2B}" type="slidenum">
              <a:rPr lang="zh-CN" altLang="en-US"/>
              <a:pPr/>
              <a:t>77</a:t>
            </a:fld>
            <a:endParaRPr lang="en-US" altLang="zh-CN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68F3C-8C76-B14F-AA4B-C307FA345ACF}" type="slidenum">
              <a:rPr lang="zh-CN" altLang="en-US"/>
              <a:pPr/>
              <a:t>78</a:t>
            </a:fld>
            <a:endParaRPr lang="en-US" altLang="zh-CN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807C8-FE70-7541-AC9A-D734BCDE56BE}" type="slidenum">
              <a:rPr lang="zh-CN" altLang="en-US"/>
              <a:pPr/>
              <a:t>79</a:t>
            </a:fld>
            <a:endParaRPr lang="en-US" altLang="zh-CN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E210F-8E34-5B41-86B4-B5DD2CC4F17E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40798-7688-1748-AAC1-E9C2F79F9FAF}" type="slidenum">
              <a:rPr lang="zh-CN" altLang="en-US"/>
              <a:pPr/>
              <a:t>80</a:t>
            </a:fld>
            <a:endParaRPr lang="en-US" altLang="zh-CN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8928D-4DDB-384D-9A3F-6060092196A3}" type="slidenum">
              <a:rPr lang="zh-CN" altLang="en-US"/>
              <a:pPr/>
              <a:t>81</a:t>
            </a:fld>
            <a:endParaRPr lang="en-US" altLang="zh-CN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D7E2-0FE4-5344-8A45-2DFA8AB3A9F8}" type="slidenum">
              <a:rPr lang="zh-CN" altLang="en-US"/>
              <a:pPr/>
              <a:t>82</a:t>
            </a:fld>
            <a:endParaRPr lang="en-US" altLang="zh-CN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E524D-76AA-0E47-BD4A-9C1C43F8E9CE}" type="slidenum">
              <a:rPr lang="zh-CN" altLang="en-US"/>
              <a:pPr/>
              <a:t>83</a:t>
            </a:fld>
            <a:endParaRPr lang="en-US" altLang="zh-CN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FB414-3DF3-5E49-A256-60014F1B7251}" type="slidenum">
              <a:rPr lang="zh-CN" altLang="en-US"/>
              <a:pPr/>
              <a:t>84</a:t>
            </a:fld>
            <a:endParaRPr lang="en-US" altLang="zh-CN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80954-FB36-BF45-BEE9-4EFAD40A6D9E}" type="slidenum">
              <a:rPr lang="zh-CN" altLang="en-US"/>
              <a:pPr/>
              <a:t>85</a:t>
            </a:fld>
            <a:endParaRPr lang="en-US" altLang="zh-CN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28057-4F8E-624A-AC80-EFCEAA7A51E0}" type="slidenum">
              <a:rPr lang="zh-CN" altLang="en-US"/>
              <a:pPr/>
              <a:t>86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210A9-EC1E-4942-BC1E-9E3C71E7821D}" type="slidenum">
              <a:rPr lang="zh-CN" altLang="en-US"/>
              <a:pPr/>
              <a:t>87</a:t>
            </a:fld>
            <a:endParaRPr lang="en-US" altLang="zh-CN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F1469-FFA0-B345-9465-67D3F001E4A1}" type="slidenum">
              <a:rPr lang="zh-CN" altLang="en-US"/>
              <a:pPr/>
              <a:t>88</a:t>
            </a:fld>
            <a:endParaRPr lang="en-US" altLang="zh-CN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B6F8D-6A72-374C-87C8-A3297221FBEC}" type="slidenum">
              <a:rPr lang="zh-CN" altLang="en-US"/>
              <a:pPr/>
              <a:t>89</a:t>
            </a:fld>
            <a:endParaRPr lang="en-US" altLang="zh-CN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33F28-4DB8-F642-9706-A70EA0A7B2A5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FA5C5-9D91-3E47-BC9E-50B48004413B}" type="slidenum">
              <a:rPr lang="zh-CN" altLang="en-US"/>
              <a:pPr/>
              <a:t>90</a:t>
            </a:fld>
            <a:endParaRPr lang="en-US" altLang="zh-CN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992DF-24CC-1845-98FF-626FFCD198B3}" type="slidenum">
              <a:rPr lang="zh-CN" altLang="en-US"/>
              <a:pPr/>
              <a:t>91</a:t>
            </a:fld>
            <a:endParaRPr lang="en-US" altLang="zh-CN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39938-071A-104C-9D80-57F7FC1F1EA7}" type="slidenum">
              <a:rPr lang="zh-CN" altLang="en-US"/>
              <a:pPr/>
              <a:t>92</a:t>
            </a:fld>
            <a:endParaRPr lang="en-US" altLang="zh-CN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28793-0F4B-494D-857E-B26082862997}" type="slidenum">
              <a:rPr lang="zh-CN" altLang="en-US"/>
              <a:pPr/>
              <a:t>93</a:t>
            </a:fld>
            <a:endParaRPr lang="en-US" altLang="zh-CN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0C0A4-D03D-124D-A636-1A70232F753B}" type="slidenum">
              <a:rPr lang="zh-CN" altLang="en-US"/>
              <a:pPr/>
              <a:t>94</a:t>
            </a:fld>
            <a:endParaRPr lang="en-US" altLang="zh-CN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AB4F1-8E6C-3D40-9841-CE5C3B501ADD}" type="slidenum">
              <a:rPr lang="zh-CN" altLang="en-US"/>
              <a:pPr/>
              <a:t>95</a:t>
            </a:fld>
            <a:endParaRPr lang="en-US" altLang="zh-CN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EAB4F-3234-A242-9B88-52888EB72241}" type="slidenum">
              <a:rPr lang="zh-CN" altLang="en-US"/>
              <a:pPr/>
              <a:t>96</a:t>
            </a:fld>
            <a:endParaRPr lang="en-US" altLang="zh-CN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36E80-02B4-7A48-AC39-CF9E176C651F}" type="slidenum">
              <a:rPr lang="zh-CN" altLang="en-US"/>
              <a:pPr/>
              <a:t>97</a:t>
            </a:fld>
            <a:endParaRPr lang="en-US" altLang="zh-CN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80577-1EFD-E84E-89E3-42A11259116B}" type="slidenum">
              <a:rPr lang="zh-CN" altLang="en-US"/>
              <a:pPr/>
              <a:t>98</a:t>
            </a:fld>
            <a:endParaRPr lang="en-US" altLang="zh-CN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F77FE-3110-0546-9596-9F969B254829}" type="slidenum">
              <a:rPr lang="zh-CN" altLang="en-US"/>
              <a:pPr/>
              <a:t>99</a:t>
            </a:fld>
            <a:endParaRPr lang="en-US" altLang="zh-CN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81B9-B99E-7149-A329-C316EC9D116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4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EF22E-4293-C94C-8B86-85621263E07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630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1CD3-4F5B-D248-AF1E-E926106865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045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737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04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259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648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275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97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627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81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A23F1-B4D3-914C-AFCF-6A01795786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593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576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055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144DC6-50B5-6640-8514-1D23ECB8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315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FDDEB-8AE2-6242-861A-50C7BBC1F04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55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283F7-6709-6B46-9A44-938CAE1CE1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660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4473A-4549-084D-B76B-85FC13988D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10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3E8B8-11B6-B348-B587-C25AD3E090F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6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5BA4-2F63-E749-AF4B-D1437129D1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62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53D4-52EE-014D-894F-E8A0C28BDF4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83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9C6F4-5BE4-B040-B27E-7EF2754C23C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587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zh-CN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7001BEE-F9BD-A345-9746-8B5CF093745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063261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jpeg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0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5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7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2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7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47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7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7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7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8" name="Picture 6" descr="TR00092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008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6232" y="4549775"/>
            <a:ext cx="7772400" cy="1470025"/>
          </a:xfrm>
        </p:spPr>
        <p:txBody>
          <a:bodyPr/>
          <a:lstStyle/>
          <a:p>
            <a:r>
              <a:rPr lang="en-US" altLang="zh-CN" sz="9600" b="1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Andalus" charset="0"/>
              </a:rPr>
              <a:t>Prophecy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719138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Class Presentation for Dr. Rick Griffith, Singapore Bible College</a:t>
            </a:r>
            <a:b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4648200" y="212725"/>
            <a:ext cx="4443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Obadiah .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257800" y="1549400"/>
            <a:ext cx="38862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  Edomites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840 - 830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Edom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Edom’s Destruction for Opposing Judah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TR00092_[1]"/>
          <p:cNvPicPr>
            <a:picLocks noChangeAspect="1" noChangeArrowheads="1"/>
          </p:cNvPicPr>
          <p:nvPr/>
        </p:nvPicPr>
        <p:blipFill>
          <a:blip r:embed="rId3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4008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altLang="zh-CN" sz="5400" b="1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Andalus" charset="0"/>
              </a:rPr>
              <a:t>His Servants</a:t>
            </a:r>
            <a:endParaRPr lang="en-US" altLang="zh-CN" sz="9600" b="1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cs typeface="Andalus" charset="0"/>
            </a:endParaRPr>
          </a:p>
        </p:txBody>
      </p:sp>
      <p:pic>
        <p:nvPicPr>
          <p:cNvPr id="274437" name="Picture 5" descr="IMG_0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51520" y="356527"/>
            <a:ext cx="8496944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"Ask faith to look through the keyhole of the promise and </a:t>
            </a:r>
            <a:r>
              <a:rPr lang="en-US" altLang="zh-CN" sz="2800" dirty="0" smtClean="0"/>
              <a:t>tell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you </a:t>
            </a:r>
            <a:r>
              <a:rPr lang="en-US" altLang="zh-CN" sz="2800" dirty="0"/>
              <a:t>what it sees there laid up for him that overcomes; ask it </a:t>
            </a:r>
            <a:r>
              <a:rPr lang="en-US" altLang="zh-CN" sz="2800" dirty="0" smtClean="0"/>
              <a:t>to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listen </a:t>
            </a:r>
            <a:r>
              <a:rPr lang="en-US" altLang="zh-CN" sz="2800" dirty="0"/>
              <a:t>and tell you whether it cannot hear the shout of those</a:t>
            </a:r>
            <a:br>
              <a:rPr lang="en-US" altLang="zh-CN" sz="2800" dirty="0"/>
            </a:br>
            <a:r>
              <a:rPr lang="en-US" altLang="zh-CN" sz="2800" dirty="0"/>
              <a:t>crowned saints receiving the reward of all their services </a:t>
            </a:r>
            <a:r>
              <a:rPr lang="en-US" altLang="zh-CN" sz="2800" dirty="0" smtClean="0"/>
              <a:t>and sufferings </a:t>
            </a:r>
            <a:r>
              <a:rPr lang="en-US" altLang="zh-CN" sz="2800" dirty="0"/>
              <a:t>here on earth. And do you stand on the other </a:t>
            </a:r>
            <a:r>
              <a:rPr lang="en-US" altLang="zh-CN" sz="2800" dirty="0" smtClean="0"/>
              <a:t>side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afraid </a:t>
            </a:r>
            <a:r>
              <a:rPr lang="en-US" altLang="zh-CN" sz="2800" dirty="0"/>
              <a:t>to wet your foot with those sufferings and temptations,</a:t>
            </a:r>
            <a:br>
              <a:rPr lang="en-US" altLang="zh-CN" sz="2800" dirty="0"/>
            </a:br>
            <a:r>
              <a:rPr lang="en-US" altLang="zh-CN" sz="2800" dirty="0"/>
              <a:t>which, like a little trickle of water, run between you </a:t>
            </a:r>
            <a:r>
              <a:rPr lang="en-US" altLang="zh-CN" sz="2800" dirty="0" smtClean="0"/>
              <a:t>and glory</a:t>
            </a:r>
            <a:r>
              <a:rPr lang="en-US" altLang="zh-CN" sz="2800" dirty="0"/>
              <a:t>?" 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400" dirty="0" smtClean="0"/>
              <a:t>—William </a:t>
            </a:r>
            <a:r>
              <a:rPr lang="en-US" altLang="zh-CN" sz="2400" dirty="0" err="1" smtClean="0"/>
              <a:t>Gurnall</a:t>
            </a:r>
            <a:r>
              <a:rPr lang="en-US" altLang="zh-CN" sz="2400" dirty="0"/>
              <a:t>,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/>
              <a:t>The </a:t>
            </a:r>
            <a:r>
              <a:rPr lang="en-US" altLang="zh-CN" sz="2400" i="1" dirty="0"/>
              <a:t>Christian In Complete </a:t>
            </a:r>
            <a:r>
              <a:rPr lang="en-US" altLang="zh-CN" sz="2400" i="1" dirty="0" smtClean="0"/>
              <a:t>Armor</a:t>
            </a:r>
            <a:endParaRPr lang="en-US" altLang="zh-CN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67333"/>
      </p:ext>
    </p:extLst>
  </p:cSld>
  <p:clrMapOvr>
    <a:masterClrMapping/>
  </p:clrMapOvr>
  <p:transition xmlns:p14="http://schemas.microsoft.com/office/powerpoint/2010/main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Survey link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7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66" name="Picture 22" descr="Pa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8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572000" y="212725"/>
            <a:ext cx="4443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Obadiah .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5534025" y="1549400"/>
            <a:ext cx="33051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What happened?	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853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820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533400" y="61722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Judgment on Edom</a:t>
            </a: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533400" y="6172200"/>
            <a:ext cx="3413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399FF"/>
                </a:solidFill>
                <a:latin typeface="Century Gothic" charset="0"/>
              </a:rPr>
              <a:t>Blessings on Judah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7" grpId="0"/>
      <p:bldP spid="185367" grpId="1"/>
      <p:bldP spid="1853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83" name="Picture 15" descr="j039946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249555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4572000" y="212725"/>
            <a:ext cx="4443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Obadiah .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5534025" y="1549400"/>
            <a:ext cx="2927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How to apply?	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86377" name="Picture 9" descr="j029070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789238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9" name="Picture 11" descr="j039580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65175" y="2514600"/>
            <a:ext cx="7388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Are we arrogant when we have all these</a:t>
            </a:r>
            <a:r>
              <a:rPr lang="en-US" altLang="zh-CN" sz="3200">
                <a:solidFill>
                  <a:srgbClr val="FF0000"/>
                </a:solidFill>
              </a:rPr>
              <a:t>?</a:t>
            </a:r>
            <a:endParaRPr lang="en-US" altLang="zh-CN" sz="320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4800600" y="5867400"/>
            <a:ext cx="3803650" cy="519113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Bachelor In Theology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2595563" y="3124200"/>
            <a:ext cx="5873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God judges the prideful </a:t>
            </a: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who try to destroy His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/>
      <p:bldP spid="186380" grpId="1"/>
      <p:bldP spid="1863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214688" y="2895600"/>
            <a:ext cx="318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830 - 820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867400" y="212725"/>
            <a:ext cx="2674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Joel .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048000" y="1600200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247650" y="4572000"/>
            <a:ext cx="5905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5534025" y="1549400"/>
            <a:ext cx="3081338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830-820 BC</a:t>
            </a:r>
            <a:r>
              <a:rPr lang="en-US" altLang="zh-CN"/>
              <a:t> </a:t>
            </a:r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Day of the Lord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7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867400" y="212725"/>
            <a:ext cx="2674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Joel .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534025" y="1549400"/>
            <a:ext cx="33051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What happened?	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 rot="-2257769">
            <a:off x="990600" y="2360613"/>
            <a:ext cx="3817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9933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solidFill>
                  <a:srgbClr val="FF3300"/>
                </a:solidFill>
                <a:latin typeface="Century Gothic" charset="0"/>
                <a:cs typeface="Times New Roman" charset="0"/>
              </a:rPr>
              <a:t>. Locusts .</a:t>
            </a:r>
          </a:p>
        </p:txBody>
      </p:sp>
      <p:pic>
        <p:nvPicPr>
          <p:cNvPr id="140299" name="Picture 11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062">
            <a:off x="7315200" y="4953000"/>
            <a:ext cx="16002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0" name="Picture 12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3124200" y="5334000"/>
            <a:ext cx="16002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1" name="Picture 13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68963"/>
            <a:ext cx="1600200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2" name="Picture 14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17">
            <a:off x="4876800" y="5486400"/>
            <a:ext cx="16002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3" name="Picture 15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2286000" y="51054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4" name="Picture 16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2209800" y="60198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5" name="Picture 17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3962400" y="6051550"/>
            <a:ext cx="1447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6" name="Picture 18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6829">
            <a:off x="4267200" y="49530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7" name="Picture 19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467">
            <a:off x="6019800" y="51816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8" name="Picture 20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467">
            <a:off x="6172200" y="59436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9" name="Picture 21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762000" y="53340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10" name="Picture 22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457200" y="60198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11" name="Picture 23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467">
            <a:off x="7391400" y="59436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12" name="Picture 24" descr="j00839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624">
            <a:off x="0" y="5562600"/>
            <a:ext cx="11430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4" name="Picture 8" descr="In the lower photograph we see the fruitful fig tree of the upper photograph after an attack by locu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3150"/>
            <a:ext cx="80772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867400" y="212725"/>
            <a:ext cx="2674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Joel .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534025" y="1549400"/>
            <a:ext cx="2927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How to apply?	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46050" y="4724400"/>
            <a:ext cx="8686800" cy="1066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Do you want God to strip you of everything</a:t>
            </a: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before you repent?</a:t>
            </a:r>
            <a:endParaRPr lang="en-US" altLang="zh-CN" sz="320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  <p:pic>
        <p:nvPicPr>
          <p:cNvPr id="142347" name="Picture 11" descr="Gone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8768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3062288" y="2895600"/>
            <a:ext cx="318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780 - 760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421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Jonah .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582988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 Assyria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780 - 760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Nineveh</a:t>
            </a:r>
            <a:r>
              <a:rPr lang="en-US" altLang="zh-CN"/>
              <a:t> </a:t>
            </a:r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God’s Compassion </a:t>
            </a:r>
          </a:p>
          <a:p>
            <a:r>
              <a:rPr lang="en-US" altLang="zh-CN" sz="2800">
                <a:latin typeface="Century Gothic" charset="0"/>
              </a:rPr>
              <a:t>on the Gentiles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5410200" y="212725"/>
            <a:ext cx="3421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Jonah 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534025" y="1549400"/>
            <a:ext cx="317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</p:txBody>
      </p:sp>
      <p:pic>
        <p:nvPicPr>
          <p:cNvPr id="145414" name="Picture 6" descr="Jon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8175"/>
            <a:ext cx="8534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4" name="Group 24"/>
          <p:cNvGrpSpPr>
            <a:grpSpLocks noChangeAspect="1"/>
          </p:cNvGrpSpPr>
          <p:nvPr/>
        </p:nvGrpSpPr>
        <p:grpSpPr bwMode="auto">
          <a:xfrm>
            <a:off x="304800" y="990600"/>
            <a:ext cx="2160588" cy="5589588"/>
            <a:chOff x="288" y="463"/>
            <a:chExt cx="1361" cy="3521"/>
          </a:xfrm>
        </p:grpSpPr>
        <p:sp useBgFill="1">
          <p:nvSpPr>
            <p:cNvPr id="13314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88" y="463"/>
              <a:ext cx="1361" cy="352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3145" name="Rectangle 25"/>
            <p:cNvSpPr>
              <a:spLocks noChangeArrowheads="1"/>
            </p:cNvSpPr>
            <p:nvPr/>
          </p:nvSpPr>
          <p:spPr bwMode="auto">
            <a:xfrm>
              <a:off x="317" y="463"/>
              <a:ext cx="1332" cy="31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3146" name="Rectangle 26"/>
            <p:cNvSpPr>
              <a:spLocks noChangeArrowheads="1"/>
            </p:cNvSpPr>
            <p:nvPr/>
          </p:nvSpPr>
          <p:spPr bwMode="auto">
            <a:xfrm>
              <a:off x="369" y="501"/>
              <a:ext cx="1229" cy="312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auto">
            <a:xfrm>
              <a:off x="288" y="668"/>
              <a:ext cx="1269" cy="3316"/>
            </a:xfrm>
            <a:custGeom>
              <a:avLst/>
              <a:gdLst>
                <a:gd name="T0" fmla="*/ 36 w 1269"/>
                <a:gd name="T1" fmla="*/ 822 h 3316"/>
                <a:gd name="T2" fmla="*/ 105 w 1269"/>
                <a:gd name="T3" fmla="*/ 755 h 3316"/>
                <a:gd name="T4" fmla="*/ 159 w 1269"/>
                <a:gd name="T5" fmla="*/ 664 h 3316"/>
                <a:gd name="T6" fmla="*/ 185 w 1269"/>
                <a:gd name="T7" fmla="*/ 637 h 3316"/>
                <a:gd name="T8" fmla="*/ 346 w 1269"/>
                <a:gd name="T9" fmla="*/ 519 h 3316"/>
                <a:gd name="T10" fmla="*/ 416 w 1269"/>
                <a:gd name="T11" fmla="*/ 458 h 3316"/>
                <a:gd name="T12" fmla="*/ 471 w 1269"/>
                <a:gd name="T13" fmla="*/ 409 h 3316"/>
                <a:gd name="T14" fmla="*/ 469 w 1269"/>
                <a:gd name="T15" fmla="*/ 371 h 3316"/>
                <a:gd name="T16" fmla="*/ 456 w 1269"/>
                <a:gd name="T17" fmla="*/ 266 h 3316"/>
                <a:gd name="T18" fmla="*/ 454 w 1269"/>
                <a:gd name="T19" fmla="*/ 193 h 3316"/>
                <a:gd name="T20" fmla="*/ 480 w 1269"/>
                <a:gd name="T21" fmla="*/ 108 h 3316"/>
                <a:gd name="T22" fmla="*/ 510 w 1269"/>
                <a:gd name="T23" fmla="*/ 79 h 3316"/>
                <a:gd name="T24" fmla="*/ 621 w 1269"/>
                <a:gd name="T25" fmla="*/ 11 h 3316"/>
                <a:gd name="T26" fmla="*/ 673 w 1269"/>
                <a:gd name="T27" fmla="*/ 0 h 3316"/>
                <a:gd name="T28" fmla="*/ 793 w 1269"/>
                <a:gd name="T29" fmla="*/ 38 h 3316"/>
                <a:gd name="T30" fmla="*/ 881 w 1269"/>
                <a:gd name="T31" fmla="*/ 107 h 3316"/>
                <a:gd name="T32" fmla="*/ 919 w 1269"/>
                <a:gd name="T33" fmla="*/ 251 h 3316"/>
                <a:gd name="T34" fmla="*/ 966 w 1269"/>
                <a:gd name="T35" fmla="*/ 353 h 3316"/>
                <a:gd name="T36" fmla="*/ 1023 w 1269"/>
                <a:gd name="T37" fmla="*/ 434 h 3316"/>
                <a:gd name="T38" fmla="*/ 1039 w 1269"/>
                <a:gd name="T39" fmla="*/ 431 h 3316"/>
                <a:gd name="T40" fmla="*/ 1142 w 1269"/>
                <a:gd name="T41" fmla="*/ 510 h 3316"/>
                <a:gd name="T42" fmla="*/ 1202 w 1269"/>
                <a:gd name="T43" fmla="*/ 587 h 3316"/>
                <a:gd name="T44" fmla="*/ 1229 w 1269"/>
                <a:gd name="T45" fmla="*/ 722 h 3316"/>
                <a:gd name="T46" fmla="*/ 1242 w 1269"/>
                <a:gd name="T47" fmla="*/ 885 h 3316"/>
                <a:gd name="T48" fmla="*/ 1265 w 1269"/>
                <a:gd name="T49" fmla="*/ 1242 h 3316"/>
                <a:gd name="T50" fmla="*/ 1252 w 1269"/>
                <a:gd name="T51" fmla="*/ 1353 h 3316"/>
                <a:gd name="T52" fmla="*/ 1178 w 1269"/>
                <a:gd name="T53" fmla="*/ 1659 h 3316"/>
                <a:gd name="T54" fmla="*/ 1133 w 1269"/>
                <a:gd name="T55" fmla="*/ 2209 h 3316"/>
                <a:gd name="T56" fmla="*/ 1200 w 1269"/>
                <a:gd name="T57" fmla="*/ 2733 h 3316"/>
                <a:gd name="T58" fmla="*/ 1240 w 1269"/>
                <a:gd name="T59" fmla="*/ 2840 h 3316"/>
                <a:gd name="T60" fmla="*/ 1202 w 1269"/>
                <a:gd name="T61" fmla="*/ 2932 h 3316"/>
                <a:gd name="T62" fmla="*/ 1147 w 1269"/>
                <a:gd name="T63" fmla="*/ 2959 h 3316"/>
                <a:gd name="T64" fmla="*/ 1028 w 1269"/>
                <a:gd name="T65" fmla="*/ 2986 h 3316"/>
                <a:gd name="T66" fmla="*/ 988 w 1269"/>
                <a:gd name="T67" fmla="*/ 3019 h 3316"/>
                <a:gd name="T68" fmla="*/ 1046 w 1269"/>
                <a:gd name="T69" fmla="*/ 3184 h 3316"/>
                <a:gd name="T70" fmla="*/ 1039 w 1269"/>
                <a:gd name="T71" fmla="*/ 3287 h 3316"/>
                <a:gd name="T72" fmla="*/ 1006 w 1269"/>
                <a:gd name="T73" fmla="*/ 3312 h 3316"/>
                <a:gd name="T74" fmla="*/ 932 w 1269"/>
                <a:gd name="T75" fmla="*/ 3305 h 3316"/>
                <a:gd name="T76" fmla="*/ 854 w 1269"/>
                <a:gd name="T77" fmla="*/ 3175 h 3316"/>
                <a:gd name="T78" fmla="*/ 843 w 1269"/>
                <a:gd name="T79" fmla="*/ 3041 h 3316"/>
                <a:gd name="T80" fmla="*/ 775 w 1269"/>
                <a:gd name="T81" fmla="*/ 3028 h 3316"/>
                <a:gd name="T82" fmla="*/ 693 w 1269"/>
                <a:gd name="T83" fmla="*/ 2988 h 3316"/>
                <a:gd name="T84" fmla="*/ 655 w 1269"/>
                <a:gd name="T85" fmla="*/ 3032 h 3316"/>
                <a:gd name="T86" fmla="*/ 581 w 1269"/>
                <a:gd name="T87" fmla="*/ 3100 h 3316"/>
                <a:gd name="T88" fmla="*/ 481 w 1269"/>
                <a:gd name="T89" fmla="*/ 3128 h 3316"/>
                <a:gd name="T90" fmla="*/ 400 w 1269"/>
                <a:gd name="T91" fmla="*/ 3166 h 3316"/>
                <a:gd name="T92" fmla="*/ 333 w 1269"/>
                <a:gd name="T93" fmla="*/ 3178 h 3316"/>
                <a:gd name="T94" fmla="*/ 273 w 1269"/>
                <a:gd name="T95" fmla="*/ 3153 h 3316"/>
                <a:gd name="T96" fmla="*/ 295 w 1269"/>
                <a:gd name="T97" fmla="*/ 3082 h 3316"/>
                <a:gd name="T98" fmla="*/ 340 w 1269"/>
                <a:gd name="T99" fmla="*/ 3028 h 3316"/>
                <a:gd name="T100" fmla="*/ 375 w 1269"/>
                <a:gd name="T101" fmla="*/ 2992 h 3316"/>
                <a:gd name="T102" fmla="*/ 271 w 1269"/>
                <a:gd name="T103" fmla="*/ 2966 h 3316"/>
                <a:gd name="T104" fmla="*/ 246 w 1269"/>
                <a:gd name="T105" fmla="*/ 2568 h 3316"/>
                <a:gd name="T106" fmla="*/ 253 w 1269"/>
                <a:gd name="T107" fmla="*/ 2068 h 3316"/>
                <a:gd name="T108" fmla="*/ 223 w 1269"/>
                <a:gd name="T109" fmla="*/ 1856 h 3316"/>
                <a:gd name="T110" fmla="*/ 161 w 1269"/>
                <a:gd name="T111" fmla="*/ 1715 h 3316"/>
                <a:gd name="T112" fmla="*/ 118 w 1269"/>
                <a:gd name="T113" fmla="*/ 1680 h 3316"/>
                <a:gd name="T114" fmla="*/ 138 w 1269"/>
                <a:gd name="T115" fmla="*/ 1369 h 3316"/>
                <a:gd name="T116" fmla="*/ 101 w 1269"/>
                <a:gd name="T117" fmla="*/ 1222 h 3316"/>
                <a:gd name="T118" fmla="*/ 69 w 1269"/>
                <a:gd name="T119" fmla="*/ 1195 h 3316"/>
                <a:gd name="T120" fmla="*/ 45 w 1269"/>
                <a:gd name="T121" fmla="*/ 1157 h 3316"/>
                <a:gd name="T122" fmla="*/ 24 w 1269"/>
                <a:gd name="T123" fmla="*/ 97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9" h="3316">
                  <a:moveTo>
                    <a:pt x="0" y="864"/>
                  </a:moveTo>
                  <a:lnTo>
                    <a:pt x="4" y="864"/>
                  </a:lnTo>
                  <a:lnTo>
                    <a:pt x="9" y="864"/>
                  </a:lnTo>
                  <a:lnTo>
                    <a:pt x="13" y="864"/>
                  </a:lnTo>
                  <a:lnTo>
                    <a:pt x="16" y="864"/>
                  </a:lnTo>
                  <a:lnTo>
                    <a:pt x="20" y="851"/>
                  </a:lnTo>
                  <a:lnTo>
                    <a:pt x="25" y="840"/>
                  </a:lnTo>
                  <a:lnTo>
                    <a:pt x="36" y="822"/>
                  </a:lnTo>
                  <a:lnTo>
                    <a:pt x="56" y="793"/>
                  </a:lnTo>
                  <a:lnTo>
                    <a:pt x="62" y="788"/>
                  </a:lnTo>
                  <a:lnTo>
                    <a:pt x="69" y="784"/>
                  </a:lnTo>
                  <a:lnTo>
                    <a:pt x="74" y="778"/>
                  </a:lnTo>
                  <a:lnTo>
                    <a:pt x="81" y="773"/>
                  </a:lnTo>
                  <a:lnTo>
                    <a:pt x="89" y="769"/>
                  </a:lnTo>
                  <a:lnTo>
                    <a:pt x="96" y="762"/>
                  </a:lnTo>
                  <a:lnTo>
                    <a:pt x="105" y="755"/>
                  </a:lnTo>
                  <a:lnTo>
                    <a:pt x="112" y="748"/>
                  </a:lnTo>
                  <a:lnTo>
                    <a:pt x="114" y="735"/>
                  </a:lnTo>
                  <a:lnTo>
                    <a:pt x="118" y="724"/>
                  </a:lnTo>
                  <a:lnTo>
                    <a:pt x="119" y="713"/>
                  </a:lnTo>
                  <a:lnTo>
                    <a:pt x="121" y="701"/>
                  </a:lnTo>
                  <a:lnTo>
                    <a:pt x="141" y="681"/>
                  </a:lnTo>
                  <a:lnTo>
                    <a:pt x="152" y="670"/>
                  </a:lnTo>
                  <a:lnTo>
                    <a:pt x="159" y="664"/>
                  </a:lnTo>
                  <a:lnTo>
                    <a:pt x="167" y="659"/>
                  </a:lnTo>
                  <a:lnTo>
                    <a:pt x="168" y="659"/>
                  </a:lnTo>
                  <a:lnTo>
                    <a:pt x="170" y="657"/>
                  </a:lnTo>
                  <a:lnTo>
                    <a:pt x="172" y="655"/>
                  </a:lnTo>
                  <a:lnTo>
                    <a:pt x="174" y="655"/>
                  </a:lnTo>
                  <a:lnTo>
                    <a:pt x="177" y="648"/>
                  </a:lnTo>
                  <a:lnTo>
                    <a:pt x="181" y="643"/>
                  </a:lnTo>
                  <a:lnTo>
                    <a:pt x="185" y="637"/>
                  </a:lnTo>
                  <a:lnTo>
                    <a:pt x="194" y="628"/>
                  </a:lnTo>
                  <a:lnTo>
                    <a:pt x="215" y="612"/>
                  </a:lnTo>
                  <a:lnTo>
                    <a:pt x="239" y="597"/>
                  </a:lnTo>
                  <a:lnTo>
                    <a:pt x="261" y="581"/>
                  </a:lnTo>
                  <a:lnTo>
                    <a:pt x="282" y="567"/>
                  </a:lnTo>
                  <a:lnTo>
                    <a:pt x="304" y="550"/>
                  </a:lnTo>
                  <a:lnTo>
                    <a:pt x="326" y="536"/>
                  </a:lnTo>
                  <a:lnTo>
                    <a:pt x="346" y="519"/>
                  </a:lnTo>
                  <a:lnTo>
                    <a:pt x="367" y="505"/>
                  </a:lnTo>
                  <a:lnTo>
                    <a:pt x="375" y="503"/>
                  </a:lnTo>
                  <a:lnTo>
                    <a:pt x="384" y="501"/>
                  </a:lnTo>
                  <a:lnTo>
                    <a:pt x="391" y="500"/>
                  </a:lnTo>
                  <a:lnTo>
                    <a:pt x="398" y="498"/>
                  </a:lnTo>
                  <a:lnTo>
                    <a:pt x="407" y="476"/>
                  </a:lnTo>
                  <a:lnTo>
                    <a:pt x="413" y="463"/>
                  </a:lnTo>
                  <a:lnTo>
                    <a:pt x="416" y="458"/>
                  </a:lnTo>
                  <a:lnTo>
                    <a:pt x="420" y="454"/>
                  </a:lnTo>
                  <a:lnTo>
                    <a:pt x="427" y="452"/>
                  </a:lnTo>
                  <a:lnTo>
                    <a:pt x="434" y="449"/>
                  </a:lnTo>
                  <a:lnTo>
                    <a:pt x="442" y="447"/>
                  </a:lnTo>
                  <a:lnTo>
                    <a:pt x="449" y="445"/>
                  </a:lnTo>
                  <a:lnTo>
                    <a:pt x="460" y="425"/>
                  </a:lnTo>
                  <a:lnTo>
                    <a:pt x="465" y="414"/>
                  </a:lnTo>
                  <a:lnTo>
                    <a:pt x="471" y="409"/>
                  </a:lnTo>
                  <a:lnTo>
                    <a:pt x="476" y="404"/>
                  </a:lnTo>
                  <a:lnTo>
                    <a:pt x="476" y="396"/>
                  </a:lnTo>
                  <a:lnTo>
                    <a:pt x="476" y="391"/>
                  </a:lnTo>
                  <a:lnTo>
                    <a:pt x="476" y="385"/>
                  </a:lnTo>
                  <a:lnTo>
                    <a:pt x="476" y="382"/>
                  </a:lnTo>
                  <a:lnTo>
                    <a:pt x="472" y="378"/>
                  </a:lnTo>
                  <a:lnTo>
                    <a:pt x="471" y="375"/>
                  </a:lnTo>
                  <a:lnTo>
                    <a:pt x="469" y="371"/>
                  </a:lnTo>
                  <a:lnTo>
                    <a:pt x="467" y="367"/>
                  </a:lnTo>
                  <a:lnTo>
                    <a:pt x="467" y="340"/>
                  </a:lnTo>
                  <a:lnTo>
                    <a:pt x="467" y="324"/>
                  </a:lnTo>
                  <a:lnTo>
                    <a:pt x="465" y="313"/>
                  </a:lnTo>
                  <a:lnTo>
                    <a:pt x="462" y="299"/>
                  </a:lnTo>
                  <a:lnTo>
                    <a:pt x="460" y="291"/>
                  </a:lnTo>
                  <a:lnTo>
                    <a:pt x="460" y="279"/>
                  </a:lnTo>
                  <a:lnTo>
                    <a:pt x="456" y="266"/>
                  </a:lnTo>
                  <a:lnTo>
                    <a:pt x="451" y="255"/>
                  </a:lnTo>
                  <a:lnTo>
                    <a:pt x="452" y="255"/>
                  </a:lnTo>
                  <a:lnTo>
                    <a:pt x="456" y="255"/>
                  </a:lnTo>
                  <a:lnTo>
                    <a:pt x="458" y="255"/>
                  </a:lnTo>
                  <a:lnTo>
                    <a:pt x="460" y="255"/>
                  </a:lnTo>
                  <a:lnTo>
                    <a:pt x="456" y="239"/>
                  </a:lnTo>
                  <a:lnTo>
                    <a:pt x="454" y="221"/>
                  </a:lnTo>
                  <a:lnTo>
                    <a:pt x="454" y="193"/>
                  </a:lnTo>
                  <a:lnTo>
                    <a:pt x="454" y="145"/>
                  </a:lnTo>
                  <a:lnTo>
                    <a:pt x="458" y="137"/>
                  </a:lnTo>
                  <a:lnTo>
                    <a:pt x="462" y="130"/>
                  </a:lnTo>
                  <a:lnTo>
                    <a:pt x="465" y="123"/>
                  </a:lnTo>
                  <a:lnTo>
                    <a:pt x="467" y="116"/>
                  </a:lnTo>
                  <a:lnTo>
                    <a:pt x="471" y="114"/>
                  </a:lnTo>
                  <a:lnTo>
                    <a:pt x="476" y="110"/>
                  </a:lnTo>
                  <a:lnTo>
                    <a:pt x="480" y="108"/>
                  </a:lnTo>
                  <a:lnTo>
                    <a:pt x="483" y="107"/>
                  </a:lnTo>
                  <a:lnTo>
                    <a:pt x="487" y="101"/>
                  </a:lnTo>
                  <a:lnTo>
                    <a:pt x="489" y="94"/>
                  </a:lnTo>
                  <a:lnTo>
                    <a:pt x="492" y="88"/>
                  </a:lnTo>
                  <a:lnTo>
                    <a:pt x="494" y="83"/>
                  </a:lnTo>
                  <a:lnTo>
                    <a:pt x="500" y="83"/>
                  </a:lnTo>
                  <a:lnTo>
                    <a:pt x="505" y="81"/>
                  </a:lnTo>
                  <a:lnTo>
                    <a:pt x="510" y="79"/>
                  </a:lnTo>
                  <a:lnTo>
                    <a:pt x="516" y="79"/>
                  </a:lnTo>
                  <a:lnTo>
                    <a:pt x="530" y="56"/>
                  </a:lnTo>
                  <a:lnTo>
                    <a:pt x="536" y="43"/>
                  </a:lnTo>
                  <a:lnTo>
                    <a:pt x="539" y="34"/>
                  </a:lnTo>
                  <a:lnTo>
                    <a:pt x="539" y="27"/>
                  </a:lnTo>
                  <a:lnTo>
                    <a:pt x="576" y="20"/>
                  </a:lnTo>
                  <a:lnTo>
                    <a:pt x="603" y="14"/>
                  </a:lnTo>
                  <a:lnTo>
                    <a:pt x="621" y="11"/>
                  </a:lnTo>
                  <a:lnTo>
                    <a:pt x="635" y="7"/>
                  </a:lnTo>
                  <a:lnTo>
                    <a:pt x="642" y="5"/>
                  </a:lnTo>
                  <a:lnTo>
                    <a:pt x="648" y="3"/>
                  </a:lnTo>
                  <a:lnTo>
                    <a:pt x="650" y="1"/>
                  </a:lnTo>
                  <a:lnTo>
                    <a:pt x="652" y="0"/>
                  </a:lnTo>
                  <a:lnTo>
                    <a:pt x="659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3"/>
                  </a:lnTo>
                  <a:lnTo>
                    <a:pt x="700" y="7"/>
                  </a:lnTo>
                  <a:lnTo>
                    <a:pt x="715" y="12"/>
                  </a:lnTo>
                  <a:lnTo>
                    <a:pt x="733" y="18"/>
                  </a:lnTo>
                  <a:lnTo>
                    <a:pt x="753" y="25"/>
                  </a:lnTo>
                  <a:lnTo>
                    <a:pt x="773" y="30"/>
                  </a:lnTo>
                  <a:lnTo>
                    <a:pt x="793" y="38"/>
                  </a:lnTo>
                  <a:lnTo>
                    <a:pt x="813" y="43"/>
                  </a:lnTo>
                  <a:lnTo>
                    <a:pt x="825" y="54"/>
                  </a:lnTo>
                  <a:lnTo>
                    <a:pt x="836" y="61"/>
                  </a:lnTo>
                  <a:lnTo>
                    <a:pt x="847" y="74"/>
                  </a:lnTo>
                  <a:lnTo>
                    <a:pt x="863" y="96"/>
                  </a:lnTo>
                  <a:lnTo>
                    <a:pt x="871" y="99"/>
                  </a:lnTo>
                  <a:lnTo>
                    <a:pt x="876" y="103"/>
                  </a:lnTo>
                  <a:lnTo>
                    <a:pt x="881" y="107"/>
                  </a:lnTo>
                  <a:lnTo>
                    <a:pt x="889" y="110"/>
                  </a:lnTo>
                  <a:lnTo>
                    <a:pt x="896" y="134"/>
                  </a:lnTo>
                  <a:lnTo>
                    <a:pt x="905" y="157"/>
                  </a:lnTo>
                  <a:lnTo>
                    <a:pt x="914" y="179"/>
                  </a:lnTo>
                  <a:lnTo>
                    <a:pt x="923" y="201"/>
                  </a:lnTo>
                  <a:lnTo>
                    <a:pt x="923" y="217"/>
                  </a:lnTo>
                  <a:lnTo>
                    <a:pt x="921" y="233"/>
                  </a:lnTo>
                  <a:lnTo>
                    <a:pt x="919" y="251"/>
                  </a:lnTo>
                  <a:lnTo>
                    <a:pt x="919" y="268"/>
                  </a:lnTo>
                  <a:lnTo>
                    <a:pt x="921" y="275"/>
                  </a:lnTo>
                  <a:lnTo>
                    <a:pt x="925" y="282"/>
                  </a:lnTo>
                  <a:lnTo>
                    <a:pt x="927" y="291"/>
                  </a:lnTo>
                  <a:lnTo>
                    <a:pt x="928" y="299"/>
                  </a:lnTo>
                  <a:lnTo>
                    <a:pt x="941" y="318"/>
                  </a:lnTo>
                  <a:lnTo>
                    <a:pt x="954" y="337"/>
                  </a:lnTo>
                  <a:lnTo>
                    <a:pt x="966" y="353"/>
                  </a:lnTo>
                  <a:lnTo>
                    <a:pt x="977" y="371"/>
                  </a:lnTo>
                  <a:lnTo>
                    <a:pt x="988" y="387"/>
                  </a:lnTo>
                  <a:lnTo>
                    <a:pt x="997" y="402"/>
                  </a:lnTo>
                  <a:lnTo>
                    <a:pt x="1006" y="418"/>
                  </a:lnTo>
                  <a:lnTo>
                    <a:pt x="1014" y="433"/>
                  </a:lnTo>
                  <a:lnTo>
                    <a:pt x="1017" y="433"/>
                  </a:lnTo>
                  <a:lnTo>
                    <a:pt x="1019" y="433"/>
                  </a:lnTo>
                  <a:lnTo>
                    <a:pt x="1023" y="434"/>
                  </a:lnTo>
                  <a:lnTo>
                    <a:pt x="1024" y="434"/>
                  </a:lnTo>
                  <a:lnTo>
                    <a:pt x="1024" y="433"/>
                  </a:lnTo>
                  <a:lnTo>
                    <a:pt x="1024" y="429"/>
                  </a:lnTo>
                  <a:lnTo>
                    <a:pt x="1024" y="425"/>
                  </a:lnTo>
                  <a:lnTo>
                    <a:pt x="1024" y="422"/>
                  </a:lnTo>
                  <a:lnTo>
                    <a:pt x="1028" y="423"/>
                  </a:lnTo>
                  <a:lnTo>
                    <a:pt x="1033" y="427"/>
                  </a:lnTo>
                  <a:lnTo>
                    <a:pt x="1039" y="431"/>
                  </a:lnTo>
                  <a:lnTo>
                    <a:pt x="1048" y="436"/>
                  </a:lnTo>
                  <a:lnTo>
                    <a:pt x="1059" y="445"/>
                  </a:lnTo>
                  <a:lnTo>
                    <a:pt x="1073" y="456"/>
                  </a:lnTo>
                  <a:lnTo>
                    <a:pt x="1093" y="469"/>
                  </a:lnTo>
                  <a:lnTo>
                    <a:pt x="1117" y="487"/>
                  </a:lnTo>
                  <a:lnTo>
                    <a:pt x="1126" y="494"/>
                  </a:lnTo>
                  <a:lnTo>
                    <a:pt x="1135" y="503"/>
                  </a:lnTo>
                  <a:lnTo>
                    <a:pt x="1142" y="510"/>
                  </a:lnTo>
                  <a:lnTo>
                    <a:pt x="1151" y="518"/>
                  </a:lnTo>
                  <a:lnTo>
                    <a:pt x="1162" y="534"/>
                  </a:lnTo>
                  <a:lnTo>
                    <a:pt x="1171" y="547"/>
                  </a:lnTo>
                  <a:lnTo>
                    <a:pt x="1178" y="556"/>
                  </a:lnTo>
                  <a:lnTo>
                    <a:pt x="1184" y="565"/>
                  </a:lnTo>
                  <a:lnTo>
                    <a:pt x="1189" y="572"/>
                  </a:lnTo>
                  <a:lnTo>
                    <a:pt x="1196" y="579"/>
                  </a:lnTo>
                  <a:lnTo>
                    <a:pt x="1202" y="587"/>
                  </a:lnTo>
                  <a:lnTo>
                    <a:pt x="1211" y="597"/>
                  </a:lnTo>
                  <a:lnTo>
                    <a:pt x="1214" y="610"/>
                  </a:lnTo>
                  <a:lnTo>
                    <a:pt x="1222" y="623"/>
                  </a:lnTo>
                  <a:lnTo>
                    <a:pt x="1229" y="635"/>
                  </a:lnTo>
                  <a:lnTo>
                    <a:pt x="1238" y="650"/>
                  </a:lnTo>
                  <a:lnTo>
                    <a:pt x="1234" y="684"/>
                  </a:lnTo>
                  <a:lnTo>
                    <a:pt x="1233" y="706"/>
                  </a:lnTo>
                  <a:lnTo>
                    <a:pt x="1229" y="722"/>
                  </a:lnTo>
                  <a:lnTo>
                    <a:pt x="1223" y="742"/>
                  </a:lnTo>
                  <a:lnTo>
                    <a:pt x="1223" y="768"/>
                  </a:lnTo>
                  <a:lnTo>
                    <a:pt x="1225" y="795"/>
                  </a:lnTo>
                  <a:lnTo>
                    <a:pt x="1227" y="820"/>
                  </a:lnTo>
                  <a:lnTo>
                    <a:pt x="1227" y="847"/>
                  </a:lnTo>
                  <a:lnTo>
                    <a:pt x="1234" y="858"/>
                  </a:lnTo>
                  <a:lnTo>
                    <a:pt x="1238" y="867"/>
                  </a:lnTo>
                  <a:lnTo>
                    <a:pt x="1242" y="885"/>
                  </a:lnTo>
                  <a:lnTo>
                    <a:pt x="1247" y="916"/>
                  </a:lnTo>
                  <a:lnTo>
                    <a:pt x="1249" y="981"/>
                  </a:lnTo>
                  <a:lnTo>
                    <a:pt x="1251" y="1045"/>
                  </a:lnTo>
                  <a:lnTo>
                    <a:pt x="1251" y="1110"/>
                  </a:lnTo>
                  <a:lnTo>
                    <a:pt x="1252" y="1175"/>
                  </a:lnTo>
                  <a:lnTo>
                    <a:pt x="1258" y="1199"/>
                  </a:lnTo>
                  <a:lnTo>
                    <a:pt x="1261" y="1217"/>
                  </a:lnTo>
                  <a:lnTo>
                    <a:pt x="1265" y="1242"/>
                  </a:lnTo>
                  <a:lnTo>
                    <a:pt x="1269" y="1282"/>
                  </a:lnTo>
                  <a:lnTo>
                    <a:pt x="1269" y="1295"/>
                  </a:lnTo>
                  <a:lnTo>
                    <a:pt x="1269" y="1306"/>
                  </a:lnTo>
                  <a:lnTo>
                    <a:pt x="1267" y="1316"/>
                  </a:lnTo>
                  <a:lnTo>
                    <a:pt x="1267" y="1327"/>
                  </a:lnTo>
                  <a:lnTo>
                    <a:pt x="1263" y="1336"/>
                  </a:lnTo>
                  <a:lnTo>
                    <a:pt x="1258" y="1344"/>
                  </a:lnTo>
                  <a:lnTo>
                    <a:pt x="1252" y="1353"/>
                  </a:lnTo>
                  <a:lnTo>
                    <a:pt x="1247" y="1364"/>
                  </a:lnTo>
                  <a:lnTo>
                    <a:pt x="1242" y="1389"/>
                  </a:lnTo>
                  <a:lnTo>
                    <a:pt x="1236" y="1414"/>
                  </a:lnTo>
                  <a:lnTo>
                    <a:pt x="1229" y="1443"/>
                  </a:lnTo>
                  <a:lnTo>
                    <a:pt x="1222" y="1479"/>
                  </a:lnTo>
                  <a:lnTo>
                    <a:pt x="1211" y="1527"/>
                  </a:lnTo>
                  <a:lnTo>
                    <a:pt x="1196" y="1584"/>
                  </a:lnTo>
                  <a:lnTo>
                    <a:pt x="1178" y="1659"/>
                  </a:lnTo>
                  <a:lnTo>
                    <a:pt x="1156" y="1749"/>
                  </a:lnTo>
                  <a:lnTo>
                    <a:pt x="1137" y="1843"/>
                  </a:lnTo>
                  <a:lnTo>
                    <a:pt x="1126" y="1901"/>
                  </a:lnTo>
                  <a:lnTo>
                    <a:pt x="1118" y="1949"/>
                  </a:lnTo>
                  <a:lnTo>
                    <a:pt x="1111" y="2005"/>
                  </a:lnTo>
                  <a:lnTo>
                    <a:pt x="1111" y="2030"/>
                  </a:lnTo>
                  <a:lnTo>
                    <a:pt x="1118" y="2086"/>
                  </a:lnTo>
                  <a:lnTo>
                    <a:pt x="1133" y="2209"/>
                  </a:lnTo>
                  <a:lnTo>
                    <a:pt x="1162" y="2445"/>
                  </a:lnTo>
                  <a:lnTo>
                    <a:pt x="1171" y="2486"/>
                  </a:lnTo>
                  <a:lnTo>
                    <a:pt x="1180" y="2526"/>
                  </a:lnTo>
                  <a:lnTo>
                    <a:pt x="1189" y="2568"/>
                  </a:lnTo>
                  <a:lnTo>
                    <a:pt x="1200" y="2610"/>
                  </a:lnTo>
                  <a:lnTo>
                    <a:pt x="1200" y="2649"/>
                  </a:lnTo>
                  <a:lnTo>
                    <a:pt x="1200" y="2691"/>
                  </a:lnTo>
                  <a:lnTo>
                    <a:pt x="1200" y="2733"/>
                  </a:lnTo>
                  <a:lnTo>
                    <a:pt x="1200" y="2773"/>
                  </a:lnTo>
                  <a:lnTo>
                    <a:pt x="1209" y="2802"/>
                  </a:lnTo>
                  <a:lnTo>
                    <a:pt x="1216" y="2818"/>
                  </a:lnTo>
                  <a:lnTo>
                    <a:pt x="1223" y="2829"/>
                  </a:lnTo>
                  <a:lnTo>
                    <a:pt x="1233" y="2840"/>
                  </a:lnTo>
                  <a:lnTo>
                    <a:pt x="1234" y="2840"/>
                  </a:lnTo>
                  <a:lnTo>
                    <a:pt x="1238" y="2840"/>
                  </a:lnTo>
                  <a:lnTo>
                    <a:pt x="1240" y="2840"/>
                  </a:lnTo>
                  <a:lnTo>
                    <a:pt x="1243" y="2840"/>
                  </a:lnTo>
                  <a:lnTo>
                    <a:pt x="1240" y="2863"/>
                  </a:lnTo>
                  <a:lnTo>
                    <a:pt x="1236" y="2885"/>
                  </a:lnTo>
                  <a:lnTo>
                    <a:pt x="1231" y="2907"/>
                  </a:lnTo>
                  <a:lnTo>
                    <a:pt x="1227" y="2928"/>
                  </a:lnTo>
                  <a:lnTo>
                    <a:pt x="1216" y="2930"/>
                  </a:lnTo>
                  <a:lnTo>
                    <a:pt x="1209" y="2932"/>
                  </a:lnTo>
                  <a:lnTo>
                    <a:pt x="1202" y="2932"/>
                  </a:lnTo>
                  <a:lnTo>
                    <a:pt x="1196" y="2932"/>
                  </a:lnTo>
                  <a:lnTo>
                    <a:pt x="1191" y="2934"/>
                  </a:lnTo>
                  <a:lnTo>
                    <a:pt x="1184" y="2934"/>
                  </a:lnTo>
                  <a:lnTo>
                    <a:pt x="1175" y="2932"/>
                  </a:lnTo>
                  <a:lnTo>
                    <a:pt x="1164" y="2932"/>
                  </a:lnTo>
                  <a:lnTo>
                    <a:pt x="1158" y="2941"/>
                  </a:lnTo>
                  <a:lnTo>
                    <a:pt x="1153" y="2950"/>
                  </a:lnTo>
                  <a:lnTo>
                    <a:pt x="1147" y="2959"/>
                  </a:lnTo>
                  <a:lnTo>
                    <a:pt x="1140" y="2970"/>
                  </a:lnTo>
                  <a:lnTo>
                    <a:pt x="1124" y="2972"/>
                  </a:lnTo>
                  <a:lnTo>
                    <a:pt x="1108" y="2974"/>
                  </a:lnTo>
                  <a:lnTo>
                    <a:pt x="1091" y="2977"/>
                  </a:lnTo>
                  <a:lnTo>
                    <a:pt x="1077" y="2979"/>
                  </a:lnTo>
                  <a:lnTo>
                    <a:pt x="1061" y="2981"/>
                  </a:lnTo>
                  <a:lnTo>
                    <a:pt x="1044" y="2985"/>
                  </a:lnTo>
                  <a:lnTo>
                    <a:pt x="1028" y="2986"/>
                  </a:lnTo>
                  <a:lnTo>
                    <a:pt x="1012" y="2988"/>
                  </a:lnTo>
                  <a:lnTo>
                    <a:pt x="1006" y="2992"/>
                  </a:lnTo>
                  <a:lnTo>
                    <a:pt x="1001" y="2995"/>
                  </a:lnTo>
                  <a:lnTo>
                    <a:pt x="995" y="3001"/>
                  </a:lnTo>
                  <a:lnTo>
                    <a:pt x="990" y="3004"/>
                  </a:lnTo>
                  <a:lnTo>
                    <a:pt x="990" y="3008"/>
                  </a:lnTo>
                  <a:lnTo>
                    <a:pt x="990" y="3014"/>
                  </a:lnTo>
                  <a:lnTo>
                    <a:pt x="988" y="3019"/>
                  </a:lnTo>
                  <a:lnTo>
                    <a:pt x="986" y="3023"/>
                  </a:lnTo>
                  <a:lnTo>
                    <a:pt x="1001" y="3061"/>
                  </a:lnTo>
                  <a:lnTo>
                    <a:pt x="1014" y="3097"/>
                  </a:lnTo>
                  <a:lnTo>
                    <a:pt x="1026" y="3135"/>
                  </a:lnTo>
                  <a:lnTo>
                    <a:pt x="1039" y="3180"/>
                  </a:lnTo>
                  <a:lnTo>
                    <a:pt x="1041" y="3180"/>
                  </a:lnTo>
                  <a:lnTo>
                    <a:pt x="1042" y="3182"/>
                  </a:lnTo>
                  <a:lnTo>
                    <a:pt x="1046" y="3184"/>
                  </a:lnTo>
                  <a:lnTo>
                    <a:pt x="1050" y="3186"/>
                  </a:lnTo>
                  <a:lnTo>
                    <a:pt x="1052" y="3206"/>
                  </a:lnTo>
                  <a:lnTo>
                    <a:pt x="1053" y="3220"/>
                  </a:lnTo>
                  <a:lnTo>
                    <a:pt x="1052" y="3236"/>
                  </a:lnTo>
                  <a:lnTo>
                    <a:pt x="1052" y="3253"/>
                  </a:lnTo>
                  <a:lnTo>
                    <a:pt x="1048" y="3265"/>
                  </a:lnTo>
                  <a:lnTo>
                    <a:pt x="1042" y="3276"/>
                  </a:lnTo>
                  <a:lnTo>
                    <a:pt x="1039" y="3287"/>
                  </a:lnTo>
                  <a:lnTo>
                    <a:pt x="1033" y="3298"/>
                  </a:lnTo>
                  <a:lnTo>
                    <a:pt x="1026" y="3300"/>
                  </a:lnTo>
                  <a:lnTo>
                    <a:pt x="1021" y="3303"/>
                  </a:lnTo>
                  <a:lnTo>
                    <a:pt x="1014" y="3305"/>
                  </a:lnTo>
                  <a:lnTo>
                    <a:pt x="1006" y="3309"/>
                  </a:lnTo>
                  <a:lnTo>
                    <a:pt x="1006" y="3309"/>
                  </a:lnTo>
                  <a:lnTo>
                    <a:pt x="1006" y="3311"/>
                  </a:lnTo>
                  <a:lnTo>
                    <a:pt x="1006" y="3312"/>
                  </a:lnTo>
                  <a:lnTo>
                    <a:pt x="1006" y="3316"/>
                  </a:lnTo>
                  <a:lnTo>
                    <a:pt x="995" y="3316"/>
                  </a:lnTo>
                  <a:lnTo>
                    <a:pt x="985" y="3316"/>
                  </a:lnTo>
                  <a:lnTo>
                    <a:pt x="974" y="3316"/>
                  </a:lnTo>
                  <a:lnTo>
                    <a:pt x="961" y="3316"/>
                  </a:lnTo>
                  <a:lnTo>
                    <a:pt x="952" y="3314"/>
                  </a:lnTo>
                  <a:lnTo>
                    <a:pt x="943" y="3309"/>
                  </a:lnTo>
                  <a:lnTo>
                    <a:pt x="932" y="3305"/>
                  </a:lnTo>
                  <a:lnTo>
                    <a:pt x="923" y="3300"/>
                  </a:lnTo>
                  <a:lnTo>
                    <a:pt x="916" y="3292"/>
                  </a:lnTo>
                  <a:lnTo>
                    <a:pt x="909" y="3283"/>
                  </a:lnTo>
                  <a:lnTo>
                    <a:pt x="899" y="3274"/>
                  </a:lnTo>
                  <a:lnTo>
                    <a:pt x="892" y="3265"/>
                  </a:lnTo>
                  <a:lnTo>
                    <a:pt x="872" y="3222"/>
                  </a:lnTo>
                  <a:lnTo>
                    <a:pt x="861" y="3195"/>
                  </a:lnTo>
                  <a:lnTo>
                    <a:pt x="854" y="3175"/>
                  </a:lnTo>
                  <a:lnTo>
                    <a:pt x="847" y="3149"/>
                  </a:lnTo>
                  <a:lnTo>
                    <a:pt x="847" y="3122"/>
                  </a:lnTo>
                  <a:lnTo>
                    <a:pt x="851" y="3102"/>
                  </a:lnTo>
                  <a:lnTo>
                    <a:pt x="852" y="3077"/>
                  </a:lnTo>
                  <a:lnTo>
                    <a:pt x="858" y="3037"/>
                  </a:lnTo>
                  <a:lnTo>
                    <a:pt x="851" y="3039"/>
                  </a:lnTo>
                  <a:lnTo>
                    <a:pt x="847" y="3039"/>
                  </a:lnTo>
                  <a:lnTo>
                    <a:pt x="843" y="3041"/>
                  </a:lnTo>
                  <a:lnTo>
                    <a:pt x="840" y="3043"/>
                  </a:lnTo>
                  <a:lnTo>
                    <a:pt x="831" y="3041"/>
                  </a:lnTo>
                  <a:lnTo>
                    <a:pt x="823" y="3041"/>
                  </a:lnTo>
                  <a:lnTo>
                    <a:pt x="816" y="3039"/>
                  </a:lnTo>
                  <a:lnTo>
                    <a:pt x="809" y="3037"/>
                  </a:lnTo>
                  <a:lnTo>
                    <a:pt x="800" y="3035"/>
                  </a:lnTo>
                  <a:lnTo>
                    <a:pt x="789" y="3032"/>
                  </a:lnTo>
                  <a:lnTo>
                    <a:pt x="775" y="3028"/>
                  </a:lnTo>
                  <a:lnTo>
                    <a:pt x="757" y="3023"/>
                  </a:lnTo>
                  <a:lnTo>
                    <a:pt x="749" y="3015"/>
                  </a:lnTo>
                  <a:lnTo>
                    <a:pt x="740" y="3008"/>
                  </a:lnTo>
                  <a:lnTo>
                    <a:pt x="733" y="3001"/>
                  </a:lnTo>
                  <a:lnTo>
                    <a:pt x="724" y="2994"/>
                  </a:lnTo>
                  <a:lnTo>
                    <a:pt x="711" y="2992"/>
                  </a:lnTo>
                  <a:lnTo>
                    <a:pt x="702" y="2990"/>
                  </a:lnTo>
                  <a:lnTo>
                    <a:pt x="693" y="2988"/>
                  </a:lnTo>
                  <a:lnTo>
                    <a:pt x="686" y="2986"/>
                  </a:lnTo>
                  <a:lnTo>
                    <a:pt x="679" y="2986"/>
                  </a:lnTo>
                  <a:lnTo>
                    <a:pt x="670" y="2985"/>
                  </a:lnTo>
                  <a:lnTo>
                    <a:pt x="659" y="2985"/>
                  </a:lnTo>
                  <a:lnTo>
                    <a:pt x="646" y="2983"/>
                  </a:lnTo>
                  <a:lnTo>
                    <a:pt x="650" y="3006"/>
                  </a:lnTo>
                  <a:lnTo>
                    <a:pt x="652" y="3021"/>
                  </a:lnTo>
                  <a:lnTo>
                    <a:pt x="655" y="3032"/>
                  </a:lnTo>
                  <a:lnTo>
                    <a:pt x="659" y="3044"/>
                  </a:lnTo>
                  <a:lnTo>
                    <a:pt x="657" y="3053"/>
                  </a:lnTo>
                  <a:lnTo>
                    <a:pt x="655" y="3062"/>
                  </a:lnTo>
                  <a:lnTo>
                    <a:pt x="648" y="3073"/>
                  </a:lnTo>
                  <a:lnTo>
                    <a:pt x="637" y="3091"/>
                  </a:lnTo>
                  <a:lnTo>
                    <a:pt x="614" y="3095"/>
                  </a:lnTo>
                  <a:lnTo>
                    <a:pt x="595" y="3099"/>
                  </a:lnTo>
                  <a:lnTo>
                    <a:pt x="581" y="3100"/>
                  </a:lnTo>
                  <a:lnTo>
                    <a:pt x="568" y="3102"/>
                  </a:lnTo>
                  <a:lnTo>
                    <a:pt x="557" y="3104"/>
                  </a:lnTo>
                  <a:lnTo>
                    <a:pt x="545" y="3106"/>
                  </a:lnTo>
                  <a:lnTo>
                    <a:pt x="532" y="3108"/>
                  </a:lnTo>
                  <a:lnTo>
                    <a:pt x="514" y="3110"/>
                  </a:lnTo>
                  <a:lnTo>
                    <a:pt x="503" y="3115"/>
                  </a:lnTo>
                  <a:lnTo>
                    <a:pt x="492" y="3122"/>
                  </a:lnTo>
                  <a:lnTo>
                    <a:pt x="481" y="3128"/>
                  </a:lnTo>
                  <a:lnTo>
                    <a:pt x="471" y="3135"/>
                  </a:lnTo>
                  <a:lnTo>
                    <a:pt x="458" y="3142"/>
                  </a:lnTo>
                  <a:lnTo>
                    <a:pt x="447" y="3148"/>
                  </a:lnTo>
                  <a:lnTo>
                    <a:pt x="436" y="3155"/>
                  </a:lnTo>
                  <a:lnTo>
                    <a:pt x="425" y="3160"/>
                  </a:lnTo>
                  <a:lnTo>
                    <a:pt x="416" y="3162"/>
                  </a:lnTo>
                  <a:lnTo>
                    <a:pt x="409" y="3164"/>
                  </a:lnTo>
                  <a:lnTo>
                    <a:pt x="400" y="3166"/>
                  </a:lnTo>
                  <a:lnTo>
                    <a:pt x="393" y="3167"/>
                  </a:lnTo>
                  <a:lnTo>
                    <a:pt x="384" y="3171"/>
                  </a:lnTo>
                  <a:lnTo>
                    <a:pt x="375" y="3173"/>
                  </a:lnTo>
                  <a:lnTo>
                    <a:pt x="366" y="3175"/>
                  </a:lnTo>
                  <a:lnTo>
                    <a:pt x="357" y="3177"/>
                  </a:lnTo>
                  <a:lnTo>
                    <a:pt x="349" y="3177"/>
                  </a:lnTo>
                  <a:lnTo>
                    <a:pt x="342" y="3177"/>
                  </a:lnTo>
                  <a:lnTo>
                    <a:pt x="333" y="3178"/>
                  </a:lnTo>
                  <a:lnTo>
                    <a:pt x="326" y="3178"/>
                  </a:lnTo>
                  <a:lnTo>
                    <a:pt x="317" y="3178"/>
                  </a:lnTo>
                  <a:lnTo>
                    <a:pt x="309" y="3180"/>
                  </a:lnTo>
                  <a:lnTo>
                    <a:pt x="300" y="3180"/>
                  </a:lnTo>
                  <a:lnTo>
                    <a:pt x="293" y="3180"/>
                  </a:lnTo>
                  <a:lnTo>
                    <a:pt x="284" y="3171"/>
                  </a:lnTo>
                  <a:lnTo>
                    <a:pt x="277" y="3162"/>
                  </a:lnTo>
                  <a:lnTo>
                    <a:pt x="273" y="3153"/>
                  </a:lnTo>
                  <a:lnTo>
                    <a:pt x="266" y="3137"/>
                  </a:lnTo>
                  <a:lnTo>
                    <a:pt x="266" y="3129"/>
                  </a:lnTo>
                  <a:lnTo>
                    <a:pt x="268" y="3122"/>
                  </a:lnTo>
                  <a:lnTo>
                    <a:pt x="268" y="3113"/>
                  </a:lnTo>
                  <a:lnTo>
                    <a:pt x="268" y="3106"/>
                  </a:lnTo>
                  <a:lnTo>
                    <a:pt x="277" y="3100"/>
                  </a:lnTo>
                  <a:lnTo>
                    <a:pt x="286" y="3091"/>
                  </a:lnTo>
                  <a:lnTo>
                    <a:pt x="295" y="3082"/>
                  </a:lnTo>
                  <a:lnTo>
                    <a:pt x="306" y="3073"/>
                  </a:lnTo>
                  <a:lnTo>
                    <a:pt x="315" y="3064"/>
                  </a:lnTo>
                  <a:lnTo>
                    <a:pt x="322" y="3057"/>
                  </a:lnTo>
                  <a:lnTo>
                    <a:pt x="329" y="3052"/>
                  </a:lnTo>
                  <a:lnTo>
                    <a:pt x="333" y="3050"/>
                  </a:lnTo>
                  <a:lnTo>
                    <a:pt x="335" y="3043"/>
                  </a:lnTo>
                  <a:lnTo>
                    <a:pt x="338" y="3035"/>
                  </a:lnTo>
                  <a:lnTo>
                    <a:pt x="340" y="3028"/>
                  </a:lnTo>
                  <a:lnTo>
                    <a:pt x="342" y="3021"/>
                  </a:lnTo>
                  <a:lnTo>
                    <a:pt x="353" y="3017"/>
                  </a:lnTo>
                  <a:lnTo>
                    <a:pt x="360" y="3015"/>
                  </a:lnTo>
                  <a:lnTo>
                    <a:pt x="366" y="3012"/>
                  </a:lnTo>
                  <a:lnTo>
                    <a:pt x="371" y="3004"/>
                  </a:lnTo>
                  <a:lnTo>
                    <a:pt x="371" y="3001"/>
                  </a:lnTo>
                  <a:lnTo>
                    <a:pt x="373" y="2995"/>
                  </a:lnTo>
                  <a:lnTo>
                    <a:pt x="375" y="2992"/>
                  </a:lnTo>
                  <a:lnTo>
                    <a:pt x="376" y="2988"/>
                  </a:lnTo>
                  <a:lnTo>
                    <a:pt x="360" y="2986"/>
                  </a:lnTo>
                  <a:lnTo>
                    <a:pt x="346" y="2983"/>
                  </a:lnTo>
                  <a:lnTo>
                    <a:pt x="333" y="2981"/>
                  </a:lnTo>
                  <a:lnTo>
                    <a:pt x="322" y="2979"/>
                  </a:lnTo>
                  <a:lnTo>
                    <a:pt x="308" y="2975"/>
                  </a:lnTo>
                  <a:lnTo>
                    <a:pt x="291" y="2972"/>
                  </a:lnTo>
                  <a:lnTo>
                    <a:pt x="271" y="2966"/>
                  </a:lnTo>
                  <a:lnTo>
                    <a:pt x="244" y="2959"/>
                  </a:lnTo>
                  <a:lnTo>
                    <a:pt x="241" y="2954"/>
                  </a:lnTo>
                  <a:lnTo>
                    <a:pt x="237" y="2948"/>
                  </a:lnTo>
                  <a:lnTo>
                    <a:pt x="232" y="2943"/>
                  </a:lnTo>
                  <a:lnTo>
                    <a:pt x="228" y="2937"/>
                  </a:lnTo>
                  <a:lnTo>
                    <a:pt x="233" y="2836"/>
                  </a:lnTo>
                  <a:lnTo>
                    <a:pt x="239" y="2711"/>
                  </a:lnTo>
                  <a:lnTo>
                    <a:pt x="246" y="2568"/>
                  </a:lnTo>
                  <a:lnTo>
                    <a:pt x="255" y="2412"/>
                  </a:lnTo>
                  <a:lnTo>
                    <a:pt x="257" y="2327"/>
                  </a:lnTo>
                  <a:lnTo>
                    <a:pt x="261" y="2240"/>
                  </a:lnTo>
                  <a:lnTo>
                    <a:pt x="262" y="2155"/>
                  </a:lnTo>
                  <a:lnTo>
                    <a:pt x="264" y="2068"/>
                  </a:lnTo>
                  <a:lnTo>
                    <a:pt x="261" y="2068"/>
                  </a:lnTo>
                  <a:lnTo>
                    <a:pt x="257" y="2068"/>
                  </a:lnTo>
                  <a:lnTo>
                    <a:pt x="253" y="2068"/>
                  </a:lnTo>
                  <a:lnTo>
                    <a:pt x="250" y="2068"/>
                  </a:lnTo>
                  <a:lnTo>
                    <a:pt x="248" y="2045"/>
                  </a:lnTo>
                  <a:lnTo>
                    <a:pt x="246" y="2019"/>
                  </a:lnTo>
                  <a:lnTo>
                    <a:pt x="244" y="1996"/>
                  </a:lnTo>
                  <a:lnTo>
                    <a:pt x="244" y="1972"/>
                  </a:lnTo>
                  <a:lnTo>
                    <a:pt x="237" y="1934"/>
                  </a:lnTo>
                  <a:lnTo>
                    <a:pt x="230" y="1894"/>
                  </a:lnTo>
                  <a:lnTo>
                    <a:pt x="223" y="1856"/>
                  </a:lnTo>
                  <a:lnTo>
                    <a:pt x="215" y="1818"/>
                  </a:lnTo>
                  <a:lnTo>
                    <a:pt x="206" y="1800"/>
                  </a:lnTo>
                  <a:lnTo>
                    <a:pt x="199" y="1786"/>
                  </a:lnTo>
                  <a:lnTo>
                    <a:pt x="190" y="1767"/>
                  </a:lnTo>
                  <a:lnTo>
                    <a:pt x="177" y="1735"/>
                  </a:lnTo>
                  <a:lnTo>
                    <a:pt x="168" y="1726"/>
                  </a:lnTo>
                  <a:lnTo>
                    <a:pt x="163" y="1720"/>
                  </a:lnTo>
                  <a:lnTo>
                    <a:pt x="161" y="1715"/>
                  </a:lnTo>
                  <a:lnTo>
                    <a:pt x="159" y="1711"/>
                  </a:lnTo>
                  <a:lnTo>
                    <a:pt x="147" y="1709"/>
                  </a:lnTo>
                  <a:lnTo>
                    <a:pt x="139" y="1708"/>
                  </a:lnTo>
                  <a:lnTo>
                    <a:pt x="132" y="1704"/>
                  </a:lnTo>
                  <a:lnTo>
                    <a:pt x="123" y="1700"/>
                  </a:lnTo>
                  <a:lnTo>
                    <a:pt x="119" y="1693"/>
                  </a:lnTo>
                  <a:lnTo>
                    <a:pt x="118" y="1688"/>
                  </a:lnTo>
                  <a:lnTo>
                    <a:pt x="118" y="1680"/>
                  </a:lnTo>
                  <a:lnTo>
                    <a:pt x="116" y="1668"/>
                  </a:lnTo>
                  <a:lnTo>
                    <a:pt x="116" y="1650"/>
                  </a:lnTo>
                  <a:lnTo>
                    <a:pt x="116" y="1632"/>
                  </a:lnTo>
                  <a:lnTo>
                    <a:pt x="116" y="1612"/>
                  </a:lnTo>
                  <a:lnTo>
                    <a:pt x="116" y="1592"/>
                  </a:lnTo>
                  <a:lnTo>
                    <a:pt x="125" y="1507"/>
                  </a:lnTo>
                  <a:lnTo>
                    <a:pt x="132" y="1441"/>
                  </a:lnTo>
                  <a:lnTo>
                    <a:pt x="138" y="1369"/>
                  </a:lnTo>
                  <a:lnTo>
                    <a:pt x="145" y="1255"/>
                  </a:lnTo>
                  <a:lnTo>
                    <a:pt x="127" y="1248"/>
                  </a:lnTo>
                  <a:lnTo>
                    <a:pt x="116" y="1244"/>
                  </a:lnTo>
                  <a:lnTo>
                    <a:pt x="110" y="1240"/>
                  </a:lnTo>
                  <a:lnTo>
                    <a:pt x="105" y="1237"/>
                  </a:lnTo>
                  <a:lnTo>
                    <a:pt x="103" y="1233"/>
                  </a:lnTo>
                  <a:lnTo>
                    <a:pt x="101" y="1228"/>
                  </a:lnTo>
                  <a:lnTo>
                    <a:pt x="101" y="1222"/>
                  </a:lnTo>
                  <a:lnTo>
                    <a:pt x="100" y="1219"/>
                  </a:lnTo>
                  <a:lnTo>
                    <a:pt x="94" y="1217"/>
                  </a:lnTo>
                  <a:lnTo>
                    <a:pt x="89" y="1215"/>
                  </a:lnTo>
                  <a:lnTo>
                    <a:pt x="83" y="1215"/>
                  </a:lnTo>
                  <a:lnTo>
                    <a:pt x="78" y="1213"/>
                  </a:lnTo>
                  <a:lnTo>
                    <a:pt x="74" y="1206"/>
                  </a:lnTo>
                  <a:lnTo>
                    <a:pt x="72" y="1201"/>
                  </a:lnTo>
                  <a:lnTo>
                    <a:pt x="69" y="1195"/>
                  </a:lnTo>
                  <a:lnTo>
                    <a:pt x="67" y="1188"/>
                  </a:lnTo>
                  <a:lnTo>
                    <a:pt x="62" y="1184"/>
                  </a:lnTo>
                  <a:lnTo>
                    <a:pt x="56" y="1181"/>
                  </a:lnTo>
                  <a:lnTo>
                    <a:pt x="51" y="1177"/>
                  </a:lnTo>
                  <a:lnTo>
                    <a:pt x="45" y="1175"/>
                  </a:lnTo>
                  <a:lnTo>
                    <a:pt x="45" y="1168"/>
                  </a:lnTo>
                  <a:lnTo>
                    <a:pt x="45" y="1162"/>
                  </a:lnTo>
                  <a:lnTo>
                    <a:pt x="45" y="1157"/>
                  </a:lnTo>
                  <a:lnTo>
                    <a:pt x="43" y="1150"/>
                  </a:lnTo>
                  <a:lnTo>
                    <a:pt x="45" y="1148"/>
                  </a:lnTo>
                  <a:lnTo>
                    <a:pt x="47" y="1146"/>
                  </a:lnTo>
                  <a:lnTo>
                    <a:pt x="49" y="1144"/>
                  </a:lnTo>
                  <a:lnTo>
                    <a:pt x="51" y="1143"/>
                  </a:lnTo>
                  <a:lnTo>
                    <a:pt x="43" y="1086"/>
                  </a:lnTo>
                  <a:lnTo>
                    <a:pt x="36" y="1037"/>
                  </a:lnTo>
                  <a:lnTo>
                    <a:pt x="24" y="972"/>
                  </a:lnTo>
                  <a:lnTo>
                    <a:pt x="0" y="8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8" name="Freeform 28"/>
            <p:cNvSpPr>
              <a:spLocks/>
            </p:cNvSpPr>
            <p:nvPr/>
          </p:nvSpPr>
          <p:spPr bwMode="auto">
            <a:xfrm>
              <a:off x="310" y="1233"/>
              <a:ext cx="320" cy="543"/>
            </a:xfrm>
            <a:custGeom>
              <a:avLst/>
              <a:gdLst>
                <a:gd name="T0" fmla="*/ 25 w 320"/>
                <a:gd name="T1" fmla="*/ 282 h 543"/>
                <a:gd name="T2" fmla="*/ 70 w 320"/>
                <a:gd name="T3" fmla="*/ 230 h 543"/>
                <a:gd name="T4" fmla="*/ 96 w 320"/>
                <a:gd name="T5" fmla="*/ 201 h 543"/>
                <a:gd name="T6" fmla="*/ 132 w 320"/>
                <a:gd name="T7" fmla="*/ 188 h 543"/>
                <a:gd name="T8" fmla="*/ 139 w 320"/>
                <a:gd name="T9" fmla="*/ 159 h 543"/>
                <a:gd name="T10" fmla="*/ 161 w 320"/>
                <a:gd name="T11" fmla="*/ 146 h 543"/>
                <a:gd name="T12" fmla="*/ 188 w 320"/>
                <a:gd name="T13" fmla="*/ 145 h 543"/>
                <a:gd name="T14" fmla="*/ 193 w 320"/>
                <a:gd name="T15" fmla="*/ 137 h 543"/>
                <a:gd name="T16" fmla="*/ 163 w 320"/>
                <a:gd name="T17" fmla="*/ 139 h 543"/>
                <a:gd name="T18" fmla="*/ 166 w 320"/>
                <a:gd name="T19" fmla="*/ 110 h 543"/>
                <a:gd name="T20" fmla="*/ 206 w 320"/>
                <a:gd name="T21" fmla="*/ 76 h 543"/>
                <a:gd name="T22" fmla="*/ 257 w 320"/>
                <a:gd name="T23" fmla="*/ 41 h 543"/>
                <a:gd name="T24" fmla="*/ 315 w 320"/>
                <a:gd name="T25" fmla="*/ 2 h 543"/>
                <a:gd name="T26" fmla="*/ 307 w 320"/>
                <a:gd name="T27" fmla="*/ 31 h 543"/>
                <a:gd name="T28" fmla="*/ 291 w 320"/>
                <a:gd name="T29" fmla="*/ 119 h 543"/>
                <a:gd name="T30" fmla="*/ 275 w 320"/>
                <a:gd name="T31" fmla="*/ 179 h 543"/>
                <a:gd name="T32" fmla="*/ 260 w 320"/>
                <a:gd name="T33" fmla="*/ 257 h 543"/>
                <a:gd name="T34" fmla="*/ 248 w 320"/>
                <a:gd name="T35" fmla="*/ 281 h 543"/>
                <a:gd name="T36" fmla="*/ 255 w 320"/>
                <a:gd name="T37" fmla="*/ 309 h 543"/>
                <a:gd name="T38" fmla="*/ 273 w 320"/>
                <a:gd name="T39" fmla="*/ 326 h 543"/>
                <a:gd name="T40" fmla="*/ 282 w 320"/>
                <a:gd name="T41" fmla="*/ 342 h 543"/>
                <a:gd name="T42" fmla="*/ 259 w 320"/>
                <a:gd name="T43" fmla="*/ 337 h 543"/>
                <a:gd name="T44" fmla="*/ 237 w 320"/>
                <a:gd name="T45" fmla="*/ 313 h 543"/>
                <a:gd name="T46" fmla="*/ 202 w 320"/>
                <a:gd name="T47" fmla="*/ 309 h 543"/>
                <a:gd name="T48" fmla="*/ 150 w 320"/>
                <a:gd name="T49" fmla="*/ 317 h 543"/>
                <a:gd name="T50" fmla="*/ 139 w 320"/>
                <a:gd name="T51" fmla="*/ 329 h 543"/>
                <a:gd name="T52" fmla="*/ 183 w 320"/>
                <a:gd name="T53" fmla="*/ 320 h 543"/>
                <a:gd name="T54" fmla="*/ 217 w 320"/>
                <a:gd name="T55" fmla="*/ 315 h 543"/>
                <a:gd name="T56" fmla="*/ 239 w 320"/>
                <a:gd name="T57" fmla="*/ 331 h 543"/>
                <a:gd name="T58" fmla="*/ 264 w 320"/>
                <a:gd name="T59" fmla="*/ 351 h 543"/>
                <a:gd name="T60" fmla="*/ 268 w 320"/>
                <a:gd name="T61" fmla="*/ 367 h 543"/>
                <a:gd name="T62" fmla="*/ 255 w 320"/>
                <a:gd name="T63" fmla="*/ 378 h 543"/>
                <a:gd name="T64" fmla="*/ 253 w 320"/>
                <a:gd name="T65" fmla="*/ 418 h 543"/>
                <a:gd name="T66" fmla="*/ 230 w 320"/>
                <a:gd name="T67" fmla="*/ 454 h 543"/>
                <a:gd name="T68" fmla="*/ 170 w 320"/>
                <a:gd name="T69" fmla="*/ 474 h 543"/>
                <a:gd name="T70" fmla="*/ 139 w 320"/>
                <a:gd name="T71" fmla="*/ 483 h 543"/>
                <a:gd name="T72" fmla="*/ 106 w 320"/>
                <a:gd name="T73" fmla="*/ 503 h 543"/>
                <a:gd name="T74" fmla="*/ 94 w 320"/>
                <a:gd name="T75" fmla="*/ 520 h 543"/>
                <a:gd name="T76" fmla="*/ 87 w 320"/>
                <a:gd name="T77" fmla="*/ 523 h 543"/>
                <a:gd name="T78" fmla="*/ 85 w 320"/>
                <a:gd name="T79" fmla="*/ 530 h 543"/>
                <a:gd name="T80" fmla="*/ 67 w 320"/>
                <a:gd name="T81" fmla="*/ 540 h 543"/>
                <a:gd name="T82" fmla="*/ 56 w 320"/>
                <a:gd name="T83" fmla="*/ 530 h 543"/>
                <a:gd name="T84" fmla="*/ 59 w 320"/>
                <a:gd name="T85" fmla="*/ 511 h 543"/>
                <a:gd name="T86" fmla="*/ 67 w 320"/>
                <a:gd name="T87" fmla="*/ 500 h 543"/>
                <a:gd name="T88" fmla="*/ 68 w 320"/>
                <a:gd name="T89" fmla="*/ 492 h 543"/>
                <a:gd name="T90" fmla="*/ 101 w 320"/>
                <a:gd name="T91" fmla="*/ 476 h 543"/>
                <a:gd name="T92" fmla="*/ 112 w 320"/>
                <a:gd name="T93" fmla="*/ 463 h 543"/>
                <a:gd name="T94" fmla="*/ 85 w 320"/>
                <a:gd name="T95" fmla="*/ 471 h 543"/>
                <a:gd name="T96" fmla="*/ 56 w 320"/>
                <a:gd name="T97" fmla="*/ 445 h 543"/>
                <a:gd name="T98" fmla="*/ 34 w 320"/>
                <a:gd name="T99" fmla="*/ 427 h 543"/>
                <a:gd name="T100" fmla="*/ 7 w 320"/>
                <a:gd name="T101" fmla="*/ 342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543">
                  <a:moveTo>
                    <a:pt x="0" y="313"/>
                  </a:moveTo>
                  <a:lnTo>
                    <a:pt x="7" y="304"/>
                  </a:lnTo>
                  <a:lnTo>
                    <a:pt x="16" y="293"/>
                  </a:lnTo>
                  <a:lnTo>
                    <a:pt x="25" y="282"/>
                  </a:lnTo>
                  <a:lnTo>
                    <a:pt x="36" y="271"/>
                  </a:lnTo>
                  <a:lnTo>
                    <a:pt x="47" y="259"/>
                  </a:lnTo>
                  <a:lnTo>
                    <a:pt x="59" y="244"/>
                  </a:lnTo>
                  <a:lnTo>
                    <a:pt x="70" y="230"/>
                  </a:lnTo>
                  <a:lnTo>
                    <a:pt x="83" y="213"/>
                  </a:lnTo>
                  <a:lnTo>
                    <a:pt x="85" y="210"/>
                  </a:lnTo>
                  <a:lnTo>
                    <a:pt x="88" y="206"/>
                  </a:lnTo>
                  <a:lnTo>
                    <a:pt x="96" y="201"/>
                  </a:lnTo>
                  <a:lnTo>
                    <a:pt x="110" y="194"/>
                  </a:lnTo>
                  <a:lnTo>
                    <a:pt x="117" y="192"/>
                  </a:lnTo>
                  <a:lnTo>
                    <a:pt x="125" y="190"/>
                  </a:lnTo>
                  <a:lnTo>
                    <a:pt x="132" y="188"/>
                  </a:lnTo>
                  <a:lnTo>
                    <a:pt x="139" y="188"/>
                  </a:lnTo>
                  <a:lnTo>
                    <a:pt x="139" y="177"/>
                  </a:lnTo>
                  <a:lnTo>
                    <a:pt x="139" y="168"/>
                  </a:lnTo>
                  <a:lnTo>
                    <a:pt x="139" y="159"/>
                  </a:lnTo>
                  <a:lnTo>
                    <a:pt x="139" y="150"/>
                  </a:lnTo>
                  <a:lnTo>
                    <a:pt x="146" y="148"/>
                  </a:lnTo>
                  <a:lnTo>
                    <a:pt x="154" y="148"/>
                  </a:lnTo>
                  <a:lnTo>
                    <a:pt x="161" y="146"/>
                  </a:lnTo>
                  <a:lnTo>
                    <a:pt x="166" y="146"/>
                  </a:lnTo>
                  <a:lnTo>
                    <a:pt x="173" y="146"/>
                  </a:lnTo>
                  <a:lnTo>
                    <a:pt x="181" y="146"/>
                  </a:lnTo>
                  <a:lnTo>
                    <a:pt x="188" y="145"/>
                  </a:lnTo>
                  <a:lnTo>
                    <a:pt x="193" y="145"/>
                  </a:lnTo>
                  <a:lnTo>
                    <a:pt x="193" y="143"/>
                  </a:lnTo>
                  <a:lnTo>
                    <a:pt x="193" y="139"/>
                  </a:lnTo>
                  <a:lnTo>
                    <a:pt x="193" y="137"/>
                  </a:lnTo>
                  <a:lnTo>
                    <a:pt x="193" y="136"/>
                  </a:lnTo>
                  <a:lnTo>
                    <a:pt x="183" y="136"/>
                  </a:lnTo>
                  <a:lnTo>
                    <a:pt x="173" y="137"/>
                  </a:lnTo>
                  <a:lnTo>
                    <a:pt x="163" y="139"/>
                  </a:lnTo>
                  <a:lnTo>
                    <a:pt x="152" y="141"/>
                  </a:lnTo>
                  <a:lnTo>
                    <a:pt x="157" y="128"/>
                  </a:lnTo>
                  <a:lnTo>
                    <a:pt x="163" y="119"/>
                  </a:lnTo>
                  <a:lnTo>
                    <a:pt x="166" y="110"/>
                  </a:lnTo>
                  <a:lnTo>
                    <a:pt x="172" y="99"/>
                  </a:lnTo>
                  <a:lnTo>
                    <a:pt x="183" y="94"/>
                  </a:lnTo>
                  <a:lnTo>
                    <a:pt x="193" y="85"/>
                  </a:lnTo>
                  <a:lnTo>
                    <a:pt x="206" y="76"/>
                  </a:lnTo>
                  <a:lnTo>
                    <a:pt x="219" y="67"/>
                  </a:lnTo>
                  <a:lnTo>
                    <a:pt x="231" y="58"/>
                  </a:lnTo>
                  <a:lnTo>
                    <a:pt x="244" y="49"/>
                  </a:lnTo>
                  <a:lnTo>
                    <a:pt x="257" y="41"/>
                  </a:lnTo>
                  <a:lnTo>
                    <a:pt x="268" y="34"/>
                  </a:lnTo>
                  <a:lnTo>
                    <a:pt x="293" y="16"/>
                  </a:lnTo>
                  <a:lnTo>
                    <a:pt x="307" y="5"/>
                  </a:lnTo>
                  <a:lnTo>
                    <a:pt x="315" y="2"/>
                  </a:lnTo>
                  <a:lnTo>
                    <a:pt x="320" y="0"/>
                  </a:lnTo>
                  <a:lnTo>
                    <a:pt x="316" y="9"/>
                  </a:lnTo>
                  <a:lnTo>
                    <a:pt x="313" y="20"/>
                  </a:lnTo>
                  <a:lnTo>
                    <a:pt x="307" y="31"/>
                  </a:lnTo>
                  <a:lnTo>
                    <a:pt x="304" y="40"/>
                  </a:lnTo>
                  <a:lnTo>
                    <a:pt x="300" y="65"/>
                  </a:lnTo>
                  <a:lnTo>
                    <a:pt x="297" y="92"/>
                  </a:lnTo>
                  <a:lnTo>
                    <a:pt x="291" y="119"/>
                  </a:lnTo>
                  <a:lnTo>
                    <a:pt x="287" y="145"/>
                  </a:lnTo>
                  <a:lnTo>
                    <a:pt x="284" y="156"/>
                  </a:lnTo>
                  <a:lnTo>
                    <a:pt x="280" y="166"/>
                  </a:lnTo>
                  <a:lnTo>
                    <a:pt x="275" y="179"/>
                  </a:lnTo>
                  <a:lnTo>
                    <a:pt x="271" y="190"/>
                  </a:lnTo>
                  <a:lnTo>
                    <a:pt x="268" y="212"/>
                  </a:lnTo>
                  <a:lnTo>
                    <a:pt x="264" y="233"/>
                  </a:lnTo>
                  <a:lnTo>
                    <a:pt x="260" y="257"/>
                  </a:lnTo>
                  <a:lnTo>
                    <a:pt x="257" y="279"/>
                  </a:lnTo>
                  <a:lnTo>
                    <a:pt x="253" y="279"/>
                  </a:lnTo>
                  <a:lnTo>
                    <a:pt x="251" y="279"/>
                  </a:lnTo>
                  <a:lnTo>
                    <a:pt x="248" y="281"/>
                  </a:lnTo>
                  <a:lnTo>
                    <a:pt x="246" y="282"/>
                  </a:lnTo>
                  <a:lnTo>
                    <a:pt x="248" y="290"/>
                  </a:lnTo>
                  <a:lnTo>
                    <a:pt x="251" y="297"/>
                  </a:lnTo>
                  <a:lnTo>
                    <a:pt x="255" y="309"/>
                  </a:lnTo>
                  <a:lnTo>
                    <a:pt x="257" y="324"/>
                  </a:lnTo>
                  <a:lnTo>
                    <a:pt x="262" y="324"/>
                  </a:lnTo>
                  <a:lnTo>
                    <a:pt x="268" y="324"/>
                  </a:lnTo>
                  <a:lnTo>
                    <a:pt x="273" y="326"/>
                  </a:lnTo>
                  <a:lnTo>
                    <a:pt x="278" y="328"/>
                  </a:lnTo>
                  <a:lnTo>
                    <a:pt x="278" y="331"/>
                  </a:lnTo>
                  <a:lnTo>
                    <a:pt x="280" y="337"/>
                  </a:lnTo>
                  <a:lnTo>
                    <a:pt x="282" y="342"/>
                  </a:lnTo>
                  <a:lnTo>
                    <a:pt x="282" y="349"/>
                  </a:lnTo>
                  <a:lnTo>
                    <a:pt x="275" y="346"/>
                  </a:lnTo>
                  <a:lnTo>
                    <a:pt x="268" y="340"/>
                  </a:lnTo>
                  <a:lnTo>
                    <a:pt x="259" y="337"/>
                  </a:lnTo>
                  <a:lnTo>
                    <a:pt x="251" y="333"/>
                  </a:lnTo>
                  <a:lnTo>
                    <a:pt x="246" y="326"/>
                  </a:lnTo>
                  <a:lnTo>
                    <a:pt x="242" y="320"/>
                  </a:lnTo>
                  <a:lnTo>
                    <a:pt x="237" y="313"/>
                  </a:lnTo>
                  <a:lnTo>
                    <a:pt x="231" y="306"/>
                  </a:lnTo>
                  <a:lnTo>
                    <a:pt x="224" y="306"/>
                  </a:lnTo>
                  <a:lnTo>
                    <a:pt x="213" y="308"/>
                  </a:lnTo>
                  <a:lnTo>
                    <a:pt x="202" y="309"/>
                  </a:lnTo>
                  <a:lnTo>
                    <a:pt x="190" y="311"/>
                  </a:lnTo>
                  <a:lnTo>
                    <a:pt x="177" y="313"/>
                  </a:lnTo>
                  <a:lnTo>
                    <a:pt x="163" y="315"/>
                  </a:lnTo>
                  <a:lnTo>
                    <a:pt x="150" y="317"/>
                  </a:lnTo>
                  <a:lnTo>
                    <a:pt x="139" y="319"/>
                  </a:lnTo>
                  <a:lnTo>
                    <a:pt x="139" y="322"/>
                  </a:lnTo>
                  <a:lnTo>
                    <a:pt x="139" y="326"/>
                  </a:lnTo>
                  <a:lnTo>
                    <a:pt x="139" y="329"/>
                  </a:lnTo>
                  <a:lnTo>
                    <a:pt x="139" y="333"/>
                  </a:lnTo>
                  <a:lnTo>
                    <a:pt x="157" y="328"/>
                  </a:lnTo>
                  <a:lnTo>
                    <a:pt x="172" y="324"/>
                  </a:lnTo>
                  <a:lnTo>
                    <a:pt x="183" y="320"/>
                  </a:lnTo>
                  <a:lnTo>
                    <a:pt x="192" y="319"/>
                  </a:lnTo>
                  <a:lnTo>
                    <a:pt x="199" y="317"/>
                  </a:lnTo>
                  <a:lnTo>
                    <a:pt x="208" y="315"/>
                  </a:lnTo>
                  <a:lnTo>
                    <a:pt x="217" y="315"/>
                  </a:lnTo>
                  <a:lnTo>
                    <a:pt x="228" y="313"/>
                  </a:lnTo>
                  <a:lnTo>
                    <a:pt x="231" y="320"/>
                  </a:lnTo>
                  <a:lnTo>
                    <a:pt x="235" y="326"/>
                  </a:lnTo>
                  <a:lnTo>
                    <a:pt x="239" y="331"/>
                  </a:lnTo>
                  <a:lnTo>
                    <a:pt x="242" y="335"/>
                  </a:lnTo>
                  <a:lnTo>
                    <a:pt x="249" y="340"/>
                  </a:lnTo>
                  <a:lnTo>
                    <a:pt x="257" y="346"/>
                  </a:lnTo>
                  <a:lnTo>
                    <a:pt x="264" y="351"/>
                  </a:lnTo>
                  <a:lnTo>
                    <a:pt x="271" y="357"/>
                  </a:lnTo>
                  <a:lnTo>
                    <a:pt x="271" y="360"/>
                  </a:lnTo>
                  <a:lnTo>
                    <a:pt x="269" y="364"/>
                  </a:lnTo>
                  <a:lnTo>
                    <a:pt x="268" y="367"/>
                  </a:lnTo>
                  <a:lnTo>
                    <a:pt x="268" y="371"/>
                  </a:lnTo>
                  <a:lnTo>
                    <a:pt x="264" y="373"/>
                  </a:lnTo>
                  <a:lnTo>
                    <a:pt x="260" y="375"/>
                  </a:lnTo>
                  <a:lnTo>
                    <a:pt x="255" y="378"/>
                  </a:lnTo>
                  <a:lnTo>
                    <a:pt x="251" y="382"/>
                  </a:lnTo>
                  <a:lnTo>
                    <a:pt x="249" y="387"/>
                  </a:lnTo>
                  <a:lnTo>
                    <a:pt x="251" y="396"/>
                  </a:lnTo>
                  <a:lnTo>
                    <a:pt x="253" y="418"/>
                  </a:lnTo>
                  <a:lnTo>
                    <a:pt x="257" y="456"/>
                  </a:lnTo>
                  <a:lnTo>
                    <a:pt x="248" y="456"/>
                  </a:lnTo>
                  <a:lnTo>
                    <a:pt x="239" y="454"/>
                  </a:lnTo>
                  <a:lnTo>
                    <a:pt x="230" y="454"/>
                  </a:lnTo>
                  <a:lnTo>
                    <a:pt x="221" y="454"/>
                  </a:lnTo>
                  <a:lnTo>
                    <a:pt x="199" y="463"/>
                  </a:lnTo>
                  <a:lnTo>
                    <a:pt x="183" y="471"/>
                  </a:lnTo>
                  <a:lnTo>
                    <a:pt x="170" y="474"/>
                  </a:lnTo>
                  <a:lnTo>
                    <a:pt x="161" y="478"/>
                  </a:lnTo>
                  <a:lnTo>
                    <a:pt x="154" y="480"/>
                  </a:lnTo>
                  <a:lnTo>
                    <a:pt x="146" y="482"/>
                  </a:lnTo>
                  <a:lnTo>
                    <a:pt x="139" y="483"/>
                  </a:lnTo>
                  <a:lnTo>
                    <a:pt x="132" y="483"/>
                  </a:lnTo>
                  <a:lnTo>
                    <a:pt x="123" y="492"/>
                  </a:lnTo>
                  <a:lnTo>
                    <a:pt x="116" y="500"/>
                  </a:lnTo>
                  <a:lnTo>
                    <a:pt x="106" y="503"/>
                  </a:lnTo>
                  <a:lnTo>
                    <a:pt x="94" y="511"/>
                  </a:lnTo>
                  <a:lnTo>
                    <a:pt x="94" y="514"/>
                  </a:lnTo>
                  <a:lnTo>
                    <a:pt x="94" y="516"/>
                  </a:lnTo>
                  <a:lnTo>
                    <a:pt x="94" y="520"/>
                  </a:lnTo>
                  <a:lnTo>
                    <a:pt x="94" y="523"/>
                  </a:lnTo>
                  <a:lnTo>
                    <a:pt x="92" y="523"/>
                  </a:lnTo>
                  <a:lnTo>
                    <a:pt x="90" y="523"/>
                  </a:lnTo>
                  <a:lnTo>
                    <a:pt x="87" y="523"/>
                  </a:lnTo>
                  <a:lnTo>
                    <a:pt x="85" y="523"/>
                  </a:lnTo>
                  <a:lnTo>
                    <a:pt x="85" y="525"/>
                  </a:lnTo>
                  <a:lnTo>
                    <a:pt x="85" y="527"/>
                  </a:lnTo>
                  <a:lnTo>
                    <a:pt x="85" y="530"/>
                  </a:lnTo>
                  <a:lnTo>
                    <a:pt x="85" y="532"/>
                  </a:lnTo>
                  <a:lnTo>
                    <a:pt x="79" y="534"/>
                  </a:lnTo>
                  <a:lnTo>
                    <a:pt x="74" y="536"/>
                  </a:lnTo>
                  <a:lnTo>
                    <a:pt x="67" y="540"/>
                  </a:lnTo>
                  <a:lnTo>
                    <a:pt x="61" y="543"/>
                  </a:lnTo>
                  <a:lnTo>
                    <a:pt x="58" y="538"/>
                  </a:lnTo>
                  <a:lnTo>
                    <a:pt x="56" y="534"/>
                  </a:lnTo>
                  <a:lnTo>
                    <a:pt x="56" y="530"/>
                  </a:lnTo>
                  <a:lnTo>
                    <a:pt x="56" y="523"/>
                  </a:lnTo>
                  <a:lnTo>
                    <a:pt x="58" y="520"/>
                  </a:lnTo>
                  <a:lnTo>
                    <a:pt x="59" y="516"/>
                  </a:lnTo>
                  <a:lnTo>
                    <a:pt x="59" y="511"/>
                  </a:lnTo>
                  <a:lnTo>
                    <a:pt x="61" y="500"/>
                  </a:lnTo>
                  <a:lnTo>
                    <a:pt x="63" y="500"/>
                  </a:lnTo>
                  <a:lnTo>
                    <a:pt x="65" y="500"/>
                  </a:lnTo>
                  <a:lnTo>
                    <a:pt x="67" y="500"/>
                  </a:lnTo>
                  <a:lnTo>
                    <a:pt x="68" y="500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2"/>
                  </a:lnTo>
                  <a:lnTo>
                    <a:pt x="68" y="489"/>
                  </a:lnTo>
                  <a:lnTo>
                    <a:pt x="79" y="485"/>
                  </a:lnTo>
                  <a:lnTo>
                    <a:pt x="90" y="480"/>
                  </a:lnTo>
                  <a:lnTo>
                    <a:pt x="101" y="476"/>
                  </a:lnTo>
                  <a:lnTo>
                    <a:pt x="112" y="471"/>
                  </a:lnTo>
                  <a:lnTo>
                    <a:pt x="112" y="469"/>
                  </a:lnTo>
                  <a:lnTo>
                    <a:pt x="112" y="465"/>
                  </a:lnTo>
                  <a:lnTo>
                    <a:pt x="112" y="463"/>
                  </a:lnTo>
                  <a:lnTo>
                    <a:pt x="112" y="462"/>
                  </a:lnTo>
                  <a:lnTo>
                    <a:pt x="99" y="465"/>
                  </a:lnTo>
                  <a:lnTo>
                    <a:pt x="92" y="467"/>
                  </a:lnTo>
                  <a:lnTo>
                    <a:pt x="85" y="471"/>
                  </a:lnTo>
                  <a:lnTo>
                    <a:pt x="78" y="476"/>
                  </a:lnTo>
                  <a:lnTo>
                    <a:pt x="70" y="465"/>
                  </a:lnTo>
                  <a:lnTo>
                    <a:pt x="63" y="454"/>
                  </a:lnTo>
                  <a:lnTo>
                    <a:pt x="56" y="445"/>
                  </a:lnTo>
                  <a:lnTo>
                    <a:pt x="49" y="434"/>
                  </a:lnTo>
                  <a:lnTo>
                    <a:pt x="45" y="433"/>
                  </a:lnTo>
                  <a:lnTo>
                    <a:pt x="40" y="429"/>
                  </a:lnTo>
                  <a:lnTo>
                    <a:pt x="34" y="427"/>
                  </a:lnTo>
                  <a:lnTo>
                    <a:pt x="29" y="424"/>
                  </a:lnTo>
                  <a:lnTo>
                    <a:pt x="23" y="396"/>
                  </a:lnTo>
                  <a:lnTo>
                    <a:pt x="16" y="369"/>
                  </a:lnTo>
                  <a:lnTo>
                    <a:pt x="7" y="342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auto">
            <a:xfrm>
              <a:off x="337" y="1466"/>
              <a:ext cx="23" cy="33"/>
            </a:xfrm>
            <a:custGeom>
              <a:avLst/>
              <a:gdLst>
                <a:gd name="T0" fmla="*/ 0 w 23"/>
                <a:gd name="T1" fmla="*/ 24 h 33"/>
                <a:gd name="T2" fmla="*/ 3 w 23"/>
                <a:gd name="T3" fmla="*/ 19 h 33"/>
                <a:gd name="T4" fmla="*/ 9 w 23"/>
                <a:gd name="T5" fmla="*/ 11 h 33"/>
                <a:gd name="T6" fmla="*/ 14 w 23"/>
                <a:gd name="T7" fmla="*/ 6 h 33"/>
                <a:gd name="T8" fmla="*/ 18 w 23"/>
                <a:gd name="T9" fmla="*/ 0 h 33"/>
                <a:gd name="T10" fmla="*/ 20 w 23"/>
                <a:gd name="T11" fmla="*/ 0 h 33"/>
                <a:gd name="T12" fmla="*/ 22 w 23"/>
                <a:gd name="T13" fmla="*/ 4 h 33"/>
                <a:gd name="T14" fmla="*/ 22 w 23"/>
                <a:gd name="T15" fmla="*/ 6 h 33"/>
                <a:gd name="T16" fmla="*/ 23 w 23"/>
                <a:gd name="T17" fmla="*/ 8 h 33"/>
                <a:gd name="T18" fmla="*/ 20 w 23"/>
                <a:gd name="T19" fmla="*/ 15 h 33"/>
                <a:gd name="T20" fmla="*/ 14 w 23"/>
                <a:gd name="T21" fmla="*/ 20 h 33"/>
                <a:gd name="T22" fmla="*/ 9 w 23"/>
                <a:gd name="T23" fmla="*/ 26 h 33"/>
                <a:gd name="T24" fmla="*/ 2 w 23"/>
                <a:gd name="T25" fmla="*/ 33 h 33"/>
                <a:gd name="T26" fmla="*/ 2 w 23"/>
                <a:gd name="T27" fmla="*/ 31 h 33"/>
                <a:gd name="T28" fmla="*/ 2 w 23"/>
                <a:gd name="T29" fmla="*/ 28 h 33"/>
                <a:gd name="T30" fmla="*/ 0 w 23"/>
                <a:gd name="T31" fmla="*/ 26 h 33"/>
                <a:gd name="T32" fmla="*/ 0 w 23"/>
                <a:gd name="T3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3">
                  <a:moveTo>
                    <a:pt x="0" y="24"/>
                  </a:moveTo>
                  <a:lnTo>
                    <a:pt x="3" y="19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0" y="15"/>
                  </a:lnTo>
                  <a:lnTo>
                    <a:pt x="14" y="20"/>
                  </a:lnTo>
                  <a:lnTo>
                    <a:pt x="9" y="26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30"/>
            <p:cNvSpPr>
              <a:spLocks/>
            </p:cNvSpPr>
            <p:nvPr/>
          </p:nvSpPr>
          <p:spPr bwMode="auto">
            <a:xfrm>
              <a:off x="344" y="1821"/>
              <a:ext cx="27" cy="35"/>
            </a:xfrm>
            <a:custGeom>
              <a:avLst/>
              <a:gdLst>
                <a:gd name="T0" fmla="*/ 0 w 27"/>
                <a:gd name="T1" fmla="*/ 2 h 35"/>
                <a:gd name="T2" fmla="*/ 4 w 27"/>
                <a:gd name="T3" fmla="*/ 0 h 35"/>
                <a:gd name="T4" fmla="*/ 7 w 27"/>
                <a:gd name="T5" fmla="*/ 0 h 35"/>
                <a:gd name="T6" fmla="*/ 11 w 27"/>
                <a:gd name="T7" fmla="*/ 0 h 35"/>
                <a:gd name="T8" fmla="*/ 15 w 27"/>
                <a:gd name="T9" fmla="*/ 0 h 35"/>
                <a:gd name="T10" fmla="*/ 18 w 27"/>
                <a:gd name="T11" fmla="*/ 6 h 35"/>
                <a:gd name="T12" fmla="*/ 22 w 27"/>
                <a:gd name="T13" fmla="*/ 9 h 35"/>
                <a:gd name="T14" fmla="*/ 24 w 27"/>
                <a:gd name="T15" fmla="*/ 19 h 35"/>
                <a:gd name="T16" fmla="*/ 27 w 27"/>
                <a:gd name="T17" fmla="*/ 35 h 35"/>
                <a:gd name="T18" fmla="*/ 22 w 27"/>
                <a:gd name="T19" fmla="*/ 31 h 35"/>
                <a:gd name="T20" fmla="*/ 16 w 27"/>
                <a:gd name="T21" fmla="*/ 28 h 35"/>
                <a:gd name="T22" fmla="*/ 9 w 27"/>
                <a:gd name="T23" fmla="*/ 24 h 35"/>
                <a:gd name="T24" fmla="*/ 4 w 27"/>
                <a:gd name="T25" fmla="*/ 22 h 35"/>
                <a:gd name="T26" fmla="*/ 2 w 27"/>
                <a:gd name="T27" fmla="*/ 17 h 35"/>
                <a:gd name="T28" fmla="*/ 0 w 27"/>
                <a:gd name="T29" fmla="*/ 11 h 35"/>
                <a:gd name="T30" fmla="*/ 0 w 27"/>
                <a:gd name="T31" fmla="*/ 6 h 35"/>
                <a:gd name="T32" fmla="*/ 0 w 27"/>
                <a:gd name="T3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5">
                  <a:moveTo>
                    <a:pt x="0" y="2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6"/>
                  </a:lnTo>
                  <a:lnTo>
                    <a:pt x="22" y="9"/>
                  </a:lnTo>
                  <a:lnTo>
                    <a:pt x="24" y="19"/>
                  </a:lnTo>
                  <a:lnTo>
                    <a:pt x="27" y="35"/>
                  </a:lnTo>
                  <a:lnTo>
                    <a:pt x="22" y="31"/>
                  </a:lnTo>
                  <a:lnTo>
                    <a:pt x="16" y="28"/>
                  </a:lnTo>
                  <a:lnTo>
                    <a:pt x="9" y="24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auto">
            <a:xfrm>
              <a:off x="404" y="1729"/>
              <a:ext cx="183" cy="194"/>
            </a:xfrm>
            <a:custGeom>
              <a:avLst/>
              <a:gdLst>
                <a:gd name="T0" fmla="*/ 7 w 183"/>
                <a:gd name="T1" fmla="*/ 111 h 194"/>
                <a:gd name="T2" fmla="*/ 20 w 183"/>
                <a:gd name="T3" fmla="*/ 92 h 194"/>
                <a:gd name="T4" fmla="*/ 31 w 183"/>
                <a:gd name="T5" fmla="*/ 80 h 194"/>
                <a:gd name="T6" fmla="*/ 45 w 183"/>
                <a:gd name="T7" fmla="*/ 60 h 194"/>
                <a:gd name="T8" fmla="*/ 65 w 183"/>
                <a:gd name="T9" fmla="*/ 40 h 194"/>
                <a:gd name="T10" fmla="*/ 87 w 183"/>
                <a:gd name="T11" fmla="*/ 24 h 194"/>
                <a:gd name="T12" fmla="*/ 107 w 183"/>
                <a:gd name="T13" fmla="*/ 13 h 194"/>
                <a:gd name="T14" fmla="*/ 130 w 183"/>
                <a:gd name="T15" fmla="*/ 4 h 194"/>
                <a:gd name="T16" fmla="*/ 157 w 183"/>
                <a:gd name="T17" fmla="*/ 0 h 194"/>
                <a:gd name="T18" fmla="*/ 168 w 183"/>
                <a:gd name="T19" fmla="*/ 2 h 194"/>
                <a:gd name="T20" fmla="*/ 175 w 183"/>
                <a:gd name="T21" fmla="*/ 24 h 194"/>
                <a:gd name="T22" fmla="*/ 181 w 183"/>
                <a:gd name="T23" fmla="*/ 60 h 194"/>
                <a:gd name="T24" fmla="*/ 174 w 183"/>
                <a:gd name="T25" fmla="*/ 78 h 194"/>
                <a:gd name="T26" fmla="*/ 157 w 183"/>
                <a:gd name="T27" fmla="*/ 82 h 194"/>
                <a:gd name="T28" fmla="*/ 139 w 183"/>
                <a:gd name="T29" fmla="*/ 87 h 194"/>
                <a:gd name="T30" fmla="*/ 121 w 183"/>
                <a:gd name="T31" fmla="*/ 91 h 194"/>
                <a:gd name="T32" fmla="*/ 107 w 183"/>
                <a:gd name="T33" fmla="*/ 96 h 194"/>
                <a:gd name="T34" fmla="*/ 96 w 183"/>
                <a:gd name="T35" fmla="*/ 101 h 194"/>
                <a:gd name="T36" fmla="*/ 89 w 183"/>
                <a:gd name="T37" fmla="*/ 109 h 194"/>
                <a:gd name="T38" fmla="*/ 83 w 183"/>
                <a:gd name="T39" fmla="*/ 118 h 194"/>
                <a:gd name="T40" fmla="*/ 79 w 183"/>
                <a:gd name="T41" fmla="*/ 140 h 194"/>
                <a:gd name="T42" fmla="*/ 76 w 183"/>
                <a:gd name="T43" fmla="*/ 176 h 194"/>
                <a:gd name="T44" fmla="*/ 72 w 183"/>
                <a:gd name="T45" fmla="*/ 192 h 194"/>
                <a:gd name="T46" fmla="*/ 65 w 183"/>
                <a:gd name="T47" fmla="*/ 188 h 194"/>
                <a:gd name="T48" fmla="*/ 60 w 183"/>
                <a:gd name="T49" fmla="*/ 181 h 194"/>
                <a:gd name="T50" fmla="*/ 54 w 183"/>
                <a:gd name="T51" fmla="*/ 172 h 194"/>
                <a:gd name="T52" fmla="*/ 43 w 183"/>
                <a:gd name="T53" fmla="*/ 165 h 194"/>
                <a:gd name="T54" fmla="*/ 31 w 183"/>
                <a:gd name="T55" fmla="*/ 161 h 194"/>
                <a:gd name="T56" fmla="*/ 23 w 183"/>
                <a:gd name="T57" fmla="*/ 158 h 194"/>
                <a:gd name="T58" fmla="*/ 23 w 183"/>
                <a:gd name="T59" fmla="*/ 154 h 194"/>
                <a:gd name="T60" fmla="*/ 27 w 183"/>
                <a:gd name="T61" fmla="*/ 150 h 194"/>
                <a:gd name="T62" fmla="*/ 34 w 183"/>
                <a:gd name="T63" fmla="*/ 145 h 194"/>
                <a:gd name="T64" fmla="*/ 40 w 183"/>
                <a:gd name="T65" fmla="*/ 138 h 194"/>
                <a:gd name="T66" fmla="*/ 47 w 183"/>
                <a:gd name="T67" fmla="*/ 121 h 194"/>
                <a:gd name="T68" fmla="*/ 43 w 183"/>
                <a:gd name="T69" fmla="*/ 118 h 194"/>
                <a:gd name="T70" fmla="*/ 32 w 183"/>
                <a:gd name="T71" fmla="*/ 129 h 194"/>
                <a:gd name="T72" fmla="*/ 22 w 183"/>
                <a:gd name="T73" fmla="*/ 140 h 194"/>
                <a:gd name="T74" fmla="*/ 20 w 183"/>
                <a:gd name="T75" fmla="*/ 134 h 194"/>
                <a:gd name="T76" fmla="*/ 29 w 183"/>
                <a:gd name="T77" fmla="*/ 116 h 194"/>
                <a:gd name="T78" fmla="*/ 49 w 183"/>
                <a:gd name="T79" fmla="*/ 83 h 194"/>
                <a:gd name="T80" fmla="*/ 60 w 183"/>
                <a:gd name="T81" fmla="*/ 69 h 194"/>
                <a:gd name="T82" fmla="*/ 65 w 183"/>
                <a:gd name="T83" fmla="*/ 69 h 194"/>
                <a:gd name="T84" fmla="*/ 67 w 183"/>
                <a:gd name="T85" fmla="*/ 65 h 194"/>
                <a:gd name="T86" fmla="*/ 67 w 183"/>
                <a:gd name="T87" fmla="*/ 60 h 194"/>
                <a:gd name="T88" fmla="*/ 63 w 183"/>
                <a:gd name="T89" fmla="*/ 60 h 194"/>
                <a:gd name="T90" fmla="*/ 54 w 183"/>
                <a:gd name="T91" fmla="*/ 65 h 194"/>
                <a:gd name="T92" fmla="*/ 38 w 183"/>
                <a:gd name="T93" fmla="*/ 83 h 194"/>
                <a:gd name="T94" fmla="*/ 18 w 183"/>
                <a:gd name="T95" fmla="*/ 114 h 194"/>
                <a:gd name="T96" fmla="*/ 3 w 183"/>
                <a:gd name="T97" fmla="*/ 130 h 194"/>
                <a:gd name="T98" fmla="*/ 0 w 183"/>
                <a:gd name="T99" fmla="*/ 12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194">
                  <a:moveTo>
                    <a:pt x="0" y="121"/>
                  </a:moveTo>
                  <a:lnTo>
                    <a:pt x="7" y="111"/>
                  </a:lnTo>
                  <a:lnTo>
                    <a:pt x="14" y="101"/>
                  </a:lnTo>
                  <a:lnTo>
                    <a:pt x="20" y="92"/>
                  </a:lnTo>
                  <a:lnTo>
                    <a:pt x="25" y="87"/>
                  </a:lnTo>
                  <a:lnTo>
                    <a:pt x="31" y="80"/>
                  </a:lnTo>
                  <a:lnTo>
                    <a:pt x="36" y="71"/>
                  </a:lnTo>
                  <a:lnTo>
                    <a:pt x="45" y="60"/>
                  </a:lnTo>
                  <a:lnTo>
                    <a:pt x="56" y="47"/>
                  </a:lnTo>
                  <a:lnTo>
                    <a:pt x="65" y="40"/>
                  </a:lnTo>
                  <a:lnTo>
                    <a:pt x="76" y="33"/>
                  </a:lnTo>
                  <a:lnTo>
                    <a:pt x="87" y="24"/>
                  </a:lnTo>
                  <a:lnTo>
                    <a:pt x="96" y="16"/>
                  </a:lnTo>
                  <a:lnTo>
                    <a:pt x="107" y="13"/>
                  </a:lnTo>
                  <a:lnTo>
                    <a:pt x="119" y="7"/>
                  </a:lnTo>
                  <a:lnTo>
                    <a:pt x="130" y="4"/>
                  </a:lnTo>
                  <a:lnTo>
                    <a:pt x="143" y="0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2" y="5"/>
                  </a:lnTo>
                  <a:lnTo>
                    <a:pt x="175" y="24"/>
                  </a:lnTo>
                  <a:lnTo>
                    <a:pt x="177" y="42"/>
                  </a:lnTo>
                  <a:lnTo>
                    <a:pt x="181" y="60"/>
                  </a:lnTo>
                  <a:lnTo>
                    <a:pt x="183" y="76"/>
                  </a:lnTo>
                  <a:lnTo>
                    <a:pt x="174" y="78"/>
                  </a:lnTo>
                  <a:lnTo>
                    <a:pt x="166" y="80"/>
                  </a:lnTo>
                  <a:lnTo>
                    <a:pt x="157" y="82"/>
                  </a:lnTo>
                  <a:lnTo>
                    <a:pt x="148" y="83"/>
                  </a:lnTo>
                  <a:lnTo>
                    <a:pt x="139" y="87"/>
                  </a:lnTo>
                  <a:lnTo>
                    <a:pt x="130" y="89"/>
                  </a:lnTo>
                  <a:lnTo>
                    <a:pt x="121" y="91"/>
                  </a:lnTo>
                  <a:lnTo>
                    <a:pt x="112" y="92"/>
                  </a:lnTo>
                  <a:lnTo>
                    <a:pt x="107" y="96"/>
                  </a:lnTo>
                  <a:lnTo>
                    <a:pt x="101" y="98"/>
                  </a:lnTo>
                  <a:lnTo>
                    <a:pt x="96" y="101"/>
                  </a:lnTo>
                  <a:lnTo>
                    <a:pt x="90" y="105"/>
                  </a:lnTo>
                  <a:lnTo>
                    <a:pt x="89" y="109"/>
                  </a:lnTo>
                  <a:lnTo>
                    <a:pt x="85" y="112"/>
                  </a:lnTo>
                  <a:lnTo>
                    <a:pt x="83" y="118"/>
                  </a:lnTo>
                  <a:lnTo>
                    <a:pt x="79" y="121"/>
                  </a:lnTo>
                  <a:lnTo>
                    <a:pt x="79" y="140"/>
                  </a:lnTo>
                  <a:lnTo>
                    <a:pt x="78" y="158"/>
                  </a:lnTo>
                  <a:lnTo>
                    <a:pt x="76" y="176"/>
                  </a:lnTo>
                  <a:lnTo>
                    <a:pt x="74" y="194"/>
                  </a:lnTo>
                  <a:lnTo>
                    <a:pt x="72" y="192"/>
                  </a:lnTo>
                  <a:lnTo>
                    <a:pt x="69" y="190"/>
                  </a:lnTo>
                  <a:lnTo>
                    <a:pt x="65" y="188"/>
                  </a:lnTo>
                  <a:lnTo>
                    <a:pt x="61" y="187"/>
                  </a:lnTo>
                  <a:lnTo>
                    <a:pt x="60" y="181"/>
                  </a:lnTo>
                  <a:lnTo>
                    <a:pt x="56" y="176"/>
                  </a:lnTo>
                  <a:lnTo>
                    <a:pt x="54" y="172"/>
                  </a:lnTo>
                  <a:lnTo>
                    <a:pt x="51" y="167"/>
                  </a:lnTo>
                  <a:lnTo>
                    <a:pt x="43" y="165"/>
                  </a:lnTo>
                  <a:lnTo>
                    <a:pt x="36" y="163"/>
                  </a:lnTo>
                  <a:lnTo>
                    <a:pt x="31" y="161"/>
                  </a:lnTo>
                  <a:lnTo>
                    <a:pt x="23" y="159"/>
                  </a:lnTo>
                  <a:lnTo>
                    <a:pt x="23" y="158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7" y="150"/>
                  </a:lnTo>
                  <a:lnTo>
                    <a:pt x="31" y="147"/>
                  </a:lnTo>
                  <a:lnTo>
                    <a:pt x="34" y="145"/>
                  </a:lnTo>
                  <a:lnTo>
                    <a:pt x="38" y="143"/>
                  </a:lnTo>
                  <a:lnTo>
                    <a:pt x="40" y="138"/>
                  </a:lnTo>
                  <a:lnTo>
                    <a:pt x="43" y="130"/>
                  </a:lnTo>
                  <a:lnTo>
                    <a:pt x="47" y="121"/>
                  </a:lnTo>
                  <a:lnTo>
                    <a:pt x="51" y="114"/>
                  </a:lnTo>
                  <a:lnTo>
                    <a:pt x="43" y="118"/>
                  </a:lnTo>
                  <a:lnTo>
                    <a:pt x="38" y="121"/>
                  </a:lnTo>
                  <a:lnTo>
                    <a:pt x="32" y="129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29" y="116"/>
                  </a:lnTo>
                  <a:lnTo>
                    <a:pt x="38" y="100"/>
                  </a:lnTo>
                  <a:lnTo>
                    <a:pt x="49" y="83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3" y="60"/>
                  </a:lnTo>
                  <a:lnTo>
                    <a:pt x="58" y="63"/>
                  </a:lnTo>
                  <a:lnTo>
                    <a:pt x="54" y="65"/>
                  </a:lnTo>
                  <a:lnTo>
                    <a:pt x="49" y="69"/>
                  </a:lnTo>
                  <a:lnTo>
                    <a:pt x="38" y="83"/>
                  </a:lnTo>
                  <a:lnTo>
                    <a:pt x="29" y="100"/>
                  </a:lnTo>
                  <a:lnTo>
                    <a:pt x="18" y="114"/>
                  </a:lnTo>
                  <a:lnTo>
                    <a:pt x="7" y="130"/>
                  </a:lnTo>
                  <a:lnTo>
                    <a:pt x="3" y="130"/>
                  </a:lnTo>
                  <a:lnTo>
                    <a:pt x="2" y="129"/>
                  </a:lnTo>
                  <a:lnTo>
                    <a:pt x="0" y="12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auto">
            <a:xfrm>
              <a:off x="415" y="1334"/>
              <a:ext cx="45" cy="78"/>
            </a:xfrm>
            <a:custGeom>
              <a:avLst/>
              <a:gdLst>
                <a:gd name="T0" fmla="*/ 0 w 45"/>
                <a:gd name="T1" fmla="*/ 73 h 78"/>
                <a:gd name="T2" fmla="*/ 1 w 45"/>
                <a:gd name="T3" fmla="*/ 64 h 78"/>
                <a:gd name="T4" fmla="*/ 1 w 45"/>
                <a:gd name="T5" fmla="*/ 56 h 78"/>
                <a:gd name="T6" fmla="*/ 3 w 45"/>
                <a:gd name="T7" fmla="*/ 47 h 78"/>
                <a:gd name="T8" fmla="*/ 5 w 45"/>
                <a:gd name="T9" fmla="*/ 40 h 78"/>
                <a:gd name="T10" fmla="*/ 20 w 45"/>
                <a:gd name="T11" fmla="*/ 24 h 78"/>
                <a:gd name="T12" fmla="*/ 27 w 45"/>
                <a:gd name="T13" fmla="*/ 13 h 78"/>
                <a:gd name="T14" fmla="*/ 34 w 45"/>
                <a:gd name="T15" fmla="*/ 7 h 78"/>
                <a:gd name="T16" fmla="*/ 43 w 45"/>
                <a:gd name="T17" fmla="*/ 0 h 78"/>
                <a:gd name="T18" fmla="*/ 45 w 45"/>
                <a:gd name="T19" fmla="*/ 4 h 78"/>
                <a:gd name="T20" fmla="*/ 45 w 45"/>
                <a:gd name="T21" fmla="*/ 9 h 78"/>
                <a:gd name="T22" fmla="*/ 45 w 45"/>
                <a:gd name="T23" fmla="*/ 15 h 78"/>
                <a:gd name="T24" fmla="*/ 45 w 45"/>
                <a:gd name="T25" fmla="*/ 20 h 78"/>
                <a:gd name="T26" fmla="*/ 41 w 45"/>
                <a:gd name="T27" fmla="*/ 20 h 78"/>
                <a:gd name="T28" fmla="*/ 40 w 45"/>
                <a:gd name="T29" fmla="*/ 22 h 78"/>
                <a:gd name="T30" fmla="*/ 36 w 45"/>
                <a:gd name="T31" fmla="*/ 22 h 78"/>
                <a:gd name="T32" fmla="*/ 32 w 45"/>
                <a:gd name="T33" fmla="*/ 24 h 78"/>
                <a:gd name="T34" fmla="*/ 30 w 45"/>
                <a:gd name="T35" fmla="*/ 38 h 78"/>
                <a:gd name="T36" fmla="*/ 29 w 45"/>
                <a:gd name="T37" fmla="*/ 51 h 78"/>
                <a:gd name="T38" fmla="*/ 29 w 45"/>
                <a:gd name="T39" fmla="*/ 65 h 78"/>
                <a:gd name="T40" fmla="*/ 27 w 45"/>
                <a:gd name="T41" fmla="*/ 78 h 78"/>
                <a:gd name="T42" fmla="*/ 20 w 45"/>
                <a:gd name="T43" fmla="*/ 78 h 78"/>
                <a:gd name="T44" fmla="*/ 14 w 45"/>
                <a:gd name="T45" fmla="*/ 78 h 78"/>
                <a:gd name="T46" fmla="*/ 9 w 45"/>
                <a:gd name="T47" fmla="*/ 78 h 78"/>
                <a:gd name="T48" fmla="*/ 1 w 45"/>
                <a:gd name="T49" fmla="*/ 78 h 78"/>
                <a:gd name="T50" fmla="*/ 1 w 45"/>
                <a:gd name="T51" fmla="*/ 78 h 78"/>
                <a:gd name="T52" fmla="*/ 1 w 45"/>
                <a:gd name="T53" fmla="*/ 76 h 78"/>
                <a:gd name="T54" fmla="*/ 0 w 45"/>
                <a:gd name="T55" fmla="*/ 74 h 78"/>
                <a:gd name="T56" fmla="*/ 0 w 45"/>
                <a:gd name="T57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78">
                  <a:moveTo>
                    <a:pt x="0" y="73"/>
                  </a:moveTo>
                  <a:lnTo>
                    <a:pt x="1" y="64"/>
                  </a:lnTo>
                  <a:lnTo>
                    <a:pt x="1" y="56"/>
                  </a:lnTo>
                  <a:lnTo>
                    <a:pt x="3" y="47"/>
                  </a:lnTo>
                  <a:lnTo>
                    <a:pt x="5" y="40"/>
                  </a:lnTo>
                  <a:lnTo>
                    <a:pt x="20" y="24"/>
                  </a:lnTo>
                  <a:lnTo>
                    <a:pt x="27" y="13"/>
                  </a:lnTo>
                  <a:lnTo>
                    <a:pt x="34" y="7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5" y="9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1" y="20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38"/>
                  </a:lnTo>
                  <a:lnTo>
                    <a:pt x="29" y="51"/>
                  </a:lnTo>
                  <a:lnTo>
                    <a:pt x="29" y="65"/>
                  </a:lnTo>
                  <a:lnTo>
                    <a:pt x="27" y="78"/>
                  </a:lnTo>
                  <a:lnTo>
                    <a:pt x="20" y="78"/>
                  </a:lnTo>
                  <a:lnTo>
                    <a:pt x="14" y="78"/>
                  </a:lnTo>
                  <a:lnTo>
                    <a:pt x="9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auto">
            <a:xfrm>
              <a:off x="416" y="1773"/>
              <a:ext cx="15" cy="25"/>
            </a:xfrm>
            <a:custGeom>
              <a:avLst/>
              <a:gdLst>
                <a:gd name="T0" fmla="*/ 0 w 15"/>
                <a:gd name="T1" fmla="*/ 0 h 25"/>
                <a:gd name="T2" fmla="*/ 4 w 15"/>
                <a:gd name="T3" fmla="*/ 0 h 25"/>
                <a:gd name="T4" fmla="*/ 8 w 15"/>
                <a:gd name="T5" fmla="*/ 1 h 25"/>
                <a:gd name="T6" fmla="*/ 11 w 15"/>
                <a:gd name="T7" fmla="*/ 3 h 25"/>
                <a:gd name="T8" fmla="*/ 15 w 15"/>
                <a:gd name="T9" fmla="*/ 3 h 25"/>
                <a:gd name="T10" fmla="*/ 15 w 15"/>
                <a:gd name="T11" fmla="*/ 14 h 25"/>
                <a:gd name="T12" fmla="*/ 15 w 15"/>
                <a:gd name="T13" fmla="*/ 19 h 25"/>
                <a:gd name="T14" fmla="*/ 13 w 15"/>
                <a:gd name="T15" fmla="*/ 23 h 25"/>
                <a:gd name="T16" fmla="*/ 11 w 15"/>
                <a:gd name="T17" fmla="*/ 25 h 25"/>
                <a:gd name="T18" fmla="*/ 8 w 15"/>
                <a:gd name="T19" fmla="*/ 18 h 25"/>
                <a:gd name="T20" fmla="*/ 4 w 15"/>
                <a:gd name="T21" fmla="*/ 14 h 25"/>
                <a:gd name="T22" fmla="*/ 2 w 15"/>
                <a:gd name="T23" fmla="*/ 9 h 25"/>
                <a:gd name="T24" fmla="*/ 0 w 1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auto">
            <a:xfrm>
              <a:off x="420" y="1961"/>
              <a:ext cx="293" cy="652"/>
            </a:xfrm>
            <a:custGeom>
              <a:avLst/>
              <a:gdLst>
                <a:gd name="T0" fmla="*/ 2 w 293"/>
                <a:gd name="T1" fmla="*/ 241 h 652"/>
                <a:gd name="T2" fmla="*/ 7 w 293"/>
                <a:gd name="T3" fmla="*/ 165 h 652"/>
                <a:gd name="T4" fmla="*/ 15 w 293"/>
                <a:gd name="T5" fmla="*/ 121 h 652"/>
                <a:gd name="T6" fmla="*/ 18 w 293"/>
                <a:gd name="T7" fmla="*/ 107 h 652"/>
                <a:gd name="T8" fmla="*/ 29 w 293"/>
                <a:gd name="T9" fmla="*/ 49 h 652"/>
                <a:gd name="T10" fmla="*/ 40 w 293"/>
                <a:gd name="T11" fmla="*/ 11 h 652"/>
                <a:gd name="T12" fmla="*/ 47 w 293"/>
                <a:gd name="T13" fmla="*/ 0 h 652"/>
                <a:gd name="T14" fmla="*/ 56 w 293"/>
                <a:gd name="T15" fmla="*/ 3 h 652"/>
                <a:gd name="T16" fmla="*/ 62 w 293"/>
                <a:gd name="T17" fmla="*/ 89 h 652"/>
                <a:gd name="T18" fmla="*/ 65 w 293"/>
                <a:gd name="T19" fmla="*/ 190 h 652"/>
                <a:gd name="T20" fmla="*/ 82 w 293"/>
                <a:gd name="T21" fmla="*/ 288 h 652"/>
                <a:gd name="T22" fmla="*/ 101 w 293"/>
                <a:gd name="T23" fmla="*/ 346 h 652"/>
                <a:gd name="T24" fmla="*/ 116 w 293"/>
                <a:gd name="T25" fmla="*/ 389 h 652"/>
                <a:gd name="T26" fmla="*/ 125 w 293"/>
                <a:gd name="T27" fmla="*/ 415 h 652"/>
                <a:gd name="T28" fmla="*/ 136 w 293"/>
                <a:gd name="T29" fmla="*/ 438 h 652"/>
                <a:gd name="T30" fmla="*/ 150 w 293"/>
                <a:gd name="T31" fmla="*/ 474 h 652"/>
                <a:gd name="T32" fmla="*/ 165 w 293"/>
                <a:gd name="T33" fmla="*/ 509 h 652"/>
                <a:gd name="T34" fmla="*/ 181 w 293"/>
                <a:gd name="T35" fmla="*/ 545 h 652"/>
                <a:gd name="T36" fmla="*/ 192 w 293"/>
                <a:gd name="T37" fmla="*/ 563 h 652"/>
                <a:gd name="T38" fmla="*/ 197 w 293"/>
                <a:gd name="T39" fmla="*/ 563 h 652"/>
                <a:gd name="T40" fmla="*/ 201 w 293"/>
                <a:gd name="T41" fmla="*/ 561 h 652"/>
                <a:gd name="T42" fmla="*/ 201 w 293"/>
                <a:gd name="T43" fmla="*/ 558 h 652"/>
                <a:gd name="T44" fmla="*/ 203 w 293"/>
                <a:gd name="T45" fmla="*/ 556 h 652"/>
                <a:gd name="T46" fmla="*/ 208 w 293"/>
                <a:gd name="T47" fmla="*/ 556 h 652"/>
                <a:gd name="T48" fmla="*/ 217 w 293"/>
                <a:gd name="T49" fmla="*/ 523 h 652"/>
                <a:gd name="T50" fmla="*/ 232 w 293"/>
                <a:gd name="T51" fmla="*/ 460 h 652"/>
                <a:gd name="T52" fmla="*/ 250 w 293"/>
                <a:gd name="T53" fmla="*/ 407 h 652"/>
                <a:gd name="T54" fmla="*/ 272 w 293"/>
                <a:gd name="T55" fmla="*/ 362 h 652"/>
                <a:gd name="T56" fmla="*/ 284 w 293"/>
                <a:gd name="T57" fmla="*/ 340 h 652"/>
                <a:gd name="T58" fmla="*/ 290 w 293"/>
                <a:gd name="T59" fmla="*/ 342 h 652"/>
                <a:gd name="T60" fmla="*/ 290 w 293"/>
                <a:gd name="T61" fmla="*/ 366 h 652"/>
                <a:gd name="T62" fmla="*/ 282 w 293"/>
                <a:gd name="T63" fmla="*/ 407 h 652"/>
                <a:gd name="T64" fmla="*/ 266 w 293"/>
                <a:gd name="T65" fmla="*/ 462 h 652"/>
                <a:gd name="T66" fmla="*/ 241 w 293"/>
                <a:gd name="T67" fmla="*/ 527 h 652"/>
                <a:gd name="T68" fmla="*/ 221 w 293"/>
                <a:gd name="T69" fmla="*/ 587 h 652"/>
                <a:gd name="T70" fmla="*/ 203 w 293"/>
                <a:gd name="T71" fmla="*/ 634 h 652"/>
                <a:gd name="T72" fmla="*/ 190 w 293"/>
                <a:gd name="T73" fmla="*/ 650 h 652"/>
                <a:gd name="T74" fmla="*/ 177 w 293"/>
                <a:gd name="T75" fmla="*/ 652 h 652"/>
                <a:gd name="T76" fmla="*/ 167 w 293"/>
                <a:gd name="T77" fmla="*/ 648 h 652"/>
                <a:gd name="T78" fmla="*/ 156 w 293"/>
                <a:gd name="T79" fmla="*/ 639 h 652"/>
                <a:gd name="T80" fmla="*/ 139 w 293"/>
                <a:gd name="T81" fmla="*/ 607 h 652"/>
                <a:gd name="T82" fmla="*/ 120 w 293"/>
                <a:gd name="T83" fmla="*/ 549 h 652"/>
                <a:gd name="T84" fmla="*/ 109 w 293"/>
                <a:gd name="T85" fmla="*/ 512 h 652"/>
                <a:gd name="T86" fmla="*/ 103 w 293"/>
                <a:gd name="T87" fmla="*/ 498 h 652"/>
                <a:gd name="T88" fmla="*/ 91 w 293"/>
                <a:gd name="T89" fmla="*/ 469 h 652"/>
                <a:gd name="T90" fmla="*/ 76 w 293"/>
                <a:gd name="T91" fmla="*/ 442 h 652"/>
                <a:gd name="T92" fmla="*/ 54 w 293"/>
                <a:gd name="T93" fmla="*/ 422 h 652"/>
                <a:gd name="T94" fmla="*/ 36 w 293"/>
                <a:gd name="T95" fmla="*/ 406 h 652"/>
                <a:gd name="T96" fmla="*/ 18 w 293"/>
                <a:gd name="T97" fmla="*/ 395 h 652"/>
                <a:gd name="T98" fmla="*/ 7 w 293"/>
                <a:gd name="T99" fmla="*/ 391 h 652"/>
                <a:gd name="T100" fmla="*/ 0 w 293"/>
                <a:gd name="T101" fmla="*/ 375 h 652"/>
                <a:gd name="T102" fmla="*/ 0 w 293"/>
                <a:gd name="T103" fmla="*/ 33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3" h="652">
                  <a:moveTo>
                    <a:pt x="0" y="277"/>
                  </a:moveTo>
                  <a:lnTo>
                    <a:pt x="2" y="241"/>
                  </a:lnTo>
                  <a:lnTo>
                    <a:pt x="6" y="203"/>
                  </a:lnTo>
                  <a:lnTo>
                    <a:pt x="7" y="165"/>
                  </a:lnTo>
                  <a:lnTo>
                    <a:pt x="11" y="128"/>
                  </a:lnTo>
                  <a:lnTo>
                    <a:pt x="15" y="121"/>
                  </a:lnTo>
                  <a:lnTo>
                    <a:pt x="18" y="114"/>
                  </a:lnTo>
                  <a:lnTo>
                    <a:pt x="18" y="107"/>
                  </a:lnTo>
                  <a:lnTo>
                    <a:pt x="18" y="94"/>
                  </a:lnTo>
                  <a:lnTo>
                    <a:pt x="29" y="49"/>
                  </a:lnTo>
                  <a:lnTo>
                    <a:pt x="36" y="23"/>
                  </a:lnTo>
                  <a:lnTo>
                    <a:pt x="40" y="1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62" y="3"/>
                  </a:lnTo>
                  <a:lnTo>
                    <a:pt x="62" y="89"/>
                  </a:lnTo>
                  <a:lnTo>
                    <a:pt x="63" y="143"/>
                  </a:lnTo>
                  <a:lnTo>
                    <a:pt x="65" y="190"/>
                  </a:lnTo>
                  <a:lnTo>
                    <a:pt x="69" y="253"/>
                  </a:lnTo>
                  <a:lnTo>
                    <a:pt x="82" y="288"/>
                  </a:lnTo>
                  <a:lnTo>
                    <a:pt x="92" y="319"/>
                  </a:lnTo>
                  <a:lnTo>
                    <a:pt x="101" y="346"/>
                  </a:lnTo>
                  <a:lnTo>
                    <a:pt x="111" y="369"/>
                  </a:lnTo>
                  <a:lnTo>
                    <a:pt x="116" y="389"/>
                  </a:lnTo>
                  <a:lnTo>
                    <a:pt x="121" y="404"/>
                  </a:lnTo>
                  <a:lnTo>
                    <a:pt x="125" y="415"/>
                  </a:lnTo>
                  <a:lnTo>
                    <a:pt x="129" y="420"/>
                  </a:lnTo>
                  <a:lnTo>
                    <a:pt x="136" y="438"/>
                  </a:lnTo>
                  <a:lnTo>
                    <a:pt x="143" y="456"/>
                  </a:lnTo>
                  <a:lnTo>
                    <a:pt x="150" y="474"/>
                  </a:lnTo>
                  <a:lnTo>
                    <a:pt x="158" y="491"/>
                  </a:lnTo>
                  <a:lnTo>
                    <a:pt x="165" y="509"/>
                  </a:lnTo>
                  <a:lnTo>
                    <a:pt x="174" y="527"/>
                  </a:lnTo>
                  <a:lnTo>
                    <a:pt x="181" y="545"/>
                  </a:lnTo>
                  <a:lnTo>
                    <a:pt x="188" y="563"/>
                  </a:lnTo>
                  <a:lnTo>
                    <a:pt x="192" y="563"/>
                  </a:lnTo>
                  <a:lnTo>
                    <a:pt x="196" y="563"/>
                  </a:lnTo>
                  <a:lnTo>
                    <a:pt x="197" y="563"/>
                  </a:lnTo>
                  <a:lnTo>
                    <a:pt x="201" y="563"/>
                  </a:lnTo>
                  <a:lnTo>
                    <a:pt x="201" y="561"/>
                  </a:lnTo>
                  <a:lnTo>
                    <a:pt x="201" y="560"/>
                  </a:lnTo>
                  <a:lnTo>
                    <a:pt x="201" y="558"/>
                  </a:lnTo>
                  <a:lnTo>
                    <a:pt x="201" y="556"/>
                  </a:lnTo>
                  <a:lnTo>
                    <a:pt x="203" y="556"/>
                  </a:lnTo>
                  <a:lnTo>
                    <a:pt x="206" y="556"/>
                  </a:lnTo>
                  <a:lnTo>
                    <a:pt x="208" y="556"/>
                  </a:lnTo>
                  <a:lnTo>
                    <a:pt x="210" y="556"/>
                  </a:lnTo>
                  <a:lnTo>
                    <a:pt x="217" y="523"/>
                  </a:lnTo>
                  <a:lnTo>
                    <a:pt x="225" y="493"/>
                  </a:lnTo>
                  <a:lnTo>
                    <a:pt x="232" y="460"/>
                  </a:lnTo>
                  <a:lnTo>
                    <a:pt x="239" y="429"/>
                  </a:lnTo>
                  <a:lnTo>
                    <a:pt x="250" y="407"/>
                  </a:lnTo>
                  <a:lnTo>
                    <a:pt x="261" y="384"/>
                  </a:lnTo>
                  <a:lnTo>
                    <a:pt x="272" y="362"/>
                  </a:lnTo>
                  <a:lnTo>
                    <a:pt x="282" y="339"/>
                  </a:lnTo>
                  <a:lnTo>
                    <a:pt x="284" y="340"/>
                  </a:lnTo>
                  <a:lnTo>
                    <a:pt x="288" y="342"/>
                  </a:lnTo>
                  <a:lnTo>
                    <a:pt x="290" y="342"/>
                  </a:lnTo>
                  <a:lnTo>
                    <a:pt x="293" y="344"/>
                  </a:lnTo>
                  <a:lnTo>
                    <a:pt x="290" y="366"/>
                  </a:lnTo>
                  <a:lnTo>
                    <a:pt x="286" y="386"/>
                  </a:lnTo>
                  <a:lnTo>
                    <a:pt x="282" y="407"/>
                  </a:lnTo>
                  <a:lnTo>
                    <a:pt x="279" y="429"/>
                  </a:lnTo>
                  <a:lnTo>
                    <a:pt x="266" y="462"/>
                  </a:lnTo>
                  <a:lnTo>
                    <a:pt x="253" y="494"/>
                  </a:lnTo>
                  <a:lnTo>
                    <a:pt x="241" y="527"/>
                  </a:lnTo>
                  <a:lnTo>
                    <a:pt x="230" y="558"/>
                  </a:lnTo>
                  <a:lnTo>
                    <a:pt x="221" y="587"/>
                  </a:lnTo>
                  <a:lnTo>
                    <a:pt x="210" y="612"/>
                  </a:lnTo>
                  <a:lnTo>
                    <a:pt x="203" y="634"/>
                  </a:lnTo>
                  <a:lnTo>
                    <a:pt x="196" y="648"/>
                  </a:lnTo>
                  <a:lnTo>
                    <a:pt x="190" y="650"/>
                  </a:lnTo>
                  <a:lnTo>
                    <a:pt x="185" y="652"/>
                  </a:lnTo>
                  <a:lnTo>
                    <a:pt x="177" y="652"/>
                  </a:lnTo>
                  <a:lnTo>
                    <a:pt x="172" y="652"/>
                  </a:lnTo>
                  <a:lnTo>
                    <a:pt x="167" y="648"/>
                  </a:lnTo>
                  <a:lnTo>
                    <a:pt x="161" y="643"/>
                  </a:lnTo>
                  <a:lnTo>
                    <a:pt x="156" y="639"/>
                  </a:lnTo>
                  <a:lnTo>
                    <a:pt x="150" y="636"/>
                  </a:lnTo>
                  <a:lnTo>
                    <a:pt x="139" y="607"/>
                  </a:lnTo>
                  <a:lnTo>
                    <a:pt x="129" y="576"/>
                  </a:lnTo>
                  <a:lnTo>
                    <a:pt x="120" y="549"/>
                  </a:lnTo>
                  <a:lnTo>
                    <a:pt x="112" y="529"/>
                  </a:lnTo>
                  <a:lnTo>
                    <a:pt x="109" y="512"/>
                  </a:lnTo>
                  <a:lnTo>
                    <a:pt x="107" y="503"/>
                  </a:lnTo>
                  <a:lnTo>
                    <a:pt x="103" y="498"/>
                  </a:lnTo>
                  <a:lnTo>
                    <a:pt x="100" y="493"/>
                  </a:lnTo>
                  <a:lnTo>
                    <a:pt x="91" y="469"/>
                  </a:lnTo>
                  <a:lnTo>
                    <a:pt x="83" y="453"/>
                  </a:lnTo>
                  <a:lnTo>
                    <a:pt x="76" y="442"/>
                  </a:lnTo>
                  <a:lnTo>
                    <a:pt x="63" y="429"/>
                  </a:lnTo>
                  <a:lnTo>
                    <a:pt x="54" y="422"/>
                  </a:lnTo>
                  <a:lnTo>
                    <a:pt x="45" y="415"/>
                  </a:lnTo>
                  <a:lnTo>
                    <a:pt x="36" y="406"/>
                  </a:lnTo>
                  <a:lnTo>
                    <a:pt x="27" y="398"/>
                  </a:lnTo>
                  <a:lnTo>
                    <a:pt x="18" y="395"/>
                  </a:lnTo>
                  <a:lnTo>
                    <a:pt x="13" y="393"/>
                  </a:lnTo>
                  <a:lnTo>
                    <a:pt x="7" y="391"/>
                  </a:lnTo>
                  <a:lnTo>
                    <a:pt x="2" y="387"/>
                  </a:lnTo>
                  <a:lnTo>
                    <a:pt x="0" y="375"/>
                  </a:lnTo>
                  <a:lnTo>
                    <a:pt x="0" y="360"/>
                  </a:lnTo>
                  <a:lnTo>
                    <a:pt x="0" y="33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auto">
            <a:xfrm>
              <a:off x="427" y="1738"/>
              <a:ext cx="29" cy="24"/>
            </a:xfrm>
            <a:custGeom>
              <a:avLst/>
              <a:gdLst>
                <a:gd name="T0" fmla="*/ 0 w 29"/>
                <a:gd name="T1" fmla="*/ 11 h 24"/>
                <a:gd name="T2" fmla="*/ 6 w 29"/>
                <a:gd name="T3" fmla="*/ 6 h 24"/>
                <a:gd name="T4" fmla="*/ 9 w 29"/>
                <a:gd name="T5" fmla="*/ 2 h 24"/>
                <a:gd name="T6" fmla="*/ 15 w 29"/>
                <a:gd name="T7" fmla="*/ 2 h 24"/>
                <a:gd name="T8" fmla="*/ 22 w 29"/>
                <a:gd name="T9" fmla="*/ 0 h 24"/>
                <a:gd name="T10" fmla="*/ 28 w 29"/>
                <a:gd name="T11" fmla="*/ 4 h 24"/>
                <a:gd name="T12" fmla="*/ 29 w 29"/>
                <a:gd name="T13" fmla="*/ 7 h 24"/>
                <a:gd name="T14" fmla="*/ 29 w 29"/>
                <a:gd name="T15" fmla="*/ 13 h 24"/>
                <a:gd name="T16" fmla="*/ 28 w 29"/>
                <a:gd name="T17" fmla="*/ 24 h 24"/>
                <a:gd name="T18" fmla="*/ 20 w 29"/>
                <a:gd name="T19" fmla="*/ 24 h 24"/>
                <a:gd name="T20" fmla="*/ 13 w 29"/>
                <a:gd name="T21" fmla="*/ 24 h 24"/>
                <a:gd name="T22" fmla="*/ 8 w 29"/>
                <a:gd name="T23" fmla="*/ 24 h 24"/>
                <a:gd name="T24" fmla="*/ 0 w 29"/>
                <a:gd name="T25" fmla="*/ 22 h 24"/>
                <a:gd name="T26" fmla="*/ 0 w 29"/>
                <a:gd name="T27" fmla="*/ 18 h 24"/>
                <a:gd name="T28" fmla="*/ 0 w 29"/>
                <a:gd name="T29" fmla="*/ 16 h 24"/>
                <a:gd name="T30" fmla="*/ 0 w 29"/>
                <a:gd name="T31" fmla="*/ 13 h 24"/>
                <a:gd name="T32" fmla="*/ 0 w 29"/>
                <a:gd name="T3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4">
                  <a:moveTo>
                    <a:pt x="0" y="11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9" y="7"/>
                  </a:lnTo>
                  <a:lnTo>
                    <a:pt x="29" y="13"/>
                  </a:lnTo>
                  <a:lnTo>
                    <a:pt x="28" y="24"/>
                  </a:lnTo>
                  <a:lnTo>
                    <a:pt x="20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auto">
            <a:xfrm>
              <a:off x="471" y="1255"/>
              <a:ext cx="101" cy="74"/>
            </a:xfrm>
            <a:custGeom>
              <a:avLst/>
              <a:gdLst>
                <a:gd name="T0" fmla="*/ 0 w 101"/>
                <a:gd name="T1" fmla="*/ 63 h 74"/>
                <a:gd name="T2" fmla="*/ 9 w 101"/>
                <a:gd name="T3" fmla="*/ 59 h 74"/>
                <a:gd name="T4" fmla="*/ 16 w 101"/>
                <a:gd name="T5" fmla="*/ 54 h 74"/>
                <a:gd name="T6" fmla="*/ 25 w 101"/>
                <a:gd name="T7" fmla="*/ 48 h 74"/>
                <a:gd name="T8" fmla="*/ 32 w 101"/>
                <a:gd name="T9" fmla="*/ 45 h 74"/>
                <a:gd name="T10" fmla="*/ 32 w 101"/>
                <a:gd name="T11" fmla="*/ 43 h 74"/>
                <a:gd name="T12" fmla="*/ 32 w 101"/>
                <a:gd name="T13" fmla="*/ 39 h 74"/>
                <a:gd name="T14" fmla="*/ 32 w 101"/>
                <a:gd name="T15" fmla="*/ 38 h 74"/>
                <a:gd name="T16" fmla="*/ 32 w 101"/>
                <a:gd name="T17" fmla="*/ 36 h 74"/>
                <a:gd name="T18" fmla="*/ 45 w 101"/>
                <a:gd name="T19" fmla="*/ 27 h 74"/>
                <a:gd name="T20" fmla="*/ 58 w 101"/>
                <a:gd name="T21" fmla="*/ 18 h 74"/>
                <a:gd name="T22" fmla="*/ 70 w 101"/>
                <a:gd name="T23" fmla="*/ 9 h 74"/>
                <a:gd name="T24" fmla="*/ 83 w 101"/>
                <a:gd name="T25" fmla="*/ 0 h 74"/>
                <a:gd name="T26" fmla="*/ 87 w 101"/>
                <a:gd name="T27" fmla="*/ 1 h 74"/>
                <a:gd name="T28" fmla="*/ 92 w 101"/>
                <a:gd name="T29" fmla="*/ 1 h 74"/>
                <a:gd name="T30" fmla="*/ 96 w 101"/>
                <a:gd name="T31" fmla="*/ 1 h 74"/>
                <a:gd name="T32" fmla="*/ 101 w 101"/>
                <a:gd name="T33" fmla="*/ 1 h 74"/>
                <a:gd name="T34" fmla="*/ 78 w 101"/>
                <a:gd name="T35" fmla="*/ 18 h 74"/>
                <a:gd name="T36" fmla="*/ 61 w 101"/>
                <a:gd name="T37" fmla="*/ 30 h 74"/>
                <a:gd name="T38" fmla="*/ 47 w 101"/>
                <a:gd name="T39" fmla="*/ 39 h 74"/>
                <a:gd name="T40" fmla="*/ 38 w 101"/>
                <a:gd name="T41" fmla="*/ 47 h 74"/>
                <a:gd name="T42" fmla="*/ 29 w 101"/>
                <a:gd name="T43" fmla="*/ 54 h 74"/>
                <a:gd name="T44" fmla="*/ 20 w 101"/>
                <a:gd name="T45" fmla="*/ 59 h 74"/>
                <a:gd name="T46" fmla="*/ 12 w 101"/>
                <a:gd name="T47" fmla="*/ 67 h 74"/>
                <a:gd name="T48" fmla="*/ 2 w 101"/>
                <a:gd name="T49" fmla="*/ 74 h 74"/>
                <a:gd name="T50" fmla="*/ 2 w 101"/>
                <a:gd name="T51" fmla="*/ 72 h 74"/>
                <a:gd name="T52" fmla="*/ 2 w 101"/>
                <a:gd name="T53" fmla="*/ 70 h 74"/>
                <a:gd name="T54" fmla="*/ 0 w 101"/>
                <a:gd name="T55" fmla="*/ 67 h 74"/>
                <a:gd name="T56" fmla="*/ 0 w 101"/>
                <a:gd name="T5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74">
                  <a:moveTo>
                    <a:pt x="0" y="63"/>
                  </a:moveTo>
                  <a:lnTo>
                    <a:pt x="9" y="59"/>
                  </a:lnTo>
                  <a:lnTo>
                    <a:pt x="16" y="54"/>
                  </a:lnTo>
                  <a:lnTo>
                    <a:pt x="25" y="48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45" y="27"/>
                  </a:lnTo>
                  <a:lnTo>
                    <a:pt x="58" y="18"/>
                  </a:lnTo>
                  <a:lnTo>
                    <a:pt x="70" y="9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78" y="18"/>
                  </a:lnTo>
                  <a:lnTo>
                    <a:pt x="61" y="30"/>
                  </a:lnTo>
                  <a:lnTo>
                    <a:pt x="47" y="39"/>
                  </a:lnTo>
                  <a:lnTo>
                    <a:pt x="38" y="47"/>
                  </a:lnTo>
                  <a:lnTo>
                    <a:pt x="29" y="54"/>
                  </a:lnTo>
                  <a:lnTo>
                    <a:pt x="20" y="59"/>
                  </a:lnTo>
                  <a:lnTo>
                    <a:pt x="12" y="67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482" y="2414"/>
              <a:ext cx="29" cy="65"/>
            </a:xfrm>
            <a:custGeom>
              <a:avLst/>
              <a:gdLst>
                <a:gd name="T0" fmla="*/ 0 w 29"/>
                <a:gd name="T1" fmla="*/ 3 h 65"/>
                <a:gd name="T2" fmla="*/ 1 w 29"/>
                <a:gd name="T3" fmla="*/ 3 h 65"/>
                <a:gd name="T4" fmla="*/ 5 w 29"/>
                <a:gd name="T5" fmla="*/ 1 h 65"/>
                <a:gd name="T6" fmla="*/ 7 w 29"/>
                <a:gd name="T7" fmla="*/ 0 h 65"/>
                <a:gd name="T8" fmla="*/ 11 w 29"/>
                <a:gd name="T9" fmla="*/ 0 h 65"/>
                <a:gd name="T10" fmla="*/ 14 w 29"/>
                <a:gd name="T11" fmla="*/ 11 h 65"/>
                <a:gd name="T12" fmla="*/ 20 w 29"/>
                <a:gd name="T13" fmla="*/ 21 h 65"/>
                <a:gd name="T14" fmla="*/ 25 w 29"/>
                <a:gd name="T15" fmla="*/ 32 h 65"/>
                <a:gd name="T16" fmla="*/ 29 w 29"/>
                <a:gd name="T17" fmla="*/ 43 h 65"/>
                <a:gd name="T18" fmla="*/ 29 w 29"/>
                <a:gd name="T19" fmla="*/ 49 h 65"/>
                <a:gd name="T20" fmla="*/ 29 w 29"/>
                <a:gd name="T21" fmla="*/ 54 h 65"/>
                <a:gd name="T22" fmla="*/ 29 w 29"/>
                <a:gd name="T23" fmla="*/ 59 h 65"/>
                <a:gd name="T24" fmla="*/ 29 w 29"/>
                <a:gd name="T25" fmla="*/ 65 h 65"/>
                <a:gd name="T26" fmla="*/ 20 w 29"/>
                <a:gd name="T27" fmla="*/ 50 h 65"/>
                <a:gd name="T28" fmla="*/ 12 w 29"/>
                <a:gd name="T29" fmla="*/ 38 h 65"/>
                <a:gd name="T30" fmla="*/ 7 w 29"/>
                <a:gd name="T31" fmla="*/ 25 h 65"/>
                <a:gd name="T32" fmla="*/ 0 w 29"/>
                <a:gd name="T33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65">
                  <a:moveTo>
                    <a:pt x="0" y="3"/>
                  </a:moveTo>
                  <a:lnTo>
                    <a:pt x="1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1"/>
                  </a:lnTo>
                  <a:lnTo>
                    <a:pt x="20" y="21"/>
                  </a:lnTo>
                  <a:lnTo>
                    <a:pt x="25" y="32"/>
                  </a:lnTo>
                  <a:lnTo>
                    <a:pt x="29" y="43"/>
                  </a:lnTo>
                  <a:lnTo>
                    <a:pt x="29" y="49"/>
                  </a:lnTo>
                  <a:lnTo>
                    <a:pt x="29" y="54"/>
                  </a:lnTo>
                  <a:lnTo>
                    <a:pt x="29" y="59"/>
                  </a:lnTo>
                  <a:lnTo>
                    <a:pt x="29" y="65"/>
                  </a:lnTo>
                  <a:lnTo>
                    <a:pt x="20" y="50"/>
                  </a:lnTo>
                  <a:lnTo>
                    <a:pt x="12" y="38"/>
                  </a:lnTo>
                  <a:lnTo>
                    <a:pt x="7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auto">
            <a:xfrm>
              <a:off x="494" y="1954"/>
              <a:ext cx="136" cy="409"/>
            </a:xfrm>
            <a:custGeom>
              <a:avLst/>
              <a:gdLst>
                <a:gd name="T0" fmla="*/ 6 w 136"/>
                <a:gd name="T1" fmla="*/ 116 h 409"/>
                <a:gd name="T2" fmla="*/ 15 w 136"/>
                <a:gd name="T3" fmla="*/ 49 h 409"/>
                <a:gd name="T4" fmla="*/ 31 w 136"/>
                <a:gd name="T5" fmla="*/ 1 h 409"/>
                <a:gd name="T6" fmla="*/ 47 w 136"/>
                <a:gd name="T7" fmla="*/ 0 h 409"/>
                <a:gd name="T8" fmla="*/ 56 w 136"/>
                <a:gd name="T9" fmla="*/ 10 h 409"/>
                <a:gd name="T10" fmla="*/ 53 w 136"/>
                <a:gd name="T11" fmla="*/ 52 h 409"/>
                <a:gd name="T12" fmla="*/ 44 w 136"/>
                <a:gd name="T13" fmla="*/ 101 h 409"/>
                <a:gd name="T14" fmla="*/ 35 w 136"/>
                <a:gd name="T15" fmla="*/ 101 h 409"/>
                <a:gd name="T16" fmla="*/ 37 w 136"/>
                <a:gd name="T17" fmla="*/ 116 h 409"/>
                <a:gd name="T18" fmla="*/ 49 w 136"/>
                <a:gd name="T19" fmla="*/ 157 h 409"/>
                <a:gd name="T20" fmla="*/ 64 w 136"/>
                <a:gd name="T21" fmla="*/ 183 h 409"/>
                <a:gd name="T22" fmla="*/ 80 w 136"/>
                <a:gd name="T23" fmla="*/ 199 h 409"/>
                <a:gd name="T24" fmla="*/ 94 w 136"/>
                <a:gd name="T25" fmla="*/ 212 h 409"/>
                <a:gd name="T26" fmla="*/ 105 w 136"/>
                <a:gd name="T27" fmla="*/ 215 h 409"/>
                <a:gd name="T28" fmla="*/ 113 w 136"/>
                <a:gd name="T29" fmla="*/ 224 h 409"/>
                <a:gd name="T30" fmla="*/ 118 w 136"/>
                <a:gd name="T31" fmla="*/ 237 h 409"/>
                <a:gd name="T32" fmla="*/ 122 w 136"/>
                <a:gd name="T33" fmla="*/ 246 h 409"/>
                <a:gd name="T34" fmla="*/ 131 w 136"/>
                <a:gd name="T35" fmla="*/ 250 h 409"/>
                <a:gd name="T36" fmla="*/ 131 w 136"/>
                <a:gd name="T37" fmla="*/ 275 h 409"/>
                <a:gd name="T38" fmla="*/ 118 w 136"/>
                <a:gd name="T39" fmla="*/ 322 h 409"/>
                <a:gd name="T40" fmla="*/ 111 w 136"/>
                <a:gd name="T41" fmla="*/ 369 h 409"/>
                <a:gd name="T42" fmla="*/ 109 w 136"/>
                <a:gd name="T43" fmla="*/ 391 h 409"/>
                <a:gd name="T44" fmla="*/ 96 w 136"/>
                <a:gd name="T45" fmla="*/ 407 h 409"/>
                <a:gd name="T46" fmla="*/ 84 w 136"/>
                <a:gd name="T47" fmla="*/ 409 h 409"/>
                <a:gd name="T48" fmla="*/ 71 w 136"/>
                <a:gd name="T49" fmla="*/ 402 h 409"/>
                <a:gd name="T50" fmla="*/ 60 w 136"/>
                <a:gd name="T51" fmla="*/ 387 h 409"/>
                <a:gd name="T52" fmla="*/ 53 w 136"/>
                <a:gd name="T53" fmla="*/ 375 h 409"/>
                <a:gd name="T54" fmla="*/ 53 w 136"/>
                <a:gd name="T55" fmla="*/ 364 h 409"/>
                <a:gd name="T56" fmla="*/ 51 w 136"/>
                <a:gd name="T57" fmla="*/ 355 h 409"/>
                <a:gd name="T58" fmla="*/ 46 w 136"/>
                <a:gd name="T59" fmla="*/ 351 h 409"/>
                <a:gd name="T60" fmla="*/ 33 w 136"/>
                <a:gd name="T61" fmla="*/ 327 h 409"/>
                <a:gd name="T62" fmla="*/ 18 w 136"/>
                <a:gd name="T63" fmla="*/ 288 h 409"/>
                <a:gd name="T64" fmla="*/ 4 w 136"/>
                <a:gd name="T65" fmla="*/ 217 h 409"/>
                <a:gd name="T66" fmla="*/ 0 w 136"/>
                <a:gd name="T67" fmla="*/ 18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409">
                  <a:moveTo>
                    <a:pt x="0" y="168"/>
                  </a:moveTo>
                  <a:lnTo>
                    <a:pt x="6" y="116"/>
                  </a:lnTo>
                  <a:lnTo>
                    <a:pt x="9" y="81"/>
                  </a:lnTo>
                  <a:lnTo>
                    <a:pt x="15" y="49"/>
                  </a:lnTo>
                  <a:lnTo>
                    <a:pt x="22" y="1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6" y="10"/>
                  </a:lnTo>
                  <a:lnTo>
                    <a:pt x="56" y="25"/>
                  </a:lnTo>
                  <a:lnTo>
                    <a:pt x="53" y="52"/>
                  </a:lnTo>
                  <a:lnTo>
                    <a:pt x="47" y="101"/>
                  </a:lnTo>
                  <a:lnTo>
                    <a:pt x="44" y="101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31" y="101"/>
                  </a:lnTo>
                  <a:lnTo>
                    <a:pt x="37" y="116"/>
                  </a:lnTo>
                  <a:lnTo>
                    <a:pt x="42" y="135"/>
                  </a:lnTo>
                  <a:lnTo>
                    <a:pt x="49" y="157"/>
                  </a:lnTo>
                  <a:lnTo>
                    <a:pt x="55" y="174"/>
                  </a:lnTo>
                  <a:lnTo>
                    <a:pt x="64" y="183"/>
                  </a:lnTo>
                  <a:lnTo>
                    <a:pt x="73" y="190"/>
                  </a:lnTo>
                  <a:lnTo>
                    <a:pt x="80" y="199"/>
                  </a:lnTo>
                  <a:lnTo>
                    <a:pt x="89" y="208"/>
                  </a:lnTo>
                  <a:lnTo>
                    <a:pt x="94" y="212"/>
                  </a:lnTo>
                  <a:lnTo>
                    <a:pt x="100" y="213"/>
                  </a:lnTo>
                  <a:lnTo>
                    <a:pt x="105" y="215"/>
                  </a:lnTo>
                  <a:lnTo>
                    <a:pt x="111" y="217"/>
                  </a:lnTo>
                  <a:lnTo>
                    <a:pt x="113" y="224"/>
                  </a:lnTo>
                  <a:lnTo>
                    <a:pt x="116" y="231"/>
                  </a:lnTo>
                  <a:lnTo>
                    <a:pt x="118" y="237"/>
                  </a:lnTo>
                  <a:lnTo>
                    <a:pt x="120" y="244"/>
                  </a:lnTo>
                  <a:lnTo>
                    <a:pt x="122" y="246"/>
                  </a:lnTo>
                  <a:lnTo>
                    <a:pt x="127" y="248"/>
                  </a:lnTo>
                  <a:lnTo>
                    <a:pt x="131" y="250"/>
                  </a:lnTo>
                  <a:lnTo>
                    <a:pt x="136" y="251"/>
                  </a:lnTo>
                  <a:lnTo>
                    <a:pt x="131" y="275"/>
                  </a:lnTo>
                  <a:lnTo>
                    <a:pt x="125" y="297"/>
                  </a:lnTo>
                  <a:lnTo>
                    <a:pt x="118" y="322"/>
                  </a:lnTo>
                  <a:lnTo>
                    <a:pt x="111" y="351"/>
                  </a:lnTo>
                  <a:lnTo>
                    <a:pt x="111" y="369"/>
                  </a:lnTo>
                  <a:lnTo>
                    <a:pt x="111" y="380"/>
                  </a:lnTo>
                  <a:lnTo>
                    <a:pt x="109" y="391"/>
                  </a:lnTo>
                  <a:lnTo>
                    <a:pt x="105" y="404"/>
                  </a:lnTo>
                  <a:lnTo>
                    <a:pt x="96" y="407"/>
                  </a:lnTo>
                  <a:lnTo>
                    <a:pt x="89" y="409"/>
                  </a:lnTo>
                  <a:lnTo>
                    <a:pt x="84" y="409"/>
                  </a:lnTo>
                  <a:lnTo>
                    <a:pt x="76" y="409"/>
                  </a:lnTo>
                  <a:lnTo>
                    <a:pt x="71" y="402"/>
                  </a:lnTo>
                  <a:lnTo>
                    <a:pt x="65" y="394"/>
                  </a:lnTo>
                  <a:lnTo>
                    <a:pt x="60" y="387"/>
                  </a:lnTo>
                  <a:lnTo>
                    <a:pt x="55" y="380"/>
                  </a:lnTo>
                  <a:lnTo>
                    <a:pt x="53" y="375"/>
                  </a:lnTo>
                  <a:lnTo>
                    <a:pt x="53" y="369"/>
                  </a:lnTo>
                  <a:lnTo>
                    <a:pt x="53" y="364"/>
                  </a:lnTo>
                  <a:lnTo>
                    <a:pt x="53" y="356"/>
                  </a:lnTo>
                  <a:lnTo>
                    <a:pt x="51" y="355"/>
                  </a:lnTo>
                  <a:lnTo>
                    <a:pt x="47" y="353"/>
                  </a:lnTo>
                  <a:lnTo>
                    <a:pt x="46" y="351"/>
                  </a:lnTo>
                  <a:lnTo>
                    <a:pt x="42" y="351"/>
                  </a:lnTo>
                  <a:lnTo>
                    <a:pt x="33" y="327"/>
                  </a:lnTo>
                  <a:lnTo>
                    <a:pt x="26" y="309"/>
                  </a:lnTo>
                  <a:lnTo>
                    <a:pt x="18" y="288"/>
                  </a:lnTo>
                  <a:lnTo>
                    <a:pt x="9" y="251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9" name="Freeform 39"/>
            <p:cNvSpPr>
              <a:spLocks/>
            </p:cNvSpPr>
            <p:nvPr/>
          </p:nvSpPr>
          <p:spPr bwMode="auto">
            <a:xfrm>
              <a:off x="503" y="1704"/>
              <a:ext cx="46" cy="20"/>
            </a:xfrm>
            <a:custGeom>
              <a:avLst/>
              <a:gdLst>
                <a:gd name="T0" fmla="*/ 0 w 46"/>
                <a:gd name="T1" fmla="*/ 7 h 20"/>
                <a:gd name="T2" fmla="*/ 8 w 46"/>
                <a:gd name="T3" fmla="*/ 3 h 20"/>
                <a:gd name="T4" fmla="*/ 15 w 46"/>
                <a:gd name="T5" fmla="*/ 0 h 20"/>
                <a:gd name="T6" fmla="*/ 26 w 46"/>
                <a:gd name="T7" fmla="*/ 0 h 20"/>
                <a:gd name="T8" fmla="*/ 46 w 46"/>
                <a:gd name="T9" fmla="*/ 0 h 20"/>
                <a:gd name="T10" fmla="*/ 46 w 46"/>
                <a:gd name="T11" fmla="*/ 1 h 20"/>
                <a:gd name="T12" fmla="*/ 46 w 46"/>
                <a:gd name="T13" fmla="*/ 5 h 20"/>
                <a:gd name="T14" fmla="*/ 46 w 46"/>
                <a:gd name="T15" fmla="*/ 7 h 20"/>
                <a:gd name="T16" fmla="*/ 46 w 46"/>
                <a:gd name="T17" fmla="*/ 11 h 20"/>
                <a:gd name="T18" fmla="*/ 42 w 46"/>
                <a:gd name="T19" fmla="*/ 12 h 20"/>
                <a:gd name="T20" fmla="*/ 38 w 46"/>
                <a:gd name="T21" fmla="*/ 12 h 20"/>
                <a:gd name="T22" fmla="*/ 35 w 46"/>
                <a:gd name="T23" fmla="*/ 16 h 20"/>
                <a:gd name="T24" fmla="*/ 28 w 46"/>
                <a:gd name="T25" fmla="*/ 20 h 20"/>
                <a:gd name="T26" fmla="*/ 20 w 46"/>
                <a:gd name="T27" fmla="*/ 20 h 20"/>
                <a:gd name="T28" fmla="*/ 13 w 46"/>
                <a:gd name="T29" fmla="*/ 20 h 20"/>
                <a:gd name="T30" fmla="*/ 6 w 46"/>
                <a:gd name="T31" fmla="*/ 20 h 20"/>
                <a:gd name="T32" fmla="*/ 0 w 46"/>
                <a:gd name="T33" fmla="*/ 18 h 20"/>
                <a:gd name="T34" fmla="*/ 0 w 46"/>
                <a:gd name="T35" fmla="*/ 14 h 20"/>
                <a:gd name="T36" fmla="*/ 0 w 46"/>
                <a:gd name="T37" fmla="*/ 12 h 20"/>
                <a:gd name="T38" fmla="*/ 0 w 46"/>
                <a:gd name="T39" fmla="*/ 9 h 20"/>
                <a:gd name="T40" fmla="*/ 0 w 46"/>
                <a:gd name="T4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0">
                  <a:moveTo>
                    <a:pt x="0" y="7"/>
                  </a:moveTo>
                  <a:lnTo>
                    <a:pt x="8" y="3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5" y="16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0" name="Freeform 40"/>
            <p:cNvSpPr>
              <a:spLocks/>
            </p:cNvSpPr>
            <p:nvPr/>
          </p:nvSpPr>
          <p:spPr bwMode="auto">
            <a:xfrm>
              <a:off x="520" y="1821"/>
              <a:ext cx="322" cy="158"/>
            </a:xfrm>
            <a:custGeom>
              <a:avLst/>
              <a:gdLst>
                <a:gd name="T0" fmla="*/ 21 w 322"/>
                <a:gd name="T1" fmla="*/ 13 h 158"/>
                <a:gd name="T2" fmla="*/ 47 w 322"/>
                <a:gd name="T3" fmla="*/ 0 h 158"/>
                <a:gd name="T4" fmla="*/ 63 w 322"/>
                <a:gd name="T5" fmla="*/ 0 h 158"/>
                <a:gd name="T6" fmla="*/ 77 w 322"/>
                <a:gd name="T7" fmla="*/ 20 h 158"/>
                <a:gd name="T8" fmla="*/ 96 w 322"/>
                <a:gd name="T9" fmla="*/ 33 h 158"/>
                <a:gd name="T10" fmla="*/ 121 w 322"/>
                <a:gd name="T11" fmla="*/ 40 h 158"/>
                <a:gd name="T12" fmla="*/ 155 w 322"/>
                <a:gd name="T13" fmla="*/ 38 h 158"/>
                <a:gd name="T14" fmla="*/ 213 w 322"/>
                <a:gd name="T15" fmla="*/ 37 h 158"/>
                <a:gd name="T16" fmla="*/ 248 w 322"/>
                <a:gd name="T17" fmla="*/ 42 h 158"/>
                <a:gd name="T18" fmla="*/ 240 w 322"/>
                <a:gd name="T19" fmla="*/ 53 h 158"/>
                <a:gd name="T20" fmla="*/ 233 w 322"/>
                <a:gd name="T21" fmla="*/ 57 h 158"/>
                <a:gd name="T22" fmla="*/ 211 w 322"/>
                <a:gd name="T23" fmla="*/ 60 h 158"/>
                <a:gd name="T24" fmla="*/ 192 w 322"/>
                <a:gd name="T25" fmla="*/ 64 h 158"/>
                <a:gd name="T26" fmla="*/ 177 w 322"/>
                <a:gd name="T27" fmla="*/ 67 h 158"/>
                <a:gd name="T28" fmla="*/ 182 w 322"/>
                <a:gd name="T29" fmla="*/ 75 h 158"/>
                <a:gd name="T30" fmla="*/ 230 w 322"/>
                <a:gd name="T31" fmla="*/ 84 h 158"/>
                <a:gd name="T32" fmla="*/ 244 w 322"/>
                <a:gd name="T33" fmla="*/ 87 h 158"/>
                <a:gd name="T34" fmla="*/ 255 w 322"/>
                <a:gd name="T35" fmla="*/ 91 h 158"/>
                <a:gd name="T36" fmla="*/ 284 w 322"/>
                <a:gd name="T37" fmla="*/ 87 h 158"/>
                <a:gd name="T38" fmla="*/ 315 w 322"/>
                <a:gd name="T39" fmla="*/ 82 h 158"/>
                <a:gd name="T40" fmla="*/ 315 w 322"/>
                <a:gd name="T41" fmla="*/ 87 h 158"/>
                <a:gd name="T42" fmla="*/ 300 w 322"/>
                <a:gd name="T43" fmla="*/ 100 h 158"/>
                <a:gd name="T44" fmla="*/ 282 w 322"/>
                <a:gd name="T45" fmla="*/ 107 h 158"/>
                <a:gd name="T46" fmla="*/ 246 w 322"/>
                <a:gd name="T47" fmla="*/ 111 h 158"/>
                <a:gd name="T48" fmla="*/ 233 w 322"/>
                <a:gd name="T49" fmla="*/ 115 h 158"/>
                <a:gd name="T50" fmla="*/ 253 w 322"/>
                <a:gd name="T51" fmla="*/ 118 h 158"/>
                <a:gd name="T52" fmla="*/ 286 w 322"/>
                <a:gd name="T53" fmla="*/ 115 h 158"/>
                <a:gd name="T54" fmla="*/ 298 w 322"/>
                <a:gd name="T55" fmla="*/ 111 h 158"/>
                <a:gd name="T56" fmla="*/ 315 w 322"/>
                <a:gd name="T57" fmla="*/ 104 h 158"/>
                <a:gd name="T58" fmla="*/ 309 w 322"/>
                <a:gd name="T59" fmla="*/ 116 h 158"/>
                <a:gd name="T60" fmla="*/ 287 w 322"/>
                <a:gd name="T61" fmla="*/ 129 h 158"/>
                <a:gd name="T62" fmla="*/ 266 w 322"/>
                <a:gd name="T63" fmla="*/ 131 h 158"/>
                <a:gd name="T64" fmla="*/ 246 w 322"/>
                <a:gd name="T65" fmla="*/ 133 h 158"/>
                <a:gd name="T66" fmla="*/ 233 w 322"/>
                <a:gd name="T67" fmla="*/ 133 h 158"/>
                <a:gd name="T68" fmla="*/ 235 w 322"/>
                <a:gd name="T69" fmla="*/ 138 h 158"/>
                <a:gd name="T70" fmla="*/ 260 w 322"/>
                <a:gd name="T71" fmla="*/ 136 h 158"/>
                <a:gd name="T72" fmla="*/ 293 w 322"/>
                <a:gd name="T73" fmla="*/ 133 h 158"/>
                <a:gd name="T74" fmla="*/ 309 w 322"/>
                <a:gd name="T75" fmla="*/ 131 h 158"/>
                <a:gd name="T76" fmla="*/ 298 w 322"/>
                <a:gd name="T77" fmla="*/ 143 h 158"/>
                <a:gd name="T78" fmla="*/ 280 w 322"/>
                <a:gd name="T79" fmla="*/ 145 h 158"/>
                <a:gd name="T80" fmla="*/ 248 w 322"/>
                <a:gd name="T81" fmla="*/ 149 h 158"/>
                <a:gd name="T82" fmla="*/ 233 w 322"/>
                <a:gd name="T83" fmla="*/ 149 h 158"/>
                <a:gd name="T84" fmla="*/ 246 w 322"/>
                <a:gd name="T85" fmla="*/ 149 h 158"/>
                <a:gd name="T86" fmla="*/ 275 w 322"/>
                <a:gd name="T87" fmla="*/ 151 h 158"/>
                <a:gd name="T88" fmla="*/ 286 w 322"/>
                <a:gd name="T89" fmla="*/ 153 h 158"/>
                <a:gd name="T90" fmla="*/ 275 w 322"/>
                <a:gd name="T91" fmla="*/ 158 h 158"/>
                <a:gd name="T92" fmla="*/ 230 w 322"/>
                <a:gd name="T93" fmla="*/ 158 h 158"/>
                <a:gd name="T94" fmla="*/ 186 w 322"/>
                <a:gd name="T95" fmla="*/ 151 h 158"/>
                <a:gd name="T96" fmla="*/ 168 w 322"/>
                <a:gd name="T97" fmla="*/ 142 h 158"/>
                <a:gd name="T98" fmla="*/ 150 w 322"/>
                <a:gd name="T99" fmla="*/ 133 h 158"/>
                <a:gd name="T100" fmla="*/ 85 w 322"/>
                <a:gd name="T101" fmla="*/ 107 h 158"/>
                <a:gd name="T102" fmla="*/ 59 w 322"/>
                <a:gd name="T103" fmla="*/ 96 h 158"/>
                <a:gd name="T104" fmla="*/ 38 w 322"/>
                <a:gd name="T105" fmla="*/ 89 h 158"/>
                <a:gd name="T106" fmla="*/ 20 w 322"/>
                <a:gd name="T107" fmla="*/ 80 h 158"/>
                <a:gd name="T108" fmla="*/ 7 w 322"/>
                <a:gd name="T109" fmla="*/ 73 h 158"/>
                <a:gd name="T110" fmla="*/ 0 w 322"/>
                <a:gd name="T111" fmla="*/ 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" h="158">
                  <a:moveTo>
                    <a:pt x="0" y="28"/>
                  </a:moveTo>
                  <a:lnTo>
                    <a:pt x="11" y="20"/>
                  </a:lnTo>
                  <a:lnTo>
                    <a:pt x="21" y="13"/>
                  </a:lnTo>
                  <a:lnTo>
                    <a:pt x="30" y="6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6"/>
                  </a:lnTo>
                  <a:lnTo>
                    <a:pt x="74" y="13"/>
                  </a:lnTo>
                  <a:lnTo>
                    <a:pt x="77" y="20"/>
                  </a:lnTo>
                  <a:lnTo>
                    <a:pt x="83" y="28"/>
                  </a:lnTo>
                  <a:lnTo>
                    <a:pt x="88" y="31"/>
                  </a:lnTo>
                  <a:lnTo>
                    <a:pt x="96" y="33"/>
                  </a:lnTo>
                  <a:lnTo>
                    <a:pt x="103" y="37"/>
                  </a:lnTo>
                  <a:lnTo>
                    <a:pt x="110" y="40"/>
                  </a:lnTo>
                  <a:lnTo>
                    <a:pt x="121" y="40"/>
                  </a:lnTo>
                  <a:lnTo>
                    <a:pt x="132" y="40"/>
                  </a:lnTo>
                  <a:lnTo>
                    <a:pt x="143" y="40"/>
                  </a:lnTo>
                  <a:lnTo>
                    <a:pt x="155" y="38"/>
                  </a:lnTo>
                  <a:lnTo>
                    <a:pt x="172" y="38"/>
                  </a:lnTo>
                  <a:lnTo>
                    <a:pt x="190" y="37"/>
                  </a:lnTo>
                  <a:lnTo>
                    <a:pt x="213" y="37"/>
                  </a:lnTo>
                  <a:lnTo>
                    <a:pt x="244" y="35"/>
                  </a:lnTo>
                  <a:lnTo>
                    <a:pt x="246" y="38"/>
                  </a:lnTo>
                  <a:lnTo>
                    <a:pt x="248" y="42"/>
                  </a:lnTo>
                  <a:lnTo>
                    <a:pt x="246" y="46"/>
                  </a:lnTo>
                  <a:lnTo>
                    <a:pt x="244" y="49"/>
                  </a:lnTo>
                  <a:lnTo>
                    <a:pt x="240" y="53"/>
                  </a:lnTo>
                  <a:lnTo>
                    <a:pt x="239" y="55"/>
                  </a:lnTo>
                  <a:lnTo>
                    <a:pt x="237" y="57"/>
                  </a:lnTo>
                  <a:lnTo>
                    <a:pt x="233" y="57"/>
                  </a:lnTo>
                  <a:lnTo>
                    <a:pt x="226" y="58"/>
                  </a:lnTo>
                  <a:lnTo>
                    <a:pt x="219" y="58"/>
                  </a:lnTo>
                  <a:lnTo>
                    <a:pt x="211" y="60"/>
                  </a:lnTo>
                  <a:lnTo>
                    <a:pt x="204" y="60"/>
                  </a:lnTo>
                  <a:lnTo>
                    <a:pt x="197" y="62"/>
                  </a:lnTo>
                  <a:lnTo>
                    <a:pt x="192" y="64"/>
                  </a:lnTo>
                  <a:lnTo>
                    <a:pt x="184" y="64"/>
                  </a:lnTo>
                  <a:lnTo>
                    <a:pt x="177" y="66"/>
                  </a:lnTo>
                  <a:lnTo>
                    <a:pt x="177" y="67"/>
                  </a:lnTo>
                  <a:lnTo>
                    <a:pt x="179" y="69"/>
                  </a:lnTo>
                  <a:lnTo>
                    <a:pt x="181" y="73"/>
                  </a:lnTo>
                  <a:lnTo>
                    <a:pt x="182" y="75"/>
                  </a:lnTo>
                  <a:lnTo>
                    <a:pt x="202" y="78"/>
                  </a:lnTo>
                  <a:lnTo>
                    <a:pt x="219" y="82"/>
                  </a:lnTo>
                  <a:lnTo>
                    <a:pt x="230" y="84"/>
                  </a:lnTo>
                  <a:lnTo>
                    <a:pt x="237" y="86"/>
                  </a:lnTo>
                  <a:lnTo>
                    <a:pt x="240" y="86"/>
                  </a:lnTo>
                  <a:lnTo>
                    <a:pt x="244" y="87"/>
                  </a:lnTo>
                  <a:lnTo>
                    <a:pt x="246" y="89"/>
                  </a:lnTo>
                  <a:lnTo>
                    <a:pt x="246" y="91"/>
                  </a:lnTo>
                  <a:lnTo>
                    <a:pt x="255" y="91"/>
                  </a:lnTo>
                  <a:lnTo>
                    <a:pt x="264" y="89"/>
                  </a:lnTo>
                  <a:lnTo>
                    <a:pt x="275" y="87"/>
                  </a:lnTo>
                  <a:lnTo>
                    <a:pt x="284" y="87"/>
                  </a:lnTo>
                  <a:lnTo>
                    <a:pt x="295" y="86"/>
                  </a:lnTo>
                  <a:lnTo>
                    <a:pt x="304" y="84"/>
                  </a:lnTo>
                  <a:lnTo>
                    <a:pt x="315" y="82"/>
                  </a:lnTo>
                  <a:lnTo>
                    <a:pt x="322" y="80"/>
                  </a:lnTo>
                  <a:lnTo>
                    <a:pt x="320" y="84"/>
                  </a:lnTo>
                  <a:lnTo>
                    <a:pt x="315" y="87"/>
                  </a:lnTo>
                  <a:lnTo>
                    <a:pt x="307" y="93"/>
                  </a:lnTo>
                  <a:lnTo>
                    <a:pt x="306" y="96"/>
                  </a:lnTo>
                  <a:lnTo>
                    <a:pt x="300" y="100"/>
                  </a:lnTo>
                  <a:lnTo>
                    <a:pt x="295" y="102"/>
                  </a:lnTo>
                  <a:lnTo>
                    <a:pt x="287" y="105"/>
                  </a:lnTo>
                  <a:lnTo>
                    <a:pt x="282" y="107"/>
                  </a:lnTo>
                  <a:lnTo>
                    <a:pt x="269" y="107"/>
                  </a:lnTo>
                  <a:lnTo>
                    <a:pt x="257" y="109"/>
                  </a:lnTo>
                  <a:lnTo>
                    <a:pt x="246" y="111"/>
                  </a:lnTo>
                  <a:lnTo>
                    <a:pt x="233" y="111"/>
                  </a:lnTo>
                  <a:lnTo>
                    <a:pt x="233" y="113"/>
                  </a:lnTo>
                  <a:lnTo>
                    <a:pt x="233" y="115"/>
                  </a:lnTo>
                  <a:lnTo>
                    <a:pt x="233" y="116"/>
                  </a:lnTo>
                  <a:lnTo>
                    <a:pt x="233" y="118"/>
                  </a:lnTo>
                  <a:lnTo>
                    <a:pt x="253" y="118"/>
                  </a:lnTo>
                  <a:lnTo>
                    <a:pt x="268" y="116"/>
                  </a:lnTo>
                  <a:lnTo>
                    <a:pt x="278" y="116"/>
                  </a:lnTo>
                  <a:lnTo>
                    <a:pt x="286" y="115"/>
                  </a:lnTo>
                  <a:lnTo>
                    <a:pt x="291" y="113"/>
                  </a:lnTo>
                  <a:lnTo>
                    <a:pt x="295" y="113"/>
                  </a:lnTo>
                  <a:lnTo>
                    <a:pt x="298" y="111"/>
                  </a:lnTo>
                  <a:lnTo>
                    <a:pt x="302" y="111"/>
                  </a:lnTo>
                  <a:lnTo>
                    <a:pt x="309" y="105"/>
                  </a:lnTo>
                  <a:lnTo>
                    <a:pt x="315" y="104"/>
                  </a:lnTo>
                  <a:lnTo>
                    <a:pt x="318" y="105"/>
                  </a:lnTo>
                  <a:lnTo>
                    <a:pt x="318" y="111"/>
                  </a:lnTo>
                  <a:lnTo>
                    <a:pt x="309" y="116"/>
                  </a:lnTo>
                  <a:lnTo>
                    <a:pt x="300" y="120"/>
                  </a:lnTo>
                  <a:lnTo>
                    <a:pt x="291" y="125"/>
                  </a:lnTo>
                  <a:lnTo>
                    <a:pt x="287" y="129"/>
                  </a:lnTo>
                  <a:lnTo>
                    <a:pt x="280" y="129"/>
                  </a:lnTo>
                  <a:lnTo>
                    <a:pt x="273" y="129"/>
                  </a:lnTo>
                  <a:lnTo>
                    <a:pt x="266" y="131"/>
                  </a:lnTo>
                  <a:lnTo>
                    <a:pt x="258" y="131"/>
                  </a:lnTo>
                  <a:lnTo>
                    <a:pt x="253" y="131"/>
                  </a:lnTo>
                  <a:lnTo>
                    <a:pt x="246" y="133"/>
                  </a:lnTo>
                  <a:lnTo>
                    <a:pt x="239" y="133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5" y="134"/>
                  </a:lnTo>
                  <a:lnTo>
                    <a:pt x="235" y="136"/>
                  </a:lnTo>
                  <a:lnTo>
                    <a:pt x="235" y="138"/>
                  </a:lnTo>
                  <a:lnTo>
                    <a:pt x="242" y="138"/>
                  </a:lnTo>
                  <a:lnTo>
                    <a:pt x="251" y="138"/>
                  </a:lnTo>
                  <a:lnTo>
                    <a:pt x="260" y="136"/>
                  </a:lnTo>
                  <a:lnTo>
                    <a:pt x="271" y="136"/>
                  </a:lnTo>
                  <a:lnTo>
                    <a:pt x="282" y="134"/>
                  </a:lnTo>
                  <a:lnTo>
                    <a:pt x="293" y="133"/>
                  </a:lnTo>
                  <a:lnTo>
                    <a:pt x="304" y="131"/>
                  </a:lnTo>
                  <a:lnTo>
                    <a:pt x="311" y="129"/>
                  </a:lnTo>
                  <a:lnTo>
                    <a:pt x="309" y="131"/>
                  </a:lnTo>
                  <a:lnTo>
                    <a:pt x="307" y="134"/>
                  </a:lnTo>
                  <a:lnTo>
                    <a:pt x="304" y="138"/>
                  </a:lnTo>
                  <a:lnTo>
                    <a:pt x="298" y="143"/>
                  </a:lnTo>
                  <a:lnTo>
                    <a:pt x="296" y="143"/>
                  </a:lnTo>
                  <a:lnTo>
                    <a:pt x="289" y="145"/>
                  </a:lnTo>
                  <a:lnTo>
                    <a:pt x="280" y="145"/>
                  </a:lnTo>
                  <a:lnTo>
                    <a:pt x="269" y="147"/>
                  </a:lnTo>
                  <a:lnTo>
                    <a:pt x="257" y="147"/>
                  </a:lnTo>
                  <a:lnTo>
                    <a:pt x="248" y="149"/>
                  </a:lnTo>
                  <a:lnTo>
                    <a:pt x="239" y="149"/>
                  </a:lnTo>
                  <a:lnTo>
                    <a:pt x="235" y="149"/>
                  </a:lnTo>
                  <a:lnTo>
                    <a:pt x="233" y="149"/>
                  </a:lnTo>
                  <a:lnTo>
                    <a:pt x="235" y="149"/>
                  </a:lnTo>
                  <a:lnTo>
                    <a:pt x="239" y="149"/>
                  </a:lnTo>
                  <a:lnTo>
                    <a:pt x="246" y="149"/>
                  </a:lnTo>
                  <a:lnTo>
                    <a:pt x="253" y="151"/>
                  </a:lnTo>
                  <a:lnTo>
                    <a:pt x="262" y="151"/>
                  </a:lnTo>
                  <a:lnTo>
                    <a:pt x="275" y="151"/>
                  </a:lnTo>
                  <a:lnTo>
                    <a:pt x="287" y="151"/>
                  </a:lnTo>
                  <a:lnTo>
                    <a:pt x="287" y="151"/>
                  </a:lnTo>
                  <a:lnTo>
                    <a:pt x="286" y="153"/>
                  </a:lnTo>
                  <a:lnTo>
                    <a:pt x="284" y="154"/>
                  </a:lnTo>
                  <a:lnTo>
                    <a:pt x="282" y="156"/>
                  </a:lnTo>
                  <a:lnTo>
                    <a:pt x="275" y="158"/>
                  </a:lnTo>
                  <a:lnTo>
                    <a:pt x="262" y="158"/>
                  </a:lnTo>
                  <a:lnTo>
                    <a:pt x="246" y="158"/>
                  </a:lnTo>
                  <a:lnTo>
                    <a:pt x="230" y="158"/>
                  </a:lnTo>
                  <a:lnTo>
                    <a:pt x="213" y="156"/>
                  </a:lnTo>
                  <a:lnTo>
                    <a:pt x="197" y="153"/>
                  </a:lnTo>
                  <a:lnTo>
                    <a:pt x="186" y="151"/>
                  </a:lnTo>
                  <a:lnTo>
                    <a:pt x="179" y="149"/>
                  </a:lnTo>
                  <a:lnTo>
                    <a:pt x="172" y="145"/>
                  </a:lnTo>
                  <a:lnTo>
                    <a:pt x="168" y="142"/>
                  </a:lnTo>
                  <a:lnTo>
                    <a:pt x="164" y="140"/>
                  </a:lnTo>
                  <a:lnTo>
                    <a:pt x="159" y="136"/>
                  </a:lnTo>
                  <a:lnTo>
                    <a:pt x="150" y="133"/>
                  </a:lnTo>
                  <a:lnTo>
                    <a:pt x="135" y="125"/>
                  </a:lnTo>
                  <a:lnTo>
                    <a:pt x="114" y="118"/>
                  </a:lnTo>
                  <a:lnTo>
                    <a:pt x="85" y="107"/>
                  </a:lnTo>
                  <a:lnTo>
                    <a:pt x="76" y="104"/>
                  </a:lnTo>
                  <a:lnTo>
                    <a:pt x="68" y="100"/>
                  </a:lnTo>
                  <a:lnTo>
                    <a:pt x="59" y="96"/>
                  </a:lnTo>
                  <a:lnTo>
                    <a:pt x="52" y="93"/>
                  </a:lnTo>
                  <a:lnTo>
                    <a:pt x="43" y="91"/>
                  </a:lnTo>
                  <a:lnTo>
                    <a:pt x="38" y="89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0" y="80"/>
                  </a:lnTo>
                  <a:lnTo>
                    <a:pt x="14" y="78"/>
                  </a:lnTo>
                  <a:lnTo>
                    <a:pt x="11" y="76"/>
                  </a:lnTo>
                  <a:lnTo>
                    <a:pt x="7" y="73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1" name="Freeform 41"/>
            <p:cNvSpPr>
              <a:spLocks/>
            </p:cNvSpPr>
            <p:nvPr/>
          </p:nvSpPr>
          <p:spPr bwMode="auto">
            <a:xfrm>
              <a:off x="527" y="2540"/>
              <a:ext cx="29" cy="154"/>
            </a:xfrm>
            <a:custGeom>
              <a:avLst/>
              <a:gdLst>
                <a:gd name="T0" fmla="*/ 0 w 29"/>
                <a:gd name="T1" fmla="*/ 0 h 154"/>
                <a:gd name="T2" fmla="*/ 7 w 29"/>
                <a:gd name="T3" fmla="*/ 11 h 154"/>
                <a:gd name="T4" fmla="*/ 14 w 29"/>
                <a:gd name="T5" fmla="*/ 22 h 154"/>
                <a:gd name="T6" fmla="*/ 22 w 29"/>
                <a:gd name="T7" fmla="*/ 35 h 154"/>
                <a:gd name="T8" fmla="*/ 29 w 29"/>
                <a:gd name="T9" fmla="*/ 46 h 154"/>
                <a:gd name="T10" fmla="*/ 27 w 29"/>
                <a:gd name="T11" fmla="*/ 104 h 154"/>
                <a:gd name="T12" fmla="*/ 25 w 29"/>
                <a:gd name="T13" fmla="*/ 134 h 154"/>
                <a:gd name="T14" fmla="*/ 23 w 29"/>
                <a:gd name="T15" fmla="*/ 147 h 154"/>
                <a:gd name="T16" fmla="*/ 22 w 29"/>
                <a:gd name="T17" fmla="*/ 154 h 154"/>
                <a:gd name="T18" fmla="*/ 9 w 29"/>
                <a:gd name="T19" fmla="*/ 82 h 154"/>
                <a:gd name="T20" fmla="*/ 4 w 29"/>
                <a:gd name="T21" fmla="*/ 42 h 154"/>
                <a:gd name="T22" fmla="*/ 0 w 29"/>
                <a:gd name="T23" fmla="*/ 19 h 154"/>
                <a:gd name="T24" fmla="*/ 0 w 29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54">
                  <a:moveTo>
                    <a:pt x="0" y="0"/>
                  </a:moveTo>
                  <a:lnTo>
                    <a:pt x="7" y="11"/>
                  </a:lnTo>
                  <a:lnTo>
                    <a:pt x="14" y="22"/>
                  </a:lnTo>
                  <a:lnTo>
                    <a:pt x="22" y="35"/>
                  </a:lnTo>
                  <a:lnTo>
                    <a:pt x="29" y="46"/>
                  </a:lnTo>
                  <a:lnTo>
                    <a:pt x="27" y="104"/>
                  </a:lnTo>
                  <a:lnTo>
                    <a:pt x="25" y="134"/>
                  </a:lnTo>
                  <a:lnTo>
                    <a:pt x="23" y="147"/>
                  </a:lnTo>
                  <a:lnTo>
                    <a:pt x="22" y="154"/>
                  </a:lnTo>
                  <a:lnTo>
                    <a:pt x="9" y="82"/>
                  </a:lnTo>
                  <a:lnTo>
                    <a:pt x="4" y="4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2" name="Freeform 42"/>
            <p:cNvSpPr>
              <a:spLocks/>
            </p:cNvSpPr>
            <p:nvPr/>
          </p:nvSpPr>
          <p:spPr bwMode="auto">
            <a:xfrm>
              <a:off x="536" y="2281"/>
              <a:ext cx="914" cy="1357"/>
            </a:xfrm>
            <a:custGeom>
              <a:avLst/>
              <a:gdLst>
                <a:gd name="T0" fmla="*/ 31 w 914"/>
                <a:gd name="T1" fmla="*/ 518 h 1357"/>
                <a:gd name="T2" fmla="*/ 45 w 914"/>
                <a:gd name="T3" fmla="*/ 520 h 1357"/>
                <a:gd name="T4" fmla="*/ 60 w 914"/>
                <a:gd name="T5" fmla="*/ 451 h 1357"/>
                <a:gd name="T6" fmla="*/ 74 w 914"/>
                <a:gd name="T7" fmla="*/ 471 h 1357"/>
                <a:gd name="T8" fmla="*/ 85 w 914"/>
                <a:gd name="T9" fmla="*/ 442 h 1357"/>
                <a:gd name="T10" fmla="*/ 150 w 914"/>
                <a:gd name="T11" fmla="*/ 421 h 1357"/>
                <a:gd name="T12" fmla="*/ 217 w 914"/>
                <a:gd name="T13" fmla="*/ 393 h 1357"/>
                <a:gd name="T14" fmla="*/ 279 w 914"/>
                <a:gd name="T15" fmla="*/ 428 h 1357"/>
                <a:gd name="T16" fmla="*/ 340 w 914"/>
                <a:gd name="T17" fmla="*/ 546 h 1357"/>
                <a:gd name="T18" fmla="*/ 373 w 914"/>
                <a:gd name="T19" fmla="*/ 687 h 1357"/>
                <a:gd name="T20" fmla="*/ 423 w 914"/>
                <a:gd name="T21" fmla="*/ 720 h 1357"/>
                <a:gd name="T22" fmla="*/ 465 w 914"/>
                <a:gd name="T23" fmla="*/ 643 h 1357"/>
                <a:gd name="T24" fmla="*/ 460 w 914"/>
                <a:gd name="T25" fmla="*/ 493 h 1357"/>
                <a:gd name="T26" fmla="*/ 505 w 914"/>
                <a:gd name="T27" fmla="*/ 450 h 1357"/>
                <a:gd name="T28" fmla="*/ 572 w 914"/>
                <a:gd name="T29" fmla="*/ 399 h 1357"/>
                <a:gd name="T30" fmla="*/ 623 w 914"/>
                <a:gd name="T31" fmla="*/ 317 h 1357"/>
                <a:gd name="T32" fmla="*/ 628 w 914"/>
                <a:gd name="T33" fmla="*/ 151 h 1357"/>
                <a:gd name="T34" fmla="*/ 641 w 914"/>
                <a:gd name="T35" fmla="*/ 118 h 1357"/>
                <a:gd name="T36" fmla="*/ 697 w 914"/>
                <a:gd name="T37" fmla="*/ 0 h 1357"/>
                <a:gd name="T38" fmla="*/ 693 w 914"/>
                <a:gd name="T39" fmla="*/ 134 h 1357"/>
                <a:gd name="T40" fmla="*/ 680 w 914"/>
                <a:gd name="T41" fmla="*/ 171 h 1357"/>
                <a:gd name="T42" fmla="*/ 684 w 914"/>
                <a:gd name="T43" fmla="*/ 223 h 1357"/>
                <a:gd name="T44" fmla="*/ 737 w 914"/>
                <a:gd name="T45" fmla="*/ 279 h 1357"/>
                <a:gd name="T46" fmla="*/ 718 w 914"/>
                <a:gd name="T47" fmla="*/ 308 h 1357"/>
                <a:gd name="T48" fmla="*/ 773 w 914"/>
                <a:gd name="T49" fmla="*/ 444 h 1357"/>
                <a:gd name="T50" fmla="*/ 804 w 914"/>
                <a:gd name="T51" fmla="*/ 672 h 1357"/>
                <a:gd name="T52" fmla="*/ 849 w 914"/>
                <a:gd name="T53" fmla="*/ 837 h 1357"/>
                <a:gd name="T54" fmla="*/ 903 w 914"/>
                <a:gd name="T55" fmla="*/ 1174 h 1357"/>
                <a:gd name="T56" fmla="*/ 890 w 914"/>
                <a:gd name="T57" fmla="*/ 1294 h 1357"/>
                <a:gd name="T58" fmla="*/ 802 w 914"/>
                <a:gd name="T59" fmla="*/ 1292 h 1357"/>
                <a:gd name="T60" fmla="*/ 724 w 914"/>
                <a:gd name="T61" fmla="*/ 993 h 1357"/>
                <a:gd name="T62" fmla="*/ 699 w 914"/>
                <a:gd name="T63" fmla="*/ 921 h 1357"/>
                <a:gd name="T64" fmla="*/ 740 w 914"/>
                <a:gd name="T65" fmla="*/ 1199 h 1357"/>
                <a:gd name="T66" fmla="*/ 740 w 914"/>
                <a:gd name="T67" fmla="*/ 1332 h 1357"/>
                <a:gd name="T68" fmla="*/ 657 w 914"/>
                <a:gd name="T69" fmla="*/ 1353 h 1357"/>
                <a:gd name="T70" fmla="*/ 633 w 914"/>
                <a:gd name="T71" fmla="*/ 1006 h 1357"/>
                <a:gd name="T72" fmla="*/ 628 w 914"/>
                <a:gd name="T73" fmla="*/ 1180 h 1357"/>
                <a:gd name="T74" fmla="*/ 588 w 914"/>
                <a:gd name="T75" fmla="*/ 1317 h 1357"/>
                <a:gd name="T76" fmla="*/ 483 w 914"/>
                <a:gd name="T77" fmla="*/ 1312 h 1357"/>
                <a:gd name="T78" fmla="*/ 389 w 914"/>
                <a:gd name="T79" fmla="*/ 1292 h 1357"/>
                <a:gd name="T80" fmla="*/ 394 w 914"/>
                <a:gd name="T81" fmla="*/ 897 h 1357"/>
                <a:gd name="T82" fmla="*/ 387 w 914"/>
                <a:gd name="T83" fmla="*/ 810 h 1357"/>
                <a:gd name="T84" fmla="*/ 378 w 914"/>
                <a:gd name="T85" fmla="*/ 1089 h 1357"/>
                <a:gd name="T86" fmla="*/ 340 w 914"/>
                <a:gd name="T87" fmla="*/ 1301 h 1357"/>
                <a:gd name="T88" fmla="*/ 264 w 914"/>
                <a:gd name="T89" fmla="*/ 1339 h 1357"/>
                <a:gd name="T90" fmla="*/ 255 w 914"/>
                <a:gd name="T91" fmla="*/ 1212 h 1357"/>
                <a:gd name="T92" fmla="*/ 219 w 914"/>
                <a:gd name="T93" fmla="*/ 1335 h 1357"/>
                <a:gd name="T94" fmla="*/ 199 w 914"/>
                <a:gd name="T95" fmla="*/ 1252 h 1357"/>
                <a:gd name="T96" fmla="*/ 188 w 914"/>
                <a:gd name="T97" fmla="*/ 1247 h 1357"/>
                <a:gd name="T98" fmla="*/ 136 w 914"/>
                <a:gd name="T99" fmla="*/ 1315 h 1357"/>
                <a:gd name="T100" fmla="*/ 98 w 914"/>
                <a:gd name="T101" fmla="*/ 1169 h 1357"/>
                <a:gd name="T102" fmla="*/ 107 w 914"/>
                <a:gd name="T103" fmla="*/ 906 h 1357"/>
                <a:gd name="T104" fmla="*/ 85 w 914"/>
                <a:gd name="T105" fmla="*/ 1163 h 1357"/>
                <a:gd name="T106" fmla="*/ 72 w 914"/>
                <a:gd name="T107" fmla="*/ 1248 h 1357"/>
                <a:gd name="T108" fmla="*/ 61 w 914"/>
                <a:gd name="T109" fmla="*/ 1283 h 1357"/>
                <a:gd name="T110" fmla="*/ 47 w 914"/>
                <a:gd name="T111" fmla="*/ 1176 h 1357"/>
                <a:gd name="T112" fmla="*/ 81 w 914"/>
                <a:gd name="T113" fmla="*/ 705 h 1357"/>
                <a:gd name="T114" fmla="*/ 69 w 914"/>
                <a:gd name="T115" fmla="*/ 787 h 1357"/>
                <a:gd name="T116" fmla="*/ 49 w 914"/>
                <a:gd name="T117" fmla="*/ 647 h 1357"/>
                <a:gd name="T118" fmla="*/ 23 w 914"/>
                <a:gd name="T119" fmla="*/ 1261 h 1357"/>
                <a:gd name="T120" fmla="*/ 0 w 914"/>
                <a:gd name="T121" fmla="*/ 122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4" h="1357">
                  <a:moveTo>
                    <a:pt x="0" y="1209"/>
                  </a:moveTo>
                  <a:lnTo>
                    <a:pt x="11" y="973"/>
                  </a:lnTo>
                  <a:lnTo>
                    <a:pt x="18" y="835"/>
                  </a:lnTo>
                  <a:lnTo>
                    <a:pt x="22" y="745"/>
                  </a:lnTo>
                  <a:lnTo>
                    <a:pt x="29" y="647"/>
                  </a:lnTo>
                  <a:lnTo>
                    <a:pt x="29" y="576"/>
                  </a:lnTo>
                  <a:lnTo>
                    <a:pt x="29" y="538"/>
                  </a:lnTo>
                  <a:lnTo>
                    <a:pt x="31" y="518"/>
                  </a:lnTo>
                  <a:lnTo>
                    <a:pt x="34" y="504"/>
                  </a:lnTo>
                  <a:lnTo>
                    <a:pt x="36" y="504"/>
                  </a:lnTo>
                  <a:lnTo>
                    <a:pt x="38" y="504"/>
                  </a:lnTo>
                  <a:lnTo>
                    <a:pt x="40" y="504"/>
                  </a:lnTo>
                  <a:lnTo>
                    <a:pt x="42" y="504"/>
                  </a:lnTo>
                  <a:lnTo>
                    <a:pt x="43" y="509"/>
                  </a:lnTo>
                  <a:lnTo>
                    <a:pt x="45" y="515"/>
                  </a:lnTo>
                  <a:lnTo>
                    <a:pt x="45" y="520"/>
                  </a:lnTo>
                  <a:lnTo>
                    <a:pt x="47" y="526"/>
                  </a:lnTo>
                  <a:lnTo>
                    <a:pt x="49" y="526"/>
                  </a:lnTo>
                  <a:lnTo>
                    <a:pt x="52" y="526"/>
                  </a:lnTo>
                  <a:lnTo>
                    <a:pt x="54" y="526"/>
                  </a:lnTo>
                  <a:lnTo>
                    <a:pt x="56" y="526"/>
                  </a:lnTo>
                  <a:lnTo>
                    <a:pt x="58" y="500"/>
                  </a:lnTo>
                  <a:lnTo>
                    <a:pt x="58" y="477"/>
                  </a:lnTo>
                  <a:lnTo>
                    <a:pt x="60" y="451"/>
                  </a:lnTo>
                  <a:lnTo>
                    <a:pt x="61" y="428"/>
                  </a:lnTo>
                  <a:lnTo>
                    <a:pt x="65" y="428"/>
                  </a:lnTo>
                  <a:lnTo>
                    <a:pt x="69" y="428"/>
                  </a:lnTo>
                  <a:lnTo>
                    <a:pt x="72" y="428"/>
                  </a:lnTo>
                  <a:lnTo>
                    <a:pt x="78" y="428"/>
                  </a:lnTo>
                  <a:lnTo>
                    <a:pt x="76" y="442"/>
                  </a:lnTo>
                  <a:lnTo>
                    <a:pt x="74" y="457"/>
                  </a:lnTo>
                  <a:lnTo>
                    <a:pt x="74" y="471"/>
                  </a:lnTo>
                  <a:lnTo>
                    <a:pt x="72" y="486"/>
                  </a:lnTo>
                  <a:lnTo>
                    <a:pt x="74" y="484"/>
                  </a:lnTo>
                  <a:lnTo>
                    <a:pt x="78" y="482"/>
                  </a:lnTo>
                  <a:lnTo>
                    <a:pt x="80" y="482"/>
                  </a:lnTo>
                  <a:lnTo>
                    <a:pt x="83" y="480"/>
                  </a:lnTo>
                  <a:lnTo>
                    <a:pt x="83" y="468"/>
                  </a:lnTo>
                  <a:lnTo>
                    <a:pt x="85" y="455"/>
                  </a:lnTo>
                  <a:lnTo>
                    <a:pt x="85" y="442"/>
                  </a:lnTo>
                  <a:lnTo>
                    <a:pt x="85" y="428"/>
                  </a:lnTo>
                  <a:lnTo>
                    <a:pt x="94" y="432"/>
                  </a:lnTo>
                  <a:lnTo>
                    <a:pt x="101" y="433"/>
                  </a:lnTo>
                  <a:lnTo>
                    <a:pt x="110" y="435"/>
                  </a:lnTo>
                  <a:lnTo>
                    <a:pt x="123" y="437"/>
                  </a:lnTo>
                  <a:lnTo>
                    <a:pt x="132" y="432"/>
                  </a:lnTo>
                  <a:lnTo>
                    <a:pt x="141" y="426"/>
                  </a:lnTo>
                  <a:lnTo>
                    <a:pt x="150" y="421"/>
                  </a:lnTo>
                  <a:lnTo>
                    <a:pt x="159" y="415"/>
                  </a:lnTo>
                  <a:lnTo>
                    <a:pt x="168" y="410"/>
                  </a:lnTo>
                  <a:lnTo>
                    <a:pt x="179" y="404"/>
                  </a:lnTo>
                  <a:lnTo>
                    <a:pt x="188" y="399"/>
                  </a:lnTo>
                  <a:lnTo>
                    <a:pt x="197" y="393"/>
                  </a:lnTo>
                  <a:lnTo>
                    <a:pt x="204" y="393"/>
                  </a:lnTo>
                  <a:lnTo>
                    <a:pt x="212" y="393"/>
                  </a:lnTo>
                  <a:lnTo>
                    <a:pt x="217" y="393"/>
                  </a:lnTo>
                  <a:lnTo>
                    <a:pt x="223" y="393"/>
                  </a:lnTo>
                  <a:lnTo>
                    <a:pt x="230" y="399"/>
                  </a:lnTo>
                  <a:lnTo>
                    <a:pt x="239" y="404"/>
                  </a:lnTo>
                  <a:lnTo>
                    <a:pt x="246" y="410"/>
                  </a:lnTo>
                  <a:lnTo>
                    <a:pt x="255" y="413"/>
                  </a:lnTo>
                  <a:lnTo>
                    <a:pt x="262" y="419"/>
                  </a:lnTo>
                  <a:lnTo>
                    <a:pt x="271" y="424"/>
                  </a:lnTo>
                  <a:lnTo>
                    <a:pt x="279" y="428"/>
                  </a:lnTo>
                  <a:lnTo>
                    <a:pt x="286" y="433"/>
                  </a:lnTo>
                  <a:lnTo>
                    <a:pt x="295" y="451"/>
                  </a:lnTo>
                  <a:lnTo>
                    <a:pt x="300" y="466"/>
                  </a:lnTo>
                  <a:lnTo>
                    <a:pt x="308" y="484"/>
                  </a:lnTo>
                  <a:lnTo>
                    <a:pt x="317" y="511"/>
                  </a:lnTo>
                  <a:lnTo>
                    <a:pt x="326" y="524"/>
                  </a:lnTo>
                  <a:lnTo>
                    <a:pt x="333" y="535"/>
                  </a:lnTo>
                  <a:lnTo>
                    <a:pt x="340" y="546"/>
                  </a:lnTo>
                  <a:lnTo>
                    <a:pt x="349" y="564"/>
                  </a:lnTo>
                  <a:lnTo>
                    <a:pt x="358" y="587"/>
                  </a:lnTo>
                  <a:lnTo>
                    <a:pt x="364" y="604"/>
                  </a:lnTo>
                  <a:lnTo>
                    <a:pt x="369" y="622"/>
                  </a:lnTo>
                  <a:lnTo>
                    <a:pt x="373" y="647"/>
                  </a:lnTo>
                  <a:lnTo>
                    <a:pt x="373" y="660"/>
                  </a:lnTo>
                  <a:lnTo>
                    <a:pt x="373" y="672"/>
                  </a:lnTo>
                  <a:lnTo>
                    <a:pt x="373" y="687"/>
                  </a:lnTo>
                  <a:lnTo>
                    <a:pt x="373" y="700"/>
                  </a:lnTo>
                  <a:lnTo>
                    <a:pt x="382" y="703"/>
                  </a:lnTo>
                  <a:lnTo>
                    <a:pt x="387" y="707"/>
                  </a:lnTo>
                  <a:lnTo>
                    <a:pt x="393" y="710"/>
                  </a:lnTo>
                  <a:lnTo>
                    <a:pt x="400" y="720"/>
                  </a:lnTo>
                  <a:lnTo>
                    <a:pt x="407" y="720"/>
                  </a:lnTo>
                  <a:lnTo>
                    <a:pt x="416" y="720"/>
                  </a:lnTo>
                  <a:lnTo>
                    <a:pt x="423" y="720"/>
                  </a:lnTo>
                  <a:lnTo>
                    <a:pt x="431" y="720"/>
                  </a:lnTo>
                  <a:lnTo>
                    <a:pt x="440" y="720"/>
                  </a:lnTo>
                  <a:lnTo>
                    <a:pt x="447" y="720"/>
                  </a:lnTo>
                  <a:lnTo>
                    <a:pt x="454" y="721"/>
                  </a:lnTo>
                  <a:lnTo>
                    <a:pt x="461" y="721"/>
                  </a:lnTo>
                  <a:lnTo>
                    <a:pt x="463" y="696"/>
                  </a:lnTo>
                  <a:lnTo>
                    <a:pt x="465" y="669"/>
                  </a:lnTo>
                  <a:lnTo>
                    <a:pt x="465" y="643"/>
                  </a:lnTo>
                  <a:lnTo>
                    <a:pt x="465" y="616"/>
                  </a:lnTo>
                  <a:lnTo>
                    <a:pt x="461" y="585"/>
                  </a:lnTo>
                  <a:lnTo>
                    <a:pt x="458" y="562"/>
                  </a:lnTo>
                  <a:lnTo>
                    <a:pt x="454" y="537"/>
                  </a:lnTo>
                  <a:lnTo>
                    <a:pt x="449" y="493"/>
                  </a:lnTo>
                  <a:lnTo>
                    <a:pt x="452" y="493"/>
                  </a:lnTo>
                  <a:lnTo>
                    <a:pt x="456" y="493"/>
                  </a:lnTo>
                  <a:lnTo>
                    <a:pt x="460" y="493"/>
                  </a:lnTo>
                  <a:lnTo>
                    <a:pt x="461" y="493"/>
                  </a:lnTo>
                  <a:lnTo>
                    <a:pt x="463" y="489"/>
                  </a:lnTo>
                  <a:lnTo>
                    <a:pt x="465" y="484"/>
                  </a:lnTo>
                  <a:lnTo>
                    <a:pt x="467" y="480"/>
                  </a:lnTo>
                  <a:lnTo>
                    <a:pt x="467" y="475"/>
                  </a:lnTo>
                  <a:lnTo>
                    <a:pt x="483" y="464"/>
                  </a:lnTo>
                  <a:lnTo>
                    <a:pt x="494" y="457"/>
                  </a:lnTo>
                  <a:lnTo>
                    <a:pt x="505" y="450"/>
                  </a:lnTo>
                  <a:lnTo>
                    <a:pt x="514" y="442"/>
                  </a:lnTo>
                  <a:lnTo>
                    <a:pt x="523" y="435"/>
                  </a:lnTo>
                  <a:lnTo>
                    <a:pt x="532" y="428"/>
                  </a:lnTo>
                  <a:lnTo>
                    <a:pt x="545" y="417"/>
                  </a:lnTo>
                  <a:lnTo>
                    <a:pt x="559" y="403"/>
                  </a:lnTo>
                  <a:lnTo>
                    <a:pt x="563" y="403"/>
                  </a:lnTo>
                  <a:lnTo>
                    <a:pt x="568" y="401"/>
                  </a:lnTo>
                  <a:lnTo>
                    <a:pt x="572" y="399"/>
                  </a:lnTo>
                  <a:lnTo>
                    <a:pt x="575" y="397"/>
                  </a:lnTo>
                  <a:lnTo>
                    <a:pt x="585" y="383"/>
                  </a:lnTo>
                  <a:lnTo>
                    <a:pt x="595" y="368"/>
                  </a:lnTo>
                  <a:lnTo>
                    <a:pt x="606" y="354"/>
                  </a:lnTo>
                  <a:lnTo>
                    <a:pt x="615" y="337"/>
                  </a:lnTo>
                  <a:lnTo>
                    <a:pt x="617" y="330"/>
                  </a:lnTo>
                  <a:lnTo>
                    <a:pt x="621" y="323"/>
                  </a:lnTo>
                  <a:lnTo>
                    <a:pt x="623" y="317"/>
                  </a:lnTo>
                  <a:lnTo>
                    <a:pt x="624" y="310"/>
                  </a:lnTo>
                  <a:lnTo>
                    <a:pt x="619" y="274"/>
                  </a:lnTo>
                  <a:lnTo>
                    <a:pt x="617" y="250"/>
                  </a:lnTo>
                  <a:lnTo>
                    <a:pt x="615" y="229"/>
                  </a:lnTo>
                  <a:lnTo>
                    <a:pt x="613" y="198"/>
                  </a:lnTo>
                  <a:lnTo>
                    <a:pt x="617" y="182"/>
                  </a:lnTo>
                  <a:lnTo>
                    <a:pt x="623" y="167"/>
                  </a:lnTo>
                  <a:lnTo>
                    <a:pt x="628" y="151"/>
                  </a:lnTo>
                  <a:lnTo>
                    <a:pt x="632" y="136"/>
                  </a:lnTo>
                  <a:lnTo>
                    <a:pt x="633" y="134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1" y="127"/>
                  </a:lnTo>
                  <a:lnTo>
                    <a:pt x="641" y="122"/>
                  </a:lnTo>
                  <a:lnTo>
                    <a:pt x="641" y="118"/>
                  </a:lnTo>
                  <a:lnTo>
                    <a:pt x="641" y="115"/>
                  </a:lnTo>
                  <a:lnTo>
                    <a:pt x="651" y="84"/>
                  </a:lnTo>
                  <a:lnTo>
                    <a:pt x="666" y="57"/>
                  </a:lnTo>
                  <a:lnTo>
                    <a:pt x="679" y="28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0" y="40"/>
                  </a:lnTo>
                  <a:lnTo>
                    <a:pt x="702" y="66"/>
                  </a:lnTo>
                  <a:lnTo>
                    <a:pt x="700" y="87"/>
                  </a:lnTo>
                  <a:lnTo>
                    <a:pt x="699" y="116"/>
                  </a:lnTo>
                  <a:lnTo>
                    <a:pt x="695" y="120"/>
                  </a:lnTo>
                  <a:lnTo>
                    <a:pt x="693" y="125"/>
                  </a:lnTo>
                  <a:lnTo>
                    <a:pt x="693" y="134"/>
                  </a:lnTo>
                  <a:lnTo>
                    <a:pt x="693" y="151"/>
                  </a:lnTo>
                  <a:lnTo>
                    <a:pt x="684" y="158"/>
                  </a:lnTo>
                  <a:lnTo>
                    <a:pt x="679" y="162"/>
                  </a:lnTo>
                  <a:lnTo>
                    <a:pt x="677" y="165"/>
                  </a:lnTo>
                  <a:lnTo>
                    <a:pt x="675" y="171"/>
                  </a:lnTo>
                  <a:lnTo>
                    <a:pt x="677" y="171"/>
                  </a:lnTo>
                  <a:lnTo>
                    <a:pt x="679" y="171"/>
                  </a:lnTo>
                  <a:lnTo>
                    <a:pt x="680" y="171"/>
                  </a:lnTo>
                  <a:lnTo>
                    <a:pt x="682" y="171"/>
                  </a:lnTo>
                  <a:lnTo>
                    <a:pt x="680" y="178"/>
                  </a:lnTo>
                  <a:lnTo>
                    <a:pt x="680" y="182"/>
                  </a:lnTo>
                  <a:lnTo>
                    <a:pt x="679" y="185"/>
                  </a:lnTo>
                  <a:lnTo>
                    <a:pt x="677" y="189"/>
                  </a:lnTo>
                  <a:lnTo>
                    <a:pt x="679" y="207"/>
                  </a:lnTo>
                  <a:lnTo>
                    <a:pt x="680" y="218"/>
                  </a:lnTo>
                  <a:lnTo>
                    <a:pt x="684" y="223"/>
                  </a:lnTo>
                  <a:lnTo>
                    <a:pt x="688" y="230"/>
                  </a:lnTo>
                  <a:lnTo>
                    <a:pt x="700" y="240"/>
                  </a:lnTo>
                  <a:lnTo>
                    <a:pt x="711" y="249"/>
                  </a:lnTo>
                  <a:lnTo>
                    <a:pt x="722" y="258"/>
                  </a:lnTo>
                  <a:lnTo>
                    <a:pt x="733" y="267"/>
                  </a:lnTo>
                  <a:lnTo>
                    <a:pt x="735" y="270"/>
                  </a:lnTo>
                  <a:lnTo>
                    <a:pt x="737" y="274"/>
                  </a:lnTo>
                  <a:lnTo>
                    <a:pt x="737" y="279"/>
                  </a:lnTo>
                  <a:lnTo>
                    <a:pt x="737" y="283"/>
                  </a:lnTo>
                  <a:lnTo>
                    <a:pt x="729" y="288"/>
                  </a:lnTo>
                  <a:lnTo>
                    <a:pt x="726" y="292"/>
                  </a:lnTo>
                  <a:lnTo>
                    <a:pt x="722" y="296"/>
                  </a:lnTo>
                  <a:lnTo>
                    <a:pt x="718" y="299"/>
                  </a:lnTo>
                  <a:lnTo>
                    <a:pt x="718" y="303"/>
                  </a:lnTo>
                  <a:lnTo>
                    <a:pt x="718" y="305"/>
                  </a:lnTo>
                  <a:lnTo>
                    <a:pt x="718" y="308"/>
                  </a:lnTo>
                  <a:lnTo>
                    <a:pt x="718" y="310"/>
                  </a:lnTo>
                  <a:lnTo>
                    <a:pt x="726" y="319"/>
                  </a:lnTo>
                  <a:lnTo>
                    <a:pt x="735" y="326"/>
                  </a:lnTo>
                  <a:lnTo>
                    <a:pt x="744" y="336"/>
                  </a:lnTo>
                  <a:lnTo>
                    <a:pt x="753" y="345"/>
                  </a:lnTo>
                  <a:lnTo>
                    <a:pt x="758" y="377"/>
                  </a:lnTo>
                  <a:lnTo>
                    <a:pt x="766" y="412"/>
                  </a:lnTo>
                  <a:lnTo>
                    <a:pt x="773" y="444"/>
                  </a:lnTo>
                  <a:lnTo>
                    <a:pt x="778" y="477"/>
                  </a:lnTo>
                  <a:lnTo>
                    <a:pt x="785" y="509"/>
                  </a:lnTo>
                  <a:lnTo>
                    <a:pt x="793" y="542"/>
                  </a:lnTo>
                  <a:lnTo>
                    <a:pt x="800" y="576"/>
                  </a:lnTo>
                  <a:lnTo>
                    <a:pt x="807" y="609"/>
                  </a:lnTo>
                  <a:lnTo>
                    <a:pt x="805" y="631"/>
                  </a:lnTo>
                  <a:lnTo>
                    <a:pt x="804" y="651"/>
                  </a:lnTo>
                  <a:lnTo>
                    <a:pt x="804" y="672"/>
                  </a:lnTo>
                  <a:lnTo>
                    <a:pt x="804" y="694"/>
                  </a:lnTo>
                  <a:lnTo>
                    <a:pt x="807" y="694"/>
                  </a:lnTo>
                  <a:lnTo>
                    <a:pt x="813" y="694"/>
                  </a:lnTo>
                  <a:lnTo>
                    <a:pt x="816" y="694"/>
                  </a:lnTo>
                  <a:lnTo>
                    <a:pt x="820" y="694"/>
                  </a:lnTo>
                  <a:lnTo>
                    <a:pt x="831" y="745"/>
                  </a:lnTo>
                  <a:lnTo>
                    <a:pt x="842" y="794"/>
                  </a:lnTo>
                  <a:lnTo>
                    <a:pt x="849" y="837"/>
                  </a:lnTo>
                  <a:lnTo>
                    <a:pt x="856" y="879"/>
                  </a:lnTo>
                  <a:lnTo>
                    <a:pt x="863" y="919"/>
                  </a:lnTo>
                  <a:lnTo>
                    <a:pt x="870" y="957"/>
                  </a:lnTo>
                  <a:lnTo>
                    <a:pt x="878" y="997"/>
                  </a:lnTo>
                  <a:lnTo>
                    <a:pt x="885" y="1035"/>
                  </a:lnTo>
                  <a:lnTo>
                    <a:pt x="890" y="1078"/>
                  </a:lnTo>
                  <a:lnTo>
                    <a:pt x="896" y="1118"/>
                  </a:lnTo>
                  <a:lnTo>
                    <a:pt x="903" y="1174"/>
                  </a:lnTo>
                  <a:lnTo>
                    <a:pt x="914" y="1263"/>
                  </a:lnTo>
                  <a:lnTo>
                    <a:pt x="914" y="1266"/>
                  </a:lnTo>
                  <a:lnTo>
                    <a:pt x="914" y="1272"/>
                  </a:lnTo>
                  <a:lnTo>
                    <a:pt x="912" y="1277"/>
                  </a:lnTo>
                  <a:lnTo>
                    <a:pt x="910" y="1285"/>
                  </a:lnTo>
                  <a:lnTo>
                    <a:pt x="905" y="1288"/>
                  </a:lnTo>
                  <a:lnTo>
                    <a:pt x="898" y="1290"/>
                  </a:lnTo>
                  <a:lnTo>
                    <a:pt x="890" y="1294"/>
                  </a:lnTo>
                  <a:lnTo>
                    <a:pt x="885" y="1297"/>
                  </a:lnTo>
                  <a:lnTo>
                    <a:pt x="865" y="1297"/>
                  </a:lnTo>
                  <a:lnTo>
                    <a:pt x="851" y="1297"/>
                  </a:lnTo>
                  <a:lnTo>
                    <a:pt x="838" y="1297"/>
                  </a:lnTo>
                  <a:lnTo>
                    <a:pt x="829" y="1295"/>
                  </a:lnTo>
                  <a:lnTo>
                    <a:pt x="820" y="1295"/>
                  </a:lnTo>
                  <a:lnTo>
                    <a:pt x="813" y="1294"/>
                  </a:lnTo>
                  <a:lnTo>
                    <a:pt x="802" y="1292"/>
                  </a:lnTo>
                  <a:lnTo>
                    <a:pt x="791" y="1290"/>
                  </a:lnTo>
                  <a:lnTo>
                    <a:pt x="780" y="1257"/>
                  </a:lnTo>
                  <a:lnTo>
                    <a:pt x="769" y="1223"/>
                  </a:lnTo>
                  <a:lnTo>
                    <a:pt x="758" y="1189"/>
                  </a:lnTo>
                  <a:lnTo>
                    <a:pt x="747" y="1154"/>
                  </a:lnTo>
                  <a:lnTo>
                    <a:pt x="738" y="1100"/>
                  </a:lnTo>
                  <a:lnTo>
                    <a:pt x="731" y="1055"/>
                  </a:lnTo>
                  <a:lnTo>
                    <a:pt x="724" y="993"/>
                  </a:lnTo>
                  <a:lnTo>
                    <a:pt x="713" y="892"/>
                  </a:lnTo>
                  <a:lnTo>
                    <a:pt x="709" y="893"/>
                  </a:lnTo>
                  <a:lnTo>
                    <a:pt x="706" y="893"/>
                  </a:lnTo>
                  <a:lnTo>
                    <a:pt x="702" y="895"/>
                  </a:lnTo>
                  <a:lnTo>
                    <a:pt x="699" y="897"/>
                  </a:lnTo>
                  <a:lnTo>
                    <a:pt x="699" y="904"/>
                  </a:lnTo>
                  <a:lnTo>
                    <a:pt x="699" y="913"/>
                  </a:lnTo>
                  <a:lnTo>
                    <a:pt x="699" y="921"/>
                  </a:lnTo>
                  <a:lnTo>
                    <a:pt x="699" y="930"/>
                  </a:lnTo>
                  <a:lnTo>
                    <a:pt x="702" y="948"/>
                  </a:lnTo>
                  <a:lnTo>
                    <a:pt x="708" y="966"/>
                  </a:lnTo>
                  <a:lnTo>
                    <a:pt x="711" y="984"/>
                  </a:lnTo>
                  <a:lnTo>
                    <a:pt x="715" y="1004"/>
                  </a:lnTo>
                  <a:lnTo>
                    <a:pt x="724" y="1069"/>
                  </a:lnTo>
                  <a:lnTo>
                    <a:pt x="731" y="1134"/>
                  </a:lnTo>
                  <a:lnTo>
                    <a:pt x="740" y="1199"/>
                  </a:lnTo>
                  <a:lnTo>
                    <a:pt x="747" y="1265"/>
                  </a:lnTo>
                  <a:lnTo>
                    <a:pt x="747" y="1279"/>
                  </a:lnTo>
                  <a:lnTo>
                    <a:pt x="747" y="1295"/>
                  </a:lnTo>
                  <a:lnTo>
                    <a:pt x="747" y="1310"/>
                  </a:lnTo>
                  <a:lnTo>
                    <a:pt x="747" y="1324"/>
                  </a:lnTo>
                  <a:lnTo>
                    <a:pt x="746" y="1326"/>
                  </a:lnTo>
                  <a:lnTo>
                    <a:pt x="744" y="1330"/>
                  </a:lnTo>
                  <a:lnTo>
                    <a:pt x="740" y="1332"/>
                  </a:lnTo>
                  <a:lnTo>
                    <a:pt x="738" y="1335"/>
                  </a:lnTo>
                  <a:lnTo>
                    <a:pt x="728" y="1341"/>
                  </a:lnTo>
                  <a:lnTo>
                    <a:pt x="713" y="1346"/>
                  </a:lnTo>
                  <a:lnTo>
                    <a:pt x="700" y="1352"/>
                  </a:lnTo>
                  <a:lnTo>
                    <a:pt x="688" y="1357"/>
                  </a:lnTo>
                  <a:lnTo>
                    <a:pt x="679" y="1355"/>
                  </a:lnTo>
                  <a:lnTo>
                    <a:pt x="668" y="1353"/>
                  </a:lnTo>
                  <a:lnTo>
                    <a:pt x="657" y="1353"/>
                  </a:lnTo>
                  <a:lnTo>
                    <a:pt x="648" y="1353"/>
                  </a:lnTo>
                  <a:lnTo>
                    <a:pt x="644" y="1346"/>
                  </a:lnTo>
                  <a:lnTo>
                    <a:pt x="641" y="1341"/>
                  </a:lnTo>
                  <a:lnTo>
                    <a:pt x="639" y="1334"/>
                  </a:lnTo>
                  <a:lnTo>
                    <a:pt x="637" y="1324"/>
                  </a:lnTo>
                  <a:lnTo>
                    <a:pt x="637" y="1176"/>
                  </a:lnTo>
                  <a:lnTo>
                    <a:pt x="635" y="1069"/>
                  </a:lnTo>
                  <a:lnTo>
                    <a:pt x="633" y="1006"/>
                  </a:lnTo>
                  <a:lnTo>
                    <a:pt x="635" y="980"/>
                  </a:lnTo>
                  <a:lnTo>
                    <a:pt x="632" y="980"/>
                  </a:lnTo>
                  <a:lnTo>
                    <a:pt x="630" y="980"/>
                  </a:lnTo>
                  <a:lnTo>
                    <a:pt x="626" y="980"/>
                  </a:lnTo>
                  <a:lnTo>
                    <a:pt x="624" y="982"/>
                  </a:lnTo>
                  <a:lnTo>
                    <a:pt x="628" y="1042"/>
                  </a:lnTo>
                  <a:lnTo>
                    <a:pt x="628" y="1098"/>
                  </a:lnTo>
                  <a:lnTo>
                    <a:pt x="628" y="1180"/>
                  </a:lnTo>
                  <a:lnTo>
                    <a:pt x="626" y="1319"/>
                  </a:lnTo>
                  <a:lnTo>
                    <a:pt x="617" y="1317"/>
                  </a:lnTo>
                  <a:lnTo>
                    <a:pt x="608" y="1315"/>
                  </a:lnTo>
                  <a:lnTo>
                    <a:pt x="599" y="1314"/>
                  </a:lnTo>
                  <a:lnTo>
                    <a:pt x="588" y="1312"/>
                  </a:lnTo>
                  <a:lnTo>
                    <a:pt x="588" y="1314"/>
                  </a:lnTo>
                  <a:lnTo>
                    <a:pt x="588" y="1315"/>
                  </a:lnTo>
                  <a:lnTo>
                    <a:pt x="588" y="1317"/>
                  </a:lnTo>
                  <a:lnTo>
                    <a:pt x="588" y="1319"/>
                  </a:lnTo>
                  <a:lnTo>
                    <a:pt x="581" y="1317"/>
                  </a:lnTo>
                  <a:lnTo>
                    <a:pt x="574" y="1317"/>
                  </a:lnTo>
                  <a:lnTo>
                    <a:pt x="565" y="1315"/>
                  </a:lnTo>
                  <a:lnTo>
                    <a:pt x="554" y="1315"/>
                  </a:lnTo>
                  <a:lnTo>
                    <a:pt x="537" y="1314"/>
                  </a:lnTo>
                  <a:lnTo>
                    <a:pt x="514" y="1314"/>
                  </a:lnTo>
                  <a:lnTo>
                    <a:pt x="483" y="1312"/>
                  </a:lnTo>
                  <a:lnTo>
                    <a:pt x="443" y="1312"/>
                  </a:lnTo>
                  <a:lnTo>
                    <a:pt x="427" y="1306"/>
                  </a:lnTo>
                  <a:lnTo>
                    <a:pt x="414" y="1303"/>
                  </a:lnTo>
                  <a:lnTo>
                    <a:pt x="405" y="1301"/>
                  </a:lnTo>
                  <a:lnTo>
                    <a:pt x="398" y="1297"/>
                  </a:lnTo>
                  <a:lnTo>
                    <a:pt x="394" y="1295"/>
                  </a:lnTo>
                  <a:lnTo>
                    <a:pt x="391" y="1294"/>
                  </a:lnTo>
                  <a:lnTo>
                    <a:pt x="389" y="1292"/>
                  </a:lnTo>
                  <a:lnTo>
                    <a:pt x="387" y="1290"/>
                  </a:lnTo>
                  <a:lnTo>
                    <a:pt x="387" y="1196"/>
                  </a:lnTo>
                  <a:lnTo>
                    <a:pt x="389" y="1103"/>
                  </a:lnTo>
                  <a:lnTo>
                    <a:pt x="389" y="1009"/>
                  </a:lnTo>
                  <a:lnTo>
                    <a:pt x="389" y="915"/>
                  </a:lnTo>
                  <a:lnTo>
                    <a:pt x="391" y="910"/>
                  </a:lnTo>
                  <a:lnTo>
                    <a:pt x="393" y="902"/>
                  </a:lnTo>
                  <a:lnTo>
                    <a:pt x="394" y="897"/>
                  </a:lnTo>
                  <a:lnTo>
                    <a:pt x="394" y="892"/>
                  </a:lnTo>
                  <a:lnTo>
                    <a:pt x="394" y="892"/>
                  </a:lnTo>
                  <a:lnTo>
                    <a:pt x="393" y="892"/>
                  </a:lnTo>
                  <a:lnTo>
                    <a:pt x="391" y="892"/>
                  </a:lnTo>
                  <a:lnTo>
                    <a:pt x="387" y="892"/>
                  </a:lnTo>
                  <a:lnTo>
                    <a:pt x="387" y="864"/>
                  </a:lnTo>
                  <a:lnTo>
                    <a:pt x="387" y="837"/>
                  </a:lnTo>
                  <a:lnTo>
                    <a:pt x="387" y="810"/>
                  </a:lnTo>
                  <a:lnTo>
                    <a:pt x="387" y="783"/>
                  </a:lnTo>
                  <a:lnTo>
                    <a:pt x="385" y="783"/>
                  </a:lnTo>
                  <a:lnTo>
                    <a:pt x="384" y="783"/>
                  </a:lnTo>
                  <a:lnTo>
                    <a:pt x="380" y="783"/>
                  </a:lnTo>
                  <a:lnTo>
                    <a:pt x="378" y="783"/>
                  </a:lnTo>
                  <a:lnTo>
                    <a:pt x="378" y="884"/>
                  </a:lnTo>
                  <a:lnTo>
                    <a:pt x="378" y="986"/>
                  </a:lnTo>
                  <a:lnTo>
                    <a:pt x="378" y="1089"/>
                  </a:lnTo>
                  <a:lnTo>
                    <a:pt x="378" y="1190"/>
                  </a:lnTo>
                  <a:lnTo>
                    <a:pt x="375" y="1218"/>
                  </a:lnTo>
                  <a:lnTo>
                    <a:pt x="371" y="1243"/>
                  </a:lnTo>
                  <a:lnTo>
                    <a:pt x="367" y="1270"/>
                  </a:lnTo>
                  <a:lnTo>
                    <a:pt x="364" y="1297"/>
                  </a:lnTo>
                  <a:lnTo>
                    <a:pt x="356" y="1297"/>
                  </a:lnTo>
                  <a:lnTo>
                    <a:pt x="349" y="1299"/>
                  </a:lnTo>
                  <a:lnTo>
                    <a:pt x="340" y="1301"/>
                  </a:lnTo>
                  <a:lnTo>
                    <a:pt x="333" y="1301"/>
                  </a:lnTo>
                  <a:lnTo>
                    <a:pt x="315" y="1312"/>
                  </a:lnTo>
                  <a:lnTo>
                    <a:pt x="300" y="1321"/>
                  </a:lnTo>
                  <a:lnTo>
                    <a:pt x="291" y="1328"/>
                  </a:lnTo>
                  <a:lnTo>
                    <a:pt x="282" y="1332"/>
                  </a:lnTo>
                  <a:lnTo>
                    <a:pt x="277" y="1335"/>
                  </a:lnTo>
                  <a:lnTo>
                    <a:pt x="270" y="1337"/>
                  </a:lnTo>
                  <a:lnTo>
                    <a:pt x="264" y="1339"/>
                  </a:lnTo>
                  <a:lnTo>
                    <a:pt x="257" y="1341"/>
                  </a:lnTo>
                  <a:lnTo>
                    <a:pt x="259" y="1308"/>
                  </a:lnTo>
                  <a:lnTo>
                    <a:pt x="261" y="1276"/>
                  </a:lnTo>
                  <a:lnTo>
                    <a:pt x="261" y="1243"/>
                  </a:lnTo>
                  <a:lnTo>
                    <a:pt x="262" y="1212"/>
                  </a:lnTo>
                  <a:lnTo>
                    <a:pt x="261" y="1212"/>
                  </a:lnTo>
                  <a:lnTo>
                    <a:pt x="257" y="1212"/>
                  </a:lnTo>
                  <a:lnTo>
                    <a:pt x="255" y="1212"/>
                  </a:lnTo>
                  <a:lnTo>
                    <a:pt x="252" y="1212"/>
                  </a:lnTo>
                  <a:lnTo>
                    <a:pt x="252" y="1243"/>
                  </a:lnTo>
                  <a:lnTo>
                    <a:pt x="250" y="1276"/>
                  </a:lnTo>
                  <a:lnTo>
                    <a:pt x="248" y="1308"/>
                  </a:lnTo>
                  <a:lnTo>
                    <a:pt x="246" y="1341"/>
                  </a:lnTo>
                  <a:lnTo>
                    <a:pt x="239" y="1341"/>
                  </a:lnTo>
                  <a:lnTo>
                    <a:pt x="232" y="1341"/>
                  </a:lnTo>
                  <a:lnTo>
                    <a:pt x="219" y="1335"/>
                  </a:lnTo>
                  <a:lnTo>
                    <a:pt x="197" y="1326"/>
                  </a:lnTo>
                  <a:lnTo>
                    <a:pt x="195" y="1324"/>
                  </a:lnTo>
                  <a:lnTo>
                    <a:pt x="195" y="1323"/>
                  </a:lnTo>
                  <a:lnTo>
                    <a:pt x="194" y="1321"/>
                  </a:lnTo>
                  <a:lnTo>
                    <a:pt x="194" y="1319"/>
                  </a:lnTo>
                  <a:lnTo>
                    <a:pt x="195" y="1297"/>
                  </a:lnTo>
                  <a:lnTo>
                    <a:pt x="197" y="1274"/>
                  </a:lnTo>
                  <a:lnTo>
                    <a:pt x="199" y="1252"/>
                  </a:lnTo>
                  <a:lnTo>
                    <a:pt x="201" y="1230"/>
                  </a:lnTo>
                  <a:lnTo>
                    <a:pt x="199" y="1230"/>
                  </a:lnTo>
                  <a:lnTo>
                    <a:pt x="197" y="1230"/>
                  </a:lnTo>
                  <a:lnTo>
                    <a:pt x="195" y="1230"/>
                  </a:lnTo>
                  <a:lnTo>
                    <a:pt x="194" y="1230"/>
                  </a:lnTo>
                  <a:lnTo>
                    <a:pt x="194" y="1238"/>
                  </a:lnTo>
                  <a:lnTo>
                    <a:pt x="192" y="1243"/>
                  </a:lnTo>
                  <a:lnTo>
                    <a:pt x="188" y="1247"/>
                  </a:lnTo>
                  <a:lnTo>
                    <a:pt x="183" y="1254"/>
                  </a:lnTo>
                  <a:lnTo>
                    <a:pt x="183" y="1270"/>
                  </a:lnTo>
                  <a:lnTo>
                    <a:pt x="181" y="1286"/>
                  </a:lnTo>
                  <a:lnTo>
                    <a:pt x="179" y="1303"/>
                  </a:lnTo>
                  <a:lnTo>
                    <a:pt x="177" y="1319"/>
                  </a:lnTo>
                  <a:lnTo>
                    <a:pt x="159" y="1317"/>
                  </a:lnTo>
                  <a:lnTo>
                    <a:pt x="145" y="1315"/>
                  </a:lnTo>
                  <a:lnTo>
                    <a:pt x="136" y="1315"/>
                  </a:lnTo>
                  <a:lnTo>
                    <a:pt x="127" y="1314"/>
                  </a:lnTo>
                  <a:lnTo>
                    <a:pt x="119" y="1312"/>
                  </a:lnTo>
                  <a:lnTo>
                    <a:pt x="114" y="1310"/>
                  </a:lnTo>
                  <a:lnTo>
                    <a:pt x="107" y="1308"/>
                  </a:lnTo>
                  <a:lnTo>
                    <a:pt x="99" y="1306"/>
                  </a:lnTo>
                  <a:lnTo>
                    <a:pt x="98" y="1276"/>
                  </a:lnTo>
                  <a:lnTo>
                    <a:pt x="98" y="1238"/>
                  </a:lnTo>
                  <a:lnTo>
                    <a:pt x="98" y="1169"/>
                  </a:lnTo>
                  <a:lnTo>
                    <a:pt x="99" y="1044"/>
                  </a:lnTo>
                  <a:lnTo>
                    <a:pt x="101" y="1029"/>
                  </a:lnTo>
                  <a:lnTo>
                    <a:pt x="103" y="1013"/>
                  </a:lnTo>
                  <a:lnTo>
                    <a:pt x="105" y="997"/>
                  </a:lnTo>
                  <a:lnTo>
                    <a:pt x="107" y="980"/>
                  </a:lnTo>
                  <a:lnTo>
                    <a:pt x="107" y="955"/>
                  </a:lnTo>
                  <a:lnTo>
                    <a:pt x="107" y="930"/>
                  </a:lnTo>
                  <a:lnTo>
                    <a:pt x="107" y="906"/>
                  </a:lnTo>
                  <a:lnTo>
                    <a:pt x="107" y="881"/>
                  </a:lnTo>
                  <a:lnTo>
                    <a:pt x="105" y="881"/>
                  </a:lnTo>
                  <a:lnTo>
                    <a:pt x="103" y="881"/>
                  </a:lnTo>
                  <a:lnTo>
                    <a:pt x="101" y="881"/>
                  </a:lnTo>
                  <a:lnTo>
                    <a:pt x="99" y="881"/>
                  </a:lnTo>
                  <a:lnTo>
                    <a:pt x="92" y="966"/>
                  </a:lnTo>
                  <a:lnTo>
                    <a:pt x="89" y="1055"/>
                  </a:lnTo>
                  <a:lnTo>
                    <a:pt x="85" y="1163"/>
                  </a:lnTo>
                  <a:lnTo>
                    <a:pt x="80" y="1303"/>
                  </a:lnTo>
                  <a:lnTo>
                    <a:pt x="78" y="1303"/>
                  </a:lnTo>
                  <a:lnTo>
                    <a:pt x="74" y="1305"/>
                  </a:lnTo>
                  <a:lnTo>
                    <a:pt x="72" y="1306"/>
                  </a:lnTo>
                  <a:lnTo>
                    <a:pt x="69" y="1306"/>
                  </a:lnTo>
                  <a:lnTo>
                    <a:pt x="69" y="1286"/>
                  </a:lnTo>
                  <a:lnTo>
                    <a:pt x="71" y="1268"/>
                  </a:lnTo>
                  <a:lnTo>
                    <a:pt x="72" y="1248"/>
                  </a:lnTo>
                  <a:lnTo>
                    <a:pt x="72" y="1230"/>
                  </a:lnTo>
                  <a:lnTo>
                    <a:pt x="71" y="1230"/>
                  </a:lnTo>
                  <a:lnTo>
                    <a:pt x="69" y="1230"/>
                  </a:lnTo>
                  <a:lnTo>
                    <a:pt x="65" y="1230"/>
                  </a:lnTo>
                  <a:lnTo>
                    <a:pt x="63" y="1230"/>
                  </a:lnTo>
                  <a:lnTo>
                    <a:pt x="63" y="1247"/>
                  </a:lnTo>
                  <a:lnTo>
                    <a:pt x="63" y="1265"/>
                  </a:lnTo>
                  <a:lnTo>
                    <a:pt x="61" y="1283"/>
                  </a:lnTo>
                  <a:lnTo>
                    <a:pt x="61" y="1301"/>
                  </a:lnTo>
                  <a:lnTo>
                    <a:pt x="58" y="1299"/>
                  </a:lnTo>
                  <a:lnTo>
                    <a:pt x="56" y="1297"/>
                  </a:lnTo>
                  <a:lnTo>
                    <a:pt x="52" y="1297"/>
                  </a:lnTo>
                  <a:lnTo>
                    <a:pt x="51" y="1295"/>
                  </a:lnTo>
                  <a:lnTo>
                    <a:pt x="47" y="1274"/>
                  </a:lnTo>
                  <a:lnTo>
                    <a:pt x="47" y="1241"/>
                  </a:lnTo>
                  <a:lnTo>
                    <a:pt x="47" y="1176"/>
                  </a:lnTo>
                  <a:lnTo>
                    <a:pt x="51" y="1055"/>
                  </a:lnTo>
                  <a:lnTo>
                    <a:pt x="56" y="993"/>
                  </a:lnTo>
                  <a:lnTo>
                    <a:pt x="61" y="924"/>
                  </a:lnTo>
                  <a:lnTo>
                    <a:pt x="67" y="868"/>
                  </a:lnTo>
                  <a:lnTo>
                    <a:pt x="72" y="843"/>
                  </a:lnTo>
                  <a:lnTo>
                    <a:pt x="74" y="797"/>
                  </a:lnTo>
                  <a:lnTo>
                    <a:pt x="78" y="750"/>
                  </a:lnTo>
                  <a:lnTo>
                    <a:pt x="81" y="705"/>
                  </a:lnTo>
                  <a:lnTo>
                    <a:pt x="85" y="660"/>
                  </a:lnTo>
                  <a:lnTo>
                    <a:pt x="83" y="660"/>
                  </a:lnTo>
                  <a:lnTo>
                    <a:pt x="81" y="660"/>
                  </a:lnTo>
                  <a:lnTo>
                    <a:pt x="78" y="662"/>
                  </a:lnTo>
                  <a:lnTo>
                    <a:pt x="74" y="663"/>
                  </a:lnTo>
                  <a:lnTo>
                    <a:pt x="72" y="721"/>
                  </a:lnTo>
                  <a:lnTo>
                    <a:pt x="72" y="758"/>
                  </a:lnTo>
                  <a:lnTo>
                    <a:pt x="69" y="787"/>
                  </a:lnTo>
                  <a:lnTo>
                    <a:pt x="63" y="821"/>
                  </a:lnTo>
                  <a:lnTo>
                    <a:pt x="60" y="816"/>
                  </a:lnTo>
                  <a:lnTo>
                    <a:pt x="58" y="796"/>
                  </a:lnTo>
                  <a:lnTo>
                    <a:pt x="58" y="745"/>
                  </a:lnTo>
                  <a:lnTo>
                    <a:pt x="56" y="647"/>
                  </a:lnTo>
                  <a:lnTo>
                    <a:pt x="54" y="647"/>
                  </a:lnTo>
                  <a:lnTo>
                    <a:pt x="52" y="647"/>
                  </a:lnTo>
                  <a:lnTo>
                    <a:pt x="49" y="647"/>
                  </a:lnTo>
                  <a:lnTo>
                    <a:pt x="47" y="647"/>
                  </a:lnTo>
                  <a:lnTo>
                    <a:pt x="43" y="777"/>
                  </a:lnTo>
                  <a:lnTo>
                    <a:pt x="42" y="908"/>
                  </a:lnTo>
                  <a:lnTo>
                    <a:pt x="38" y="1040"/>
                  </a:lnTo>
                  <a:lnTo>
                    <a:pt x="34" y="1171"/>
                  </a:lnTo>
                  <a:lnTo>
                    <a:pt x="31" y="1201"/>
                  </a:lnTo>
                  <a:lnTo>
                    <a:pt x="27" y="1232"/>
                  </a:lnTo>
                  <a:lnTo>
                    <a:pt x="23" y="1261"/>
                  </a:lnTo>
                  <a:lnTo>
                    <a:pt x="20" y="1292"/>
                  </a:lnTo>
                  <a:lnTo>
                    <a:pt x="16" y="1288"/>
                  </a:lnTo>
                  <a:lnTo>
                    <a:pt x="11" y="1285"/>
                  </a:lnTo>
                  <a:lnTo>
                    <a:pt x="5" y="1283"/>
                  </a:lnTo>
                  <a:lnTo>
                    <a:pt x="0" y="1279"/>
                  </a:lnTo>
                  <a:lnTo>
                    <a:pt x="0" y="1261"/>
                  </a:lnTo>
                  <a:lnTo>
                    <a:pt x="0" y="1243"/>
                  </a:lnTo>
                  <a:lnTo>
                    <a:pt x="0" y="1227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Freeform 43"/>
            <p:cNvSpPr>
              <a:spLocks/>
            </p:cNvSpPr>
            <p:nvPr/>
          </p:nvSpPr>
          <p:spPr bwMode="auto">
            <a:xfrm>
              <a:off x="538" y="2015"/>
              <a:ext cx="320" cy="154"/>
            </a:xfrm>
            <a:custGeom>
              <a:avLst/>
              <a:gdLst>
                <a:gd name="T0" fmla="*/ 23 w 320"/>
                <a:gd name="T1" fmla="*/ 82 h 154"/>
                <a:gd name="T2" fmla="*/ 56 w 320"/>
                <a:gd name="T3" fmla="*/ 94 h 154"/>
                <a:gd name="T4" fmla="*/ 107 w 320"/>
                <a:gd name="T5" fmla="*/ 107 h 154"/>
                <a:gd name="T6" fmla="*/ 107 w 320"/>
                <a:gd name="T7" fmla="*/ 102 h 154"/>
                <a:gd name="T8" fmla="*/ 92 w 320"/>
                <a:gd name="T9" fmla="*/ 96 h 154"/>
                <a:gd name="T10" fmla="*/ 72 w 320"/>
                <a:gd name="T11" fmla="*/ 89 h 154"/>
                <a:gd name="T12" fmla="*/ 49 w 320"/>
                <a:gd name="T13" fmla="*/ 84 h 154"/>
                <a:gd name="T14" fmla="*/ 12 w 320"/>
                <a:gd name="T15" fmla="*/ 65 h 154"/>
                <a:gd name="T16" fmla="*/ 0 w 320"/>
                <a:gd name="T17" fmla="*/ 53 h 154"/>
                <a:gd name="T18" fmla="*/ 12 w 320"/>
                <a:gd name="T19" fmla="*/ 53 h 154"/>
                <a:gd name="T20" fmla="*/ 49 w 320"/>
                <a:gd name="T21" fmla="*/ 62 h 154"/>
                <a:gd name="T22" fmla="*/ 90 w 320"/>
                <a:gd name="T23" fmla="*/ 69 h 154"/>
                <a:gd name="T24" fmla="*/ 112 w 320"/>
                <a:gd name="T25" fmla="*/ 65 h 154"/>
                <a:gd name="T26" fmla="*/ 123 w 320"/>
                <a:gd name="T27" fmla="*/ 53 h 154"/>
                <a:gd name="T28" fmla="*/ 132 w 320"/>
                <a:gd name="T29" fmla="*/ 49 h 154"/>
                <a:gd name="T30" fmla="*/ 126 w 320"/>
                <a:gd name="T31" fmla="*/ 35 h 154"/>
                <a:gd name="T32" fmla="*/ 90 w 320"/>
                <a:gd name="T33" fmla="*/ 22 h 154"/>
                <a:gd name="T34" fmla="*/ 74 w 320"/>
                <a:gd name="T35" fmla="*/ 15 h 154"/>
                <a:gd name="T36" fmla="*/ 76 w 320"/>
                <a:gd name="T37" fmla="*/ 7 h 154"/>
                <a:gd name="T38" fmla="*/ 74 w 320"/>
                <a:gd name="T39" fmla="*/ 2 h 154"/>
                <a:gd name="T40" fmla="*/ 87 w 320"/>
                <a:gd name="T41" fmla="*/ 2 h 154"/>
                <a:gd name="T42" fmla="*/ 112 w 320"/>
                <a:gd name="T43" fmla="*/ 4 h 154"/>
                <a:gd name="T44" fmla="*/ 139 w 320"/>
                <a:gd name="T45" fmla="*/ 7 h 154"/>
                <a:gd name="T46" fmla="*/ 168 w 320"/>
                <a:gd name="T47" fmla="*/ 29 h 154"/>
                <a:gd name="T48" fmla="*/ 202 w 320"/>
                <a:gd name="T49" fmla="*/ 45 h 154"/>
                <a:gd name="T50" fmla="*/ 239 w 320"/>
                <a:gd name="T51" fmla="*/ 40 h 154"/>
                <a:gd name="T52" fmla="*/ 284 w 320"/>
                <a:gd name="T53" fmla="*/ 22 h 154"/>
                <a:gd name="T54" fmla="*/ 288 w 320"/>
                <a:gd name="T55" fmla="*/ 35 h 154"/>
                <a:gd name="T56" fmla="*/ 300 w 320"/>
                <a:gd name="T57" fmla="*/ 38 h 154"/>
                <a:gd name="T58" fmla="*/ 316 w 320"/>
                <a:gd name="T59" fmla="*/ 49 h 154"/>
                <a:gd name="T60" fmla="*/ 320 w 320"/>
                <a:gd name="T61" fmla="*/ 78 h 154"/>
                <a:gd name="T62" fmla="*/ 297 w 320"/>
                <a:gd name="T63" fmla="*/ 85 h 154"/>
                <a:gd name="T64" fmla="*/ 268 w 320"/>
                <a:gd name="T65" fmla="*/ 100 h 154"/>
                <a:gd name="T66" fmla="*/ 217 w 320"/>
                <a:gd name="T67" fmla="*/ 131 h 154"/>
                <a:gd name="T68" fmla="*/ 192 w 320"/>
                <a:gd name="T69" fmla="*/ 145 h 154"/>
                <a:gd name="T70" fmla="*/ 161 w 320"/>
                <a:gd name="T71" fmla="*/ 152 h 154"/>
                <a:gd name="T72" fmla="*/ 126 w 320"/>
                <a:gd name="T73" fmla="*/ 154 h 154"/>
                <a:gd name="T74" fmla="*/ 92 w 320"/>
                <a:gd name="T75" fmla="*/ 140 h 154"/>
                <a:gd name="T76" fmla="*/ 94 w 320"/>
                <a:gd name="T77" fmla="*/ 132 h 154"/>
                <a:gd name="T78" fmla="*/ 65 w 320"/>
                <a:gd name="T79" fmla="*/ 122 h 154"/>
                <a:gd name="T80" fmla="*/ 36 w 320"/>
                <a:gd name="T81" fmla="*/ 109 h 154"/>
                <a:gd name="T82" fmla="*/ 14 w 320"/>
                <a:gd name="T83" fmla="*/ 96 h 154"/>
                <a:gd name="T84" fmla="*/ 9 w 320"/>
                <a:gd name="T85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154">
                  <a:moveTo>
                    <a:pt x="9" y="78"/>
                  </a:moveTo>
                  <a:lnTo>
                    <a:pt x="14" y="80"/>
                  </a:lnTo>
                  <a:lnTo>
                    <a:pt x="23" y="82"/>
                  </a:lnTo>
                  <a:lnTo>
                    <a:pt x="32" y="85"/>
                  </a:lnTo>
                  <a:lnTo>
                    <a:pt x="43" y="89"/>
                  </a:lnTo>
                  <a:lnTo>
                    <a:pt x="56" y="94"/>
                  </a:lnTo>
                  <a:lnTo>
                    <a:pt x="70" y="98"/>
                  </a:lnTo>
                  <a:lnTo>
                    <a:pt x="88" y="103"/>
                  </a:lnTo>
                  <a:lnTo>
                    <a:pt x="107" y="107"/>
                  </a:lnTo>
                  <a:lnTo>
                    <a:pt x="107" y="105"/>
                  </a:lnTo>
                  <a:lnTo>
                    <a:pt x="107" y="103"/>
                  </a:lnTo>
                  <a:lnTo>
                    <a:pt x="107" y="102"/>
                  </a:lnTo>
                  <a:lnTo>
                    <a:pt x="107" y="100"/>
                  </a:lnTo>
                  <a:lnTo>
                    <a:pt x="99" y="98"/>
                  </a:lnTo>
                  <a:lnTo>
                    <a:pt x="92" y="96"/>
                  </a:lnTo>
                  <a:lnTo>
                    <a:pt x="87" y="94"/>
                  </a:lnTo>
                  <a:lnTo>
                    <a:pt x="79" y="91"/>
                  </a:lnTo>
                  <a:lnTo>
                    <a:pt x="72" y="89"/>
                  </a:lnTo>
                  <a:lnTo>
                    <a:pt x="65" y="87"/>
                  </a:lnTo>
                  <a:lnTo>
                    <a:pt x="56" y="85"/>
                  </a:lnTo>
                  <a:lnTo>
                    <a:pt x="49" y="84"/>
                  </a:lnTo>
                  <a:lnTo>
                    <a:pt x="34" y="78"/>
                  </a:lnTo>
                  <a:lnTo>
                    <a:pt x="23" y="71"/>
                  </a:lnTo>
                  <a:lnTo>
                    <a:pt x="12" y="65"/>
                  </a:lnTo>
                  <a:lnTo>
                    <a:pt x="5" y="60"/>
                  </a:lnTo>
                  <a:lnTo>
                    <a:pt x="2" y="56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5" y="51"/>
                  </a:lnTo>
                  <a:lnTo>
                    <a:pt x="12" y="53"/>
                  </a:lnTo>
                  <a:lnTo>
                    <a:pt x="23" y="56"/>
                  </a:lnTo>
                  <a:lnTo>
                    <a:pt x="36" y="60"/>
                  </a:lnTo>
                  <a:lnTo>
                    <a:pt x="49" y="62"/>
                  </a:lnTo>
                  <a:lnTo>
                    <a:pt x="63" y="65"/>
                  </a:lnTo>
                  <a:lnTo>
                    <a:pt x="76" y="69"/>
                  </a:lnTo>
                  <a:lnTo>
                    <a:pt x="90" y="69"/>
                  </a:lnTo>
                  <a:lnTo>
                    <a:pt x="103" y="69"/>
                  </a:lnTo>
                  <a:lnTo>
                    <a:pt x="108" y="67"/>
                  </a:lnTo>
                  <a:lnTo>
                    <a:pt x="112" y="65"/>
                  </a:lnTo>
                  <a:lnTo>
                    <a:pt x="116" y="60"/>
                  </a:lnTo>
                  <a:lnTo>
                    <a:pt x="121" y="56"/>
                  </a:lnTo>
                  <a:lnTo>
                    <a:pt x="123" y="53"/>
                  </a:lnTo>
                  <a:lnTo>
                    <a:pt x="125" y="49"/>
                  </a:lnTo>
                  <a:lnTo>
                    <a:pt x="126" y="49"/>
                  </a:lnTo>
                  <a:lnTo>
                    <a:pt x="132" y="49"/>
                  </a:lnTo>
                  <a:lnTo>
                    <a:pt x="132" y="44"/>
                  </a:lnTo>
                  <a:lnTo>
                    <a:pt x="130" y="40"/>
                  </a:lnTo>
                  <a:lnTo>
                    <a:pt x="126" y="35"/>
                  </a:lnTo>
                  <a:lnTo>
                    <a:pt x="121" y="27"/>
                  </a:lnTo>
                  <a:lnTo>
                    <a:pt x="103" y="24"/>
                  </a:lnTo>
                  <a:lnTo>
                    <a:pt x="90" y="22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4" y="15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7" y="2"/>
                  </a:lnTo>
                  <a:lnTo>
                    <a:pt x="96" y="2"/>
                  </a:lnTo>
                  <a:lnTo>
                    <a:pt x="103" y="2"/>
                  </a:lnTo>
                  <a:lnTo>
                    <a:pt x="112" y="4"/>
                  </a:lnTo>
                  <a:lnTo>
                    <a:pt x="119" y="4"/>
                  </a:lnTo>
                  <a:lnTo>
                    <a:pt x="130" y="6"/>
                  </a:lnTo>
                  <a:lnTo>
                    <a:pt x="139" y="7"/>
                  </a:lnTo>
                  <a:lnTo>
                    <a:pt x="150" y="15"/>
                  </a:lnTo>
                  <a:lnTo>
                    <a:pt x="159" y="22"/>
                  </a:lnTo>
                  <a:lnTo>
                    <a:pt x="168" y="29"/>
                  </a:lnTo>
                  <a:lnTo>
                    <a:pt x="177" y="35"/>
                  </a:lnTo>
                  <a:lnTo>
                    <a:pt x="190" y="42"/>
                  </a:lnTo>
                  <a:lnTo>
                    <a:pt x="202" y="45"/>
                  </a:lnTo>
                  <a:lnTo>
                    <a:pt x="215" y="45"/>
                  </a:lnTo>
                  <a:lnTo>
                    <a:pt x="226" y="44"/>
                  </a:lnTo>
                  <a:lnTo>
                    <a:pt x="239" y="40"/>
                  </a:lnTo>
                  <a:lnTo>
                    <a:pt x="251" y="35"/>
                  </a:lnTo>
                  <a:lnTo>
                    <a:pt x="266" y="29"/>
                  </a:lnTo>
                  <a:lnTo>
                    <a:pt x="284" y="22"/>
                  </a:lnTo>
                  <a:lnTo>
                    <a:pt x="284" y="26"/>
                  </a:lnTo>
                  <a:lnTo>
                    <a:pt x="286" y="29"/>
                  </a:lnTo>
                  <a:lnTo>
                    <a:pt x="288" y="35"/>
                  </a:lnTo>
                  <a:lnTo>
                    <a:pt x="288" y="38"/>
                  </a:lnTo>
                  <a:lnTo>
                    <a:pt x="293" y="38"/>
                  </a:lnTo>
                  <a:lnTo>
                    <a:pt x="300" y="38"/>
                  </a:lnTo>
                  <a:lnTo>
                    <a:pt x="306" y="38"/>
                  </a:lnTo>
                  <a:lnTo>
                    <a:pt x="311" y="40"/>
                  </a:lnTo>
                  <a:lnTo>
                    <a:pt x="316" y="49"/>
                  </a:lnTo>
                  <a:lnTo>
                    <a:pt x="318" y="56"/>
                  </a:lnTo>
                  <a:lnTo>
                    <a:pt x="320" y="65"/>
                  </a:lnTo>
                  <a:lnTo>
                    <a:pt x="320" y="78"/>
                  </a:lnTo>
                  <a:lnTo>
                    <a:pt x="313" y="80"/>
                  </a:lnTo>
                  <a:lnTo>
                    <a:pt x="306" y="82"/>
                  </a:lnTo>
                  <a:lnTo>
                    <a:pt x="297" y="85"/>
                  </a:lnTo>
                  <a:lnTo>
                    <a:pt x="288" y="89"/>
                  </a:lnTo>
                  <a:lnTo>
                    <a:pt x="278" y="94"/>
                  </a:lnTo>
                  <a:lnTo>
                    <a:pt x="268" y="100"/>
                  </a:lnTo>
                  <a:lnTo>
                    <a:pt x="257" y="107"/>
                  </a:lnTo>
                  <a:lnTo>
                    <a:pt x="244" y="113"/>
                  </a:lnTo>
                  <a:lnTo>
                    <a:pt x="217" y="131"/>
                  </a:lnTo>
                  <a:lnTo>
                    <a:pt x="204" y="136"/>
                  </a:lnTo>
                  <a:lnTo>
                    <a:pt x="197" y="140"/>
                  </a:lnTo>
                  <a:lnTo>
                    <a:pt x="192" y="145"/>
                  </a:lnTo>
                  <a:lnTo>
                    <a:pt x="181" y="147"/>
                  </a:lnTo>
                  <a:lnTo>
                    <a:pt x="170" y="149"/>
                  </a:lnTo>
                  <a:lnTo>
                    <a:pt x="161" y="152"/>
                  </a:lnTo>
                  <a:lnTo>
                    <a:pt x="150" y="154"/>
                  </a:lnTo>
                  <a:lnTo>
                    <a:pt x="139" y="154"/>
                  </a:lnTo>
                  <a:lnTo>
                    <a:pt x="126" y="154"/>
                  </a:lnTo>
                  <a:lnTo>
                    <a:pt x="112" y="151"/>
                  </a:lnTo>
                  <a:lnTo>
                    <a:pt x="92" y="143"/>
                  </a:lnTo>
                  <a:lnTo>
                    <a:pt x="92" y="140"/>
                  </a:lnTo>
                  <a:lnTo>
                    <a:pt x="92" y="138"/>
                  </a:lnTo>
                  <a:lnTo>
                    <a:pt x="92" y="134"/>
                  </a:lnTo>
                  <a:lnTo>
                    <a:pt x="94" y="132"/>
                  </a:lnTo>
                  <a:lnTo>
                    <a:pt x="83" y="129"/>
                  </a:lnTo>
                  <a:lnTo>
                    <a:pt x="74" y="125"/>
                  </a:lnTo>
                  <a:lnTo>
                    <a:pt x="65" y="122"/>
                  </a:lnTo>
                  <a:lnTo>
                    <a:pt x="56" y="116"/>
                  </a:lnTo>
                  <a:lnTo>
                    <a:pt x="45" y="113"/>
                  </a:lnTo>
                  <a:lnTo>
                    <a:pt x="36" y="109"/>
                  </a:lnTo>
                  <a:lnTo>
                    <a:pt x="27" y="105"/>
                  </a:lnTo>
                  <a:lnTo>
                    <a:pt x="16" y="102"/>
                  </a:lnTo>
                  <a:lnTo>
                    <a:pt x="14" y="96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9" y="7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Freeform 44"/>
            <p:cNvSpPr>
              <a:spLocks/>
            </p:cNvSpPr>
            <p:nvPr/>
          </p:nvSpPr>
          <p:spPr bwMode="auto">
            <a:xfrm>
              <a:off x="565" y="1939"/>
              <a:ext cx="268" cy="131"/>
            </a:xfrm>
            <a:custGeom>
              <a:avLst/>
              <a:gdLst>
                <a:gd name="T0" fmla="*/ 4 w 268"/>
                <a:gd name="T1" fmla="*/ 91 h 131"/>
                <a:gd name="T2" fmla="*/ 9 w 268"/>
                <a:gd name="T3" fmla="*/ 31 h 131"/>
                <a:gd name="T4" fmla="*/ 25 w 268"/>
                <a:gd name="T5" fmla="*/ 2 h 131"/>
                <a:gd name="T6" fmla="*/ 49 w 268"/>
                <a:gd name="T7" fmla="*/ 4 h 131"/>
                <a:gd name="T8" fmla="*/ 90 w 268"/>
                <a:gd name="T9" fmla="*/ 16 h 131"/>
                <a:gd name="T10" fmla="*/ 121 w 268"/>
                <a:gd name="T11" fmla="*/ 31 h 131"/>
                <a:gd name="T12" fmla="*/ 128 w 268"/>
                <a:gd name="T13" fmla="*/ 36 h 131"/>
                <a:gd name="T14" fmla="*/ 134 w 268"/>
                <a:gd name="T15" fmla="*/ 40 h 131"/>
                <a:gd name="T16" fmla="*/ 147 w 268"/>
                <a:gd name="T17" fmla="*/ 42 h 131"/>
                <a:gd name="T18" fmla="*/ 172 w 268"/>
                <a:gd name="T19" fmla="*/ 44 h 131"/>
                <a:gd name="T20" fmla="*/ 201 w 268"/>
                <a:gd name="T21" fmla="*/ 45 h 131"/>
                <a:gd name="T22" fmla="*/ 230 w 268"/>
                <a:gd name="T23" fmla="*/ 45 h 131"/>
                <a:gd name="T24" fmla="*/ 242 w 268"/>
                <a:gd name="T25" fmla="*/ 40 h 131"/>
                <a:gd name="T26" fmla="*/ 251 w 268"/>
                <a:gd name="T27" fmla="*/ 31 h 131"/>
                <a:gd name="T28" fmla="*/ 259 w 268"/>
                <a:gd name="T29" fmla="*/ 27 h 131"/>
                <a:gd name="T30" fmla="*/ 264 w 268"/>
                <a:gd name="T31" fmla="*/ 25 h 131"/>
                <a:gd name="T32" fmla="*/ 266 w 268"/>
                <a:gd name="T33" fmla="*/ 40 h 131"/>
                <a:gd name="T34" fmla="*/ 262 w 268"/>
                <a:gd name="T35" fmla="*/ 69 h 131"/>
                <a:gd name="T36" fmla="*/ 244 w 268"/>
                <a:gd name="T37" fmla="*/ 89 h 131"/>
                <a:gd name="T38" fmla="*/ 223 w 268"/>
                <a:gd name="T39" fmla="*/ 100 h 131"/>
                <a:gd name="T40" fmla="*/ 208 w 268"/>
                <a:gd name="T41" fmla="*/ 107 h 131"/>
                <a:gd name="T42" fmla="*/ 192 w 268"/>
                <a:gd name="T43" fmla="*/ 112 h 131"/>
                <a:gd name="T44" fmla="*/ 168 w 268"/>
                <a:gd name="T45" fmla="*/ 107 h 131"/>
                <a:gd name="T46" fmla="*/ 137 w 268"/>
                <a:gd name="T47" fmla="*/ 89 h 131"/>
                <a:gd name="T48" fmla="*/ 116 w 268"/>
                <a:gd name="T49" fmla="*/ 78 h 131"/>
                <a:gd name="T50" fmla="*/ 96 w 268"/>
                <a:gd name="T51" fmla="*/ 71 h 131"/>
                <a:gd name="T52" fmla="*/ 81 w 268"/>
                <a:gd name="T53" fmla="*/ 67 h 131"/>
                <a:gd name="T54" fmla="*/ 65 w 268"/>
                <a:gd name="T55" fmla="*/ 67 h 131"/>
                <a:gd name="T56" fmla="*/ 45 w 268"/>
                <a:gd name="T57" fmla="*/ 71 h 131"/>
                <a:gd name="T58" fmla="*/ 34 w 268"/>
                <a:gd name="T59" fmla="*/ 80 h 131"/>
                <a:gd name="T60" fmla="*/ 47 w 268"/>
                <a:gd name="T61" fmla="*/ 102 h 131"/>
                <a:gd name="T62" fmla="*/ 74 w 268"/>
                <a:gd name="T63" fmla="*/ 112 h 131"/>
                <a:gd name="T64" fmla="*/ 85 w 268"/>
                <a:gd name="T65" fmla="*/ 116 h 131"/>
                <a:gd name="T66" fmla="*/ 85 w 268"/>
                <a:gd name="T67" fmla="*/ 123 h 131"/>
                <a:gd name="T68" fmla="*/ 63 w 268"/>
                <a:gd name="T69" fmla="*/ 129 h 131"/>
                <a:gd name="T70" fmla="*/ 36 w 268"/>
                <a:gd name="T71" fmla="*/ 131 h 131"/>
                <a:gd name="T72" fmla="*/ 25 w 268"/>
                <a:gd name="T73" fmla="*/ 129 h 131"/>
                <a:gd name="T74" fmla="*/ 16 w 268"/>
                <a:gd name="T75" fmla="*/ 127 h 131"/>
                <a:gd name="T76" fmla="*/ 9 w 268"/>
                <a:gd name="T77" fmla="*/ 125 h 131"/>
                <a:gd name="T78" fmla="*/ 2 w 268"/>
                <a:gd name="T7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" h="131">
                  <a:moveTo>
                    <a:pt x="0" y="121"/>
                  </a:moveTo>
                  <a:lnTo>
                    <a:pt x="4" y="91"/>
                  </a:lnTo>
                  <a:lnTo>
                    <a:pt x="7" y="62"/>
                  </a:lnTo>
                  <a:lnTo>
                    <a:pt x="9" y="31"/>
                  </a:lnTo>
                  <a:lnTo>
                    <a:pt x="13" y="0"/>
                  </a:lnTo>
                  <a:lnTo>
                    <a:pt x="25" y="2"/>
                  </a:lnTo>
                  <a:lnTo>
                    <a:pt x="36" y="4"/>
                  </a:lnTo>
                  <a:lnTo>
                    <a:pt x="49" y="4"/>
                  </a:lnTo>
                  <a:lnTo>
                    <a:pt x="60" y="6"/>
                  </a:lnTo>
                  <a:lnTo>
                    <a:pt x="90" y="16"/>
                  </a:lnTo>
                  <a:lnTo>
                    <a:pt x="108" y="25"/>
                  </a:lnTo>
                  <a:lnTo>
                    <a:pt x="121" y="31"/>
                  </a:lnTo>
                  <a:lnTo>
                    <a:pt x="127" y="35"/>
                  </a:lnTo>
                  <a:lnTo>
                    <a:pt x="128" y="36"/>
                  </a:lnTo>
                  <a:lnTo>
                    <a:pt x="130" y="38"/>
                  </a:lnTo>
                  <a:lnTo>
                    <a:pt x="134" y="40"/>
                  </a:lnTo>
                  <a:lnTo>
                    <a:pt x="139" y="42"/>
                  </a:lnTo>
                  <a:lnTo>
                    <a:pt x="147" y="42"/>
                  </a:lnTo>
                  <a:lnTo>
                    <a:pt x="157" y="44"/>
                  </a:lnTo>
                  <a:lnTo>
                    <a:pt x="172" y="44"/>
                  </a:lnTo>
                  <a:lnTo>
                    <a:pt x="186" y="45"/>
                  </a:lnTo>
                  <a:lnTo>
                    <a:pt x="201" y="45"/>
                  </a:lnTo>
                  <a:lnTo>
                    <a:pt x="215" y="47"/>
                  </a:lnTo>
                  <a:lnTo>
                    <a:pt x="230" y="45"/>
                  </a:lnTo>
                  <a:lnTo>
                    <a:pt x="239" y="44"/>
                  </a:lnTo>
                  <a:lnTo>
                    <a:pt x="242" y="40"/>
                  </a:lnTo>
                  <a:lnTo>
                    <a:pt x="248" y="35"/>
                  </a:lnTo>
                  <a:lnTo>
                    <a:pt x="251" y="31"/>
                  </a:lnTo>
                  <a:lnTo>
                    <a:pt x="257" y="27"/>
                  </a:lnTo>
                  <a:lnTo>
                    <a:pt x="259" y="27"/>
                  </a:lnTo>
                  <a:lnTo>
                    <a:pt x="262" y="25"/>
                  </a:lnTo>
                  <a:lnTo>
                    <a:pt x="264" y="25"/>
                  </a:lnTo>
                  <a:lnTo>
                    <a:pt x="268" y="25"/>
                  </a:lnTo>
                  <a:lnTo>
                    <a:pt x="266" y="40"/>
                  </a:lnTo>
                  <a:lnTo>
                    <a:pt x="264" y="54"/>
                  </a:lnTo>
                  <a:lnTo>
                    <a:pt x="262" y="69"/>
                  </a:lnTo>
                  <a:lnTo>
                    <a:pt x="261" y="83"/>
                  </a:lnTo>
                  <a:lnTo>
                    <a:pt x="244" y="89"/>
                  </a:lnTo>
                  <a:lnTo>
                    <a:pt x="232" y="94"/>
                  </a:lnTo>
                  <a:lnTo>
                    <a:pt x="223" y="100"/>
                  </a:lnTo>
                  <a:lnTo>
                    <a:pt x="215" y="103"/>
                  </a:lnTo>
                  <a:lnTo>
                    <a:pt x="208" y="107"/>
                  </a:lnTo>
                  <a:lnTo>
                    <a:pt x="201" y="111"/>
                  </a:lnTo>
                  <a:lnTo>
                    <a:pt x="192" y="112"/>
                  </a:lnTo>
                  <a:lnTo>
                    <a:pt x="179" y="114"/>
                  </a:lnTo>
                  <a:lnTo>
                    <a:pt x="168" y="107"/>
                  </a:lnTo>
                  <a:lnTo>
                    <a:pt x="154" y="98"/>
                  </a:lnTo>
                  <a:lnTo>
                    <a:pt x="137" y="89"/>
                  </a:lnTo>
                  <a:lnTo>
                    <a:pt x="127" y="82"/>
                  </a:lnTo>
                  <a:lnTo>
                    <a:pt x="116" y="78"/>
                  </a:lnTo>
                  <a:lnTo>
                    <a:pt x="107" y="74"/>
                  </a:lnTo>
                  <a:lnTo>
                    <a:pt x="96" y="71"/>
                  </a:lnTo>
                  <a:lnTo>
                    <a:pt x="85" y="67"/>
                  </a:lnTo>
                  <a:lnTo>
                    <a:pt x="81" y="67"/>
                  </a:lnTo>
                  <a:lnTo>
                    <a:pt x="74" y="67"/>
                  </a:lnTo>
                  <a:lnTo>
                    <a:pt x="65" y="67"/>
                  </a:lnTo>
                  <a:lnTo>
                    <a:pt x="54" y="69"/>
                  </a:lnTo>
                  <a:lnTo>
                    <a:pt x="45" y="71"/>
                  </a:lnTo>
                  <a:lnTo>
                    <a:pt x="38" y="74"/>
                  </a:lnTo>
                  <a:lnTo>
                    <a:pt x="34" y="80"/>
                  </a:lnTo>
                  <a:lnTo>
                    <a:pt x="34" y="87"/>
                  </a:lnTo>
                  <a:lnTo>
                    <a:pt x="47" y="102"/>
                  </a:lnTo>
                  <a:lnTo>
                    <a:pt x="61" y="109"/>
                  </a:lnTo>
                  <a:lnTo>
                    <a:pt x="74" y="112"/>
                  </a:lnTo>
                  <a:lnTo>
                    <a:pt x="85" y="114"/>
                  </a:lnTo>
                  <a:lnTo>
                    <a:pt x="85" y="116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5" y="127"/>
                  </a:lnTo>
                  <a:lnTo>
                    <a:pt x="63" y="129"/>
                  </a:lnTo>
                  <a:lnTo>
                    <a:pt x="47" y="131"/>
                  </a:lnTo>
                  <a:lnTo>
                    <a:pt x="36" y="131"/>
                  </a:lnTo>
                  <a:lnTo>
                    <a:pt x="29" y="129"/>
                  </a:lnTo>
                  <a:lnTo>
                    <a:pt x="25" y="129"/>
                  </a:lnTo>
                  <a:lnTo>
                    <a:pt x="20" y="129"/>
                  </a:lnTo>
                  <a:lnTo>
                    <a:pt x="16" y="127"/>
                  </a:lnTo>
                  <a:lnTo>
                    <a:pt x="11" y="127"/>
                  </a:lnTo>
                  <a:lnTo>
                    <a:pt x="9" y="125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5" name="Freeform 45"/>
            <p:cNvSpPr>
              <a:spLocks/>
            </p:cNvSpPr>
            <p:nvPr/>
          </p:nvSpPr>
          <p:spPr bwMode="auto">
            <a:xfrm>
              <a:off x="561" y="2714"/>
              <a:ext cx="22" cy="58"/>
            </a:xfrm>
            <a:custGeom>
              <a:avLst/>
              <a:gdLst>
                <a:gd name="T0" fmla="*/ 0 w 22"/>
                <a:gd name="T1" fmla="*/ 47 h 58"/>
                <a:gd name="T2" fmla="*/ 2 w 22"/>
                <a:gd name="T3" fmla="*/ 47 h 58"/>
                <a:gd name="T4" fmla="*/ 6 w 22"/>
                <a:gd name="T5" fmla="*/ 47 h 58"/>
                <a:gd name="T6" fmla="*/ 8 w 22"/>
                <a:gd name="T7" fmla="*/ 47 h 58"/>
                <a:gd name="T8" fmla="*/ 9 w 22"/>
                <a:gd name="T9" fmla="*/ 47 h 58"/>
                <a:gd name="T10" fmla="*/ 9 w 22"/>
                <a:gd name="T11" fmla="*/ 35 h 58"/>
                <a:gd name="T12" fmla="*/ 9 w 22"/>
                <a:gd name="T13" fmla="*/ 24 h 58"/>
                <a:gd name="T14" fmla="*/ 9 w 22"/>
                <a:gd name="T15" fmla="*/ 13 h 58"/>
                <a:gd name="T16" fmla="*/ 9 w 22"/>
                <a:gd name="T17" fmla="*/ 0 h 58"/>
                <a:gd name="T18" fmla="*/ 13 w 22"/>
                <a:gd name="T19" fmla="*/ 0 h 58"/>
                <a:gd name="T20" fmla="*/ 17 w 22"/>
                <a:gd name="T21" fmla="*/ 0 h 58"/>
                <a:gd name="T22" fmla="*/ 18 w 22"/>
                <a:gd name="T23" fmla="*/ 0 h 58"/>
                <a:gd name="T24" fmla="*/ 22 w 22"/>
                <a:gd name="T25" fmla="*/ 0 h 58"/>
                <a:gd name="T26" fmla="*/ 22 w 22"/>
                <a:gd name="T27" fmla="*/ 15 h 58"/>
                <a:gd name="T28" fmla="*/ 20 w 22"/>
                <a:gd name="T29" fmla="*/ 29 h 58"/>
                <a:gd name="T30" fmla="*/ 18 w 22"/>
                <a:gd name="T31" fmla="*/ 44 h 58"/>
                <a:gd name="T32" fmla="*/ 17 w 22"/>
                <a:gd name="T33" fmla="*/ 58 h 58"/>
                <a:gd name="T34" fmla="*/ 15 w 22"/>
                <a:gd name="T35" fmla="*/ 58 h 58"/>
                <a:gd name="T36" fmla="*/ 11 w 22"/>
                <a:gd name="T37" fmla="*/ 56 h 58"/>
                <a:gd name="T38" fmla="*/ 8 w 22"/>
                <a:gd name="T39" fmla="*/ 55 h 58"/>
                <a:gd name="T40" fmla="*/ 4 w 22"/>
                <a:gd name="T41" fmla="*/ 55 h 58"/>
                <a:gd name="T42" fmla="*/ 4 w 22"/>
                <a:gd name="T43" fmla="*/ 53 h 58"/>
                <a:gd name="T44" fmla="*/ 4 w 22"/>
                <a:gd name="T45" fmla="*/ 51 h 58"/>
                <a:gd name="T46" fmla="*/ 2 w 22"/>
                <a:gd name="T47" fmla="*/ 49 h 58"/>
                <a:gd name="T48" fmla="*/ 0 w 22"/>
                <a:gd name="T49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8">
                  <a:moveTo>
                    <a:pt x="0" y="47"/>
                  </a:moveTo>
                  <a:lnTo>
                    <a:pt x="2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35"/>
                  </a:lnTo>
                  <a:lnTo>
                    <a:pt x="9" y="24"/>
                  </a:lnTo>
                  <a:lnTo>
                    <a:pt x="9" y="1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lnTo>
                    <a:pt x="20" y="29"/>
                  </a:lnTo>
                  <a:lnTo>
                    <a:pt x="18" y="44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1" y="56"/>
                  </a:lnTo>
                  <a:lnTo>
                    <a:pt x="8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2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Freeform 46"/>
            <p:cNvSpPr>
              <a:spLocks/>
            </p:cNvSpPr>
            <p:nvPr/>
          </p:nvSpPr>
          <p:spPr bwMode="auto">
            <a:xfrm>
              <a:off x="572" y="1146"/>
              <a:ext cx="254" cy="565"/>
            </a:xfrm>
            <a:custGeom>
              <a:avLst/>
              <a:gdLst>
                <a:gd name="T0" fmla="*/ 2 w 254"/>
                <a:gd name="T1" fmla="*/ 494 h 565"/>
                <a:gd name="T2" fmla="*/ 4 w 254"/>
                <a:gd name="T3" fmla="*/ 476 h 565"/>
                <a:gd name="T4" fmla="*/ 7 w 254"/>
                <a:gd name="T5" fmla="*/ 469 h 565"/>
                <a:gd name="T6" fmla="*/ 16 w 254"/>
                <a:gd name="T7" fmla="*/ 465 h 565"/>
                <a:gd name="T8" fmla="*/ 27 w 254"/>
                <a:gd name="T9" fmla="*/ 449 h 565"/>
                <a:gd name="T10" fmla="*/ 31 w 254"/>
                <a:gd name="T11" fmla="*/ 438 h 565"/>
                <a:gd name="T12" fmla="*/ 33 w 254"/>
                <a:gd name="T13" fmla="*/ 400 h 565"/>
                <a:gd name="T14" fmla="*/ 36 w 254"/>
                <a:gd name="T15" fmla="*/ 349 h 565"/>
                <a:gd name="T16" fmla="*/ 62 w 254"/>
                <a:gd name="T17" fmla="*/ 214 h 565"/>
                <a:gd name="T18" fmla="*/ 83 w 254"/>
                <a:gd name="T19" fmla="*/ 123 h 565"/>
                <a:gd name="T20" fmla="*/ 98 w 254"/>
                <a:gd name="T21" fmla="*/ 74 h 565"/>
                <a:gd name="T22" fmla="*/ 111 w 254"/>
                <a:gd name="T23" fmla="*/ 49 h 565"/>
                <a:gd name="T24" fmla="*/ 127 w 254"/>
                <a:gd name="T25" fmla="*/ 27 h 565"/>
                <a:gd name="T26" fmla="*/ 149 w 254"/>
                <a:gd name="T27" fmla="*/ 13 h 565"/>
                <a:gd name="T28" fmla="*/ 165 w 254"/>
                <a:gd name="T29" fmla="*/ 3 h 565"/>
                <a:gd name="T30" fmla="*/ 176 w 254"/>
                <a:gd name="T31" fmla="*/ 2 h 565"/>
                <a:gd name="T32" fmla="*/ 187 w 254"/>
                <a:gd name="T33" fmla="*/ 11 h 565"/>
                <a:gd name="T34" fmla="*/ 203 w 254"/>
                <a:gd name="T35" fmla="*/ 31 h 565"/>
                <a:gd name="T36" fmla="*/ 219 w 254"/>
                <a:gd name="T37" fmla="*/ 61 h 565"/>
                <a:gd name="T38" fmla="*/ 232 w 254"/>
                <a:gd name="T39" fmla="*/ 85 h 565"/>
                <a:gd name="T40" fmla="*/ 243 w 254"/>
                <a:gd name="T41" fmla="*/ 99 h 565"/>
                <a:gd name="T42" fmla="*/ 248 w 254"/>
                <a:gd name="T43" fmla="*/ 101 h 565"/>
                <a:gd name="T44" fmla="*/ 250 w 254"/>
                <a:gd name="T45" fmla="*/ 105 h 565"/>
                <a:gd name="T46" fmla="*/ 254 w 254"/>
                <a:gd name="T47" fmla="*/ 112 h 565"/>
                <a:gd name="T48" fmla="*/ 239 w 254"/>
                <a:gd name="T49" fmla="*/ 118 h 565"/>
                <a:gd name="T50" fmla="*/ 210 w 254"/>
                <a:gd name="T51" fmla="*/ 123 h 565"/>
                <a:gd name="T52" fmla="*/ 183 w 254"/>
                <a:gd name="T53" fmla="*/ 128 h 565"/>
                <a:gd name="T54" fmla="*/ 156 w 254"/>
                <a:gd name="T55" fmla="*/ 134 h 565"/>
                <a:gd name="T56" fmla="*/ 132 w 254"/>
                <a:gd name="T57" fmla="*/ 147 h 565"/>
                <a:gd name="T58" fmla="*/ 116 w 254"/>
                <a:gd name="T59" fmla="*/ 163 h 565"/>
                <a:gd name="T60" fmla="*/ 98 w 254"/>
                <a:gd name="T61" fmla="*/ 217 h 565"/>
                <a:gd name="T62" fmla="*/ 87 w 254"/>
                <a:gd name="T63" fmla="*/ 293 h 565"/>
                <a:gd name="T64" fmla="*/ 71 w 254"/>
                <a:gd name="T65" fmla="*/ 398 h 565"/>
                <a:gd name="T66" fmla="*/ 54 w 254"/>
                <a:gd name="T67" fmla="*/ 480 h 565"/>
                <a:gd name="T68" fmla="*/ 36 w 254"/>
                <a:gd name="T69" fmla="*/ 536 h 565"/>
                <a:gd name="T70" fmla="*/ 18 w 254"/>
                <a:gd name="T71" fmla="*/ 554 h 565"/>
                <a:gd name="T72" fmla="*/ 9 w 254"/>
                <a:gd name="T73" fmla="*/ 558 h 565"/>
                <a:gd name="T74" fmla="*/ 4 w 254"/>
                <a:gd name="T75" fmla="*/ 534 h 565"/>
                <a:gd name="T76" fmla="*/ 0 w 254"/>
                <a:gd name="T77" fmla="*/ 523 h 565"/>
                <a:gd name="T78" fmla="*/ 0 w 254"/>
                <a:gd name="T79" fmla="*/ 518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565">
                  <a:moveTo>
                    <a:pt x="0" y="514"/>
                  </a:moveTo>
                  <a:lnTo>
                    <a:pt x="2" y="494"/>
                  </a:lnTo>
                  <a:lnTo>
                    <a:pt x="4" y="483"/>
                  </a:lnTo>
                  <a:lnTo>
                    <a:pt x="4" y="476"/>
                  </a:lnTo>
                  <a:lnTo>
                    <a:pt x="4" y="469"/>
                  </a:lnTo>
                  <a:lnTo>
                    <a:pt x="7" y="469"/>
                  </a:lnTo>
                  <a:lnTo>
                    <a:pt x="13" y="467"/>
                  </a:lnTo>
                  <a:lnTo>
                    <a:pt x="16" y="465"/>
                  </a:lnTo>
                  <a:lnTo>
                    <a:pt x="22" y="465"/>
                  </a:lnTo>
                  <a:lnTo>
                    <a:pt x="27" y="449"/>
                  </a:lnTo>
                  <a:lnTo>
                    <a:pt x="31" y="442"/>
                  </a:lnTo>
                  <a:lnTo>
                    <a:pt x="31" y="438"/>
                  </a:lnTo>
                  <a:lnTo>
                    <a:pt x="33" y="436"/>
                  </a:lnTo>
                  <a:lnTo>
                    <a:pt x="33" y="400"/>
                  </a:lnTo>
                  <a:lnTo>
                    <a:pt x="35" y="375"/>
                  </a:lnTo>
                  <a:lnTo>
                    <a:pt x="36" y="349"/>
                  </a:lnTo>
                  <a:lnTo>
                    <a:pt x="42" y="310"/>
                  </a:lnTo>
                  <a:lnTo>
                    <a:pt x="62" y="214"/>
                  </a:lnTo>
                  <a:lnTo>
                    <a:pt x="74" y="157"/>
                  </a:lnTo>
                  <a:lnTo>
                    <a:pt x="83" y="123"/>
                  </a:lnTo>
                  <a:lnTo>
                    <a:pt x="92" y="87"/>
                  </a:lnTo>
                  <a:lnTo>
                    <a:pt x="98" y="74"/>
                  </a:lnTo>
                  <a:lnTo>
                    <a:pt x="105" y="61"/>
                  </a:lnTo>
                  <a:lnTo>
                    <a:pt x="111" y="49"/>
                  </a:lnTo>
                  <a:lnTo>
                    <a:pt x="116" y="34"/>
                  </a:lnTo>
                  <a:lnTo>
                    <a:pt x="127" y="27"/>
                  </a:lnTo>
                  <a:lnTo>
                    <a:pt x="138" y="20"/>
                  </a:lnTo>
                  <a:lnTo>
                    <a:pt x="149" y="13"/>
                  </a:lnTo>
                  <a:lnTo>
                    <a:pt x="159" y="5"/>
                  </a:lnTo>
                  <a:lnTo>
                    <a:pt x="165" y="3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7" y="11"/>
                  </a:lnTo>
                  <a:lnTo>
                    <a:pt x="194" y="20"/>
                  </a:lnTo>
                  <a:lnTo>
                    <a:pt x="203" y="31"/>
                  </a:lnTo>
                  <a:lnTo>
                    <a:pt x="210" y="40"/>
                  </a:lnTo>
                  <a:lnTo>
                    <a:pt x="219" y="61"/>
                  </a:lnTo>
                  <a:lnTo>
                    <a:pt x="226" y="76"/>
                  </a:lnTo>
                  <a:lnTo>
                    <a:pt x="232" y="85"/>
                  </a:lnTo>
                  <a:lnTo>
                    <a:pt x="241" y="98"/>
                  </a:lnTo>
                  <a:lnTo>
                    <a:pt x="243" y="99"/>
                  </a:lnTo>
                  <a:lnTo>
                    <a:pt x="246" y="99"/>
                  </a:lnTo>
                  <a:lnTo>
                    <a:pt x="248" y="101"/>
                  </a:lnTo>
                  <a:lnTo>
                    <a:pt x="250" y="103"/>
                  </a:lnTo>
                  <a:lnTo>
                    <a:pt x="250" y="105"/>
                  </a:lnTo>
                  <a:lnTo>
                    <a:pt x="252" y="109"/>
                  </a:lnTo>
                  <a:lnTo>
                    <a:pt x="254" y="112"/>
                  </a:lnTo>
                  <a:lnTo>
                    <a:pt x="254" y="116"/>
                  </a:lnTo>
                  <a:lnTo>
                    <a:pt x="239" y="118"/>
                  </a:lnTo>
                  <a:lnTo>
                    <a:pt x="225" y="119"/>
                  </a:lnTo>
                  <a:lnTo>
                    <a:pt x="210" y="123"/>
                  </a:lnTo>
                  <a:lnTo>
                    <a:pt x="197" y="125"/>
                  </a:lnTo>
                  <a:lnTo>
                    <a:pt x="183" y="128"/>
                  </a:lnTo>
                  <a:lnTo>
                    <a:pt x="168" y="130"/>
                  </a:lnTo>
                  <a:lnTo>
                    <a:pt x="156" y="134"/>
                  </a:lnTo>
                  <a:lnTo>
                    <a:pt x="141" y="137"/>
                  </a:lnTo>
                  <a:lnTo>
                    <a:pt x="132" y="147"/>
                  </a:lnTo>
                  <a:lnTo>
                    <a:pt x="125" y="154"/>
                  </a:lnTo>
                  <a:lnTo>
                    <a:pt x="116" y="163"/>
                  </a:lnTo>
                  <a:lnTo>
                    <a:pt x="105" y="172"/>
                  </a:lnTo>
                  <a:lnTo>
                    <a:pt x="98" y="217"/>
                  </a:lnTo>
                  <a:lnTo>
                    <a:pt x="92" y="252"/>
                  </a:lnTo>
                  <a:lnTo>
                    <a:pt x="87" y="293"/>
                  </a:lnTo>
                  <a:lnTo>
                    <a:pt x="78" y="360"/>
                  </a:lnTo>
                  <a:lnTo>
                    <a:pt x="71" y="398"/>
                  </a:lnTo>
                  <a:lnTo>
                    <a:pt x="63" y="438"/>
                  </a:lnTo>
                  <a:lnTo>
                    <a:pt x="54" y="480"/>
                  </a:lnTo>
                  <a:lnTo>
                    <a:pt x="47" y="520"/>
                  </a:lnTo>
                  <a:lnTo>
                    <a:pt x="36" y="536"/>
                  </a:lnTo>
                  <a:lnTo>
                    <a:pt x="27" y="547"/>
                  </a:lnTo>
                  <a:lnTo>
                    <a:pt x="18" y="554"/>
                  </a:lnTo>
                  <a:lnTo>
                    <a:pt x="11" y="565"/>
                  </a:lnTo>
                  <a:lnTo>
                    <a:pt x="9" y="558"/>
                  </a:lnTo>
                  <a:lnTo>
                    <a:pt x="6" y="545"/>
                  </a:lnTo>
                  <a:lnTo>
                    <a:pt x="4" y="534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20"/>
                  </a:lnTo>
                  <a:lnTo>
                    <a:pt x="0" y="518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7" name="Freeform 47"/>
            <p:cNvSpPr>
              <a:spLocks/>
            </p:cNvSpPr>
            <p:nvPr/>
          </p:nvSpPr>
          <p:spPr bwMode="auto">
            <a:xfrm>
              <a:off x="576" y="2138"/>
              <a:ext cx="43" cy="22"/>
            </a:xfrm>
            <a:custGeom>
              <a:avLst/>
              <a:gdLst>
                <a:gd name="T0" fmla="*/ 0 w 43"/>
                <a:gd name="T1" fmla="*/ 0 h 22"/>
                <a:gd name="T2" fmla="*/ 14 w 43"/>
                <a:gd name="T3" fmla="*/ 2 h 22"/>
                <a:gd name="T4" fmla="*/ 25 w 43"/>
                <a:gd name="T5" fmla="*/ 6 h 22"/>
                <a:gd name="T6" fmla="*/ 34 w 43"/>
                <a:gd name="T7" fmla="*/ 8 h 22"/>
                <a:gd name="T8" fmla="*/ 43 w 43"/>
                <a:gd name="T9" fmla="*/ 11 h 22"/>
                <a:gd name="T10" fmla="*/ 43 w 43"/>
                <a:gd name="T11" fmla="*/ 15 h 22"/>
                <a:gd name="T12" fmla="*/ 41 w 43"/>
                <a:gd name="T13" fmla="*/ 18 h 22"/>
                <a:gd name="T14" fmla="*/ 38 w 43"/>
                <a:gd name="T15" fmla="*/ 20 h 22"/>
                <a:gd name="T16" fmla="*/ 32 w 43"/>
                <a:gd name="T17" fmla="*/ 22 h 22"/>
                <a:gd name="T18" fmla="*/ 27 w 43"/>
                <a:gd name="T19" fmla="*/ 20 h 22"/>
                <a:gd name="T20" fmla="*/ 23 w 43"/>
                <a:gd name="T21" fmla="*/ 18 h 22"/>
                <a:gd name="T22" fmla="*/ 18 w 43"/>
                <a:gd name="T23" fmla="*/ 17 h 22"/>
                <a:gd name="T24" fmla="*/ 12 w 43"/>
                <a:gd name="T25" fmla="*/ 15 h 22"/>
                <a:gd name="T26" fmla="*/ 11 w 43"/>
                <a:gd name="T27" fmla="*/ 11 h 22"/>
                <a:gd name="T28" fmla="*/ 7 w 43"/>
                <a:gd name="T29" fmla="*/ 8 h 22"/>
                <a:gd name="T30" fmla="*/ 2 w 43"/>
                <a:gd name="T31" fmla="*/ 4 h 22"/>
                <a:gd name="T32" fmla="*/ 0 w 43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2">
                  <a:moveTo>
                    <a:pt x="0" y="0"/>
                  </a:moveTo>
                  <a:lnTo>
                    <a:pt x="14" y="2"/>
                  </a:lnTo>
                  <a:lnTo>
                    <a:pt x="25" y="6"/>
                  </a:lnTo>
                  <a:lnTo>
                    <a:pt x="34" y="8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2" y="22"/>
                  </a:lnTo>
                  <a:lnTo>
                    <a:pt x="27" y="20"/>
                  </a:lnTo>
                  <a:lnTo>
                    <a:pt x="23" y="18"/>
                  </a:lnTo>
                  <a:lnTo>
                    <a:pt x="18" y="17"/>
                  </a:lnTo>
                  <a:lnTo>
                    <a:pt x="12" y="15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8" name="Freeform 48"/>
            <p:cNvSpPr>
              <a:spLocks/>
            </p:cNvSpPr>
            <p:nvPr/>
          </p:nvSpPr>
          <p:spPr bwMode="auto">
            <a:xfrm>
              <a:off x="576" y="2187"/>
              <a:ext cx="139" cy="321"/>
            </a:xfrm>
            <a:custGeom>
              <a:avLst/>
              <a:gdLst>
                <a:gd name="T0" fmla="*/ 9 w 139"/>
                <a:gd name="T1" fmla="*/ 241 h 321"/>
                <a:gd name="T2" fmla="*/ 23 w 139"/>
                <a:gd name="T3" fmla="*/ 250 h 321"/>
                <a:gd name="T4" fmla="*/ 29 w 139"/>
                <a:gd name="T5" fmla="*/ 250 h 321"/>
                <a:gd name="T6" fmla="*/ 29 w 139"/>
                <a:gd name="T7" fmla="*/ 239 h 321"/>
                <a:gd name="T8" fmla="*/ 41 w 139"/>
                <a:gd name="T9" fmla="*/ 221 h 321"/>
                <a:gd name="T10" fmla="*/ 56 w 139"/>
                <a:gd name="T11" fmla="*/ 196 h 321"/>
                <a:gd name="T12" fmla="*/ 65 w 139"/>
                <a:gd name="T13" fmla="*/ 151 h 321"/>
                <a:gd name="T14" fmla="*/ 69 w 139"/>
                <a:gd name="T15" fmla="*/ 107 h 321"/>
                <a:gd name="T16" fmla="*/ 72 w 139"/>
                <a:gd name="T17" fmla="*/ 60 h 321"/>
                <a:gd name="T18" fmla="*/ 67 w 139"/>
                <a:gd name="T19" fmla="*/ 56 h 321"/>
                <a:gd name="T20" fmla="*/ 63 w 139"/>
                <a:gd name="T21" fmla="*/ 69 h 321"/>
                <a:gd name="T22" fmla="*/ 54 w 139"/>
                <a:gd name="T23" fmla="*/ 100 h 321"/>
                <a:gd name="T24" fmla="*/ 47 w 139"/>
                <a:gd name="T25" fmla="*/ 125 h 321"/>
                <a:gd name="T26" fmla="*/ 41 w 139"/>
                <a:gd name="T27" fmla="*/ 131 h 321"/>
                <a:gd name="T28" fmla="*/ 43 w 139"/>
                <a:gd name="T29" fmla="*/ 109 h 321"/>
                <a:gd name="T30" fmla="*/ 63 w 139"/>
                <a:gd name="T31" fmla="*/ 24 h 321"/>
                <a:gd name="T32" fmla="*/ 78 w 139"/>
                <a:gd name="T33" fmla="*/ 0 h 321"/>
                <a:gd name="T34" fmla="*/ 96 w 139"/>
                <a:gd name="T35" fmla="*/ 0 h 321"/>
                <a:gd name="T36" fmla="*/ 114 w 139"/>
                <a:gd name="T37" fmla="*/ 0 h 321"/>
                <a:gd name="T38" fmla="*/ 130 w 139"/>
                <a:gd name="T39" fmla="*/ 2 h 321"/>
                <a:gd name="T40" fmla="*/ 139 w 139"/>
                <a:gd name="T41" fmla="*/ 9 h 321"/>
                <a:gd name="T42" fmla="*/ 139 w 139"/>
                <a:gd name="T43" fmla="*/ 20 h 321"/>
                <a:gd name="T44" fmla="*/ 134 w 139"/>
                <a:gd name="T45" fmla="*/ 35 h 321"/>
                <a:gd name="T46" fmla="*/ 128 w 139"/>
                <a:gd name="T47" fmla="*/ 47 h 321"/>
                <a:gd name="T48" fmla="*/ 132 w 139"/>
                <a:gd name="T49" fmla="*/ 58 h 321"/>
                <a:gd name="T50" fmla="*/ 134 w 139"/>
                <a:gd name="T51" fmla="*/ 71 h 321"/>
                <a:gd name="T52" fmla="*/ 130 w 139"/>
                <a:gd name="T53" fmla="*/ 91 h 321"/>
                <a:gd name="T54" fmla="*/ 121 w 139"/>
                <a:gd name="T55" fmla="*/ 100 h 321"/>
                <a:gd name="T56" fmla="*/ 97 w 139"/>
                <a:gd name="T57" fmla="*/ 149 h 321"/>
                <a:gd name="T58" fmla="*/ 78 w 139"/>
                <a:gd name="T59" fmla="*/ 200 h 321"/>
                <a:gd name="T60" fmla="*/ 58 w 139"/>
                <a:gd name="T61" fmla="*/ 267 h 321"/>
                <a:gd name="T62" fmla="*/ 47 w 139"/>
                <a:gd name="T63" fmla="*/ 305 h 321"/>
                <a:gd name="T64" fmla="*/ 36 w 139"/>
                <a:gd name="T65" fmla="*/ 317 h 321"/>
                <a:gd name="T66" fmla="*/ 20 w 139"/>
                <a:gd name="T6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321">
                  <a:moveTo>
                    <a:pt x="0" y="238"/>
                  </a:moveTo>
                  <a:lnTo>
                    <a:pt x="9" y="241"/>
                  </a:lnTo>
                  <a:lnTo>
                    <a:pt x="16" y="245"/>
                  </a:lnTo>
                  <a:lnTo>
                    <a:pt x="23" y="250"/>
                  </a:lnTo>
                  <a:lnTo>
                    <a:pt x="29" y="254"/>
                  </a:lnTo>
                  <a:lnTo>
                    <a:pt x="29" y="250"/>
                  </a:lnTo>
                  <a:lnTo>
                    <a:pt x="29" y="245"/>
                  </a:lnTo>
                  <a:lnTo>
                    <a:pt x="29" y="239"/>
                  </a:lnTo>
                  <a:lnTo>
                    <a:pt x="29" y="232"/>
                  </a:lnTo>
                  <a:lnTo>
                    <a:pt x="41" y="221"/>
                  </a:lnTo>
                  <a:lnTo>
                    <a:pt x="49" y="210"/>
                  </a:lnTo>
                  <a:lnTo>
                    <a:pt x="56" y="196"/>
                  </a:lnTo>
                  <a:lnTo>
                    <a:pt x="65" y="171"/>
                  </a:lnTo>
                  <a:lnTo>
                    <a:pt x="65" y="151"/>
                  </a:lnTo>
                  <a:lnTo>
                    <a:pt x="67" y="134"/>
                  </a:lnTo>
                  <a:lnTo>
                    <a:pt x="69" y="107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63" y="69"/>
                  </a:lnTo>
                  <a:lnTo>
                    <a:pt x="59" y="84"/>
                  </a:lnTo>
                  <a:lnTo>
                    <a:pt x="54" y="100"/>
                  </a:lnTo>
                  <a:lnTo>
                    <a:pt x="49" y="122"/>
                  </a:lnTo>
                  <a:lnTo>
                    <a:pt x="47" y="125"/>
                  </a:lnTo>
                  <a:lnTo>
                    <a:pt x="45" y="127"/>
                  </a:lnTo>
                  <a:lnTo>
                    <a:pt x="41" y="131"/>
                  </a:lnTo>
                  <a:lnTo>
                    <a:pt x="40" y="132"/>
                  </a:lnTo>
                  <a:lnTo>
                    <a:pt x="43" y="109"/>
                  </a:lnTo>
                  <a:lnTo>
                    <a:pt x="52" y="65"/>
                  </a:lnTo>
                  <a:lnTo>
                    <a:pt x="63" y="24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30" y="2"/>
                  </a:lnTo>
                  <a:lnTo>
                    <a:pt x="139" y="2"/>
                  </a:lnTo>
                  <a:lnTo>
                    <a:pt x="139" y="9"/>
                  </a:lnTo>
                  <a:lnTo>
                    <a:pt x="139" y="15"/>
                  </a:lnTo>
                  <a:lnTo>
                    <a:pt x="139" y="20"/>
                  </a:lnTo>
                  <a:lnTo>
                    <a:pt x="139" y="27"/>
                  </a:lnTo>
                  <a:lnTo>
                    <a:pt x="134" y="35"/>
                  </a:lnTo>
                  <a:lnTo>
                    <a:pt x="130" y="40"/>
                  </a:lnTo>
                  <a:lnTo>
                    <a:pt x="128" y="47"/>
                  </a:lnTo>
                  <a:lnTo>
                    <a:pt x="128" y="56"/>
                  </a:lnTo>
                  <a:lnTo>
                    <a:pt x="132" y="58"/>
                  </a:lnTo>
                  <a:lnTo>
                    <a:pt x="134" y="62"/>
                  </a:lnTo>
                  <a:lnTo>
                    <a:pt x="134" y="71"/>
                  </a:lnTo>
                  <a:lnTo>
                    <a:pt x="134" y="85"/>
                  </a:lnTo>
                  <a:lnTo>
                    <a:pt x="130" y="91"/>
                  </a:lnTo>
                  <a:lnTo>
                    <a:pt x="126" y="94"/>
                  </a:lnTo>
                  <a:lnTo>
                    <a:pt x="121" y="100"/>
                  </a:lnTo>
                  <a:lnTo>
                    <a:pt x="117" y="105"/>
                  </a:lnTo>
                  <a:lnTo>
                    <a:pt x="97" y="149"/>
                  </a:lnTo>
                  <a:lnTo>
                    <a:pt x="85" y="176"/>
                  </a:lnTo>
                  <a:lnTo>
                    <a:pt x="78" y="200"/>
                  </a:lnTo>
                  <a:lnTo>
                    <a:pt x="67" y="230"/>
                  </a:lnTo>
                  <a:lnTo>
                    <a:pt x="58" y="267"/>
                  </a:lnTo>
                  <a:lnTo>
                    <a:pt x="50" y="288"/>
                  </a:lnTo>
                  <a:lnTo>
                    <a:pt x="47" y="305"/>
                  </a:lnTo>
                  <a:lnTo>
                    <a:pt x="40" y="321"/>
                  </a:lnTo>
                  <a:lnTo>
                    <a:pt x="36" y="317"/>
                  </a:lnTo>
                  <a:lnTo>
                    <a:pt x="31" y="306"/>
                  </a:lnTo>
                  <a:lnTo>
                    <a:pt x="20" y="283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9" name="Freeform 49"/>
            <p:cNvSpPr>
              <a:spLocks/>
            </p:cNvSpPr>
            <p:nvPr/>
          </p:nvSpPr>
          <p:spPr bwMode="auto">
            <a:xfrm>
              <a:off x="576" y="2664"/>
              <a:ext cx="11" cy="34"/>
            </a:xfrm>
            <a:custGeom>
              <a:avLst/>
              <a:gdLst>
                <a:gd name="T0" fmla="*/ 0 w 11"/>
                <a:gd name="T1" fmla="*/ 0 h 34"/>
                <a:gd name="T2" fmla="*/ 2 w 11"/>
                <a:gd name="T3" fmla="*/ 0 h 34"/>
                <a:gd name="T4" fmla="*/ 5 w 11"/>
                <a:gd name="T5" fmla="*/ 0 h 34"/>
                <a:gd name="T6" fmla="*/ 7 w 11"/>
                <a:gd name="T7" fmla="*/ 0 h 34"/>
                <a:gd name="T8" fmla="*/ 11 w 11"/>
                <a:gd name="T9" fmla="*/ 0 h 34"/>
                <a:gd name="T10" fmla="*/ 11 w 11"/>
                <a:gd name="T11" fmla="*/ 18 h 34"/>
                <a:gd name="T12" fmla="*/ 11 w 11"/>
                <a:gd name="T13" fmla="*/ 27 h 34"/>
                <a:gd name="T14" fmla="*/ 9 w 11"/>
                <a:gd name="T15" fmla="*/ 32 h 34"/>
                <a:gd name="T16" fmla="*/ 5 w 11"/>
                <a:gd name="T17" fmla="*/ 34 h 34"/>
                <a:gd name="T18" fmla="*/ 3 w 11"/>
                <a:gd name="T19" fmla="*/ 32 h 34"/>
                <a:gd name="T20" fmla="*/ 2 w 11"/>
                <a:gd name="T21" fmla="*/ 27 h 34"/>
                <a:gd name="T22" fmla="*/ 2 w 11"/>
                <a:gd name="T23" fmla="*/ 18 h 34"/>
                <a:gd name="T24" fmla="*/ 0 w 11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8"/>
                  </a:lnTo>
                  <a:lnTo>
                    <a:pt x="11" y="27"/>
                  </a:lnTo>
                  <a:lnTo>
                    <a:pt x="9" y="32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Freeform 50"/>
            <p:cNvSpPr>
              <a:spLocks/>
            </p:cNvSpPr>
            <p:nvPr/>
          </p:nvSpPr>
          <p:spPr bwMode="auto">
            <a:xfrm>
              <a:off x="583" y="1302"/>
              <a:ext cx="47" cy="242"/>
            </a:xfrm>
            <a:custGeom>
              <a:avLst/>
              <a:gdLst>
                <a:gd name="T0" fmla="*/ 0 w 47"/>
                <a:gd name="T1" fmla="*/ 197 h 242"/>
                <a:gd name="T2" fmla="*/ 2 w 47"/>
                <a:gd name="T3" fmla="*/ 181 h 242"/>
                <a:gd name="T4" fmla="*/ 4 w 47"/>
                <a:gd name="T5" fmla="*/ 164 h 242"/>
                <a:gd name="T6" fmla="*/ 4 w 47"/>
                <a:gd name="T7" fmla="*/ 148 h 242"/>
                <a:gd name="T8" fmla="*/ 5 w 47"/>
                <a:gd name="T9" fmla="*/ 130 h 242"/>
                <a:gd name="T10" fmla="*/ 18 w 47"/>
                <a:gd name="T11" fmla="*/ 88 h 242"/>
                <a:gd name="T12" fmla="*/ 31 w 47"/>
                <a:gd name="T13" fmla="*/ 45 h 242"/>
                <a:gd name="T14" fmla="*/ 42 w 47"/>
                <a:gd name="T15" fmla="*/ 12 h 242"/>
                <a:gd name="T16" fmla="*/ 47 w 47"/>
                <a:gd name="T17" fmla="*/ 0 h 242"/>
                <a:gd name="T18" fmla="*/ 42 w 47"/>
                <a:gd name="T19" fmla="*/ 41 h 242"/>
                <a:gd name="T20" fmla="*/ 34 w 47"/>
                <a:gd name="T21" fmla="*/ 96 h 242"/>
                <a:gd name="T22" fmla="*/ 24 w 47"/>
                <a:gd name="T23" fmla="*/ 164 h 242"/>
                <a:gd name="T24" fmla="*/ 11 w 47"/>
                <a:gd name="T25" fmla="*/ 242 h 242"/>
                <a:gd name="T26" fmla="*/ 9 w 47"/>
                <a:gd name="T27" fmla="*/ 242 h 242"/>
                <a:gd name="T28" fmla="*/ 7 w 47"/>
                <a:gd name="T29" fmla="*/ 240 h 242"/>
                <a:gd name="T30" fmla="*/ 4 w 47"/>
                <a:gd name="T31" fmla="*/ 239 h 242"/>
                <a:gd name="T32" fmla="*/ 0 w 47"/>
                <a:gd name="T33" fmla="*/ 237 h 242"/>
                <a:gd name="T34" fmla="*/ 0 w 47"/>
                <a:gd name="T35" fmla="*/ 228 h 242"/>
                <a:gd name="T36" fmla="*/ 0 w 47"/>
                <a:gd name="T37" fmla="*/ 217 h 242"/>
                <a:gd name="T38" fmla="*/ 0 w 47"/>
                <a:gd name="T39" fmla="*/ 206 h 242"/>
                <a:gd name="T40" fmla="*/ 0 w 47"/>
                <a:gd name="T41" fmla="*/ 19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242">
                  <a:moveTo>
                    <a:pt x="0" y="197"/>
                  </a:moveTo>
                  <a:lnTo>
                    <a:pt x="2" y="181"/>
                  </a:lnTo>
                  <a:lnTo>
                    <a:pt x="4" y="164"/>
                  </a:lnTo>
                  <a:lnTo>
                    <a:pt x="4" y="148"/>
                  </a:lnTo>
                  <a:lnTo>
                    <a:pt x="5" y="130"/>
                  </a:lnTo>
                  <a:lnTo>
                    <a:pt x="18" y="88"/>
                  </a:lnTo>
                  <a:lnTo>
                    <a:pt x="31" y="45"/>
                  </a:lnTo>
                  <a:lnTo>
                    <a:pt x="42" y="12"/>
                  </a:lnTo>
                  <a:lnTo>
                    <a:pt x="47" y="0"/>
                  </a:lnTo>
                  <a:lnTo>
                    <a:pt x="42" y="41"/>
                  </a:lnTo>
                  <a:lnTo>
                    <a:pt x="34" y="96"/>
                  </a:lnTo>
                  <a:lnTo>
                    <a:pt x="24" y="16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7" y="240"/>
                  </a:lnTo>
                  <a:lnTo>
                    <a:pt x="4" y="239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0" y="20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Freeform 51"/>
            <p:cNvSpPr>
              <a:spLocks/>
            </p:cNvSpPr>
            <p:nvPr/>
          </p:nvSpPr>
          <p:spPr bwMode="auto">
            <a:xfrm>
              <a:off x="587" y="3701"/>
              <a:ext cx="128" cy="111"/>
            </a:xfrm>
            <a:custGeom>
              <a:avLst/>
              <a:gdLst>
                <a:gd name="T0" fmla="*/ 0 w 128"/>
                <a:gd name="T1" fmla="*/ 66 h 111"/>
                <a:gd name="T2" fmla="*/ 3 w 128"/>
                <a:gd name="T3" fmla="*/ 60 h 111"/>
                <a:gd name="T4" fmla="*/ 7 w 128"/>
                <a:gd name="T5" fmla="*/ 53 h 111"/>
                <a:gd name="T6" fmla="*/ 9 w 128"/>
                <a:gd name="T7" fmla="*/ 48 h 111"/>
                <a:gd name="T8" fmla="*/ 12 w 128"/>
                <a:gd name="T9" fmla="*/ 42 h 111"/>
                <a:gd name="T10" fmla="*/ 27 w 128"/>
                <a:gd name="T11" fmla="*/ 31 h 111"/>
                <a:gd name="T12" fmla="*/ 39 w 128"/>
                <a:gd name="T13" fmla="*/ 24 h 111"/>
                <a:gd name="T14" fmla="*/ 48 w 128"/>
                <a:gd name="T15" fmla="*/ 19 h 111"/>
                <a:gd name="T16" fmla="*/ 54 w 128"/>
                <a:gd name="T17" fmla="*/ 13 h 111"/>
                <a:gd name="T18" fmla="*/ 61 w 128"/>
                <a:gd name="T19" fmla="*/ 10 h 111"/>
                <a:gd name="T20" fmla="*/ 67 w 128"/>
                <a:gd name="T21" fmla="*/ 8 h 111"/>
                <a:gd name="T22" fmla="*/ 72 w 128"/>
                <a:gd name="T23" fmla="*/ 4 h 111"/>
                <a:gd name="T24" fmla="*/ 79 w 128"/>
                <a:gd name="T25" fmla="*/ 0 h 111"/>
                <a:gd name="T26" fmla="*/ 86 w 128"/>
                <a:gd name="T27" fmla="*/ 2 h 111"/>
                <a:gd name="T28" fmla="*/ 94 w 128"/>
                <a:gd name="T29" fmla="*/ 4 h 111"/>
                <a:gd name="T30" fmla="*/ 101 w 128"/>
                <a:gd name="T31" fmla="*/ 4 h 111"/>
                <a:gd name="T32" fmla="*/ 106 w 128"/>
                <a:gd name="T33" fmla="*/ 4 h 111"/>
                <a:gd name="T34" fmla="*/ 115 w 128"/>
                <a:gd name="T35" fmla="*/ 38 h 111"/>
                <a:gd name="T36" fmla="*/ 121 w 128"/>
                <a:gd name="T37" fmla="*/ 60 h 111"/>
                <a:gd name="T38" fmla="*/ 125 w 128"/>
                <a:gd name="T39" fmla="*/ 75 h 111"/>
                <a:gd name="T40" fmla="*/ 128 w 128"/>
                <a:gd name="T41" fmla="*/ 93 h 111"/>
                <a:gd name="T42" fmla="*/ 123 w 128"/>
                <a:gd name="T43" fmla="*/ 95 h 111"/>
                <a:gd name="T44" fmla="*/ 117 w 128"/>
                <a:gd name="T45" fmla="*/ 96 h 111"/>
                <a:gd name="T46" fmla="*/ 110 w 128"/>
                <a:gd name="T47" fmla="*/ 98 h 111"/>
                <a:gd name="T48" fmla="*/ 103 w 128"/>
                <a:gd name="T49" fmla="*/ 98 h 111"/>
                <a:gd name="T50" fmla="*/ 94 w 128"/>
                <a:gd name="T51" fmla="*/ 102 h 111"/>
                <a:gd name="T52" fmla="*/ 81 w 128"/>
                <a:gd name="T53" fmla="*/ 104 h 111"/>
                <a:gd name="T54" fmla="*/ 63 w 128"/>
                <a:gd name="T55" fmla="*/ 107 h 111"/>
                <a:gd name="T56" fmla="*/ 39 w 128"/>
                <a:gd name="T57" fmla="*/ 111 h 111"/>
                <a:gd name="T58" fmla="*/ 34 w 128"/>
                <a:gd name="T59" fmla="*/ 109 h 111"/>
                <a:gd name="T60" fmla="*/ 27 w 128"/>
                <a:gd name="T61" fmla="*/ 109 h 111"/>
                <a:gd name="T62" fmla="*/ 20 w 128"/>
                <a:gd name="T63" fmla="*/ 109 h 111"/>
                <a:gd name="T64" fmla="*/ 12 w 128"/>
                <a:gd name="T65" fmla="*/ 109 h 111"/>
                <a:gd name="T66" fmla="*/ 12 w 128"/>
                <a:gd name="T67" fmla="*/ 100 h 111"/>
                <a:gd name="T68" fmla="*/ 14 w 128"/>
                <a:gd name="T69" fmla="*/ 93 h 111"/>
                <a:gd name="T70" fmla="*/ 18 w 128"/>
                <a:gd name="T71" fmla="*/ 86 h 111"/>
                <a:gd name="T72" fmla="*/ 27 w 128"/>
                <a:gd name="T73" fmla="*/ 73 h 111"/>
                <a:gd name="T74" fmla="*/ 29 w 128"/>
                <a:gd name="T75" fmla="*/ 73 h 111"/>
                <a:gd name="T76" fmla="*/ 30 w 128"/>
                <a:gd name="T77" fmla="*/ 71 h 111"/>
                <a:gd name="T78" fmla="*/ 32 w 128"/>
                <a:gd name="T79" fmla="*/ 71 h 111"/>
                <a:gd name="T80" fmla="*/ 34 w 128"/>
                <a:gd name="T81" fmla="*/ 71 h 111"/>
                <a:gd name="T82" fmla="*/ 34 w 128"/>
                <a:gd name="T83" fmla="*/ 69 h 111"/>
                <a:gd name="T84" fmla="*/ 34 w 128"/>
                <a:gd name="T85" fmla="*/ 67 h 111"/>
                <a:gd name="T86" fmla="*/ 34 w 128"/>
                <a:gd name="T87" fmla="*/ 66 h 111"/>
                <a:gd name="T88" fmla="*/ 34 w 128"/>
                <a:gd name="T89" fmla="*/ 64 h 111"/>
                <a:gd name="T90" fmla="*/ 20 w 128"/>
                <a:gd name="T91" fmla="*/ 69 h 111"/>
                <a:gd name="T92" fmla="*/ 12 w 128"/>
                <a:gd name="T93" fmla="*/ 71 h 111"/>
                <a:gd name="T94" fmla="*/ 7 w 128"/>
                <a:gd name="T95" fmla="*/ 73 h 111"/>
                <a:gd name="T96" fmla="*/ 1 w 128"/>
                <a:gd name="T97" fmla="*/ 73 h 111"/>
                <a:gd name="T98" fmla="*/ 0 w 128"/>
                <a:gd name="T99" fmla="*/ 71 h 111"/>
                <a:gd name="T100" fmla="*/ 0 w 128"/>
                <a:gd name="T101" fmla="*/ 69 h 111"/>
                <a:gd name="T102" fmla="*/ 0 w 128"/>
                <a:gd name="T103" fmla="*/ 67 h 111"/>
                <a:gd name="T104" fmla="*/ 0 w 128"/>
                <a:gd name="T105" fmla="*/ 6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11">
                  <a:moveTo>
                    <a:pt x="0" y="66"/>
                  </a:moveTo>
                  <a:lnTo>
                    <a:pt x="3" y="60"/>
                  </a:lnTo>
                  <a:lnTo>
                    <a:pt x="7" y="53"/>
                  </a:lnTo>
                  <a:lnTo>
                    <a:pt x="9" y="48"/>
                  </a:lnTo>
                  <a:lnTo>
                    <a:pt x="12" y="42"/>
                  </a:lnTo>
                  <a:lnTo>
                    <a:pt x="27" y="31"/>
                  </a:lnTo>
                  <a:lnTo>
                    <a:pt x="39" y="24"/>
                  </a:lnTo>
                  <a:lnTo>
                    <a:pt x="48" y="19"/>
                  </a:lnTo>
                  <a:lnTo>
                    <a:pt x="54" y="13"/>
                  </a:lnTo>
                  <a:lnTo>
                    <a:pt x="61" y="10"/>
                  </a:lnTo>
                  <a:lnTo>
                    <a:pt x="67" y="8"/>
                  </a:lnTo>
                  <a:lnTo>
                    <a:pt x="72" y="4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4" y="4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15" y="38"/>
                  </a:lnTo>
                  <a:lnTo>
                    <a:pt x="121" y="60"/>
                  </a:lnTo>
                  <a:lnTo>
                    <a:pt x="125" y="75"/>
                  </a:lnTo>
                  <a:lnTo>
                    <a:pt x="128" y="93"/>
                  </a:lnTo>
                  <a:lnTo>
                    <a:pt x="123" y="95"/>
                  </a:lnTo>
                  <a:lnTo>
                    <a:pt x="117" y="96"/>
                  </a:lnTo>
                  <a:lnTo>
                    <a:pt x="110" y="98"/>
                  </a:lnTo>
                  <a:lnTo>
                    <a:pt x="103" y="98"/>
                  </a:lnTo>
                  <a:lnTo>
                    <a:pt x="94" y="102"/>
                  </a:lnTo>
                  <a:lnTo>
                    <a:pt x="81" y="104"/>
                  </a:lnTo>
                  <a:lnTo>
                    <a:pt x="63" y="107"/>
                  </a:lnTo>
                  <a:lnTo>
                    <a:pt x="39" y="111"/>
                  </a:lnTo>
                  <a:lnTo>
                    <a:pt x="34" y="109"/>
                  </a:lnTo>
                  <a:lnTo>
                    <a:pt x="27" y="109"/>
                  </a:lnTo>
                  <a:lnTo>
                    <a:pt x="20" y="109"/>
                  </a:lnTo>
                  <a:lnTo>
                    <a:pt x="12" y="109"/>
                  </a:lnTo>
                  <a:lnTo>
                    <a:pt x="12" y="100"/>
                  </a:lnTo>
                  <a:lnTo>
                    <a:pt x="14" y="93"/>
                  </a:lnTo>
                  <a:lnTo>
                    <a:pt x="18" y="86"/>
                  </a:lnTo>
                  <a:lnTo>
                    <a:pt x="27" y="73"/>
                  </a:lnTo>
                  <a:lnTo>
                    <a:pt x="29" y="73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20" y="69"/>
                  </a:lnTo>
                  <a:lnTo>
                    <a:pt x="12" y="71"/>
                  </a:lnTo>
                  <a:lnTo>
                    <a:pt x="7" y="73"/>
                  </a:lnTo>
                  <a:lnTo>
                    <a:pt x="1" y="73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2" name="Freeform 52"/>
            <p:cNvSpPr>
              <a:spLocks/>
            </p:cNvSpPr>
            <p:nvPr/>
          </p:nvSpPr>
          <p:spPr bwMode="auto">
            <a:xfrm>
              <a:off x="594" y="1704"/>
              <a:ext cx="16" cy="29"/>
            </a:xfrm>
            <a:custGeom>
              <a:avLst/>
              <a:gdLst>
                <a:gd name="T0" fmla="*/ 0 w 16"/>
                <a:gd name="T1" fmla="*/ 11 h 29"/>
                <a:gd name="T2" fmla="*/ 5 w 16"/>
                <a:gd name="T3" fmla="*/ 5 h 29"/>
                <a:gd name="T4" fmla="*/ 9 w 16"/>
                <a:gd name="T5" fmla="*/ 1 h 29"/>
                <a:gd name="T6" fmla="*/ 13 w 16"/>
                <a:gd name="T7" fmla="*/ 1 h 29"/>
                <a:gd name="T8" fmla="*/ 16 w 16"/>
                <a:gd name="T9" fmla="*/ 0 h 29"/>
                <a:gd name="T10" fmla="*/ 16 w 16"/>
                <a:gd name="T11" fmla="*/ 5 h 29"/>
                <a:gd name="T12" fmla="*/ 16 w 16"/>
                <a:gd name="T13" fmla="*/ 12 h 29"/>
                <a:gd name="T14" fmla="*/ 16 w 16"/>
                <a:gd name="T15" fmla="*/ 21 h 29"/>
                <a:gd name="T16" fmla="*/ 14 w 16"/>
                <a:gd name="T17" fmla="*/ 29 h 29"/>
                <a:gd name="T18" fmla="*/ 5 w 16"/>
                <a:gd name="T19" fmla="*/ 23 h 29"/>
                <a:gd name="T20" fmla="*/ 2 w 16"/>
                <a:gd name="T21" fmla="*/ 20 h 29"/>
                <a:gd name="T22" fmla="*/ 0 w 16"/>
                <a:gd name="T23" fmla="*/ 16 h 29"/>
                <a:gd name="T24" fmla="*/ 0 w 16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9">
                  <a:moveTo>
                    <a:pt x="0" y="11"/>
                  </a:moveTo>
                  <a:lnTo>
                    <a:pt x="5" y="5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2"/>
                  </a:lnTo>
                  <a:lnTo>
                    <a:pt x="16" y="21"/>
                  </a:lnTo>
                  <a:lnTo>
                    <a:pt x="14" y="29"/>
                  </a:lnTo>
                  <a:lnTo>
                    <a:pt x="5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3" name="Freeform 53"/>
            <p:cNvSpPr>
              <a:spLocks/>
            </p:cNvSpPr>
            <p:nvPr/>
          </p:nvSpPr>
          <p:spPr bwMode="auto">
            <a:xfrm>
              <a:off x="603" y="1300"/>
              <a:ext cx="297" cy="599"/>
            </a:xfrm>
            <a:custGeom>
              <a:avLst/>
              <a:gdLst>
                <a:gd name="T0" fmla="*/ 2 w 297"/>
                <a:gd name="T1" fmla="*/ 503 h 599"/>
                <a:gd name="T2" fmla="*/ 7 w 297"/>
                <a:gd name="T3" fmla="*/ 498 h 599"/>
                <a:gd name="T4" fmla="*/ 20 w 297"/>
                <a:gd name="T5" fmla="*/ 438 h 599"/>
                <a:gd name="T6" fmla="*/ 38 w 297"/>
                <a:gd name="T7" fmla="*/ 328 h 599"/>
                <a:gd name="T8" fmla="*/ 58 w 297"/>
                <a:gd name="T9" fmla="*/ 219 h 599"/>
                <a:gd name="T10" fmla="*/ 76 w 297"/>
                <a:gd name="T11" fmla="*/ 108 h 599"/>
                <a:gd name="T12" fmla="*/ 92 w 297"/>
                <a:gd name="T13" fmla="*/ 50 h 599"/>
                <a:gd name="T14" fmla="*/ 103 w 297"/>
                <a:gd name="T15" fmla="*/ 41 h 599"/>
                <a:gd name="T16" fmla="*/ 114 w 297"/>
                <a:gd name="T17" fmla="*/ 38 h 599"/>
                <a:gd name="T18" fmla="*/ 125 w 297"/>
                <a:gd name="T19" fmla="*/ 38 h 599"/>
                <a:gd name="T20" fmla="*/ 130 w 297"/>
                <a:gd name="T21" fmla="*/ 34 h 599"/>
                <a:gd name="T22" fmla="*/ 132 w 297"/>
                <a:gd name="T23" fmla="*/ 29 h 599"/>
                <a:gd name="T24" fmla="*/ 141 w 297"/>
                <a:gd name="T25" fmla="*/ 23 h 599"/>
                <a:gd name="T26" fmla="*/ 154 w 297"/>
                <a:gd name="T27" fmla="*/ 18 h 599"/>
                <a:gd name="T28" fmla="*/ 168 w 297"/>
                <a:gd name="T29" fmla="*/ 11 h 599"/>
                <a:gd name="T30" fmla="*/ 183 w 297"/>
                <a:gd name="T31" fmla="*/ 3 h 599"/>
                <a:gd name="T32" fmla="*/ 201 w 297"/>
                <a:gd name="T33" fmla="*/ 2 h 599"/>
                <a:gd name="T34" fmla="*/ 221 w 297"/>
                <a:gd name="T35" fmla="*/ 3 h 599"/>
                <a:gd name="T36" fmla="*/ 239 w 297"/>
                <a:gd name="T37" fmla="*/ 9 h 599"/>
                <a:gd name="T38" fmla="*/ 255 w 297"/>
                <a:gd name="T39" fmla="*/ 18 h 599"/>
                <a:gd name="T40" fmla="*/ 271 w 297"/>
                <a:gd name="T41" fmla="*/ 32 h 599"/>
                <a:gd name="T42" fmla="*/ 288 w 297"/>
                <a:gd name="T43" fmla="*/ 54 h 599"/>
                <a:gd name="T44" fmla="*/ 295 w 297"/>
                <a:gd name="T45" fmla="*/ 123 h 599"/>
                <a:gd name="T46" fmla="*/ 284 w 297"/>
                <a:gd name="T47" fmla="*/ 262 h 599"/>
                <a:gd name="T48" fmla="*/ 264 w 297"/>
                <a:gd name="T49" fmla="*/ 434 h 599"/>
                <a:gd name="T50" fmla="*/ 255 w 297"/>
                <a:gd name="T51" fmla="*/ 492 h 599"/>
                <a:gd name="T52" fmla="*/ 250 w 297"/>
                <a:gd name="T53" fmla="*/ 534 h 599"/>
                <a:gd name="T54" fmla="*/ 250 w 297"/>
                <a:gd name="T55" fmla="*/ 559 h 599"/>
                <a:gd name="T56" fmla="*/ 244 w 297"/>
                <a:gd name="T57" fmla="*/ 581 h 599"/>
                <a:gd name="T58" fmla="*/ 237 w 297"/>
                <a:gd name="T59" fmla="*/ 590 h 599"/>
                <a:gd name="T60" fmla="*/ 223 w 297"/>
                <a:gd name="T61" fmla="*/ 596 h 599"/>
                <a:gd name="T62" fmla="*/ 210 w 297"/>
                <a:gd name="T63" fmla="*/ 597 h 599"/>
                <a:gd name="T64" fmla="*/ 197 w 297"/>
                <a:gd name="T65" fmla="*/ 599 h 599"/>
                <a:gd name="T66" fmla="*/ 177 w 297"/>
                <a:gd name="T67" fmla="*/ 599 h 599"/>
                <a:gd name="T68" fmla="*/ 156 w 297"/>
                <a:gd name="T69" fmla="*/ 599 h 599"/>
                <a:gd name="T70" fmla="*/ 127 w 297"/>
                <a:gd name="T71" fmla="*/ 594 h 599"/>
                <a:gd name="T72" fmla="*/ 123 w 297"/>
                <a:gd name="T73" fmla="*/ 590 h 599"/>
                <a:gd name="T74" fmla="*/ 147 w 297"/>
                <a:gd name="T75" fmla="*/ 588 h 599"/>
                <a:gd name="T76" fmla="*/ 159 w 297"/>
                <a:gd name="T77" fmla="*/ 581 h 599"/>
                <a:gd name="T78" fmla="*/ 174 w 297"/>
                <a:gd name="T79" fmla="*/ 570 h 599"/>
                <a:gd name="T80" fmla="*/ 179 w 297"/>
                <a:gd name="T81" fmla="*/ 561 h 599"/>
                <a:gd name="T82" fmla="*/ 177 w 297"/>
                <a:gd name="T83" fmla="*/ 556 h 599"/>
                <a:gd name="T84" fmla="*/ 168 w 297"/>
                <a:gd name="T85" fmla="*/ 552 h 599"/>
                <a:gd name="T86" fmla="*/ 136 w 297"/>
                <a:gd name="T87" fmla="*/ 550 h 599"/>
                <a:gd name="T88" fmla="*/ 94 w 297"/>
                <a:gd name="T89" fmla="*/ 550 h 599"/>
                <a:gd name="T90" fmla="*/ 60 w 297"/>
                <a:gd name="T91" fmla="*/ 552 h 599"/>
                <a:gd name="T92" fmla="*/ 47 w 297"/>
                <a:gd name="T93" fmla="*/ 554 h 599"/>
                <a:gd name="T94" fmla="*/ 36 w 297"/>
                <a:gd name="T95" fmla="*/ 554 h 599"/>
                <a:gd name="T96" fmla="*/ 23 w 297"/>
                <a:gd name="T97" fmla="*/ 550 h 599"/>
                <a:gd name="T98" fmla="*/ 7 w 297"/>
                <a:gd name="T99" fmla="*/ 543 h 599"/>
                <a:gd name="T100" fmla="*/ 0 w 297"/>
                <a:gd name="T101" fmla="*/ 530 h 599"/>
                <a:gd name="T102" fmla="*/ 0 w 297"/>
                <a:gd name="T103" fmla="*/ 51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" h="599">
                  <a:moveTo>
                    <a:pt x="0" y="505"/>
                  </a:moveTo>
                  <a:lnTo>
                    <a:pt x="2" y="503"/>
                  </a:lnTo>
                  <a:lnTo>
                    <a:pt x="5" y="500"/>
                  </a:lnTo>
                  <a:lnTo>
                    <a:pt x="7" y="498"/>
                  </a:lnTo>
                  <a:lnTo>
                    <a:pt x="11" y="494"/>
                  </a:lnTo>
                  <a:lnTo>
                    <a:pt x="20" y="438"/>
                  </a:lnTo>
                  <a:lnTo>
                    <a:pt x="29" y="384"/>
                  </a:lnTo>
                  <a:lnTo>
                    <a:pt x="38" y="328"/>
                  </a:lnTo>
                  <a:lnTo>
                    <a:pt x="49" y="273"/>
                  </a:lnTo>
                  <a:lnTo>
                    <a:pt x="58" y="219"/>
                  </a:lnTo>
                  <a:lnTo>
                    <a:pt x="67" y="165"/>
                  </a:lnTo>
                  <a:lnTo>
                    <a:pt x="76" y="108"/>
                  </a:lnTo>
                  <a:lnTo>
                    <a:pt x="85" y="54"/>
                  </a:lnTo>
                  <a:lnTo>
                    <a:pt x="92" y="50"/>
                  </a:lnTo>
                  <a:lnTo>
                    <a:pt x="98" y="45"/>
                  </a:lnTo>
                  <a:lnTo>
                    <a:pt x="103" y="41"/>
                  </a:lnTo>
                  <a:lnTo>
                    <a:pt x="110" y="38"/>
                  </a:lnTo>
                  <a:lnTo>
                    <a:pt x="114" y="38"/>
                  </a:lnTo>
                  <a:lnTo>
                    <a:pt x="119" y="38"/>
                  </a:lnTo>
                  <a:lnTo>
                    <a:pt x="125" y="38"/>
                  </a:lnTo>
                  <a:lnTo>
                    <a:pt x="128" y="38"/>
                  </a:lnTo>
                  <a:lnTo>
                    <a:pt x="130" y="34"/>
                  </a:lnTo>
                  <a:lnTo>
                    <a:pt x="130" y="31"/>
                  </a:lnTo>
                  <a:lnTo>
                    <a:pt x="132" y="29"/>
                  </a:lnTo>
                  <a:lnTo>
                    <a:pt x="134" y="27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4" y="18"/>
                  </a:lnTo>
                  <a:lnTo>
                    <a:pt x="161" y="14"/>
                  </a:lnTo>
                  <a:lnTo>
                    <a:pt x="168" y="11"/>
                  </a:lnTo>
                  <a:lnTo>
                    <a:pt x="175" y="7"/>
                  </a:lnTo>
                  <a:lnTo>
                    <a:pt x="183" y="3"/>
                  </a:lnTo>
                  <a:lnTo>
                    <a:pt x="190" y="0"/>
                  </a:lnTo>
                  <a:lnTo>
                    <a:pt x="201" y="2"/>
                  </a:lnTo>
                  <a:lnTo>
                    <a:pt x="210" y="2"/>
                  </a:lnTo>
                  <a:lnTo>
                    <a:pt x="221" y="3"/>
                  </a:lnTo>
                  <a:lnTo>
                    <a:pt x="230" y="5"/>
                  </a:lnTo>
                  <a:lnTo>
                    <a:pt x="239" y="9"/>
                  </a:lnTo>
                  <a:lnTo>
                    <a:pt x="246" y="12"/>
                  </a:lnTo>
                  <a:lnTo>
                    <a:pt x="255" y="18"/>
                  </a:lnTo>
                  <a:lnTo>
                    <a:pt x="262" y="22"/>
                  </a:lnTo>
                  <a:lnTo>
                    <a:pt x="271" y="32"/>
                  </a:lnTo>
                  <a:lnTo>
                    <a:pt x="280" y="43"/>
                  </a:lnTo>
                  <a:lnTo>
                    <a:pt x="288" y="54"/>
                  </a:lnTo>
                  <a:lnTo>
                    <a:pt x="297" y="63"/>
                  </a:lnTo>
                  <a:lnTo>
                    <a:pt x="295" y="123"/>
                  </a:lnTo>
                  <a:lnTo>
                    <a:pt x="291" y="179"/>
                  </a:lnTo>
                  <a:lnTo>
                    <a:pt x="284" y="262"/>
                  </a:lnTo>
                  <a:lnTo>
                    <a:pt x="270" y="405"/>
                  </a:lnTo>
                  <a:lnTo>
                    <a:pt x="264" y="434"/>
                  </a:lnTo>
                  <a:lnTo>
                    <a:pt x="261" y="463"/>
                  </a:lnTo>
                  <a:lnTo>
                    <a:pt x="255" y="492"/>
                  </a:lnTo>
                  <a:lnTo>
                    <a:pt x="250" y="521"/>
                  </a:lnTo>
                  <a:lnTo>
                    <a:pt x="250" y="534"/>
                  </a:lnTo>
                  <a:lnTo>
                    <a:pt x="250" y="547"/>
                  </a:lnTo>
                  <a:lnTo>
                    <a:pt x="250" y="559"/>
                  </a:lnTo>
                  <a:lnTo>
                    <a:pt x="250" y="572"/>
                  </a:lnTo>
                  <a:lnTo>
                    <a:pt x="244" y="581"/>
                  </a:lnTo>
                  <a:lnTo>
                    <a:pt x="241" y="587"/>
                  </a:lnTo>
                  <a:lnTo>
                    <a:pt x="237" y="590"/>
                  </a:lnTo>
                  <a:lnTo>
                    <a:pt x="230" y="594"/>
                  </a:lnTo>
                  <a:lnTo>
                    <a:pt x="223" y="596"/>
                  </a:lnTo>
                  <a:lnTo>
                    <a:pt x="215" y="597"/>
                  </a:lnTo>
                  <a:lnTo>
                    <a:pt x="210" y="597"/>
                  </a:lnTo>
                  <a:lnTo>
                    <a:pt x="204" y="599"/>
                  </a:lnTo>
                  <a:lnTo>
                    <a:pt x="197" y="599"/>
                  </a:lnTo>
                  <a:lnTo>
                    <a:pt x="188" y="599"/>
                  </a:lnTo>
                  <a:lnTo>
                    <a:pt x="177" y="599"/>
                  </a:lnTo>
                  <a:lnTo>
                    <a:pt x="163" y="599"/>
                  </a:lnTo>
                  <a:lnTo>
                    <a:pt x="156" y="599"/>
                  </a:lnTo>
                  <a:lnTo>
                    <a:pt x="141" y="596"/>
                  </a:lnTo>
                  <a:lnTo>
                    <a:pt x="127" y="594"/>
                  </a:lnTo>
                  <a:lnTo>
                    <a:pt x="118" y="592"/>
                  </a:lnTo>
                  <a:lnTo>
                    <a:pt x="123" y="590"/>
                  </a:lnTo>
                  <a:lnTo>
                    <a:pt x="136" y="588"/>
                  </a:lnTo>
                  <a:lnTo>
                    <a:pt x="147" y="588"/>
                  </a:lnTo>
                  <a:lnTo>
                    <a:pt x="152" y="587"/>
                  </a:lnTo>
                  <a:lnTo>
                    <a:pt x="159" y="581"/>
                  </a:lnTo>
                  <a:lnTo>
                    <a:pt x="166" y="576"/>
                  </a:lnTo>
                  <a:lnTo>
                    <a:pt x="174" y="570"/>
                  </a:lnTo>
                  <a:lnTo>
                    <a:pt x="179" y="565"/>
                  </a:lnTo>
                  <a:lnTo>
                    <a:pt x="179" y="561"/>
                  </a:lnTo>
                  <a:lnTo>
                    <a:pt x="179" y="559"/>
                  </a:lnTo>
                  <a:lnTo>
                    <a:pt x="177" y="556"/>
                  </a:lnTo>
                  <a:lnTo>
                    <a:pt x="177" y="554"/>
                  </a:lnTo>
                  <a:lnTo>
                    <a:pt x="168" y="552"/>
                  </a:lnTo>
                  <a:lnTo>
                    <a:pt x="154" y="550"/>
                  </a:lnTo>
                  <a:lnTo>
                    <a:pt x="136" y="550"/>
                  </a:lnTo>
                  <a:lnTo>
                    <a:pt x="114" y="550"/>
                  </a:lnTo>
                  <a:lnTo>
                    <a:pt x="94" y="550"/>
                  </a:lnTo>
                  <a:lnTo>
                    <a:pt x="76" y="550"/>
                  </a:lnTo>
                  <a:lnTo>
                    <a:pt x="60" y="552"/>
                  </a:lnTo>
                  <a:lnTo>
                    <a:pt x="51" y="554"/>
                  </a:lnTo>
                  <a:lnTo>
                    <a:pt x="47" y="554"/>
                  </a:lnTo>
                  <a:lnTo>
                    <a:pt x="42" y="554"/>
                  </a:lnTo>
                  <a:lnTo>
                    <a:pt x="36" y="554"/>
                  </a:lnTo>
                  <a:lnTo>
                    <a:pt x="29" y="554"/>
                  </a:lnTo>
                  <a:lnTo>
                    <a:pt x="23" y="550"/>
                  </a:lnTo>
                  <a:lnTo>
                    <a:pt x="16" y="547"/>
                  </a:lnTo>
                  <a:lnTo>
                    <a:pt x="7" y="543"/>
                  </a:lnTo>
                  <a:lnTo>
                    <a:pt x="0" y="540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4" name="Freeform 54"/>
            <p:cNvSpPr>
              <a:spLocks/>
            </p:cNvSpPr>
            <p:nvPr/>
          </p:nvSpPr>
          <p:spPr bwMode="auto">
            <a:xfrm>
              <a:off x="614" y="2200"/>
              <a:ext cx="421" cy="484"/>
            </a:xfrm>
            <a:custGeom>
              <a:avLst/>
              <a:gdLst>
                <a:gd name="T0" fmla="*/ 12 w 421"/>
                <a:gd name="T1" fmla="*/ 413 h 484"/>
                <a:gd name="T2" fmla="*/ 31 w 421"/>
                <a:gd name="T3" fmla="*/ 395 h 484"/>
                <a:gd name="T4" fmla="*/ 56 w 421"/>
                <a:gd name="T5" fmla="*/ 369 h 484"/>
                <a:gd name="T6" fmla="*/ 83 w 421"/>
                <a:gd name="T7" fmla="*/ 317 h 484"/>
                <a:gd name="T8" fmla="*/ 101 w 421"/>
                <a:gd name="T9" fmla="*/ 270 h 484"/>
                <a:gd name="T10" fmla="*/ 108 w 421"/>
                <a:gd name="T11" fmla="*/ 235 h 484"/>
                <a:gd name="T12" fmla="*/ 119 w 421"/>
                <a:gd name="T13" fmla="*/ 203 h 484"/>
                <a:gd name="T14" fmla="*/ 126 w 421"/>
                <a:gd name="T15" fmla="*/ 158 h 484"/>
                <a:gd name="T16" fmla="*/ 143 w 421"/>
                <a:gd name="T17" fmla="*/ 109 h 484"/>
                <a:gd name="T18" fmla="*/ 146 w 421"/>
                <a:gd name="T19" fmla="*/ 87 h 484"/>
                <a:gd name="T20" fmla="*/ 150 w 421"/>
                <a:gd name="T21" fmla="*/ 47 h 484"/>
                <a:gd name="T22" fmla="*/ 155 w 421"/>
                <a:gd name="T23" fmla="*/ 47 h 484"/>
                <a:gd name="T24" fmla="*/ 163 w 421"/>
                <a:gd name="T25" fmla="*/ 33 h 484"/>
                <a:gd name="T26" fmla="*/ 172 w 421"/>
                <a:gd name="T27" fmla="*/ 16 h 484"/>
                <a:gd name="T28" fmla="*/ 179 w 421"/>
                <a:gd name="T29" fmla="*/ 16 h 484"/>
                <a:gd name="T30" fmla="*/ 183 w 421"/>
                <a:gd name="T31" fmla="*/ 4 h 484"/>
                <a:gd name="T32" fmla="*/ 199 w 421"/>
                <a:gd name="T33" fmla="*/ 0 h 484"/>
                <a:gd name="T34" fmla="*/ 230 w 421"/>
                <a:gd name="T35" fmla="*/ 2 h 484"/>
                <a:gd name="T36" fmla="*/ 300 w 421"/>
                <a:gd name="T37" fmla="*/ 11 h 484"/>
                <a:gd name="T38" fmla="*/ 324 w 421"/>
                <a:gd name="T39" fmla="*/ 40 h 484"/>
                <a:gd name="T40" fmla="*/ 329 w 421"/>
                <a:gd name="T41" fmla="*/ 56 h 484"/>
                <a:gd name="T42" fmla="*/ 335 w 421"/>
                <a:gd name="T43" fmla="*/ 63 h 484"/>
                <a:gd name="T44" fmla="*/ 355 w 421"/>
                <a:gd name="T45" fmla="*/ 62 h 484"/>
                <a:gd name="T46" fmla="*/ 364 w 421"/>
                <a:gd name="T47" fmla="*/ 65 h 484"/>
                <a:gd name="T48" fmla="*/ 385 w 421"/>
                <a:gd name="T49" fmla="*/ 56 h 484"/>
                <a:gd name="T50" fmla="*/ 412 w 421"/>
                <a:gd name="T51" fmla="*/ 58 h 484"/>
                <a:gd name="T52" fmla="*/ 421 w 421"/>
                <a:gd name="T53" fmla="*/ 62 h 484"/>
                <a:gd name="T54" fmla="*/ 418 w 421"/>
                <a:gd name="T55" fmla="*/ 81 h 484"/>
                <a:gd name="T56" fmla="*/ 396 w 421"/>
                <a:gd name="T57" fmla="*/ 119 h 484"/>
                <a:gd name="T58" fmla="*/ 378 w 421"/>
                <a:gd name="T59" fmla="*/ 154 h 484"/>
                <a:gd name="T60" fmla="*/ 358 w 421"/>
                <a:gd name="T61" fmla="*/ 201 h 484"/>
                <a:gd name="T62" fmla="*/ 322 w 421"/>
                <a:gd name="T63" fmla="*/ 237 h 484"/>
                <a:gd name="T64" fmla="*/ 289 w 421"/>
                <a:gd name="T65" fmla="*/ 270 h 484"/>
                <a:gd name="T66" fmla="*/ 273 w 421"/>
                <a:gd name="T67" fmla="*/ 297 h 484"/>
                <a:gd name="T68" fmla="*/ 266 w 421"/>
                <a:gd name="T69" fmla="*/ 319 h 484"/>
                <a:gd name="T70" fmla="*/ 239 w 421"/>
                <a:gd name="T71" fmla="*/ 346 h 484"/>
                <a:gd name="T72" fmla="*/ 215 w 421"/>
                <a:gd name="T73" fmla="*/ 364 h 484"/>
                <a:gd name="T74" fmla="*/ 175 w 421"/>
                <a:gd name="T75" fmla="*/ 389 h 484"/>
                <a:gd name="T76" fmla="*/ 141 w 421"/>
                <a:gd name="T77" fmla="*/ 407 h 484"/>
                <a:gd name="T78" fmla="*/ 141 w 421"/>
                <a:gd name="T79" fmla="*/ 417 h 484"/>
                <a:gd name="T80" fmla="*/ 136 w 421"/>
                <a:gd name="T81" fmla="*/ 420 h 484"/>
                <a:gd name="T82" fmla="*/ 128 w 421"/>
                <a:gd name="T83" fmla="*/ 424 h 484"/>
                <a:gd name="T84" fmla="*/ 119 w 421"/>
                <a:gd name="T85" fmla="*/ 436 h 484"/>
                <a:gd name="T86" fmla="*/ 90 w 421"/>
                <a:gd name="T87" fmla="*/ 455 h 484"/>
                <a:gd name="T88" fmla="*/ 59 w 421"/>
                <a:gd name="T89" fmla="*/ 473 h 484"/>
                <a:gd name="T90" fmla="*/ 36 w 421"/>
                <a:gd name="T91" fmla="*/ 484 h 484"/>
                <a:gd name="T92" fmla="*/ 27 w 421"/>
                <a:gd name="T93" fmla="*/ 484 h 484"/>
                <a:gd name="T94" fmla="*/ 7 w 421"/>
                <a:gd name="T95" fmla="*/ 458 h 484"/>
                <a:gd name="T96" fmla="*/ 0 w 421"/>
                <a:gd name="T97" fmla="*/ 43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484">
                  <a:moveTo>
                    <a:pt x="0" y="429"/>
                  </a:moveTo>
                  <a:lnTo>
                    <a:pt x="7" y="420"/>
                  </a:lnTo>
                  <a:lnTo>
                    <a:pt x="12" y="413"/>
                  </a:lnTo>
                  <a:lnTo>
                    <a:pt x="16" y="407"/>
                  </a:lnTo>
                  <a:lnTo>
                    <a:pt x="18" y="402"/>
                  </a:lnTo>
                  <a:lnTo>
                    <a:pt x="31" y="395"/>
                  </a:lnTo>
                  <a:lnTo>
                    <a:pt x="40" y="388"/>
                  </a:lnTo>
                  <a:lnTo>
                    <a:pt x="47" y="380"/>
                  </a:lnTo>
                  <a:lnTo>
                    <a:pt x="56" y="369"/>
                  </a:lnTo>
                  <a:lnTo>
                    <a:pt x="63" y="353"/>
                  </a:lnTo>
                  <a:lnTo>
                    <a:pt x="72" y="335"/>
                  </a:lnTo>
                  <a:lnTo>
                    <a:pt x="83" y="317"/>
                  </a:lnTo>
                  <a:lnTo>
                    <a:pt x="96" y="295"/>
                  </a:lnTo>
                  <a:lnTo>
                    <a:pt x="98" y="283"/>
                  </a:lnTo>
                  <a:lnTo>
                    <a:pt x="101" y="270"/>
                  </a:lnTo>
                  <a:lnTo>
                    <a:pt x="103" y="259"/>
                  </a:lnTo>
                  <a:lnTo>
                    <a:pt x="105" y="246"/>
                  </a:lnTo>
                  <a:lnTo>
                    <a:pt x="108" y="235"/>
                  </a:lnTo>
                  <a:lnTo>
                    <a:pt x="112" y="225"/>
                  </a:lnTo>
                  <a:lnTo>
                    <a:pt x="116" y="214"/>
                  </a:lnTo>
                  <a:lnTo>
                    <a:pt x="119" y="203"/>
                  </a:lnTo>
                  <a:lnTo>
                    <a:pt x="121" y="187"/>
                  </a:lnTo>
                  <a:lnTo>
                    <a:pt x="125" y="172"/>
                  </a:lnTo>
                  <a:lnTo>
                    <a:pt x="126" y="158"/>
                  </a:lnTo>
                  <a:lnTo>
                    <a:pt x="130" y="141"/>
                  </a:lnTo>
                  <a:lnTo>
                    <a:pt x="139" y="119"/>
                  </a:lnTo>
                  <a:lnTo>
                    <a:pt x="143" y="109"/>
                  </a:lnTo>
                  <a:lnTo>
                    <a:pt x="145" y="103"/>
                  </a:lnTo>
                  <a:lnTo>
                    <a:pt x="146" y="100"/>
                  </a:lnTo>
                  <a:lnTo>
                    <a:pt x="146" y="87"/>
                  </a:lnTo>
                  <a:lnTo>
                    <a:pt x="148" y="74"/>
                  </a:lnTo>
                  <a:lnTo>
                    <a:pt x="150" y="60"/>
                  </a:lnTo>
                  <a:lnTo>
                    <a:pt x="150" y="47"/>
                  </a:lnTo>
                  <a:lnTo>
                    <a:pt x="152" y="47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7" y="47"/>
                  </a:lnTo>
                  <a:lnTo>
                    <a:pt x="161" y="40"/>
                  </a:lnTo>
                  <a:lnTo>
                    <a:pt x="163" y="33"/>
                  </a:lnTo>
                  <a:lnTo>
                    <a:pt x="166" y="24"/>
                  </a:lnTo>
                  <a:lnTo>
                    <a:pt x="168" y="16"/>
                  </a:lnTo>
                  <a:lnTo>
                    <a:pt x="172" y="16"/>
                  </a:lnTo>
                  <a:lnTo>
                    <a:pt x="175" y="16"/>
                  </a:lnTo>
                  <a:lnTo>
                    <a:pt x="177" y="16"/>
                  </a:lnTo>
                  <a:lnTo>
                    <a:pt x="179" y="16"/>
                  </a:lnTo>
                  <a:lnTo>
                    <a:pt x="179" y="13"/>
                  </a:lnTo>
                  <a:lnTo>
                    <a:pt x="181" y="7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7" y="0"/>
                  </a:lnTo>
                  <a:lnTo>
                    <a:pt x="230" y="2"/>
                  </a:lnTo>
                  <a:lnTo>
                    <a:pt x="246" y="4"/>
                  </a:lnTo>
                  <a:lnTo>
                    <a:pt x="269" y="7"/>
                  </a:lnTo>
                  <a:lnTo>
                    <a:pt x="300" y="11"/>
                  </a:lnTo>
                  <a:lnTo>
                    <a:pt x="306" y="18"/>
                  </a:lnTo>
                  <a:lnTo>
                    <a:pt x="315" y="29"/>
                  </a:lnTo>
                  <a:lnTo>
                    <a:pt x="324" y="40"/>
                  </a:lnTo>
                  <a:lnTo>
                    <a:pt x="331" y="47"/>
                  </a:lnTo>
                  <a:lnTo>
                    <a:pt x="331" y="52"/>
                  </a:lnTo>
                  <a:lnTo>
                    <a:pt x="329" y="56"/>
                  </a:lnTo>
                  <a:lnTo>
                    <a:pt x="327" y="62"/>
                  </a:lnTo>
                  <a:lnTo>
                    <a:pt x="327" y="67"/>
                  </a:lnTo>
                  <a:lnTo>
                    <a:pt x="335" y="63"/>
                  </a:lnTo>
                  <a:lnTo>
                    <a:pt x="338" y="62"/>
                  </a:lnTo>
                  <a:lnTo>
                    <a:pt x="345" y="62"/>
                  </a:lnTo>
                  <a:lnTo>
                    <a:pt x="355" y="62"/>
                  </a:lnTo>
                  <a:lnTo>
                    <a:pt x="358" y="63"/>
                  </a:lnTo>
                  <a:lnTo>
                    <a:pt x="360" y="65"/>
                  </a:lnTo>
                  <a:lnTo>
                    <a:pt x="364" y="65"/>
                  </a:lnTo>
                  <a:lnTo>
                    <a:pt x="371" y="65"/>
                  </a:lnTo>
                  <a:lnTo>
                    <a:pt x="378" y="60"/>
                  </a:lnTo>
                  <a:lnTo>
                    <a:pt x="385" y="56"/>
                  </a:lnTo>
                  <a:lnTo>
                    <a:pt x="394" y="54"/>
                  </a:lnTo>
                  <a:lnTo>
                    <a:pt x="409" y="52"/>
                  </a:lnTo>
                  <a:lnTo>
                    <a:pt x="412" y="58"/>
                  </a:lnTo>
                  <a:lnTo>
                    <a:pt x="414" y="60"/>
                  </a:lnTo>
                  <a:lnTo>
                    <a:pt x="418" y="62"/>
                  </a:lnTo>
                  <a:lnTo>
                    <a:pt x="421" y="62"/>
                  </a:lnTo>
                  <a:lnTo>
                    <a:pt x="420" y="69"/>
                  </a:lnTo>
                  <a:lnTo>
                    <a:pt x="420" y="74"/>
                  </a:lnTo>
                  <a:lnTo>
                    <a:pt x="418" y="81"/>
                  </a:lnTo>
                  <a:lnTo>
                    <a:pt x="416" y="89"/>
                  </a:lnTo>
                  <a:lnTo>
                    <a:pt x="405" y="107"/>
                  </a:lnTo>
                  <a:lnTo>
                    <a:pt x="396" y="119"/>
                  </a:lnTo>
                  <a:lnTo>
                    <a:pt x="389" y="132"/>
                  </a:lnTo>
                  <a:lnTo>
                    <a:pt x="383" y="141"/>
                  </a:lnTo>
                  <a:lnTo>
                    <a:pt x="378" y="154"/>
                  </a:lnTo>
                  <a:lnTo>
                    <a:pt x="373" y="165"/>
                  </a:lnTo>
                  <a:lnTo>
                    <a:pt x="365" y="181"/>
                  </a:lnTo>
                  <a:lnTo>
                    <a:pt x="358" y="201"/>
                  </a:lnTo>
                  <a:lnTo>
                    <a:pt x="345" y="214"/>
                  </a:lnTo>
                  <a:lnTo>
                    <a:pt x="333" y="226"/>
                  </a:lnTo>
                  <a:lnTo>
                    <a:pt x="322" y="237"/>
                  </a:lnTo>
                  <a:lnTo>
                    <a:pt x="311" y="248"/>
                  </a:lnTo>
                  <a:lnTo>
                    <a:pt x="300" y="259"/>
                  </a:lnTo>
                  <a:lnTo>
                    <a:pt x="289" y="270"/>
                  </a:lnTo>
                  <a:lnTo>
                    <a:pt x="282" y="281"/>
                  </a:lnTo>
                  <a:lnTo>
                    <a:pt x="275" y="290"/>
                  </a:lnTo>
                  <a:lnTo>
                    <a:pt x="273" y="297"/>
                  </a:lnTo>
                  <a:lnTo>
                    <a:pt x="271" y="304"/>
                  </a:lnTo>
                  <a:lnTo>
                    <a:pt x="268" y="311"/>
                  </a:lnTo>
                  <a:lnTo>
                    <a:pt x="266" y="319"/>
                  </a:lnTo>
                  <a:lnTo>
                    <a:pt x="255" y="330"/>
                  </a:lnTo>
                  <a:lnTo>
                    <a:pt x="246" y="339"/>
                  </a:lnTo>
                  <a:lnTo>
                    <a:pt x="239" y="346"/>
                  </a:lnTo>
                  <a:lnTo>
                    <a:pt x="231" y="351"/>
                  </a:lnTo>
                  <a:lnTo>
                    <a:pt x="224" y="357"/>
                  </a:lnTo>
                  <a:lnTo>
                    <a:pt x="215" y="364"/>
                  </a:lnTo>
                  <a:lnTo>
                    <a:pt x="202" y="373"/>
                  </a:lnTo>
                  <a:lnTo>
                    <a:pt x="188" y="384"/>
                  </a:lnTo>
                  <a:lnTo>
                    <a:pt x="175" y="389"/>
                  </a:lnTo>
                  <a:lnTo>
                    <a:pt x="164" y="395"/>
                  </a:lnTo>
                  <a:lnTo>
                    <a:pt x="152" y="402"/>
                  </a:lnTo>
                  <a:lnTo>
                    <a:pt x="141" y="407"/>
                  </a:lnTo>
                  <a:lnTo>
                    <a:pt x="141" y="411"/>
                  </a:lnTo>
                  <a:lnTo>
                    <a:pt x="141" y="413"/>
                  </a:lnTo>
                  <a:lnTo>
                    <a:pt x="141" y="417"/>
                  </a:lnTo>
                  <a:lnTo>
                    <a:pt x="139" y="420"/>
                  </a:lnTo>
                  <a:lnTo>
                    <a:pt x="137" y="420"/>
                  </a:lnTo>
                  <a:lnTo>
                    <a:pt x="136" y="420"/>
                  </a:lnTo>
                  <a:lnTo>
                    <a:pt x="132" y="420"/>
                  </a:lnTo>
                  <a:lnTo>
                    <a:pt x="130" y="420"/>
                  </a:lnTo>
                  <a:lnTo>
                    <a:pt x="128" y="424"/>
                  </a:lnTo>
                  <a:lnTo>
                    <a:pt x="125" y="427"/>
                  </a:lnTo>
                  <a:lnTo>
                    <a:pt x="123" y="433"/>
                  </a:lnTo>
                  <a:lnTo>
                    <a:pt x="119" y="436"/>
                  </a:lnTo>
                  <a:lnTo>
                    <a:pt x="110" y="442"/>
                  </a:lnTo>
                  <a:lnTo>
                    <a:pt x="99" y="449"/>
                  </a:lnTo>
                  <a:lnTo>
                    <a:pt x="90" y="455"/>
                  </a:lnTo>
                  <a:lnTo>
                    <a:pt x="79" y="460"/>
                  </a:lnTo>
                  <a:lnTo>
                    <a:pt x="70" y="467"/>
                  </a:lnTo>
                  <a:lnTo>
                    <a:pt x="59" y="473"/>
                  </a:lnTo>
                  <a:lnTo>
                    <a:pt x="50" y="478"/>
                  </a:lnTo>
                  <a:lnTo>
                    <a:pt x="40" y="484"/>
                  </a:lnTo>
                  <a:lnTo>
                    <a:pt x="36" y="484"/>
                  </a:lnTo>
                  <a:lnTo>
                    <a:pt x="34" y="484"/>
                  </a:lnTo>
                  <a:lnTo>
                    <a:pt x="31" y="484"/>
                  </a:lnTo>
                  <a:lnTo>
                    <a:pt x="27" y="484"/>
                  </a:lnTo>
                  <a:lnTo>
                    <a:pt x="20" y="474"/>
                  </a:lnTo>
                  <a:lnTo>
                    <a:pt x="14" y="467"/>
                  </a:lnTo>
                  <a:lnTo>
                    <a:pt x="7" y="458"/>
                  </a:lnTo>
                  <a:lnTo>
                    <a:pt x="0" y="447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3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5" name="Freeform 55"/>
            <p:cNvSpPr>
              <a:spLocks/>
            </p:cNvSpPr>
            <p:nvPr/>
          </p:nvSpPr>
          <p:spPr bwMode="auto">
            <a:xfrm>
              <a:off x="635" y="3605"/>
              <a:ext cx="64" cy="24"/>
            </a:xfrm>
            <a:custGeom>
              <a:avLst/>
              <a:gdLst>
                <a:gd name="T0" fmla="*/ 0 w 64"/>
                <a:gd name="T1" fmla="*/ 0 h 24"/>
                <a:gd name="T2" fmla="*/ 8 w 64"/>
                <a:gd name="T3" fmla="*/ 0 h 24"/>
                <a:gd name="T4" fmla="*/ 15 w 64"/>
                <a:gd name="T5" fmla="*/ 2 h 24"/>
                <a:gd name="T6" fmla="*/ 24 w 64"/>
                <a:gd name="T7" fmla="*/ 2 h 24"/>
                <a:gd name="T8" fmla="*/ 31 w 64"/>
                <a:gd name="T9" fmla="*/ 4 h 24"/>
                <a:gd name="T10" fmla="*/ 40 w 64"/>
                <a:gd name="T11" fmla="*/ 6 h 24"/>
                <a:gd name="T12" fmla="*/ 48 w 64"/>
                <a:gd name="T13" fmla="*/ 6 h 24"/>
                <a:gd name="T14" fmla="*/ 57 w 64"/>
                <a:gd name="T15" fmla="*/ 8 h 24"/>
                <a:gd name="T16" fmla="*/ 64 w 64"/>
                <a:gd name="T17" fmla="*/ 8 h 24"/>
                <a:gd name="T18" fmla="*/ 64 w 64"/>
                <a:gd name="T19" fmla="*/ 11 h 24"/>
                <a:gd name="T20" fmla="*/ 64 w 64"/>
                <a:gd name="T21" fmla="*/ 15 h 24"/>
                <a:gd name="T22" fmla="*/ 64 w 64"/>
                <a:gd name="T23" fmla="*/ 20 h 24"/>
                <a:gd name="T24" fmla="*/ 64 w 64"/>
                <a:gd name="T25" fmla="*/ 24 h 24"/>
                <a:gd name="T26" fmla="*/ 49 w 64"/>
                <a:gd name="T27" fmla="*/ 22 h 24"/>
                <a:gd name="T28" fmla="*/ 38 w 64"/>
                <a:gd name="T29" fmla="*/ 20 h 24"/>
                <a:gd name="T30" fmla="*/ 29 w 64"/>
                <a:gd name="T31" fmla="*/ 20 h 24"/>
                <a:gd name="T32" fmla="*/ 24 w 64"/>
                <a:gd name="T33" fmla="*/ 19 h 24"/>
                <a:gd name="T34" fmla="*/ 19 w 64"/>
                <a:gd name="T35" fmla="*/ 17 h 24"/>
                <a:gd name="T36" fmla="*/ 13 w 64"/>
                <a:gd name="T37" fmla="*/ 17 h 24"/>
                <a:gd name="T38" fmla="*/ 8 w 64"/>
                <a:gd name="T39" fmla="*/ 15 h 24"/>
                <a:gd name="T40" fmla="*/ 2 w 64"/>
                <a:gd name="T41" fmla="*/ 13 h 24"/>
                <a:gd name="T42" fmla="*/ 0 w 64"/>
                <a:gd name="T43" fmla="*/ 10 h 24"/>
                <a:gd name="T44" fmla="*/ 0 w 64"/>
                <a:gd name="T45" fmla="*/ 6 h 24"/>
                <a:gd name="T46" fmla="*/ 0 w 64"/>
                <a:gd name="T47" fmla="*/ 4 h 24"/>
                <a:gd name="T48" fmla="*/ 0 w 64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0" y="6"/>
                  </a:lnTo>
                  <a:lnTo>
                    <a:pt x="48" y="6"/>
                  </a:lnTo>
                  <a:lnTo>
                    <a:pt x="57" y="8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49" y="22"/>
                  </a:lnTo>
                  <a:lnTo>
                    <a:pt x="38" y="20"/>
                  </a:lnTo>
                  <a:lnTo>
                    <a:pt x="29" y="20"/>
                  </a:lnTo>
                  <a:lnTo>
                    <a:pt x="24" y="19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8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6" name="Freeform 56"/>
            <p:cNvSpPr>
              <a:spLocks/>
            </p:cNvSpPr>
            <p:nvPr/>
          </p:nvSpPr>
          <p:spPr bwMode="auto">
            <a:xfrm>
              <a:off x="661" y="2446"/>
              <a:ext cx="27" cy="78"/>
            </a:xfrm>
            <a:custGeom>
              <a:avLst/>
              <a:gdLst>
                <a:gd name="T0" fmla="*/ 3 w 27"/>
                <a:gd name="T1" fmla="*/ 65 h 78"/>
                <a:gd name="T2" fmla="*/ 7 w 27"/>
                <a:gd name="T3" fmla="*/ 46 h 78"/>
                <a:gd name="T4" fmla="*/ 12 w 27"/>
                <a:gd name="T5" fmla="*/ 33 h 78"/>
                <a:gd name="T6" fmla="*/ 18 w 27"/>
                <a:gd name="T7" fmla="*/ 20 h 78"/>
                <a:gd name="T8" fmla="*/ 27 w 27"/>
                <a:gd name="T9" fmla="*/ 0 h 78"/>
                <a:gd name="T10" fmla="*/ 27 w 27"/>
                <a:gd name="T11" fmla="*/ 13 h 78"/>
                <a:gd name="T12" fmla="*/ 27 w 27"/>
                <a:gd name="T13" fmla="*/ 26 h 78"/>
                <a:gd name="T14" fmla="*/ 25 w 27"/>
                <a:gd name="T15" fmla="*/ 40 h 78"/>
                <a:gd name="T16" fmla="*/ 25 w 27"/>
                <a:gd name="T17" fmla="*/ 55 h 78"/>
                <a:gd name="T18" fmla="*/ 20 w 27"/>
                <a:gd name="T19" fmla="*/ 58 h 78"/>
                <a:gd name="T20" fmla="*/ 16 w 27"/>
                <a:gd name="T21" fmla="*/ 64 h 78"/>
                <a:gd name="T22" fmla="*/ 12 w 27"/>
                <a:gd name="T23" fmla="*/ 69 h 78"/>
                <a:gd name="T24" fmla="*/ 9 w 27"/>
                <a:gd name="T25" fmla="*/ 78 h 78"/>
                <a:gd name="T26" fmla="*/ 7 w 27"/>
                <a:gd name="T27" fmla="*/ 78 h 78"/>
                <a:gd name="T28" fmla="*/ 5 w 27"/>
                <a:gd name="T29" fmla="*/ 78 h 78"/>
                <a:gd name="T30" fmla="*/ 2 w 27"/>
                <a:gd name="T31" fmla="*/ 78 h 78"/>
                <a:gd name="T32" fmla="*/ 0 w 27"/>
                <a:gd name="T33" fmla="*/ 78 h 78"/>
                <a:gd name="T34" fmla="*/ 2 w 27"/>
                <a:gd name="T35" fmla="*/ 75 h 78"/>
                <a:gd name="T36" fmla="*/ 3 w 27"/>
                <a:gd name="T37" fmla="*/ 73 h 78"/>
                <a:gd name="T38" fmla="*/ 3 w 27"/>
                <a:gd name="T39" fmla="*/ 69 h 78"/>
                <a:gd name="T40" fmla="*/ 3 w 27"/>
                <a:gd name="T41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78">
                  <a:moveTo>
                    <a:pt x="3" y="65"/>
                  </a:moveTo>
                  <a:lnTo>
                    <a:pt x="7" y="46"/>
                  </a:lnTo>
                  <a:lnTo>
                    <a:pt x="12" y="33"/>
                  </a:lnTo>
                  <a:lnTo>
                    <a:pt x="18" y="2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7" y="26"/>
                  </a:lnTo>
                  <a:lnTo>
                    <a:pt x="25" y="40"/>
                  </a:lnTo>
                  <a:lnTo>
                    <a:pt x="25" y="55"/>
                  </a:lnTo>
                  <a:lnTo>
                    <a:pt x="20" y="58"/>
                  </a:lnTo>
                  <a:lnTo>
                    <a:pt x="16" y="64"/>
                  </a:lnTo>
                  <a:lnTo>
                    <a:pt x="12" y="69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3" y="73"/>
                  </a:lnTo>
                  <a:lnTo>
                    <a:pt x="3" y="69"/>
                  </a:lnTo>
                  <a:lnTo>
                    <a:pt x="3" y="6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Freeform 57"/>
            <p:cNvSpPr>
              <a:spLocks/>
            </p:cNvSpPr>
            <p:nvPr/>
          </p:nvSpPr>
          <p:spPr bwMode="auto">
            <a:xfrm>
              <a:off x="664" y="3805"/>
              <a:ext cx="62" cy="27"/>
            </a:xfrm>
            <a:custGeom>
              <a:avLst/>
              <a:gdLst>
                <a:gd name="T0" fmla="*/ 0 w 62"/>
                <a:gd name="T1" fmla="*/ 16 h 27"/>
                <a:gd name="T2" fmla="*/ 8 w 62"/>
                <a:gd name="T3" fmla="*/ 14 h 27"/>
                <a:gd name="T4" fmla="*/ 15 w 62"/>
                <a:gd name="T5" fmla="*/ 12 h 27"/>
                <a:gd name="T6" fmla="*/ 22 w 62"/>
                <a:gd name="T7" fmla="*/ 11 h 27"/>
                <a:gd name="T8" fmla="*/ 29 w 62"/>
                <a:gd name="T9" fmla="*/ 7 h 27"/>
                <a:gd name="T10" fmla="*/ 38 w 62"/>
                <a:gd name="T11" fmla="*/ 5 h 27"/>
                <a:gd name="T12" fmla="*/ 46 w 62"/>
                <a:gd name="T13" fmla="*/ 3 h 27"/>
                <a:gd name="T14" fmla="*/ 55 w 62"/>
                <a:gd name="T15" fmla="*/ 2 h 27"/>
                <a:gd name="T16" fmla="*/ 62 w 62"/>
                <a:gd name="T17" fmla="*/ 0 h 27"/>
                <a:gd name="T18" fmla="*/ 62 w 62"/>
                <a:gd name="T19" fmla="*/ 2 h 27"/>
                <a:gd name="T20" fmla="*/ 62 w 62"/>
                <a:gd name="T21" fmla="*/ 3 h 27"/>
                <a:gd name="T22" fmla="*/ 62 w 62"/>
                <a:gd name="T23" fmla="*/ 5 h 27"/>
                <a:gd name="T24" fmla="*/ 62 w 62"/>
                <a:gd name="T25" fmla="*/ 7 h 27"/>
                <a:gd name="T26" fmla="*/ 48 w 62"/>
                <a:gd name="T27" fmla="*/ 12 h 27"/>
                <a:gd name="T28" fmla="*/ 37 w 62"/>
                <a:gd name="T29" fmla="*/ 16 h 27"/>
                <a:gd name="T30" fmla="*/ 28 w 62"/>
                <a:gd name="T31" fmla="*/ 20 h 27"/>
                <a:gd name="T32" fmla="*/ 22 w 62"/>
                <a:gd name="T33" fmla="*/ 21 h 27"/>
                <a:gd name="T34" fmla="*/ 17 w 62"/>
                <a:gd name="T35" fmla="*/ 23 h 27"/>
                <a:gd name="T36" fmla="*/ 11 w 62"/>
                <a:gd name="T37" fmla="*/ 25 h 27"/>
                <a:gd name="T38" fmla="*/ 6 w 62"/>
                <a:gd name="T39" fmla="*/ 25 h 27"/>
                <a:gd name="T40" fmla="*/ 0 w 62"/>
                <a:gd name="T41" fmla="*/ 27 h 27"/>
                <a:gd name="T42" fmla="*/ 0 w 62"/>
                <a:gd name="T43" fmla="*/ 23 h 27"/>
                <a:gd name="T44" fmla="*/ 0 w 62"/>
                <a:gd name="T45" fmla="*/ 21 h 27"/>
                <a:gd name="T46" fmla="*/ 0 w 62"/>
                <a:gd name="T47" fmla="*/ 18 h 27"/>
                <a:gd name="T48" fmla="*/ 0 w 62"/>
                <a:gd name="T4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27">
                  <a:moveTo>
                    <a:pt x="0" y="16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1"/>
                  </a:lnTo>
                  <a:lnTo>
                    <a:pt x="29" y="7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48" y="12"/>
                  </a:lnTo>
                  <a:lnTo>
                    <a:pt x="37" y="16"/>
                  </a:lnTo>
                  <a:lnTo>
                    <a:pt x="28" y="20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8" name="Freeform 58"/>
            <p:cNvSpPr>
              <a:spLocks/>
            </p:cNvSpPr>
            <p:nvPr/>
          </p:nvSpPr>
          <p:spPr bwMode="auto">
            <a:xfrm>
              <a:off x="693" y="1390"/>
              <a:ext cx="26" cy="42"/>
            </a:xfrm>
            <a:custGeom>
              <a:avLst/>
              <a:gdLst>
                <a:gd name="T0" fmla="*/ 0 w 26"/>
                <a:gd name="T1" fmla="*/ 0 h 42"/>
                <a:gd name="T2" fmla="*/ 11 w 26"/>
                <a:gd name="T3" fmla="*/ 0 h 42"/>
                <a:gd name="T4" fmla="*/ 19 w 26"/>
                <a:gd name="T5" fmla="*/ 2 h 42"/>
                <a:gd name="T6" fmla="*/ 22 w 26"/>
                <a:gd name="T7" fmla="*/ 4 h 42"/>
                <a:gd name="T8" fmla="*/ 26 w 26"/>
                <a:gd name="T9" fmla="*/ 9 h 42"/>
                <a:gd name="T10" fmla="*/ 26 w 26"/>
                <a:gd name="T11" fmla="*/ 17 h 42"/>
                <a:gd name="T12" fmla="*/ 24 w 26"/>
                <a:gd name="T13" fmla="*/ 26 h 42"/>
                <a:gd name="T14" fmla="*/ 22 w 26"/>
                <a:gd name="T15" fmla="*/ 33 h 42"/>
                <a:gd name="T16" fmla="*/ 22 w 26"/>
                <a:gd name="T17" fmla="*/ 42 h 42"/>
                <a:gd name="T18" fmla="*/ 19 w 26"/>
                <a:gd name="T19" fmla="*/ 42 h 42"/>
                <a:gd name="T20" fmla="*/ 15 w 26"/>
                <a:gd name="T21" fmla="*/ 42 h 42"/>
                <a:gd name="T22" fmla="*/ 9 w 26"/>
                <a:gd name="T23" fmla="*/ 42 h 42"/>
                <a:gd name="T24" fmla="*/ 6 w 26"/>
                <a:gd name="T25" fmla="*/ 42 h 42"/>
                <a:gd name="T26" fmla="*/ 9 w 26"/>
                <a:gd name="T27" fmla="*/ 35 h 42"/>
                <a:gd name="T28" fmla="*/ 13 w 26"/>
                <a:gd name="T29" fmla="*/ 28 h 42"/>
                <a:gd name="T30" fmla="*/ 17 w 26"/>
                <a:gd name="T31" fmla="*/ 18 h 42"/>
                <a:gd name="T32" fmla="*/ 20 w 26"/>
                <a:gd name="T33" fmla="*/ 11 h 42"/>
                <a:gd name="T34" fmla="*/ 11 w 26"/>
                <a:gd name="T35" fmla="*/ 9 h 42"/>
                <a:gd name="T36" fmla="*/ 6 w 26"/>
                <a:gd name="T37" fmla="*/ 8 h 42"/>
                <a:gd name="T38" fmla="*/ 2 w 26"/>
                <a:gd name="T39" fmla="*/ 6 h 42"/>
                <a:gd name="T40" fmla="*/ 0 w 26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1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6" y="9"/>
                  </a:lnTo>
                  <a:lnTo>
                    <a:pt x="26" y="17"/>
                  </a:lnTo>
                  <a:lnTo>
                    <a:pt x="24" y="26"/>
                  </a:lnTo>
                  <a:lnTo>
                    <a:pt x="22" y="33"/>
                  </a:lnTo>
                  <a:lnTo>
                    <a:pt x="22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9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0" y="11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9" name="Freeform 59"/>
            <p:cNvSpPr>
              <a:spLocks/>
            </p:cNvSpPr>
            <p:nvPr/>
          </p:nvSpPr>
          <p:spPr bwMode="auto">
            <a:xfrm>
              <a:off x="699" y="1483"/>
              <a:ext cx="22" cy="32"/>
            </a:xfrm>
            <a:custGeom>
              <a:avLst/>
              <a:gdLst>
                <a:gd name="T0" fmla="*/ 3 w 22"/>
                <a:gd name="T1" fmla="*/ 23 h 32"/>
                <a:gd name="T2" fmla="*/ 5 w 22"/>
                <a:gd name="T3" fmla="*/ 20 h 32"/>
                <a:gd name="T4" fmla="*/ 5 w 22"/>
                <a:gd name="T5" fmla="*/ 16 h 32"/>
                <a:gd name="T6" fmla="*/ 7 w 22"/>
                <a:gd name="T7" fmla="*/ 11 h 32"/>
                <a:gd name="T8" fmla="*/ 9 w 22"/>
                <a:gd name="T9" fmla="*/ 0 h 32"/>
                <a:gd name="T10" fmla="*/ 11 w 22"/>
                <a:gd name="T11" fmla="*/ 0 h 32"/>
                <a:gd name="T12" fmla="*/ 14 w 22"/>
                <a:gd name="T13" fmla="*/ 0 h 32"/>
                <a:gd name="T14" fmla="*/ 18 w 22"/>
                <a:gd name="T15" fmla="*/ 0 h 32"/>
                <a:gd name="T16" fmla="*/ 22 w 22"/>
                <a:gd name="T17" fmla="*/ 0 h 32"/>
                <a:gd name="T18" fmla="*/ 20 w 22"/>
                <a:gd name="T19" fmla="*/ 5 h 32"/>
                <a:gd name="T20" fmla="*/ 18 w 22"/>
                <a:gd name="T21" fmla="*/ 11 h 32"/>
                <a:gd name="T22" fmla="*/ 16 w 22"/>
                <a:gd name="T23" fmla="*/ 18 h 32"/>
                <a:gd name="T24" fmla="*/ 16 w 22"/>
                <a:gd name="T25" fmla="*/ 23 h 32"/>
                <a:gd name="T26" fmla="*/ 13 w 22"/>
                <a:gd name="T27" fmla="*/ 25 h 32"/>
                <a:gd name="T28" fmla="*/ 9 w 22"/>
                <a:gd name="T29" fmla="*/ 27 h 32"/>
                <a:gd name="T30" fmla="*/ 3 w 22"/>
                <a:gd name="T31" fmla="*/ 31 h 32"/>
                <a:gd name="T32" fmla="*/ 0 w 22"/>
                <a:gd name="T33" fmla="*/ 32 h 32"/>
                <a:gd name="T34" fmla="*/ 0 w 22"/>
                <a:gd name="T35" fmla="*/ 31 h 32"/>
                <a:gd name="T36" fmla="*/ 0 w 22"/>
                <a:gd name="T37" fmla="*/ 27 h 32"/>
                <a:gd name="T38" fmla="*/ 2 w 22"/>
                <a:gd name="T39" fmla="*/ 25 h 32"/>
                <a:gd name="T40" fmla="*/ 3 w 22"/>
                <a:gd name="T4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2">
                  <a:moveTo>
                    <a:pt x="3" y="23"/>
                  </a:moveTo>
                  <a:lnTo>
                    <a:pt x="5" y="20"/>
                  </a:lnTo>
                  <a:lnTo>
                    <a:pt x="5" y="16"/>
                  </a:lnTo>
                  <a:lnTo>
                    <a:pt x="7" y="1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5"/>
                  </a:lnTo>
                  <a:lnTo>
                    <a:pt x="18" y="11"/>
                  </a:lnTo>
                  <a:lnTo>
                    <a:pt x="16" y="18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3" y="31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0" name="Freeform 60"/>
            <p:cNvSpPr>
              <a:spLocks/>
            </p:cNvSpPr>
            <p:nvPr/>
          </p:nvSpPr>
          <p:spPr bwMode="auto">
            <a:xfrm>
              <a:off x="737" y="3651"/>
              <a:ext cx="188" cy="87"/>
            </a:xfrm>
            <a:custGeom>
              <a:avLst/>
              <a:gdLst>
                <a:gd name="T0" fmla="*/ 0 w 188"/>
                <a:gd name="T1" fmla="*/ 16 h 87"/>
                <a:gd name="T2" fmla="*/ 9 w 188"/>
                <a:gd name="T3" fmla="*/ 16 h 87"/>
                <a:gd name="T4" fmla="*/ 18 w 188"/>
                <a:gd name="T5" fmla="*/ 14 h 87"/>
                <a:gd name="T6" fmla="*/ 25 w 188"/>
                <a:gd name="T7" fmla="*/ 14 h 87"/>
                <a:gd name="T8" fmla="*/ 34 w 188"/>
                <a:gd name="T9" fmla="*/ 14 h 87"/>
                <a:gd name="T10" fmla="*/ 36 w 188"/>
                <a:gd name="T11" fmla="*/ 16 h 87"/>
                <a:gd name="T12" fmla="*/ 38 w 188"/>
                <a:gd name="T13" fmla="*/ 18 h 87"/>
                <a:gd name="T14" fmla="*/ 38 w 188"/>
                <a:gd name="T15" fmla="*/ 20 h 87"/>
                <a:gd name="T16" fmla="*/ 40 w 188"/>
                <a:gd name="T17" fmla="*/ 21 h 87"/>
                <a:gd name="T18" fmla="*/ 78 w 188"/>
                <a:gd name="T19" fmla="*/ 14 h 87"/>
                <a:gd name="T20" fmla="*/ 107 w 188"/>
                <a:gd name="T21" fmla="*/ 7 h 87"/>
                <a:gd name="T22" fmla="*/ 127 w 188"/>
                <a:gd name="T23" fmla="*/ 3 h 87"/>
                <a:gd name="T24" fmla="*/ 141 w 188"/>
                <a:gd name="T25" fmla="*/ 2 h 87"/>
                <a:gd name="T26" fmla="*/ 152 w 188"/>
                <a:gd name="T27" fmla="*/ 0 h 87"/>
                <a:gd name="T28" fmla="*/ 157 w 188"/>
                <a:gd name="T29" fmla="*/ 0 h 87"/>
                <a:gd name="T30" fmla="*/ 163 w 188"/>
                <a:gd name="T31" fmla="*/ 0 h 87"/>
                <a:gd name="T32" fmla="*/ 168 w 188"/>
                <a:gd name="T33" fmla="*/ 0 h 87"/>
                <a:gd name="T34" fmla="*/ 172 w 188"/>
                <a:gd name="T35" fmla="*/ 12 h 87"/>
                <a:gd name="T36" fmla="*/ 179 w 188"/>
                <a:gd name="T37" fmla="*/ 27 h 87"/>
                <a:gd name="T38" fmla="*/ 184 w 188"/>
                <a:gd name="T39" fmla="*/ 41 h 87"/>
                <a:gd name="T40" fmla="*/ 188 w 188"/>
                <a:gd name="T41" fmla="*/ 54 h 87"/>
                <a:gd name="T42" fmla="*/ 183 w 188"/>
                <a:gd name="T43" fmla="*/ 61 h 87"/>
                <a:gd name="T44" fmla="*/ 177 w 188"/>
                <a:gd name="T45" fmla="*/ 69 h 87"/>
                <a:gd name="T46" fmla="*/ 170 w 188"/>
                <a:gd name="T47" fmla="*/ 76 h 87"/>
                <a:gd name="T48" fmla="*/ 165 w 188"/>
                <a:gd name="T49" fmla="*/ 83 h 87"/>
                <a:gd name="T50" fmla="*/ 154 w 188"/>
                <a:gd name="T51" fmla="*/ 83 h 87"/>
                <a:gd name="T52" fmla="*/ 145 w 188"/>
                <a:gd name="T53" fmla="*/ 83 h 87"/>
                <a:gd name="T54" fmla="*/ 134 w 188"/>
                <a:gd name="T55" fmla="*/ 85 h 87"/>
                <a:gd name="T56" fmla="*/ 123 w 188"/>
                <a:gd name="T57" fmla="*/ 87 h 87"/>
                <a:gd name="T58" fmla="*/ 110 w 188"/>
                <a:gd name="T59" fmla="*/ 79 h 87"/>
                <a:gd name="T60" fmla="*/ 98 w 188"/>
                <a:gd name="T61" fmla="*/ 74 h 87"/>
                <a:gd name="T62" fmla="*/ 85 w 188"/>
                <a:gd name="T63" fmla="*/ 69 h 87"/>
                <a:gd name="T64" fmla="*/ 72 w 188"/>
                <a:gd name="T65" fmla="*/ 61 h 87"/>
                <a:gd name="T66" fmla="*/ 72 w 188"/>
                <a:gd name="T67" fmla="*/ 60 h 87"/>
                <a:gd name="T68" fmla="*/ 72 w 188"/>
                <a:gd name="T69" fmla="*/ 58 h 87"/>
                <a:gd name="T70" fmla="*/ 72 w 188"/>
                <a:gd name="T71" fmla="*/ 56 h 87"/>
                <a:gd name="T72" fmla="*/ 72 w 188"/>
                <a:gd name="T73" fmla="*/ 54 h 87"/>
                <a:gd name="T74" fmla="*/ 65 w 188"/>
                <a:gd name="T75" fmla="*/ 50 h 87"/>
                <a:gd name="T76" fmla="*/ 56 w 188"/>
                <a:gd name="T77" fmla="*/ 49 h 87"/>
                <a:gd name="T78" fmla="*/ 49 w 188"/>
                <a:gd name="T79" fmla="*/ 45 h 87"/>
                <a:gd name="T80" fmla="*/ 40 w 188"/>
                <a:gd name="T81" fmla="*/ 43 h 87"/>
                <a:gd name="T82" fmla="*/ 32 w 188"/>
                <a:gd name="T83" fmla="*/ 40 h 87"/>
                <a:gd name="T84" fmla="*/ 23 w 188"/>
                <a:gd name="T85" fmla="*/ 38 h 87"/>
                <a:gd name="T86" fmla="*/ 16 w 188"/>
                <a:gd name="T87" fmla="*/ 34 h 87"/>
                <a:gd name="T88" fmla="*/ 7 w 188"/>
                <a:gd name="T89" fmla="*/ 32 h 87"/>
                <a:gd name="T90" fmla="*/ 7 w 188"/>
                <a:gd name="T91" fmla="*/ 29 h 87"/>
                <a:gd name="T92" fmla="*/ 5 w 188"/>
                <a:gd name="T93" fmla="*/ 23 h 87"/>
                <a:gd name="T94" fmla="*/ 3 w 188"/>
                <a:gd name="T95" fmla="*/ 20 h 87"/>
                <a:gd name="T96" fmla="*/ 0 w 188"/>
                <a:gd name="T97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87">
                  <a:moveTo>
                    <a:pt x="0" y="16"/>
                  </a:moveTo>
                  <a:lnTo>
                    <a:pt x="9" y="16"/>
                  </a:lnTo>
                  <a:lnTo>
                    <a:pt x="18" y="14"/>
                  </a:lnTo>
                  <a:lnTo>
                    <a:pt x="25" y="14"/>
                  </a:lnTo>
                  <a:lnTo>
                    <a:pt x="34" y="14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21"/>
                  </a:lnTo>
                  <a:lnTo>
                    <a:pt x="78" y="14"/>
                  </a:lnTo>
                  <a:lnTo>
                    <a:pt x="107" y="7"/>
                  </a:lnTo>
                  <a:lnTo>
                    <a:pt x="127" y="3"/>
                  </a:lnTo>
                  <a:lnTo>
                    <a:pt x="141" y="2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2" y="12"/>
                  </a:lnTo>
                  <a:lnTo>
                    <a:pt x="179" y="27"/>
                  </a:lnTo>
                  <a:lnTo>
                    <a:pt x="184" y="41"/>
                  </a:lnTo>
                  <a:lnTo>
                    <a:pt x="188" y="54"/>
                  </a:lnTo>
                  <a:lnTo>
                    <a:pt x="183" y="61"/>
                  </a:lnTo>
                  <a:lnTo>
                    <a:pt x="177" y="69"/>
                  </a:lnTo>
                  <a:lnTo>
                    <a:pt x="170" y="76"/>
                  </a:lnTo>
                  <a:lnTo>
                    <a:pt x="165" y="83"/>
                  </a:lnTo>
                  <a:lnTo>
                    <a:pt x="154" y="83"/>
                  </a:lnTo>
                  <a:lnTo>
                    <a:pt x="145" y="83"/>
                  </a:lnTo>
                  <a:lnTo>
                    <a:pt x="134" y="85"/>
                  </a:lnTo>
                  <a:lnTo>
                    <a:pt x="123" y="87"/>
                  </a:lnTo>
                  <a:lnTo>
                    <a:pt x="110" y="79"/>
                  </a:lnTo>
                  <a:lnTo>
                    <a:pt x="98" y="74"/>
                  </a:lnTo>
                  <a:lnTo>
                    <a:pt x="85" y="69"/>
                  </a:lnTo>
                  <a:lnTo>
                    <a:pt x="72" y="61"/>
                  </a:lnTo>
                  <a:lnTo>
                    <a:pt x="72" y="60"/>
                  </a:lnTo>
                  <a:lnTo>
                    <a:pt x="72" y="58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65" y="50"/>
                  </a:lnTo>
                  <a:lnTo>
                    <a:pt x="56" y="49"/>
                  </a:lnTo>
                  <a:lnTo>
                    <a:pt x="49" y="45"/>
                  </a:lnTo>
                  <a:lnTo>
                    <a:pt x="40" y="43"/>
                  </a:lnTo>
                  <a:lnTo>
                    <a:pt x="32" y="40"/>
                  </a:lnTo>
                  <a:lnTo>
                    <a:pt x="23" y="38"/>
                  </a:lnTo>
                  <a:lnTo>
                    <a:pt x="16" y="34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5" y="23"/>
                  </a:lnTo>
                  <a:lnTo>
                    <a:pt x="3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1" name="Freeform 61"/>
            <p:cNvSpPr>
              <a:spLocks/>
            </p:cNvSpPr>
            <p:nvPr/>
          </p:nvSpPr>
          <p:spPr bwMode="auto">
            <a:xfrm>
              <a:off x="739" y="3721"/>
              <a:ext cx="59" cy="51"/>
            </a:xfrm>
            <a:custGeom>
              <a:avLst/>
              <a:gdLst>
                <a:gd name="T0" fmla="*/ 0 w 59"/>
                <a:gd name="T1" fmla="*/ 11 h 51"/>
                <a:gd name="T2" fmla="*/ 1 w 59"/>
                <a:gd name="T3" fmla="*/ 8 h 51"/>
                <a:gd name="T4" fmla="*/ 3 w 59"/>
                <a:gd name="T5" fmla="*/ 4 h 51"/>
                <a:gd name="T6" fmla="*/ 3 w 59"/>
                <a:gd name="T7" fmla="*/ 2 h 51"/>
                <a:gd name="T8" fmla="*/ 3 w 59"/>
                <a:gd name="T9" fmla="*/ 0 h 51"/>
                <a:gd name="T10" fmla="*/ 9 w 59"/>
                <a:gd name="T11" fmla="*/ 2 h 51"/>
                <a:gd name="T12" fmla="*/ 16 w 59"/>
                <a:gd name="T13" fmla="*/ 4 h 51"/>
                <a:gd name="T14" fmla="*/ 23 w 59"/>
                <a:gd name="T15" fmla="*/ 6 h 51"/>
                <a:gd name="T16" fmla="*/ 29 w 59"/>
                <a:gd name="T17" fmla="*/ 6 h 51"/>
                <a:gd name="T18" fmla="*/ 36 w 59"/>
                <a:gd name="T19" fmla="*/ 8 h 51"/>
                <a:gd name="T20" fmla="*/ 43 w 59"/>
                <a:gd name="T21" fmla="*/ 9 h 51"/>
                <a:gd name="T22" fmla="*/ 52 w 59"/>
                <a:gd name="T23" fmla="*/ 11 h 51"/>
                <a:gd name="T24" fmla="*/ 59 w 59"/>
                <a:gd name="T25" fmla="*/ 13 h 51"/>
                <a:gd name="T26" fmla="*/ 58 w 59"/>
                <a:gd name="T27" fmla="*/ 17 h 51"/>
                <a:gd name="T28" fmla="*/ 58 w 59"/>
                <a:gd name="T29" fmla="*/ 20 h 51"/>
                <a:gd name="T30" fmla="*/ 56 w 59"/>
                <a:gd name="T31" fmla="*/ 24 h 51"/>
                <a:gd name="T32" fmla="*/ 54 w 59"/>
                <a:gd name="T33" fmla="*/ 28 h 51"/>
                <a:gd name="T34" fmla="*/ 45 w 59"/>
                <a:gd name="T35" fmla="*/ 33 h 51"/>
                <a:gd name="T36" fmla="*/ 34 w 59"/>
                <a:gd name="T37" fmla="*/ 38 h 51"/>
                <a:gd name="T38" fmla="*/ 25 w 59"/>
                <a:gd name="T39" fmla="*/ 46 h 51"/>
                <a:gd name="T40" fmla="*/ 16 w 59"/>
                <a:gd name="T41" fmla="*/ 51 h 51"/>
                <a:gd name="T42" fmla="*/ 14 w 59"/>
                <a:gd name="T43" fmla="*/ 51 h 51"/>
                <a:gd name="T44" fmla="*/ 11 w 59"/>
                <a:gd name="T45" fmla="*/ 51 h 51"/>
                <a:gd name="T46" fmla="*/ 9 w 59"/>
                <a:gd name="T47" fmla="*/ 51 h 51"/>
                <a:gd name="T48" fmla="*/ 5 w 59"/>
                <a:gd name="T49" fmla="*/ 51 h 51"/>
                <a:gd name="T50" fmla="*/ 1 w 59"/>
                <a:gd name="T51" fmla="*/ 42 h 51"/>
                <a:gd name="T52" fmla="*/ 0 w 59"/>
                <a:gd name="T53" fmla="*/ 33 h 51"/>
                <a:gd name="T54" fmla="*/ 0 w 59"/>
                <a:gd name="T55" fmla="*/ 26 h 51"/>
                <a:gd name="T56" fmla="*/ 0 w 59"/>
                <a:gd name="T5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1">
                  <a:moveTo>
                    <a:pt x="0" y="11"/>
                  </a:moveTo>
                  <a:lnTo>
                    <a:pt x="1" y="8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6" y="8"/>
                  </a:lnTo>
                  <a:lnTo>
                    <a:pt x="43" y="9"/>
                  </a:lnTo>
                  <a:lnTo>
                    <a:pt x="52" y="11"/>
                  </a:lnTo>
                  <a:lnTo>
                    <a:pt x="59" y="13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45" y="33"/>
                  </a:lnTo>
                  <a:lnTo>
                    <a:pt x="34" y="38"/>
                  </a:lnTo>
                  <a:lnTo>
                    <a:pt x="25" y="46"/>
                  </a:lnTo>
                  <a:lnTo>
                    <a:pt x="16" y="51"/>
                  </a:lnTo>
                  <a:lnTo>
                    <a:pt x="14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5" y="51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2" name="Freeform 62"/>
            <p:cNvSpPr>
              <a:spLocks/>
            </p:cNvSpPr>
            <p:nvPr/>
          </p:nvSpPr>
          <p:spPr bwMode="auto">
            <a:xfrm>
              <a:off x="750" y="807"/>
              <a:ext cx="14" cy="51"/>
            </a:xfrm>
            <a:custGeom>
              <a:avLst/>
              <a:gdLst>
                <a:gd name="T0" fmla="*/ 0 w 14"/>
                <a:gd name="T1" fmla="*/ 16 h 51"/>
                <a:gd name="T2" fmla="*/ 1 w 14"/>
                <a:gd name="T3" fmla="*/ 13 h 51"/>
                <a:gd name="T4" fmla="*/ 3 w 14"/>
                <a:gd name="T5" fmla="*/ 11 h 51"/>
                <a:gd name="T6" fmla="*/ 5 w 14"/>
                <a:gd name="T7" fmla="*/ 7 h 51"/>
                <a:gd name="T8" fmla="*/ 5 w 14"/>
                <a:gd name="T9" fmla="*/ 4 h 51"/>
                <a:gd name="T10" fmla="*/ 7 w 14"/>
                <a:gd name="T11" fmla="*/ 4 h 51"/>
                <a:gd name="T12" fmla="*/ 9 w 14"/>
                <a:gd name="T13" fmla="*/ 2 h 51"/>
                <a:gd name="T14" fmla="*/ 10 w 14"/>
                <a:gd name="T15" fmla="*/ 0 h 51"/>
                <a:gd name="T16" fmla="*/ 14 w 14"/>
                <a:gd name="T17" fmla="*/ 0 h 51"/>
                <a:gd name="T18" fmla="*/ 12 w 14"/>
                <a:gd name="T19" fmla="*/ 13 h 51"/>
                <a:gd name="T20" fmla="*/ 10 w 14"/>
                <a:gd name="T21" fmla="*/ 25 h 51"/>
                <a:gd name="T22" fmla="*/ 7 w 14"/>
                <a:gd name="T23" fmla="*/ 38 h 51"/>
                <a:gd name="T24" fmla="*/ 5 w 14"/>
                <a:gd name="T25" fmla="*/ 51 h 51"/>
                <a:gd name="T26" fmla="*/ 1 w 14"/>
                <a:gd name="T27" fmla="*/ 44 h 51"/>
                <a:gd name="T28" fmla="*/ 0 w 14"/>
                <a:gd name="T29" fmla="*/ 36 h 51"/>
                <a:gd name="T30" fmla="*/ 0 w 14"/>
                <a:gd name="T31" fmla="*/ 29 h 51"/>
                <a:gd name="T32" fmla="*/ 0 w 14"/>
                <a:gd name="T33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51">
                  <a:moveTo>
                    <a:pt x="0" y="16"/>
                  </a:moveTo>
                  <a:lnTo>
                    <a:pt x="1" y="13"/>
                  </a:lnTo>
                  <a:lnTo>
                    <a:pt x="3" y="11"/>
                  </a:lnTo>
                  <a:lnTo>
                    <a:pt x="5" y="7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2" y="13"/>
                  </a:lnTo>
                  <a:lnTo>
                    <a:pt x="10" y="25"/>
                  </a:lnTo>
                  <a:lnTo>
                    <a:pt x="7" y="38"/>
                  </a:lnTo>
                  <a:lnTo>
                    <a:pt x="5" y="51"/>
                  </a:lnTo>
                  <a:lnTo>
                    <a:pt x="1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3" name="Freeform 63"/>
            <p:cNvSpPr>
              <a:spLocks/>
            </p:cNvSpPr>
            <p:nvPr/>
          </p:nvSpPr>
          <p:spPr bwMode="auto">
            <a:xfrm>
              <a:off x="750" y="1477"/>
              <a:ext cx="83" cy="35"/>
            </a:xfrm>
            <a:custGeom>
              <a:avLst/>
              <a:gdLst>
                <a:gd name="T0" fmla="*/ 0 w 83"/>
                <a:gd name="T1" fmla="*/ 0 h 35"/>
                <a:gd name="T2" fmla="*/ 7 w 83"/>
                <a:gd name="T3" fmla="*/ 2 h 35"/>
                <a:gd name="T4" fmla="*/ 14 w 83"/>
                <a:gd name="T5" fmla="*/ 2 h 35"/>
                <a:gd name="T6" fmla="*/ 23 w 83"/>
                <a:gd name="T7" fmla="*/ 4 h 35"/>
                <a:gd name="T8" fmla="*/ 30 w 83"/>
                <a:gd name="T9" fmla="*/ 6 h 35"/>
                <a:gd name="T10" fmla="*/ 30 w 83"/>
                <a:gd name="T11" fmla="*/ 8 h 35"/>
                <a:gd name="T12" fmla="*/ 32 w 83"/>
                <a:gd name="T13" fmla="*/ 11 h 35"/>
                <a:gd name="T14" fmla="*/ 32 w 83"/>
                <a:gd name="T15" fmla="*/ 15 h 35"/>
                <a:gd name="T16" fmla="*/ 32 w 83"/>
                <a:gd name="T17" fmla="*/ 18 h 35"/>
                <a:gd name="T18" fmla="*/ 47 w 83"/>
                <a:gd name="T19" fmla="*/ 17 h 35"/>
                <a:gd name="T20" fmla="*/ 59 w 83"/>
                <a:gd name="T21" fmla="*/ 17 h 35"/>
                <a:gd name="T22" fmla="*/ 72 w 83"/>
                <a:gd name="T23" fmla="*/ 15 h 35"/>
                <a:gd name="T24" fmla="*/ 83 w 83"/>
                <a:gd name="T25" fmla="*/ 13 h 35"/>
                <a:gd name="T26" fmla="*/ 81 w 83"/>
                <a:gd name="T27" fmla="*/ 15 h 35"/>
                <a:gd name="T28" fmla="*/ 81 w 83"/>
                <a:gd name="T29" fmla="*/ 18 h 35"/>
                <a:gd name="T30" fmla="*/ 79 w 83"/>
                <a:gd name="T31" fmla="*/ 20 h 35"/>
                <a:gd name="T32" fmla="*/ 77 w 83"/>
                <a:gd name="T33" fmla="*/ 24 h 35"/>
                <a:gd name="T34" fmla="*/ 70 w 83"/>
                <a:gd name="T35" fmla="*/ 26 h 35"/>
                <a:gd name="T36" fmla="*/ 61 w 83"/>
                <a:gd name="T37" fmla="*/ 26 h 35"/>
                <a:gd name="T38" fmla="*/ 54 w 83"/>
                <a:gd name="T39" fmla="*/ 27 h 35"/>
                <a:gd name="T40" fmla="*/ 45 w 83"/>
                <a:gd name="T41" fmla="*/ 29 h 35"/>
                <a:gd name="T42" fmla="*/ 36 w 83"/>
                <a:gd name="T43" fmla="*/ 29 h 35"/>
                <a:gd name="T44" fmla="*/ 27 w 83"/>
                <a:gd name="T45" fmla="*/ 31 h 35"/>
                <a:gd name="T46" fmla="*/ 18 w 83"/>
                <a:gd name="T47" fmla="*/ 33 h 35"/>
                <a:gd name="T48" fmla="*/ 9 w 83"/>
                <a:gd name="T49" fmla="*/ 35 h 35"/>
                <a:gd name="T50" fmla="*/ 9 w 83"/>
                <a:gd name="T51" fmla="*/ 29 h 35"/>
                <a:gd name="T52" fmla="*/ 9 w 83"/>
                <a:gd name="T53" fmla="*/ 24 h 35"/>
                <a:gd name="T54" fmla="*/ 9 w 83"/>
                <a:gd name="T55" fmla="*/ 18 h 35"/>
                <a:gd name="T56" fmla="*/ 9 w 83"/>
                <a:gd name="T57" fmla="*/ 13 h 35"/>
                <a:gd name="T58" fmla="*/ 3 w 83"/>
                <a:gd name="T59" fmla="*/ 9 h 35"/>
                <a:gd name="T60" fmla="*/ 1 w 83"/>
                <a:gd name="T61" fmla="*/ 8 h 35"/>
                <a:gd name="T62" fmla="*/ 0 w 83"/>
                <a:gd name="T63" fmla="*/ 4 h 35"/>
                <a:gd name="T64" fmla="*/ 0 w 83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35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3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47" y="17"/>
                  </a:lnTo>
                  <a:lnTo>
                    <a:pt x="59" y="17"/>
                  </a:lnTo>
                  <a:lnTo>
                    <a:pt x="72" y="15"/>
                  </a:lnTo>
                  <a:lnTo>
                    <a:pt x="83" y="13"/>
                  </a:lnTo>
                  <a:lnTo>
                    <a:pt x="81" y="15"/>
                  </a:lnTo>
                  <a:lnTo>
                    <a:pt x="81" y="18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0" y="26"/>
                  </a:lnTo>
                  <a:lnTo>
                    <a:pt x="61" y="26"/>
                  </a:lnTo>
                  <a:lnTo>
                    <a:pt x="54" y="27"/>
                  </a:lnTo>
                  <a:lnTo>
                    <a:pt x="45" y="29"/>
                  </a:lnTo>
                  <a:lnTo>
                    <a:pt x="36" y="29"/>
                  </a:lnTo>
                  <a:lnTo>
                    <a:pt x="27" y="31"/>
                  </a:lnTo>
                  <a:lnTo>
                    <a:pt x="18" y="33"/>
                  </a:lnTo>
                  <a:lnTo>
                    <a:pt x="9" y="35"/>
                  </a:lnTo>
                  <a:lnTo>
                    <a:pt x="9" y="29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9" y="13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4" name="Freeform 64"/>
            <p:cNvSpPr>
              <a:spLocks/>
            </p:cNvSpPr>
            <p:nvPr/>
          </p:nvSpPr>
          <p:spPr bwMode="auto">
            <a:xfrm>
              <a:off x="753" y="883"/>
              <a:ext cx="27" cy="24"/>
            </a:xfrm>
            <a:custGeom>
              <a:avLst/>
              <a:gdLst>
                <a:gd name="T0" fmla="*/ 0 w 27"/>
                <a:gd name="T1" fmla="*/ 0 h 24"/>
                <a:gd name="T2" fmla="*/ 7 w 27"/>
                <a:gd name="T3" fmla="*/ 2 h 24"/>
                <a:gd name="T4" fmla="*/ 13 w 27"/>
                <a:gd name="T5" fmla="*/ 2 h 24"/>
                <a:gd name="T6" fmla="*/ 18 w 27"/>
                <a:gd name="T7" fmla="*/ 4 h 24"/>
                <a:gd name="T8" fmla="*/ 27 w 27"/>
                <a:gd name="T9" fmla="*/ 7 h 24"/>
                <a:gd name="T10" fmla="*/ 27 w 27"/>
                <a:gd name="T11" fmla="*/ 9 h 24"/>
                <a:gd name="T12" fmla="*/ 27 w 27"/>
                <a:gd name="T13" fmla="*/ 11 h 24"/>
                <a:gd name="T14" fmla="*/ 27 w 27"/>
                <a:gd name="T15" fmla="*/ 15 h 24"/>
                <a:gd name="T16" fmla="*/ 27 w 27"/>
                <a:gd name="T17" fmla="*/ 17 h 24"/>
                <a:gd name="T18" fmla="*/ 20 w 27"/>
                <a:gd name="T19" fmla="*/ 18 h 24"/>
                <a:gd name="T20" fmla="*/ 15 w 27"/>
                <a:gd name="T21" fmla="*/ 22 h 24"/>
                <a:gd name="T22" fmla="*/ 9 w 27"/>
                <a:gd name="T23" fmla="*/ 24 h 24"/>
                <a:gd name="T24" fmla="*/ 2 w 27"/>
                <a:gd name="T25" fmla="*/ 24 h 24"/>
                <a:gd name="T26" fmla="*/ 2 w 27"/>
                <a:gd name="T27" fmla="*/ 18 h 24"/>
                <a:gd name="T28" fmla="*/ 2 w 27"/>
                <a:gd name="T29" fmla="*/ 11 h 24"/>
                <a:gd name="T30" fmla="*/ 0 w 27"/>
                <a:gd name="T31" fmla="*/ 6 h 24"/>
                <a:gd name="T32" fmla="*/ 0 w 27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4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8" y="4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0" y="18"/>
                  </a:lnTo>
                  <a:lnTo>
                    <a:pt x="15" y="22"/>
                  </a:lnTo>
                  <a:lnTo>
                    <a:pt x="9" y="24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5" name="Freeform 65"/>
            <p:cNvSpPr>
              <a:spLocks/>
            </p:cNvSpPr>
            <p:nvPr/>
          </p:nvSpPr>
          <p:spPr bwMode="auto">
            <a:xfrm>
              <a:off x="753" y="1385"/>
              <a:ext cx="89" cy="47"/>
            </a:xfrm>
            <a:custGeom>
              <a:avLst/>
              <a:gdLst>
                <a:gd name="T0" fmla="*/ 0 w 89"/>
                <a:gd name="T1" fmla="*/ 0 h 47"/>
                <a:gd name="T2" fmla="*/ 4 w 89"/>
                <a:gd name="T3" fmla="*/ 2 h 47"/>
                <a:gd name="T4" fmla="*/ 7 w 89"/>
                <a:gd name="T5" fmla="*/ 4 h 47"/>
                <a:gd name="T6" fmla="*/ 11 w 89"/>
                <a:gd name="T7" fmla="*/ 5 h 47"/>
                <a:gd name="T8" fmla="*/ 16 w 89"/>
                <a:gd name="T9" fmla="*/ 5 h 47"/>
                <a:gd name="T10" fmla="*/ 24 w 89"/>
                <a:gd name="T11" fmla="*/ 7 h 47"/>
                <a:gd name="T12" fmla="*/ 33 w 89"/>
                <a:gd name="T13" fmla="*/ 9 h 47"/>
                <a:gd name="T14" fmla="*/ 45 w 89"/>
                <a:gd name="T15" fmla="*/ 11 h 47"/>
                <a:gd name="T16" fmla="*/ 62 w 89"/>
                <a:gd name="T17" fmla="*/ 14 h 47"/>
                <a:gd name="T18" fmla="*/ 63 w 89"/>
                <a:gd name="T19" fmla="*/ 18 h 47"/>
                <a:gd name="T20" fmla="*/ 65 w 89"/>
                <a:gd name="T21" fmla="*/ 22 h 47"/>
                <a:gd name="T22" fmla="*/ 67 w 89"/>
                <a:gd name="T23" fmla="*/ 27 h 47"/>
                <a:gd name="T24" fmla="*/ 69 w 89"/>
                <a:gd name="T25" fmla="*/ 31 h 47"/>
                <a:gd name="T26" fmla="*/ 78 w 89"/>
                <a:gd name="T27" fmla="*/ 34 h 47"/>
                <a:gd name="T28" fmla="*/ 83 w 89"/>
                <a:gd name="T29" fmla="*/ 36 h 47"/>
                <a:gd name="T30" fmla="*/ 87 w 89"/>
                <a:gd name="T31" fmla="*/ 40 h 47"/>
                <a:gd name="T32" fmla="*/ 89 w 89"/>
                <a:gd name="T33" fmla="*/ 47 h 47"/>
                <a:gd name="T34" fmla="*/ 80 w 89"/>
                <a:gd name="T35" fmla="*/ 47 h 47"/>
                <a:gd name="T36" fmla="*/ 71 w 89"/>
                <a:gd name="T37" fmla="*/ 47 h 47"/>
                <a:gd name="T38" fmla="*/ 62 w 89"/>
                <a:gd name="T39" fmla="*/ 47 h 47"/>
                <a:gd name="T40" fmla="*/ 53 w 89"/>
                <a:gd name="T41" fmla="*/ 47 h 47"/>
                <a:gd name="T42" fmla="*/ 42 w 89"/>
                <a:gd name="T43" fmla="*/ 47 h 47"/>
                <a:gd name="T44" fmla="*/ 33 w 89"/>
                <a:gd name="T45" fmla="*/ 47 h 47"/>
                <a:gd name="T46" fmla="*/ 24 w 89"/>
                <a:gd name="T47" fmla="*/ 47 h 47"/>
                <a:gd name="T48" fmla="*/ 13 w 89"/>
                <a:gd name="T49" fmla="*/ 47 h 47"/>
                <a:gd name="T50" fmla="*/ 13 w 89"/>
                <a:gd name="T51" fmla="*/ 43 h 47"/>
                <a:gd name="T52" fmla="*/ 13 w 89"/>
                <a:gd name="T53" fmla="*/ 40 h 47"/>
                <a:gd name="T54" fmla="*/ 13 w 89"/>
                <a:gd name="T55" fmla="*/ 36 h 47"/>
                <a:gd name="T56" fmla="*/ 13 w 89"/>
                <a:gd name="T57" fmla="*/ 33 h 47"/>
                <a:gd name="T58" fmla="*/ 24 w 89"/>
                <a:gd name="T59" fmla="*/ 34 h 47"/>
                <a:gd name="T60" fmla="*/ 33 w 89"/>
                <a:gd name="T61" fmla="*/ 36 h 47"/>
                <a:gd name="T62" fmla="*/ 42 w 89"/>
                <a:gd name="T63" fmla="*/ 38 h 47"/>
                <a:gd name="T64" fmla="*/ 51 w 89"/>
                <a:gd name="T65" fmla="*/ 38 h 47"/>
                <a:gd name="T66" fmla="*/ 51 w 89"/>
                <a:gd name="T67" fmla="*/ 34 h 47"/>
                <a:gd name="T68" fmla="*/ 51 w 89"/>
                <a:gd name="T69" fmla="*/ 29 h 47"/>
                <a:gd name="T70" fmla="*/ 51 w 89"/>
                <a:gd name="T71" fmla="*/ 23 h 47"/>
                <a:gd name="T72" fmla="*/ 51 w 89"/>
                <a:gd name="T73" fmla="*/ 16 h 47"/>
                <a:gd name="T74" fmla="*/ 42 w 89"/>
                <a:gd name="T75" fmla="*/ 18 h 47"/>
                <a:gd name="T76" fmla="*/ 31 w 89"/>
                <a:gd name="T77" fmla="*/ 20 h 47"/>
                <a:gd name="T78" fmla="*/ 20 w 89"/>
                <a:gd name="T79" fmla="*/ 20 h 47"/>
                <a:gd name="T80" fmla="*/ 11 w 89"/>
                <a:gd name="T81" fmla="*/ 20 h 47"/>
                <a:gd name="T82" fmla="*/ 6 w 89"/>
                <a:gd name="T83" fmla="*/ 16 h 47"/>
                <a:gd name="T84" fmla="*/ 4 w 89"/>
                <a:gd name="T85" fmla="*/ 13 h 47"/>
                <a:gd name="T86" fmla="*/ 2 w 89"/>
                <a:gd name="T87" fmla="*/ 9 h 47"/>
                <a:gd name="T88" fmla="*/ 0 w 89"/>
                <a:gd name="T8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47">
                  <a:moveTo>
                    <a:pt x="0" y="0"/>
                  </a:moveTo>
                  <a:lnTo>
                    <a:pt x="4" y="2"/>
                  </a:lnTo>
                  <a:lnTo>
                    <a:pt x="7" y="4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4" y="7"/>
                  </a:lnTo>
                  <a:lnTo>
                    <a:pt x="33" y="9"/>
                  </a:lnTo>
                  <a:lnTo>
                    <a:pt x="45" y="11"/>
                  </a:lnTo>
                  <a:lnTo>
                    <a:pt x="62" y="14"/>
                  </a:lnTo>
                  <a:lnTo>
                    <a:pt x="63" y="18"/>
                  </a:lnTo>
                  <a:lnTo>
                    <a:pt x="65" y="22"/>
                  </a:lnTo>
                  <a:lnTo>
                    <a:pt x="67" y="27"/>
                  </a:lnTo>
                  <a:lnTo>
                    <a:pt x="69" y="31"/>
                  </a:lnTo>
                  <a:lnTo>
                    <a:pt x="78" y="34"/>
                  </a:lnTo>
                  <a:lnTo>
                    <a:pt x="83" y="36"/>
                  </a:lnTo>
                  <a:lnTo>
                    <a:pt x="87" y="40"/>
                  </a:lnTo>
                  <a:lnTo>
                    <a:pt x="89" y="47"/>
                  </a:lnTo>
                  <a:lnTo>
                    <a:pt x="80" y="47"/>
                  </a:lnTo>
                  <a:lnTo>
                    <a:pt x="71" y="47"/>
                  </a:lnTo>
                  <a:lnTo>
                    <a:pt x="62" y="47"/>
                  </a:lnTo>
                  <a:lnTo>
                    <a:pt x="53" y="47"/>
                  </a:lnTo>
                  <a:lnTo>
                    <a:pt x="42" y="47"/>
                  </a:lnTo>
                  <a:lnTo>
                    <a:pt x="33" y="47"/>
                  </a:lnTo>
                  <a:lnTo>
                    <a:pt x="24" y="47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3" y="36"/>
                  </a:lnTo>
                  <a:lnTo>
                    <a:pt x="13" y="33"/>
                  </a:lnTo>
                  <a:lnTo>
                    <a:pt x="24" y="34"/>
                  </a:lnTo>
                  <a:lnTo>
                    <a:pt x="33" y="36"/>
                  </a:lnTo>
                  <a:lnTo>
                    <a:pt x="42" y="38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1" y="29"/>
                  </a:lnTo>
                  <a:lnTo>
                    <a:pt x="51" y="23"/>
                  </a:lnTo>
                  <a:lnTo>
                    <a:pt x="51" y="16"/>
                  </a:lnTo>
                  <a:lnTo>
                    <a:pt x="42" y="18"/>
                  </a:lnTo>
                  <a:lnTo>
                    <a:pt x="31" y="20"/>
                  </a:lnTo>
                  <a:lnTo>
                    <a:pt x="20" y="20"/>
                  </a:lnTo>
                  <a:lnTo>
                    <a:pt x="11" y="20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6" name="Freeform 66"/>
            <p:cNvSpPr>
              <a:spLocks/>
            </p:cNvSpPr>
            <p:nvPr/>
          </p:nvSpPr>
          <p:spPr bwMode="auto">
            <a:xfrm>
              <a:off x="759" y="3703"/>
              <a:ext cx="29" cy="9"/>
            </a:xfrm>
            <a:custGeom>
              <a:avLst/>
              <a:gdLst>
                <a:gd name="T0" fmla="*/ 0 w 29"/>
                <a:gd name="T1" fmla="*/ 2 h 9"/>
                <a:gd name="T2" fmla="*/ 7 w 29"/>
                <a:gd name="T3" fmla="*/ 0 h 9"/>
                <a:gd name="T4" fmla="*/ 12 w 29"/>
                <a:gd name="T5" fmla="*/ 0 h 9"/>
                <a:gd name="T6" fmla="*/ 19 w 29"/>
                <a:gd name="T7" fmla="*/ 2 h 9"/>
                <a:gd name="T8" fmla="*/ 29 w 29"/>
                <a:gd name="T9" fmla="*/ 8 h 9"/>
                <a:gd name="T10" fmla="*/ 25 w 29"/>
                <a:gd name="T11" fmla="*/ 9 h 9"/>
                <a:gd name="T12" fmla="*/ 16 w 29"/>
                <a:gd name="T13" fmla="*/ 9 h 9"/>
                <a:gd name="T14" fmla="*/ 7 w 29"/>
                <a:gd name="T15" fmla="*/ 6 h 9"/>
                <a:gd name="T16" fmla="*/ 0 w 29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9">
                  <a:moveTo>
                    <a:pt x="0" y="2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9" y="8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7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7" name="Freeform 67"/>
            <p:cNvSpPr>
              <a:spLocks/>
            </p:cNvSpPr>
            <p:nvPr/>
          </p:nvSpPr>
          <p:spPr bwMode="auto">
            <a:xfrm>
              <a:off x="760" y="2133"/>
              <a:ext cx="44" cy="29"/>
            </a:xfrm>
            <a:custGeom>
              <a:avLst/>
              <a:gdLst>
                <a:gd name="T0" fmla="*/ 0 w 44"/>
                <a:gd name="T1" fmla="*/ 22 h 29"/>
                <a:gd name="T2" fmla="*/ 13 w 44"/>
                <a:gd name="T3" fmla="*/ 18 h 29"/>
                <a:gd name="T4" fmla="*/ 24 w 44"/>
                <a:gd name="T5" fmla="*/ 13 h 29"/>
                <a:gd name="T6" fmla="*/ 35 w 44"/>
                <a:gd name="T7" fmla="*/ 7 h 29"/>
                <a:gd name="T8" fmla="*/ 44 w 44"/>
                <a:gd name="T9" fmla="*/ 0 h 29"/>
                <a:gd name="T10" fmla="*/ 44 w 44"/>
                <a:gd name="T11" fmla="*/ 7 h 29"/>
                <a:gd name="T12" fmla="*/ 44 w 44"/>
                <a:gd name="T13" fmla="*/ 14 h 29"/>
                <a:gd name="T14" fmla="*/ 42 w 44"/>
                <a:gd name="T15" fmla="*/ 22 h 29"/>
                <a:gd name="T16" fmla="*/ 42 w 44"/>
                <a:gd name="T17" fmla="*/ 29 h 29"/>
                <a:gd name="T18" fmla="*/ 31 w 44"/>
                <a:gd name="T19" fmla="*/ 29 h 29"/>
                <a:gd name="T20" fmla="*/ 22 w 44"/>
                <a:gd name="T21" fmla="*/ 29 h 29"/>
                <a:gd name="T22" fmla="*/ 13 w 44"/>
                <a:gd name="T23" fmla="*/ 29 h 29"/>
                <a:gd name="T24" fmla="*/ 4 w 44"/>
                <a:gd name="T25" fmla="*/ 29 h 29"/>
                <a:gd name="T26" fmla="*/ 4 w 44"/>
                <a:gd name="T27" fmla="*/ 27 h 29"/>
                <a:gd name="T28" fmla="*/ 2 w 44"/>
                <a:gd name="T29" fmla="*/ 25 h 29"/>
                <a:gd name="T30" fmla="*/ 0 w 44"/>
                <a:gd name="T31" fmla="*/ 23 h 29"/>
                <a:gd name="T32" fmla="*/ 0 w 44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29">
                  <a:moveTo>
                    <a:pt x="0" y="22"/>
                  </a:moveTo>
                  <a:lnTo>
                    <a:pt x="13" y="18"/>
                  </a:lnTo>
                  <a:lnTo>
                    <a:pt x="24" y="13"/>
                  </a:lnTo>
                  <a:lnTo>
                    <a:pt x="35" y="7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44" y="14"/>
                  </a:lnTo>
                  <a:lnTo>
                    <a:pt x="42" y="22"/>
                  </a:lnTo>
                  <a:lnTo>
                    <a:pt x="42" y="29"/>
                  </a:lnTo>
                  <a:lnTo>
                    <a:pt x="31" y="29"/>
                  </a:lnTo>
                  <a:lnTo>
                    <a:pt x="22" y="29"/>
                  </a:lnTo>
                  <a:lnTo>
                    <a:pt x="13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8" name="Freeform 68"/>
            <p:cNvSpPr>
              <a:spLocks/>
            </p:cNvSpPr>
            <p:nvPr/>
          </p:nvSpPr>
          <p:spPr bwMode="auto">
            <a:xfrm>
              <a:off x="760" y="2624"/>
              <a:ext cx="33" cy="27"/>
            </a:xfrm>
            <a:custGeom>
              <a:avLst/>
              <a:gdLst>
                <a:gd name="T0" fmla="*/ 0 w 33"/>
                <a:gd name="T1" fmla="*/ 12 h 27"/>
                <a:gd name="T2" fmla="*/ 6 w 33"/>
                <a:gd name="T3" fmla="*/ 9 h 27"/>
                <a:gd name="T4" fmla="*/ 11 w 33"/>
                <a:gd name="T5" fmla="*/ 5 h 27"/>
                <a:gd name="T6" fmla="*/ 18 w 33"/>
                <a:gd name="T7" fmla="*/ 3 h 27"/>
                <a:gd name="T8" fmla="*/ 33 w 33"/>
                <a:gd name="T9" fmla="*/ 0 h 27"/>
                <a:gd name="T10" fmla="*/ 31 w 33"/>
                <a:gd name="T11" fmla="*/ 5 h 27"/>
                <a:gd name="T12" fmla="*/ 29 w 33"/>
                <a:gd name="T13" fmla="*/ 11 h 27"/>
                <a:gd name="T14" fmla="*/ 28 w 33"/>
                <a:gd name="T15" fmla="*/ 18 h 27"/>
                <a:gd name="T16" fmla="*/ 26 w 33"/>
                <a:gd name="T17" fmla="*/ 23 h 27"/>
                <a:gd name="T18" fmla="*/ 20 w 33"/>
                <a:gd name="T19" fmla="*/ 23 h 27"/>
                <a:gd name="T20" fmla="*/ 15 w 33"/>
                <a:gd name="T21" fmla="*/ 25 h 27"/>
                <a:gd name="T22" fmla="*/ 9 w 33"/>
                <a:gd name="T23" fmla="*/ 27 h 27"/>
                <a:gd name="T24" fmla="*/ 4 w 33"/>
                <a:gd name="T25" fmla="*/ 27 h 27"/>
                <a:gd name="T26" fmla="*/ 4 w 33"/>
                <a:gd name="T27" fmla="*/ 23 h 27"/>
                <a:gd name="T28" fmla="*/ 2 w 33"/>
                <a:gd name="T29" fmla="*/ 20 h 27"/>
                <a:gd name="T30" fmla="*/ 0 w 33"/>
                <a:gd name="T31" fmla="*/ 16 h 27"/>
                <a:gd name="T32" fmla="*/ 0 w 33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7">
                  <a:moveTo>
                    <a:pt x="0" y="12"/>
                  </a:moveTo>
                  <a:lnTo>
                    <a:pt x="6" y="9"/>
                  </a:lnTo>
                  <a:lnTo>
                    <a:pt x="11" y="5"/>
                  </a:lnTo>
                  <a:lnTo>
                    <a:pt x="18" y="3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11"/>
                  </a:lnTo>
                  <a:lnTo>
                    <a:pt x="28" y="18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15" y="25"/>
                  </a:lnTo>
                  <a:lnTo>
                    <a:pt x="9" y="27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9" name="Freeform 69"/>
            <p:cNvSpPr>
              <a:spLocks/>
            </p:cNvSpPr>
            <p:nvPr/>
          </p:nvSpPr>
          <p:spPr bwMode="auto">
            <a:xfrm>
              <a:off x="764" y="700"/>
              <a:ext cx="166" cy="344"/>
            </a:xfrm>
            <a:custGeom>
              <a:avLst/>
              <a:gdLst>
                <a:gd name="T0" fmla="*/ 4 w 166"/>
                <a:gd name="T1" fmla="*/ 142 h 344"/>
                <a:gd name="T2" fmla="*/ 16 w 166"/>
                <a:gd name="T3" fmla="*/ 98 h 344"/>
                <a:gd name="T4" fmla="*/ 49 w 166"/>
                <a:gd name="T5" fmla="*/ 78 h 344"/>
                <a:gd name="T6" fmla="*/ 76 w 166"/>
                <a:gd name="T7" fmla="*/ 33 h 344"/>
                <a:gd name="T8" fmla="*/ 103 w 166"/>
                <a:gd name="T9" fmla="*/ 6 h 344"/>
                <a:gd name="T10" fmla="*/ 127 w 166"/>
                <a:gd name="T11" fmla="*/ 0 h 344"/>
                <a:gd name="T12" fmla="*/ 161 w 166"/>
                <a:gd name="T13" fmla="*/ 0 h 344"/>
                <a:gd name="T14" fmla="*/ 161 w 166"/>
                <a:gd name="T15" fmla="*/ 8 h 344"/>
                <a:gd name="T16" fmla="*/ 139 w 166"/>
                <a:gd name="T17" fmla="*/ 20 h 344"/>
                <a:gd name="T18" fmla="*/ 116 w 166"/>
                <a:gd name="T19" fmla="*/ 35 h 344"/>
                <a:gd name="T20" fmla="*/ 78 w 166"/>
                <a:gd name="T21" fmla="*/ 58 h 344"/>
                <a:gd name="T22" fmla="*/ 58 w 166"/>
                <a:gd name="T23" fmla="*/ 91 h 344"/>
                <a:gd name="T24" fmla="*/ 52 w 166"/>
                <a:gd name="T25" fmla="*/ 113 h 344"/>
                <a:gd name="T26" fmla="*/ 62 w 166"/>
                <a:gd name="T27" fmla="*/ 102 h 344"/>
                <a:gd name="T28" fmla="*/ 80 w 166"/>
                <a:gd name="T29" fmla="*/ 69 h 344"/>
                <a:gd name="T30" fmla="*/ 110 w 166"/>
                <a:gd name="T31" fmla="*/ 44 h 344"/>
                <a:gd name="T32" fmla="*/ 121 w 166"/>
                <a:gd name="T33" fmla="*/ 40 h 344"/>
                <a:gd name="T34" fmla="*/ 114 w 166"/>
                <a:gd name="T35" fmla="*/ 58 h 344"/>
                <a:gd name="T36" fmla="*/ 92 w 166"/>
                <a:gd name="T37" fmla="*/ 84 h 344"/>
                <a:gd name="T38" fmla="*/ 76 w 166"/>
                <a:gd name="T39" fmla="*/ 111 h 344"/>
                <a:gd name="T40" fmla="*/ 80 w 166"/>
                <a:gd name="T41" fmla="*/ 113 h 344"/>
                <a:gd name="T42" fmla="*/ 109 w 166"/>
                <a:gd name="T43" fmla="*/ 80 h 344"/>
                <a:gd name="T44" fmla="*/ 143 w 166"/>
                <a:gd name="T45" fmla="*/ 42 h 344"/>
                <a:gd name="T46" fmla="*/ 161 w 166"/>
                <a:gd name="T47" fmla="*/ 38 h 344"/>
                <a:gd name="T48" fmla="*/ 166 w 166"/>
                <a:gd name="T49" fmla="*/ 44 h 344"/>
                <a:gd name="T50" fmla="*/ 163 w 166"/>
                <a:gd name="T51" fmla="*/ 55 h 344"/>
                <a:gd name="T52" fmla="*/ 150 w 166"/>
                <a:gd name="T53" fmla="*/ 58 h 344"/>
                <a:gd name="T54" fmla="*/ 147 w 166"/>
                <a:gd name="T55" fmla="*/ 67 h 344"/>
                <a:gd name="T56" fmla="*/ 130 w 166"/>
                <a:gd name="T57" fmla="*/ 76 h 344"/>
                <a:gd name="T58" fmla="*/ 109 w 166"/>
                <a:gd name="T59" fmla="*/ 98 h 344"/>
                <a:gd name="T60" fmla="*/ 109 w 166"/>
                <a:gd name="T61" fmla="*/ 116 h 344"/>
                <a:gd name="T62" fmla="*/ 103 w 166"/>
                <a:gd name="T63" fmla="*/ 116 h 344"/>
                <a:gd name="T64" fmla="*/ 105 w 166"/>
                <a:gd name="T65" fmla="*/ 127 h 344"/>
                <a:gd name="T66" fmla="*/ 103 w 166"/>
                <a:gd name="T67" fmla="*/ 140 h 344"/>
                <a:gd name="T68" fmla="*/ 85 w 166"/>
                <a:gd name="T69" fmla="*/ 140 h 344"/>
                <a:gd name="T70" fmla="*/ 78 w 166"/>
                <a:gd name="T71" fmla="*/ 167 h 344"/>
                <a:gd name="T72" fmla="*/ 83 w 166"/>
                <a:gd name="T73" fmla="*/ 198 h 344"/>
                <a:gd name="T74" fmla="*/ 78 w 166"/>
                <a:gd name="T75" fmla="*/ 214 h 344"/>
                <a:gd name="T76" fmla="*/ 40 w 166"/>
                <a:gd name="T77" fmla="*/ 239 h 344"/>
                <a:gd name="T78" fmla="*/ 36 w 166"/>
                <a:gd name="T79" fmla="*/ 248 h 344"/>
                <a:gd name="T80" fmla="*/ 52 w 166"/>
                <a:gd name="T81" fmla="*/ 263 h 344"/>
                <a:gd name="T82" fmla="*/ 72 w 166"/>
                <a:gd name="T83" fmla="*/ 283 h 344"/>
                <a:gd name="T84" fmla="*/ 74 w 166"/>
                <a:gd name="T85" fmla="*/ 312 h 344"/>
                <a:gd name="T86" fmla="*/ 60 w 166"/>
                <a:gd name="T87" fmla="*/ 335 h 344"/>
                <a:gd name="T88" fmla="*/ 47 w 166"/>
                <a:gd name="T89" fmla="*/ 341 h 344"/>
                <a:gd name="T90" fmla="*/ 29 w 166"/>
                <a:gd name="T91" fmla="*/ 321 h 344"/>
                <a:gd name="T92" fmla="*/ 5 w 166"/>
                <a:gd name="T93" fmla="*/ 288 h 344"/>
                <a:gd name="T94" fmla="*/ 0 w 166"/>
                <a:gd name="T95" fmla="*/ 245 h 344"/>
                <a:gd name="T96" fmla="*/ 11 w 166"/>
                <a:gd name="T97" fmla="*/ 218 h 344"/>
                <a:gd name="T98" fmla="*/ 22 w 166"/>
                <a:gd name="T99" fmla="*/ 196 h 344"/>
                <a:gd name="T100" fmla="*/ 16 w 166"/>
                <a:gd name="T101" fmla="*/ 180 h 344"/>
                <a:gd name="T102" fmla="*/ 4 w 166"/>
                <a:gd name="T103" fmla="*/ 176 h 344"/>
                <a:gd name="T104" fmla="*/ 0 w 166"/>
                <a:gd name="T105" fmla="*/ 16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344">
                  <a:moveTo>
                    <a:pt x="0" y="161"/>
                  </a:moveTo>
                  <a:lnTo>
                    <a:pt x="4" y="151"/>
                  </a:lnTo>
                  <a:lnTo>
                    <a:pt x="4" y="142"/>
                  </a:lnTo>
                  <a:lnTo>
                    <a:pt x="4" y="127"/>
                  </a:lnTo>
                  <a:lnTo>
                    <a:pt x="2" y="102"/>
                  </a:lnTo>
                  <a:lnTo>
                    <a:pt x="16" y="98"/>
                  </a:lnTo>
                  <a:lnTo>
                    <a:pt x="27" y="93"/>
                  </a:lnTo>
                  <a:lnTo>
                    <a:pt x="36" y="87"/>
                  </a:lnTo>
                  <a:lnTo>
                    <a:pt x="49" y="78"/>
                  </a:lnTo>
                  <a:lnTo>
                    <a:pt x="58" y="60"/>
                  </a:lnTo>
                  <a:lnTo>
                    <a:pt x="65" y="47"/>
                  </a:lnTo>
                  <a:lnTo>
                    <a:pt x="76" y="33"/>
                  </a:lnTo>
                  <a:lnTo>
                    <a:pt x="96" y="11"/>
                  </a:lnTo>
                  <a:lnTo>
                    <a:pt x="100" y="9"/>
                  </a:lnTo>
                  <a:lnTo>
                    <a:pt x="103" y="6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48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1" y="6"/>
                  </a:lnTo>
                  <a:lnTo>
                    <a:pt x="161" y="8"/>
                  </a:lnTo>
                  <a:lnTo>
                    <a:pt x="161" y="11"/>
                  </a:lnTo>
                  <a:lnTo>
                    <a:pt x="148" y="17"/>
                  </a:lnTo>
                  <a:lnTo>
                    <a:pt x="139" y="20"/>
                  </a:lnTo>
                  <a:lnTo>
                    <a:pt x="132" y="26"/>
                  </a:lnTo>
                  <a:lnTo>
                    <a:pt x="123" y="29"/>
                  </a:lnTo>
                  <a:lnTo>
                    <a:pt x="116" y="35"/>
                  </a:lnTo>
                  <a:lnTo>
                    <a:pt x="105" y="40"/>
                  </a:lnTo>
                  <a:lnTo>
                    <a:pt x="94" y="47"/>
                  </a:lnTo>
                  <a:lnTo>
                    <a:pt x="78" y="58"/>
                  </a:lnTo>
                  <a:lnTo>
                    <a:pt x="69" y="69"/>
                  </a:lnTo>
                  <a:lnTo>
                    <a:pt x="63" y="76"/>
                  </a:lnTo>
                  <a:lnTo>
                    <a:pt x="58" y="91"/>
                  </a:lnTo>
                  <a:lnTo>
                    <a:pt x="49" y="113"/>
                  </a:lnTo>
                  <a:lnTo>
                    <a:pt x="51" y="113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62" y="102"/>
                  </a:lnTo>
                  <a:lnTo>
                    <a:pt x="69" y="91"/>
                  </a:lnTo>
                  <a:lnTo>
                    <a:pt x="74" y="80"/>
                  </a:lnTo>
                  <a:lnTo>
                    <a:pt x="80" y="69"/>
                  </a:lnTo>
                  <a:lnTo>
                    <a:pt x="90" y="60"/>
                  </a:lnTo>
                  <a:lnTo>
                    <a:pt x="100" y="53"/>
                  </a:lnTo>
                  <a:lnTo>
                    <a:pt x="110" y="44"/>
                  </a:lnTo>
                  <a:lnTo>
                    <a:pt x="121" y="36"/>
                  </a:lnTo>
                  <a:lnTo>
                    <a:pt x="121" y="38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6"/>
                  </a:lnTo>
                  <a:lnTo>
                    <a:pt x="114" y="58"/>
                  </a:lnTo>
                  <a:lnTo>
                    <a:pt x="105" y="67"/>
                  </a:lnTo>
                  <a:lnTo>
                    <a:pt x="98" y="76"/>
                  </a:lnTo>
                  <a:lnTo>
                    <a:pt x="92" y="84"/>
                  </a:lnTo>
                  <a:lnTo>
                    <a:pt x="87" y="91"/>
                  </a:lnTo>
                  <a:lnTo>
                    <a:pt x="81" y="100"/>
                  </a:lnTo>
                  <a:lnTo>
                    <a:pt x="76" y="111"/>
                  </a:lnTo>
                  <a:lnTo>
                    <a:pt x="69" y="123"/>
                  </a:lnTo>
                  <a:lnTo>
                    <a:pt x="74" y="120"/>
                  </a:lnTo>
                  <a:lnTo>
                    <a:pt x="80" y="113"/>
                  </a:lnTo>
                  <a:lnTo>
                    <a:pt x="89" y="104"/>
                  </a:lnTo>
                  <a:lnTo>
                    <a:pt x="98" y="93"/>
                  </a:lnTo>
                  <a:lnTo>
                    <a:pt x="109" y="80"/>
                  </a:lnTo>
                  <a:lnTo>
                    <a:pt x="119" y="67"/>
                  </a:lnTo>
                  <a:lnTo>
                    <a:pt x="130" y="55"/>
                  </a:lnTo>
                  <a:lnTo>
                    <a:pt x="143" y="42"/>
                  </a:lnTo>
                  <a:lnTo>
                    <a:pt x="148" y="42"/>
                  </a:lnTo>
                  <a:lnTo>
                    <a:pt x="156" y="40"/>
                  </a:lnTo>
                  <a:lnTo>
                    <a:pt x="161" y="38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6" y="44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3" y="55"/>
                  </a:lnTo>
                  <a:lnTo>
                    <a:pt x="159" y="56"/>
                  </a:lnTo>
                  <a:lnTo>
                    <a:pt x="154" y="56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8" y="64"/>
                  </a:lnTo>
                  <a:lnTo>
                    <a:pt x="147" y="67"/>
                  </a:lnTo>
                  <a:lnTo>
                    <a:pt x="145" y="69"/>
                  </a:lnTo>
                  <a:lnTo>
                    <a:pt x="136" y="73"/>
                  </a:lnTo>
                  <a:lnTo>
                    <a:pt x="130" y="76"/>
                  </a:lnTo>
                  <a:lnTo>
                    <a:pt x="121" y="82"/>
                  </a:lnTo>
                  <a:lnTo>
                    <a:pt x="109" y="91"/>
                  </a:lnTo>
                  <a:lnTo>
                    <a:pt x="109" y="98"/>
                  </a:lnTo>
                  <a:lnTo>
                    <a:pt x="109" y="104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7" y="116"/>
                  </a:lnTo>
                  <a:lnTo>
                    <a:pt x="105" y="116"/>
                  </a:lnTo>
                  <a:lnTo>
                    <a:pt x="103" y="116"/>
                  </a:lnTo>
                  <a:lnTo>
                    <a:pt x="101" y="116"/>
                  </a:lnTo>
                  <a:lnTo>
                    <a:pt x="103" y="122"/>
                  </a:lnTo>
                  <a:lnTo>
                    <a:pt x="105" y="127"/>
                  </a:lnTo>
                  <a:lnTo>
                    <a:pt x="107" y="134"/>
                  </a:lnTo>
                  <a:lnTo>
                    <a:pt x="109" y="142"/>
                  </a:lnTo>
                  <a:lnTo>
                    <a:pt x="103" y="140"/>
                  </a:lnTo>
                  <a:lnTo>
                    <a:pt x="98" y="140"/>
                  </a:lnTo>
                  <a:lnTo>
                    <a:pt x="92" y="140"/>
                  </a:lnTo>
                  <a:lnTo>
                    <a:pt x="85" y="140"/>
                  </a:lnTo>
                  <a:lnTo>
                    <a:pt x="81" y="147"/>
                  </a:lnTo>
                  <a:lnTo>
                    <a:pt x="80" y="156"/>
                  </a:lnTo>
                  <a:lnTo>
                    <a:pt x="78" y="167"/>
                  </a:lnTo>
                  <a:lnTo>
                    <a:pt x="74" y="189"/>
                  </a:lnTo>
                  <a:lnTo>
                    <a:pt x="78" y="192"/>
                  </a:lnTo>
                  <a:lnTo>
                    <a:pt x="83" y="198"/>
                  </a:lnTo>
                  <a:lnTo>
                    <a:pt x="87" y="203"/>
                  </a:lnTo>
                  <a:lnTo>
                    <a:pt x="90" y="207"/>
                  </a:lnTo>
                  <a:lnTo>
                    <a:pt x="78" y="214"/>
                  </a:lnTo>
                  <a:lnTo>
                    <a:pt x="67" y="223"/>
                  </a:lnTo>
                  <a:lnTo>
                    <a:pt x="54" y="232"/>
                  </a:lnTo>
                  <a:lnTo>
                    <a:pt x="40" y="239"/>
                  </a:lnTo>
                  <a:lnTo>
                    <a:pt x="40" y="241"/>
                  </a:lnTo>
                  <a:lnTo>
                    <a:pt x="38" y="245"/>
                  </a:lnTo>
                  <a:lnTo>
                    <a:pt x="36" y="248"/>
                  </a:lnTo>
                  <a:lnTo>
                    <a:pt x="34" y="252"/>
                  </a:lnTo>
                  <a:lnTo>
                    <a:pt x="43" y="257"/>
                  </a:lnTo>
                  <a:lnTo>
                    <a:pt x="52" y="263"/>
                  </a:lnTo>
                  <a:lnTo>
                    <a:pt x="60" y="268"/>
                  </a:lnTo>
                  <a:lnTo>
                    <a:pt x="69" y="274"/>
                  </a:lnTo>
                  <a:lnTo>
                    <a:pt x="72" y="283"/>
                  </a:lnTo>
                  <a:lnTo>
                    <a:pt x="74" y="290"/>
                  </a:lnTo>
                  <a:lnTo>
                    <a:pt x="74" y="297"/>
                  </a:lnTo>
                  <a:lnTo>
                    <a:pt x="74" y="312"/>
                  </a:lnTo>
                  <a:lnTo>
                    <a:pt x="71" y="319"/>
                  </a:lnTo>
                  <a:lnTo>
                    <a:pt x="65" y="328"/>
                  </a:lnTo>
                  <a:lnTo>
                    <a:pt x="60" y="335"/>
                  </a:lnTo>
                  <a:lnTo>
                    <a:pt x="54" y="344"/>
                  </a:lnTo>
                  <a:lnTo>
                    <a:pt x="51" y="343"/>
                  </a:lnTo>
                  <a:lnTo>
                    <a:pt x="47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29" y="321"/>
                  </a:lnTo>
                  <a:lnTo>
                    <a:pt x="22" y="308"/>
                  </a:lnTo>
                  <a:lnTo>
                    <a:pt x="14" y="299"/>
                  </a:lnTo>
                  <a:lnTo>
                    <a:pt x="5" y="288"/>
                  </a:lnTo>
                  <a:lnTo>
                    <a:pt x="5" y="270"/>
                  </a:lnTo>
                  <a:lnTo>
                    <a:pt x="4" y="256"/>
                  </a:lnTo>
                  <a:lnTo>
                    <a:pt x="0" y="245"/>
                  </a:lnTo>
                  <a:lnTo>
                    <a:pt x="0" y="230"/>
                  </a:lnTo>
                  <a:lnTo>
                    <a:pt x="5" y="225"/>
                  </a:lnTo>
                  <a:lnTo>
                    <a:pt x="11" y="218"/>
                  </a:lnTo>
                  <a:lnTo>
                    <a:pt x="16" y="210"/>
                  </a:lnTo>
                  <a:lnTo>
                    <a:pt x="22" y="205"/>
                  </a:lnTo>
                  <a:lnTo>
                    <a:pt x="22" y="196"/>
                  </a:lnTo>
                  <a:lnTo>
                    <a:pt x="22" y="189"/>
                  </a:lnTo>
                  <a:lnTo>
                    <a:pt x="20" y="185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9" y="178"/>
                  </a:lnTo>
                  <a:lnTo>
                    <a:pt x="4" y="176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5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0" name="Freeform 70"/>
            <p:cNvSpPr>
              <a:spLocks/>
            </p:cNvSpPr>
            <p:nvPr/>
          </p:nvSpPr>
          <p:spPr bwMode="auto">
            <a:xfrm>
              <a:off x="771" y="1133"/>
              <a:ext cx="27" cy="29"/>
            </a:xfrm>
            <a:custGeom>
              <a:avLst/>
              <a:gdLst>
                <a:gd name="T0" fmla="*/ 0 w 27"/>
                <a:gd name="T1" fmla="*/ 0 h 29"/>
                <a:gd name="T2" fmla="*/ 4 w 27"/>
                <a:gd name="T3" fmla="*/ 0 h 29"/>
                <a:gd name="T4" fmla="*/ 6 w 27"/>
                <a:gd name="T5" fmla="*/ 0 h 29"/>
                <a:gd name="T6" fmla="*/ 9 w 27"/>
                <a:gd name="T7" fmla="*/ 0 h 29"/>
                <a:gd name="T8" fmla="*/ 11 w 27"/>
                <a:gd name="T9" fmla="*/ 0 h 29"/>
                <a:gd name="T10" fmla="*/ 15 w 27"/>
                <a:gd name="T11" fmla="*/ 6 h 29"/>
                <a:gd name="T12" fmla="*/ 20 w 27"/>
                <a:gd name="T13" fmla="*/ 11 h 29"/>
                <a:gd name="T14" fmla="*/ 24 w 27"/>
                <a:gd name="T15" fmla="*/ 18 h 29"/>
                <a:gd name="T16" fmla="*/ 27 w 27"/>
                <a:gd name="T17" fmla="*/ 24 h 29"/>
                <a:gd name="T18" fmla="*/ 26 w 27"/>
                <a:gd name="T19" fmla="*/ 26 h 29"/>
                <a:gd name="T20" fmla="*/ 24 w 27"/>
                <a:gd name="T21" fmla="*/ 27 h 29"/>
                <a:gd name="T22" fmla="*/ 22 w 27"/>
                <a:gd name="T23" fmla="*/ 27 h 29"/>
                <a:gd name="T24" fmla="*/ 22 w 27"/>
                <a:gd name="T25" fmla="*/ 29 h 29"/>
                <a:gd name="T26" fmla="*/ 13 w 27"/>
                <a:gd name="T27" fmla="*/ 22 h 29"/>
                <a:gd name="T28" fmla="*/ 7 w 27"/>
                <a:gd name="T29" fmla="*/ 16 h 29"/>
                <a:gd name="T30" fmla="*/ 4 w 27"/>
                <a:gd name="T31" fmla="*/ 9 h 29"/>
                <a:gd name="T32" fmla="*/ 0 w 2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6" y="26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13" y="22"/>
                  </a:lnTo>
                  <a:lnTo>
                    <a:pt x="7" y="16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1" name="Freeform 71"/>
            <p:cNvSpPr>
              <a:spLocks/>
            </p:cNvSpPr>
            <p:nvPr/>
          </p:nvSpPr>
          <p:spPr bwMode="auto">
            <a:xfrm>
              <a:off x="777" y="756"/>
              <a:ext cx="32" cy="29"/>
            </a:xfrm>
            <a:custGeom>
              <a:avLst/>
              <a:gdLst>
                <a:gd name="T0" fmla="*/ 0 w 32"/>
                <a:gd name="T1" fmla="*/ 22 h 29"/>
                <a:gd name="T2" fmla="*/ 3 w 32"/>
                <a:gd name="T3" fmla="*/ 19 h 29"/>
                <a:gd name="T4" fmla="*/ 7 w 32"/>
                <a:gd name="T5" fmla="*/ 13 h 29"/>
                <a:gd name="T6" fmla="*/ 11 w 32"/>
                <a:gd name="T7" fmla="*/ 8 h 29"/>
                <a:gd name="T8" fmla="*/ 14 w 32"/>
                <a:gd name="T9" fmla="*/ 2 h 29"/>
                <a:gd name="T10" fmla="*/ 18 w 32"/>
                <a:gd name="T11" fmla="*/ 2 h 29"/>
                <a:gd name="T12" fmla="*/ 23 w 32"/>
                <a:gd name="T13" fmla="*/ 2 h 29"/>
                <a:gd name="T14" fmla="*/ 27 w 32"/>
                <a:gd name="T15" fmla="*/ 2 h 29"/>
                <a:gd name="T16" fmla="*/ 32 w 32"/>
                <a:gd name="T17" fmla="*/ 0 h 29"/>
                <a:gd name="T18" fmla="*/ 27 w 32"/>
                <a:gd name="T19" fmla="*/ 8 h 29"/>
                <a:gd name="T20" fmla="*/ 21 w 32"/>
                <a:gd name="T21" fmla="*/ 15 h 29"/>
                <a:gd name="T22" fmla="*/ 16 w 32"/>
                <a:gd name="T23" fmla="*/ 22 h 29"/>
                <a:gd name="T24" fmla="*/ 11 w 32"/>
                <a:gd name="T25" fmla="*/ 29 h 29"/>
                <a:gd name="T26" fmla="*/ 7 w 32"/>
                <a:gd name="T27" fmla="*/ 29 h 29"/>
                <a:gd name="T28" fmla="*/ 3 w 32"/>
                <a:gd name="T29" fmla="*/ 28 h 29"/>
                <a:gd name="T30" fmla="*/ 1 w 32"/>
                <a:gd name="T31" fmla="*/ 26 h 29"/>
                <a:gd name="T32" fmla="*/ 0 w 32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9">
                  <a:moveTo>
                    <a:pt x="0" y="22"/>
                  </a:moveTo>
                  <a:lnTo>
                    <a:pt x="3" y="19"/>
                  </a:lnTo>
                  <a:lnTo>
                    <a:pt x="7" y="13"/>
                  </a:lnTo>
                  <a:lnTo>
                    <a:pt x="11" y="8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27" y="8"/>
                  </a:lnTo>
                  <a:lnTo>
                    <a:pt x="21" y="15"/>
                  </a:lnTo>
                  <a:lnTo>
                    <a:pt x="16" y="22"/>
                  </a:lnTo>
                  <a:lnTo>
                    <a:pt x="11" y="29"/>
                  </a:lnTo>
                  <a:lnTo>
                    <a:pt x="7" y="29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2" name="Freeform 72"/>
            <p:cNvSpPr>
              <a:spLocks/>
            </p:cNvSpPr>
            <p:nvPr/>
          </p:nvSpPr>
          <p:spPr bwMode="auto">
            <a:xfrm>
              <a:off x="780" y="1090"/>
              <a:ext cx="69" cy="23"/>
            </a:xfrm>
            <a:custGeom>
              <a:avLst/>
              <a:gdLst>
                <a:gd name="T0" fmla="*/ 0 w 69"/>
                <a:gd name="T1" fmla="*/ 16 h 23"/>
                <a:gd name="T2" fmla="*/ 9 w 69"/>
                <a:gd name="T3" fmla="*/ 12 h 23"/>
                <a:gd name="T4" fmla="*/ 17 w 69"/>
                <a:gd name="T5" fmla="*/ 9 h 23"/>
                <a:gd name="T6" fmla="*/ 26 w 69"/>
                <a:gd name="T7" fmla="*/ 5 h 23"/>
                <a:gd name="T8" fmla="*/ 33 w 69"/>
                <a:gd name="T9" fmla="*/ 1 h 23"/>
                <a:gd name="T10" fmla="*/ 42 w 69"/>
                <a:gd name="T11" fmla="*/ 1 h 23"/>
                <a:gd name="T12" fmla="*/ 51 w 69"/>
                <a:gd name="T13" fmla="*/ 1 h 23"/>
                <a:gd name="T14" fmla="*/ 60 w 69"/>
                <a:gd name="T15" fmla="*/ 1 h 23"/>
                <a:gd name="T16" fmla="*/ 69 w 69"/>
                <a:gd name="T17" fmla="*/ 0 h 23"/>
                <a:gd name="T18" fmla="*/ 69 w 69"/>
                <a:gd name="T19" fmla="*/ 3 h 23"/>
                <a:gd name="T20" fmla="*/ 69 w 69"/>
                <a:gd name="T21" fmla="*/ 7 h 23"/>
                <a:gd name="T22" fmla="*/ 69 w 69"/>
                <a:gd name="T23" fmla="*/ 12 h 23"/>
                <a:gd name="T24" fmla="*/ 69 w 69"/>
                <a:gd name="T25" fmla="*/ 16 h 23"/>
                <a:gd name="T26" fmla="*/ 62 w 69"/>
                <a:gd name="T27" fmla="*/ 16 h 23"/>
                <a:gd name="T28" fmla="*/ 53 w 69"/>
                <a:gd name="T29" fmla="*/ 18 h 23"/>
                <a:gd name="T30" fmla="*/ 46 w 69"/>
                <a:gd name="T31" fmla="*/ 18 h 23"/>
                <a:gd name="T32" fmla="*/ 36 w 69"/>
                <a:gd name="T33" fmla="*/ 20 h 23"/>
                <a:gd name="T34" fmla="*/ 29 w 69"/>
                <a:gd name="T35" fmla="*/ 21 h 23"/>
                <a:gd name="T36" fmla="*/ 20 w 69"/>
                <a:gd name="T37" fmla="*/ 21 h 23"/>
                <a:gd name="T38" fmla="*/ 11 w 69"/>
                <a:gd name="T39" fmla="*/ 23 h 23"/>
                <a:gd name="T40" fmla="*/ 2 w 69"/>
                <a:gd name="T41" fmla="*/ 23 h 23"/>
                <a:gd name="T42" fmla="*/ 2 w 69"/>
                <a:gd name="T43" fmla="*/ 21 h 23"/>
                <a:gd name="T44" fmla="*/ 2 w 69"/>
                <a:gd name="T45" fmla="*/ 20 h 23"/>
                <a:gd name="T46" fmla="*/ 0 w 69"/>
                <a:gd name="T47" fmla="*/ 18 h 23"/>
                <a:gd name="T48" fmla="*/ 0 w 69"/>
                <a:gd name="T4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23">
                  <a:moveTo>
                    <a:pt x="0" y="16"/>
                  </a:moveTo>
                  <a:lnTo>
                    <a:pt x="9" y="12"/>
                  </a:lnTo>
                  <a:lnTo>
                    <a:pt x="17" y="9"/>
                  </a:lnTo>
                  <a:lnTo>
                    <a:pt x="26" y="5"/>
                  </a:lnTo>
                  <a:lnTo>
                    <a:pt x="33" y="1"/>
                  </a:lnTo>
                  <a:lnTo>
                    <a:pt x="42" y="1"/>
                  </a:lnTo>
                  <a:lnTo>
                    <a:pt x="51" y="1"/>
                  </a:lnTo>
                  <a:lnTo>
                    <a:pt x="60" y="1"/>
                  </a:lnTo>
                  <a:lnTo>
                    <a:pt x="69" y="0"/>
                  </a:lnTo>
                  <a:lnTo>
                    <a:pt x="69" y="3"/>
                  </a:lnTo>
                  <a:lnTo>
                    <a:pt x="69" y="7"/>
                  </a:lnTo>
                  <a:lnTo>
                    <a:pt x="69" y="12"/>
                  </a:lnTo>
                  <a:lnTo>
                    <a:pt x="69" y="16"/>
                  </a:lnTo>
                  <a:lnTo>
                    <a:pt x="62" y="16"/>
                  </a:lnTo>
                  <a:lnTo>
                    <a:pt x="53" y="18"/>
                  </a:lnTo>
                  <a:lnTo>
                    <a:pt x="46" y="18"/>
                  </a:lnTo>
                  <a:lnTo>
                    <a:pt x="36" y="20"/>
                  </a:lnTo>
                  <a:lnTo>
                    <a:pt x="29" y="21"/>
                  </a:lnTo>
                  <a:lnTo>
                    <a:pt x="20" y="21"/>
                  </a:lnTo>
                  <a:lnTo>
                    <a:pt x="11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3" name="Freeform 73"/>
            <p:cNvSpPr>
              <a:spLocks/>
            </p:cNvSpPr>
            <p:nvPr/>
          </p:nvSpPr>
          <p:spPr bwMode="auto">
            <a:xfrm>
              <a:off x="786" y="2646"/>
              <a:ext cx="36" cy="28"/>
            </a:xfrm>
            <a:custGeom>
              <a:avLst/>
              <a:gdLst>
                <a:gd name="T0" fmla="*/ 0 w 36"/>
                <a:gd name="T1" fmla="*/ 10 h 28"/>
                <a:gd name="T2" fmla="*/ 2 w 36"/>
                <a:gd name="T3" fmla="*/ 7 h 28"/>
                <a:gd name="T4" fmla="*/ 5 w 36"/>
                <a:gd name="T5" fmla="*/ 5 h 28"/>
                <a:gd name="T6" fmla="*/ 7 w 36"/>
                <a:gd name="T7" fmla="*/ 1 h 28"/>
                <a:gd name="T8" fmla="*/ 11 w 36"/>
                <a:gd name="T9" fmla="*/ 0 h 28"/>
                <a:gd name="T10" fmla="*/ 16 w 36"/>
                <a:gd name="T11" fmla="*/ 0 h 28"/>
                <a:gd name="T12" fmla="*/ 23 w 36"/>
                <a:gd name="T13" fmla="*/ 0 h 28"/>
                <a:gd name="T14" fmla="*/ 29 w 36"/>
                <a:gd name="T15" fmla="*/ 0 h 28"/>
                <a:gd name="T16" fmla="*/ 36 w 36"/>
                <a:gd name="T17" fmla="*/ 0 h 28"/>
                <a:gd name="T18" fmla="*/ 34 w 36"/>
                <a:gd name="T19" fmla="*/ 9 h 28"/>
                <a:gd name="T20" fmla="*/ 34 w 36"/>
                <a:gd name="T21" fmla="*/ 16 h 28"/>
                <a:gd name="T22" fmla="*/ 30 w 36"/>
                <a:gd name="T23" fmla="*/ 21 h 28"/>
                <a:gd name="T24" fmla="*/ 27 w 36"/>
                <a:gd name="T25" fmla="*/ 28 h 28"/>
                <a:gd name="T26" fmla="*/ 21 w 36"/>
                <a:gd name="T27" fmla="*/ 28 h 28"/>
                <a:gd name="T28" fmla="*/ 18 w 36"/>
                <a:gd name="T29" fmla="*/ 28 h 28"/>
                <a:gd name="T30" fmla="*/ 12 w 36"/>
                <a:gd name="T31" fmla="*/ 28 h 28"/>
                <a:gd name="T32" fmla="*/ 7 w 36"/>
                <a:gd name="T33" fmla="*/ 28 h 28"/>
                <a:gd name="T34" fmla="*/ 3 w 36"/>
                <a:gd name="T35" fmla="*/ 21 h 28"/>
                <a:gd name="T36" fmla="*/ 2 w 36"/>
                <a:gd name="T37" fmla="*/ 18 h 28"/>
                <a:gd name="T38" fmla="*/ 0 w 36"/>
                <a:gd name="T39" fmla="*/ 14 h 28"/>
                <a:gd name="T40" fmla="*/ 0 w 36"/>
                <a:gd name="T4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28">
                  <a:moveTo>
                    <a:pt x="0" y="10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30" y="21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2" y="28"/>
                  </a:lnTo>
                  <a:lnTo>
                    <a:pt x="7" y="28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4" name="Freeform 74"/>
            <p:cNvSpPr>
              <a:spLocks/>
            </p:cNvSpPr>
            <p:nvPr/>
          </p:nvSpPr>
          <p:spPr bwMode="auto">
            <a:xfrm>
              <a:off x="791" y="3622"/>
              <a:ext cx="40" cy="27"/>
            </a:xfrm>
            <a:custGeom>
              <a:avLst/>
              <a:gdLst>
                <a:gd name="T0" fmla="*/ 0 w 40"/>
                <a:gd name="T1" fmla="*/ 21 h 27"/>
                <a:gd name="T2" fmla="*/ 2 w 40"/>
                <a:gd name="T3" fmla="*/ 16 h 27"/>
                <a:gd name="T4" fmla="*/ 4 w 40"/>
                <a:gd name="T5" fmla="*/ 12 h 27"/>
                <a:gd name="T6" fmla="*/ 7 w 40"/>
                <a:gd name="T7" fmla="*/ 9 h 27"/>
                <a:gd name="T8" fmla="*/ 16 w 40"/>
                <a:gd name="T9" fmla="*/ 5 h 27"/>
                <a:gd name="T10" fmla="*/ 22 w 40"/>
                <a:gd name="T11" fmla="*/ 5 h 27"/>
                <a:gd name="T12" fmla="*/ 27 w 40"/>
                <a:gd name="T13" fmla="*/ 3 h 27"/>
                <a:gd name="T14" fmla="*/ 33 w 40"/>
                <a:gd name="T15" fmla="*/ 2 h 27"/>
                <a:gd name="T16" fmla="*/ 40 w 40"/>
                <a:gd name="T17" fmla="*/ 0 h 27"/>
                <a:gd name="T18" fmla="*/ 40 w 40"/>
                <a:gd name="T19" fmla="*/ 5 h 27"/>
                <a:gd name="T20" fmla="*/ 40 w 40"/>
                <a:gd name="T21" fmla="*/ 11 h 27"/>
                <a:gd name="T22" fmla="*/ 40 w 40"/>
                <a:gd name="T23" fmla="*/ 16 h 27"/>
                <a:gd name="T24" fmla="*/ 40 w 40"/>
                <a:gd name="T25" fmla="*/ 21 h 27"/>
                <a:gd name="T26" fmla="*/ 31 w 40"/>
                <a:gd name="T27" fmla="*/ 23 h 27"/>
                <a:gd name="T28" fmla="*/ 22 w 40"/>
                <a:gd name="T29" fmla="*/ 23 h 27"/>
                <a:gd name="T30" fmla="*/ 13 w 40"/>
                <a:gd name="T31" fmla="*/ 25 h 27"/>
                <a:gd name="T32" fmla="*/ 2 w 40"/>
                <a:gd name="T33" fmla="*/ 27 h 27"/>
                <a:gd name="T34" fmla="*/ 2 w 40"/>
                <a:gd name="T35" fmla="*/ 25 h 27"/>
                <a:gd name="T36" fmla="*/ 2 w 40"/>
                <a:gd name="T37" fmla="*/ 23 h 27"/>
                <a:gd name="T38" fmla="*/ 2 w 40"/>
                <a:gd name="T39" fmla="*/ 23 h 27"/>
                <a:gd name="T40" fmla="*/ 0 w 40"/>
                <a:gd name="T4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7">
                  <a:moveTo>
                    <a:pt x="0" y="21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7" y="9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31" y="23"/>
                  </a:lnTo>
                  <a:lnTo>
                    <a:pt x="22" y="23"/>
                  </a:lnTo>
                  <a:lnTo>
                    <a:pt x="13" y="25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5" name="Freeform 75"/>
            <p:cNvSpPr>
              <a:spLocks/>
            </p:cNvSpPr>
            <p:nvPr/>
          </p:nvSpPr>
          <p:spPr bwMode="auto">
            <a:xfrm>
              <a:off x="793" y="1106"/>
              <a:ext cx="90" cy="105"/>
            </a:xfrm>
            <a:custGeom>
              <a:avLst/>
              <a:gdLst>
                <a:gd name="T0" fmla="*/ 0 w 90"/>
                <a:gd name="T1" fmla="*/ 18 h 105"/>
                <a:gd name="T2" fmla="*/ 7 w 90"/>
                <a:gd name="T3" fmla="*/ 18 h 105"/>
                <a:gd name="T4" fmla="*/ 14 w 90"/>
                <a:gd name="T5" fmla="*/ 16 h 105"/>
                <a:gd name="T6" fmla="*/ 20 w 90"/>
                <a:gd name="T7" fmla="*/ 16 h 105"/>
                <a:gd name="T8" fmla="*/ 27 w 90"/>
                <a:gd name="T9" fmla="*/ 14 h 105"/>
                <a:gd name="T10" fmla="*/ 34 w 90"/>
                <a:gd name="T11" fmla="*/ 13 h 105"/>
                <a:gd name="T12" fmla="*/ 40 w 90"/>
                <a:gd name="T13" fmla="*/ 13 h 105"/>
                <a:gd name="T14" fmla="*/ 47 w 90"/>
                <a:gd name="T15" fmla="*/ 11 h 105"/>
                <a:gd name="T16" fmla="*/ 54 w 90"/>
                <a:gd name="T17" fmla="*/ 11 h 105"/>
                <a:gd name="T18" fmla="*/ 61 w 90"/>
                <a:gd name="T19" fmla="*/ 5 h 105"/>
                <a:gd name="T20" fmla="*/ 65 w 90"/>
                <a:gd name="T21" fmla="*/ 2 h 105"/>
                <a:gd name="T22" fmla="*/ 71 w 90"/>
                <a:gd name="T23" fmla="*/ 2 h 105"/>
                <a:gd name="T24" fmla="*/ 80 w 90"/>
                <a:gd name="T25" fmla="*/ 0 h 105"/>
                <a:gd name="T26" fmla="*/ 76 w 90"/>
                <a:gd name="T27" fmla="*/ 24 h 105"/>
                <a:gd name="T28" fmla="*/ 71 w 90"/>
                <a:gd name="T29" fmla="*/ 43 h 105"/>
                <a:gd name="T30" fmla="*/ 69 w 90"/>
                <a:gd name="T31" fmla="*/ 60 h 105"/>
                <a:gd name="T32" fmla="*/ 67 w 90"/>
                <a:gd name="T33" fmla="*/ 74 h 105"/>
                <a:gd name="T34" fmla="*/ 72 w 90"/>
                <a:gd name="T35" fmla="*/ 81 h 105"/>
                <a:gd name="T36" fmla="*/ 80 w 90"/>
                <a:gd name="T37" fmla="*/ 89 h 105"/>
                <a:gd name="T38" fmla="*/ 85 w 90"/>
                <a:gd name="T39" fmla="*/ 98 h 105"/>
                <a:gd name="T40" fmla="*/ 90 w 90"/>
                <a:gd name="T41" fmla="*/ 105 h 105"/>
                <a:gd name="T42" fmla="*/ 81 w 90"/>
                <a:gd name="T43" fmla="*/ 105 h 105"/>
                <a:gd name="T44" fmla="*/ 74 w 90"/>
                <a:gd name="T45" fmla="*/ 105 h 105"/>
                <a:gd name="T46" fmla="*/ 65 w 90"/>
                <a:gd name="T47" fmla="*/ 103 h 105"/>
                <a:gd name="T48" fmla="*/ 56 w 90"/>
                <a:gd name="T49" fmla="*/ 101 h 105"/>
                <a:gd name="T50" fmla="*/ 51 w 90"/>
                <a:gd name="T51" fmla="*/ 96 h 105"/>
                <a:gd name="T52" fmla="*/ 45 w 90"/>
                <a:gd name="T53" fmla="*/ 91 h 105"/>
                <a:gd name="T54" fmla="*/ 42 w 90"/>
                <a:gd name="T55" fmla="*/ 85 h 105"/>
                <a:gd name="T56" fmla="*/ 36 w 90"/>
                <a:gd name="T57" fmla="*/ 78 h 105"/>
                <a:gd name="T58" fmla="*/ 31 w 90"/>
                <a:gd name="T59" fmla="*/ 69 h 105"/>
                <a:gd name="T60" fmla="*/ 23 w 90"/>
                <a:gd name="T61" fmla="*/ 58 h 105"/>
                <a:gd name="T62" fmla="*/ 13 w 90"/>
                <a:gd name="T63" fmla="*/ 40 h 105"/>
                <a:gd name="T64" fmla="*/ 0 w 90"/>
                <a:gd name="T6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5">
                  <a:moveTo>
                    <a:pt x="0" y="18"/>
                  </a:moveTo>
                  <a:lnTo>
                    <a:pt x="7" y="18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7" y="14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7" y="11"/>
                  </a:lnTo>
                  <a:lnTo>
                    <a:pt x="54" y="11"/>
                  </a:lnTo>
                  <a:lnTo>
                    <a:pt x="61" y="5"/>
                  </a:lnTo>
                  <a:lnTo>
                    <a:pt x="65" y="2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76" y="24"/>
                  </a:lnTo>
                  <a:lnTo>
                    <a:pt x="71" y="43"/>
                  </a:lnTo>
                  <a:lnTo>
                    <a:pt x="69" y="60"/>
                  </a:lnTo>
                  <a:lnTo>
                    <a:pt x="67" y="74"/>
                  </a:lnTo>
                  <a:lnTo>
                    <a:pt x="72" y="81"/>
                  </a:lnTo>
                  <a:lnTo>
                    <a:pt x="80" y="89"/>
                  </a:lnTo>
                  <a:lnTo>
                    <a:pt x="85" y="98"/>
                  </a:lnTo>
                  <a:lnTo>
                    <a:pt x="90" y="105"/>
                  </a:lnTo>
                  <a:lnTo>
                    <a:pt x="81" y="105"/>
                  </a:lnTo>
                  <a:lnTo>
                    <a:pt x="74" y="105"/>
                  </a:lnTo>
                  <a:lnTo>
                    <a:pt x="65" y="103"/>
                  </a:lnTo>
                  <a:lnTo>
                    <a:pt x="56" y="101"/>
                  </a:lnTo>
                  <a:lnTo>
                    <a:pt x="51" y="96"/>
                  </a:lnTo>
                  <a:lnTo>
                    <a:pt x="45" y="91"/>
                  </a:lnTo>
                  <a:lnTo>
                    <a:pt x="42" y="85"/>
                  </a:lnTo>
                  <a:lnTo>
                    <a:pt x="36" y="78"/>
                  </a:lnTo>
                  <a:lnTo>
                    <a:pt x="31" y="69"/>
                  </a:lnTo>
                  <a:lnTo>
                    <a:pt x="23" y="58"/>
                  </a:lnTo>
                  <a:lnTo>
                    <a:pt x="13" y="4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6" name="Freeform 76"/>
            <p:cNvSpPr>
              <a:spLocks/>
            </p:cNvSpPr>
            <p:nvPr/>
          </p:nvSpPr>
          <p:spPr bwMode="auto">
            <a:xfrm>
              <a:off x="804" y="1202"/>
              <a:ext cx="157" cy="72"/>
            </a:xfrm>
            <a:custGeom>
              <a:avLst/>
              <a:gdLst>
                <a:gd name="T0" fmla="*/ 0 w 157"/>
                <a:gd name="T1" fmla="*/ 0 h 72"/>
                <a:gd name="T2" fmla="*/ 3 w 157"/>
                <a:gd name="T3" fmla="*/ 0 h 72"/>
                <a:gd name="T4" fmla="*/ 7 w 157"/>
                <a:gd name="T5" fmla="*/ 0 h 72"/>
                <a:gd name="T6" fmla="*/ 11 w 157"/>
                <a:gd name="T7" fmla="*/ 0 h 72"/>
                <a:gd name="T8" fmla="*/ 14 w 157"/>
                <a:gd name="T9" fmla="*/ 0 h 72"/>
                <a:gd name="T10" fmla="*/ 14 w 157"/>
                <a:gd name="T11" fmla="*/ 4 h 72"/>
                <a:gd name="T12" fmla="*/ 16 w 157"/>
                <a:gd name="T13" fmla="*/ 5 h 72"/>
                <a:gd name="T14" fmla="*/ 16 w 157"/>
                <a:gd name="T15" fmla="*/ 9 h 72"/>
                <a:gd name="T16" fmla="*/ 16 w 157"/>
                <a:gd name="T17" fmla="*/ 11 h 72"/>
                <a:gd name="T18" fmla="*/ 23 w 157"/>
                <a:gd name="T19" fmla="*/ 13 h 72"/>
                <a:gd name="T20" fmla="*/ 31 w 157"/>
                <a:gd name="T21" fmla="*/ 14 h 72"/>
                <a:gd name="T22" fmla="*/ 38 w 157"/>
                <a:gd name="T23" fmla="*/ 16 h 72"/>
                <a:gd name="T24" fmla="*/ 45 w 157"/>
                <a:gd name="T25" fmla="*/ 18 h 72"/>
                <a:gd name="T26" fmla="*/ 52 w 157"/>
                <a:gd name="T27" fmla="*/ 22 h 72"/>
                <a:gd name="T28" fmla="*/ 60 w 157"/>
                <a:gd name="T29" fmla="*/ 24 h 72"/>
                <a:gd name="T30" fmla="*/ 67 w 157"/>
                <a:gd name="T31" fmla="*/ 25 h 72"/>
                <a:gd name="T32" fmla="*/ 74 w 157"/>
                <a:gd name="T33" fmla="*/ 27 h 72"/>
                <a:gd name="T34" fmla="*/ 83 w 157"/>
                <a:gd name="T35" fmla="*/ 33 h 72"/>
                <a:gd name="T36" fmla="*/ 92 w 157"/>
                <a:gd name="T37" fmla="*/ 38 h 72"/>
                <a:gd name="T38" fmla="*/ 101 w 157"/>
                <a:gd name="T39" fmla="*/ 43 h 72"/>
                <a:gd name="T40" fmla="*/ 110 w 157"/>
                <a:gd name="T41" fmla="*/ 49 h 72"/>
                <a:gd name="T42" fmla="*/ 121 w 157"/>
                <a:gd name="T43" fmla="*/ 49 h 72"/>
                <a:gd name="T44" fmla="*/ 134 w 157"/>
                <a:gd name="T45" fmla="*/ 49 h 72"/>
                <a:gd name="T46" fmla="*/ 145 w 157"/>
                <a:gd name="T47" fmla="*/ 49 h 72"/>
                <a:gd name="T48" fmla="*/ 157 w 157"/>
                <a:gd name="T49" fmla="*/ 49 h 72"/>
                <a:gd name="T50" fmla="*/ 154 w 157"/>
                <a:gd name="T51" fmla="*/ 58 h 72"/>
                <a:gd name="T52" fmla="*/ 152 w 157"/>
                <a:gd name="T53" fmla="*/ 63 h 72"/>
                <a:gd name="T54" fmla="*/ 148 w 157"/>
                <a:gd name="T55" fmla="*/ 69 h 72"/>
                <a:gd name="T56" fmla="*/ 141 w 157"/>
                <a:gd name="T57" fmla="*/ 72 h 72"/>
                <a:gd name="T58" fmla="*/ 130 w 157"/>
                <a:gd name="T59" fmla="*/ 72 h 72"/>
                <a:gd name="T60" fmla="*/ 123 w 157"/>
                <a:gd name="T61" fmla="*/ 72 h 72"/>
                <a:gd name="T62" fmla="*/ 116 w 157"/>
                <a:gd name="T63" fmla="*/ 72 h 72"/>
                <a:gd name="T64" fmla="*/ 112 w 157"/>
                <a:gd name="T65" fmla="*/ 71 h 72"/>
                <a:gd name="T66" fmla="*/ 107 w 157"/>
                <a:gd name="T67" fmla="*/ 71 h 72"/>
                <a:gd name="T68" fmla="*/ 101 w 157"/>
                <a:gd name="T69" fmla="*/ 69 h 72"/>
                <a:gd name="T70" fmla="*/ 94 w 157"/>
                <a:gd name="T71" fmla="*/ 67 h 72"/>
                <a:gd name="T72" fmla="*/ 87 w 157"/>
                <a:gd name="T73" fmla="*/ 65 h 72"/>
                <a:gd name="T74" fmla="*/ 85 w 157"/>
                <a:gd name="T75" fmla="*/ 63 h 72"/>
                <a:gd name="T76" fmla="*/ 81 w 157"/>
                <a:gd name="T77" fmla="*/ 60 h 72"/>
                <a:gd name="T78" fmla="*/ 78 w 157"/>
                <a:gd name="T79" fmla="*/ 58 h 72"/>
                <a:gd name="T80" fmla="*/ 72 w 157"/>
                <a:gd name="T81" fmla="*/ 56 h 72"/>
                <a:gd name="T82" fmla="*/ 65 w 157"/>
                <a:gd name="T83" fmla="*/ 53 h 72"/>
                <a:gd name="T84" fmla="*/ 52 w 157"/>
                <a:gd name="T85" fmla="*/ 47 h 72"/>
                <a:gd name="T86" fmla="*/ 38 w 157"/>
                <a:gd name="T87" fmla="*/ 42 h 72"/>
                <a:gd name="T88" fmla="*/ 16 w 157"/>
                <a:gd name="T89" fmla="*/ 33 h 72"/>
                <a:gd name="T90" fmla="*/ 9 w 157"/>
                <a:gd name="T91" fmla="*/ 22 h 72"/>
                <a:gd name="T92" fmla="*/ 5 w 157"/>
                <a:gd name="T93" fmla="*/ 14 h 72"/>
                <a:gd name="T94" fmla="*/ 2 w 157"/>
                <a:gd name="T95" fmla="*/ 9 h 72"/>
                <a:gd name="T96" fmla="*/ 0 w 157"/>
                <a:gd name="T9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72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23" y="13"/>
                  </a:lnTo>
                  <a:lnTo>
                    <a:pt x="31" y="14"/>
                  </a:lnTo>
                  <a:lnTo>
                    <a:pt x="38" y="16"/>
                  </a:lnTo>
                  <a:lnTo>
                    <a:pt x="45" y="18"/>
                  </a:lnTo>
                  <a:lnTo>
                    <a:pt x="52" y="22"/>
                  </a:lnTo>
                  <a:lnTo>
                    <a:pt x="60" y="24"/>
                  </a:lnTo>
                  <a:lnTo>
                    <a:pt x="67" y="25"/>
                  </a:lnTo>
                  <a:lnTo>
                    <a:pt x="74" y="27"/>
                  </a:lnTo>
                  <a:lnTo>
                    <a:pt x="83" y="33"/>
                  </a:lnTo>
                  <a:lnTo>
                    <a:pt x="92" y="38"/>
                  </a:lnTo>
                  <a:lnTo>
                    <a:pt x="101" y="43"/>
                  </a:lnTo>
                  <a:lnTo>
                    <a:pt x="110" y="49"/>
                  </a:lnTo>
                  <a:lnTo>
                    <a:pt x="121" y="49"/>
                  </a:lnTo>
                  <a:lnTo>
                    <a:pt x="134" y="49"/>
                  </a:lnTo>
                  <a:lnTo>
                    <a:pt x="145" y="49"/>
                  </a:lnTo>
                  <a:lnTo>
                    <a:pt x="157" y="49"/>
                  </a:lnTo>
                  <a:lnTo>
                    <a:pt x="154" y="58"/>
                  </a:lnTo>
                  <a:lnTo>
                    <a:pt x="152" y="63"/>
                  </a:lnTo>
                  <a:lnTo>
                    <a:pt x="148" y="69"/>
                  </a:lnTo>
                  <a:lnTo>
                    <a:pt x="141" y="72"/>
                  </a:lnTo>
                  <a:lnTo>
                    <a:pt x="130" y="72"/>
                  </a:lnTo>
                  <a:lnTo>
                    <a:pt x="123" y="72"/>
                  </a:lnTo>
                  <a:lnTo>
                    <a:pt x="116" y="72"/>
                  </a:lnTo>
                  <a:lnTo>
                    <a:pt x="112" y="71"/>
                  </a:lnTo>
                  <a:lnTo>
                    <a:pt x="107" y="71"/>
                  </a:lnTo>
                  <a:lnTo>
                    <a:pt x="101" y="69"/>
                  </a:lnTo>
                  <a:lnTo>
                    <a:pt x="94" y="67"/>
                  </a:lnTo>
                  <a:lnTo>
                    <a:pt x="87" y="65"/>
                  </a:lnTo>
                  <a:lnTo>
                    <a:pt x="85" y="63"/>
                  </a:lnTo>
                  <a:lnTo>
                    <a:pt x="81" y="60"/>
                  </a:lnTo>
                  <a:lnTo>
                    <a:pt x="78" y="58"/>
                  </a:lnTo>
                  <a:lnTo>
                    <a:pt x="72" y="56"/>
                  </a:lnTo>
                  <a:lnTo>
                    <a:pt x="65" y="53"/>
                  </a:lnTo>
                  <a:lnTo>
                    <a:pt x="52" y="47"/>
                  </a:lnTo>
                  <a:lnTo>
                    <a:pt x="38" y="42"/>
                  </a:lnTo>
                  <a:lnTo>
                    <a:pt x="16" y="33"/>
                  </a:lnTo>
                  <a:lnTo>
                    <a:pt x="9" y="22"/>
                  </a:lnTo>
                  <a:lnTo>
                    <a:pt x="5" y="14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7" name="Freeform 77"/>
            <p:cNvSpPr>
              <a:spLocks/>
            </p:cNvSpPr>
            <p:nvPr/>
          </p:nvSpPr>
          <p:spPr bwMode="auto">
            <a:xfrm>
              <a:off x="807" y="2343"/>
              <a:ext cx="328" cy="429"/>
            </a:xfrm>
            <a:custGeom>
              <a:avLst/>
              <a:gdLst>
                <a:gd name="T0" fmla="*/ 20 w 328"/>
                <a:gd name="T1" fmla="*/ 252 h 429"/>
                <a:gd name="T2" fmla="*/ 42 w 328"/>
                <a:gd name="T3" fmla="*/ 232 h 429"/>
                <a:gd name="T4" fmla="*/ 51 w 328"/>
                <a:gd name="T5" fmla="*/ 230 h 429"/>
                <a:gd name="T6" fmla="*/ 51 w 328"/>
                <a:gd name="T7" fmla="*/ 223 h 429"/>
                <a:gd name="T8" fmla="*/ 64 w 328"/>
                <a:gd name="T9" fmla="*/ 216 h 429"/>
                <a:gd name="T10" fmla="*/ 82 w 328"/>
                <a:gd name="T11" fmla="*/ 201 h 429"/>
                <a:gd name="T12" fmla="*/ 98 w 328"/>
                <a:gd name="T13" fmla="*/ 181 h 429"/>
                <a:gd name="T14" fmla="*/ 104 w 328"/>
                <a:gd name="T15" fmla="*/ 159 h 429"/>
                <a:gd name="T16" fmla="*/ 134 w 328"/>
                <a:gd name="T17" fmla="*/ 120 h 429"/>
                <a:gd name="T18" fmla="*/ 145 w 328"/>
                <a:gd name="T19" fmla="*/ 112 h 429"/>
                <a:gd name="T20" fmla="*/ 145 w 328"/>
                <a:gd name="T21" fmla="*/ 105 h 429"/>
                <a:gd name="T22" fmla="*/ 152 w 328"/>
                <a:gd name="T23" fmla="*/ 105 h 429"/>
                <a:gd name="T24" fmla="*/ 169 w 328"/>
                <a:gd name="T25" fmla="*/ 83 h 429"/>
                <a:gd name="T26" fmla="*/ 185 w 328"/>
                <a:gd name="T27" fmla="*/ 60 h 429"/>
                <a:gd name="T28" fmla="*/ 207 w 328"/>
                <a:gd name="T29" fmla="*/ 15 h 429"/>
                <a:gd name="T30" fmla="*/ 247 w 328"/>
                <a:gd name="T31" fmla="*/ 11 h 429"/>
                <a:gd name="T32" fmla="*/ 259 w 328"/>
                <a:gd name="T33" fmla="*/ 15 h 429"/>
                <a:gd name="T34" fmla="*/ 261 w 328"/>
                <a:gd name="T35" fmla="*/ 22 h 429"/>
                <a:gd name="T36" fmla="*/ 266 w 328"/>
                <a:gd name="T37" fmla="*/ 22 h 429"/>
                <a:gd name="T38" fmla="*/ 266 w 328"/>
                <a:gd name="T39" fmla="*/ 13 h 429"/>
                <a:gd name="T40" fmla="*/ 281 w 328"/>
                <a:gd name="T41" fmla="*/ 7 h 429"/>
                <a:gd name="T42" fmla="*/ 304 w 328"/>
                <a:gd name="T43" fmla="*/ 4 h 429"/>
                <a:gd name="T44" fmla="*/ 328 w 328"/>
                <a:gd name="T45" fmla="*/ 0 h 429"/>
                <a:gd name="T46" fmla="*/ 304 w 328"/>
                <a:gd name="T47" fmla="*/ 67 h 429"/>
                <a:gd name="T48" fmla="*/ 285 w 328"/>
                <a:gd name="T49" fmla="*/ 123 h 429"/>
                <a:gd name="T50" fmla="*/ 263 w 328"/>
                <a:gd name="T51" fmla="*/ 201 h 429"/>
                <a:gd name="T52" fmla="*/ 256 w 328"/>
                <a:gd name="T53" fmla="*/ 257 h 429"/>
                <a:gd name="T54" fmla="*/ 247 w 328"/>
                <a:gd name="T55" fmla="*/ 254 h 429"/>
                <a:gd name="T56" fmla="*/ 243 w 328"/>
                <a:gd name="T57" fmla="*/ 255 h 429"/>
                <a:gd name="T58" fmla="*/ 245 w 328"/>
                <a:gd name="T59" fmla="*/ 259 h 429"/>
                <a:gd name="T60" fmla="*/ 250 w 328"/>
                <a:gd name="T61" fmla="*/ 259 h 429"/>
                <a:gd name="T62" fmla="*/ 247 w 328"/>
                <a:gd name="T63" fmla="*/ 277 h 429"/>
                <a:gd name="T64" fmla="*/ 234 w 328"/>
                <a:gd name="T65" fmla="*/ 290 h 429"/>
                <a:gd name="T66" fmla="*/ 216 w 328"/>
                <a:gd name="T67" fmla="*/ 295 h 429"/>
                <a:gd name="T68" fmla="*/ 212 w 328"/>
                <a:gd name="T69" fmla="*/ 304 h 429"/>
                <a:gd name="T70" fmla="*/ 180 w 328"/>
                <a:gd name="T71" fmla="*/ 319 h 429"/>
                <a:gd name="T72" fmla="*/ 171 w 328"/>
                <a:gd name="T73" fmla="*/ 239 h 429"/>
                <a:gd name="T74" fmla="*/ 165 w 328"/>
                <a:gd name="T75" fmla="*/ 159 h 429"/>
                <a:gd name="T76" fmla="*/ 160 w 328"/>
                <a:gd name="T77" fmla="*/ 159 h 429"/>
                <a:gd name="T78" fmla="*/ 160 w 328"/>
                <a:gd name="T79" fmla="*/ 368 h 429"/>
                <a:gd name="T80" fmla="*/ 149 w 328"/>
                <a:gd name="T81" fmla="*/ 400 h 429"/>
                <a:gd name="T82" fmla="*/ 142 w 328"/>
                <a:gd name="T83" fmla="*/ 413 h 429"/>
                <a:gd name="T84" fmla="*/ 134 w 328"/>
                <a:gd name="T85" fmla="*/ 413 h 429"/>
                <a:gd name="T86" fmla="*/ 134 w 328"/>
                <a:gd name="T87" fmla="*/ 420 h 429"/>
                <a:gd name="T88" fmla="*/ 123 w 328"/>
                <a:gd name="T89" fmla="*/ 426 h 429"/>
                <a:gd name="T90" fmla="*/ 109 w 328"/>
                <a:gd name="T91" fmla="*/ 422 h 429"/>
                <a:gd name="T92" fmla="*/ 95 w 328"/>
                <a:gd name="T93" fmla="*/ 404 h 429"/>
                <a:gd name="T94" fmla="*/ 91 w 328"/>
                <a:gd name="T95" fmla="*/ 386 h 429"/>
                <a:gd name="T96" fmla="*/ 73 w 328"/>
                <a:gd name="T97" fmla="*/ 351 h 429"/>
                <a:gd name="T98" fmla="*/ 47 w 328"/>
                <a:gd name="T99" fmla="*/ 313 h 429"/>
                <a:gd name="T100" fmla="*/ 35 w 328"/>
                <a:gd name="T101" fmla="*/ 297 h 429"/>
                <a:gd name="T102" fmla="*/ 17 w 328"/>
                <a:gd name="T103" fmla="*/ 292 h 429"/>
                <a:gd name="T104" fmla="*/ 2 w 328"/>
                <a:gd name="T105" fmla="*/ 27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429">
                  <a:moveTo>
                    <a:pt x="0" y="266"/>
                  </a:moveTo>
                  <a:lnTo>
                    <a:pt x="9" y="259"/>
                  </a:lnTo>
                  <a:lnTo>
                    <a:pt x="20" y="252"/>
                  </a:lnTo>
                  <a:lnTo>
                    <a:pt x="29" y="243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6" y="232"/>
                  </a:lnTo>
                  <a:lnTo>
                    <a:pt x="47" y="232"/>
                  </a:lnTo>
                  <a:lnTo>
                    <a:pt x="51" y="230"/>
                  </a:lnTo>
                  <a:lnTo>
                    <a:pt x="51" y="228"/>
                  </a:lnTo>
                  <a:lnTo>
                    <a:pt x="51" y="225"/>
                  </a:lnTo>
                  <a:lnTo>
                    <a:pt x="51" y="223"/>
                  </a:lnTo>
                  <a:lnTo>
                    <a:pt x="51" y="221"/>
                  </a:lnTo>
                  <a:lnTo>
                    <a:pt x="57" y="219"/>
                  </a:lnTo>
                  <a:lnTo>
                    <a:pt x="64" y="216"/>
                  </a:lnTo>
                  <a:lnTo>
                    <a:pt x="69" y="212"/>
                  </a:lnTo>
                  <a:lnTo>
                    <a:pt x="76" y="208"/>
                  </a:lnTo>
                  <a:lnTo>
                    <a:pt x="82" y="201"/>
                  </a:lnTo>
                  <a:lnTo>
                    <a:pt x="87" y="194"/>
                  </a:lnTo>
                  <a:lnTo>
                    <a:pt x="93" y="187"/>
                  </a:lnTo>
                  <a:lnTo>
                    <a:pt x="98" y="181"/>
                  </a:lnTo>
                  <a:lnTo>
                    <a:pt x="100" y="174"/>
                  </a:lnTo>
                  <a:lnTo>
                    <a:pt x="102" y="167"/>
                  </a:lnTo>
                  <a:lnTo>
                    <a:pt x="104" y="159"/>
                  </a:lnTo>
                  <a:lnTo>
                    <a:pt x="107" y="152"/>
                  </a:lnTo>
                  <a:lnTo>
                    <a:pt x="125" y="130"/>
                  </a:lnTo>
                  <a:lnTo>
                    <a:pt x="134" y="120"/>
                  </a:lnTo>
                  <a:lnTo>
                    <a:pt x="140" y="116"/>
                  </a:lnTo>
                  <a:lnTo>
                    <a:pt x="145" y="114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7"/>
                  </a:lnTo>
                  <a:lnTo>
                    <a:pt x="145" y="105"/>
                  </a:lnTo>
                  <a:lnTo>
                    <a:pt x="147" y="105"/>
                  </a:lnTo>
                  <a:lnTo>
                    <a:pt x="151" y="105"/>
                  </a:lnTo>
                  <a:lnTo>
                    <a:pt x="152" y="105"/>
                  </a:lnTo>
                  <a:lnTo>
                    <a:pt x="154" y="105"/>
                  </a:lnTo>
                  <a:lnTo>
                    <a:pt x="163" y="91"/>
                  </a:lnTo>
                  <a:lnTo>
                    <a:pt x="169" y="83"/>
                  </a:lnTo>
                  <a:lnTo>
                    <a:pt x="174" y="80"/>
                  </a:lnTo>
                  <a:lnTo>
                    <a:pt x="178" y="76"/>
                  </a:lnTo>
                  <a:lnTo>
                    <a:pt x="185" y="60"/>
                  </a:lnTo>
                  <a:lnTo>
                    <a:pt x="192" y="45"/>
                  </a:lnTo>
                  <a:lnTo>
                    <a:pt x="200" y="31"/>
                  </a:lnTo>
                  <a:lnTo>
                    <a:pt x="207" y="15"/>
                  </a:lnTo>
                  <a:lnTo>
                    <a:pt x="219" y="15"/>
                  </a:lnTo>
                  <a:lnTo>
                    <a:pt x="234" y="13"/>
                  </a:lnTo>
                  <a:lnTo>
                    <a:pt x="247" y="11"/>
                  </a:lnTo>
                  <a:lnTo>
                    <a:pt x="259" y="9"/>
                  </a:lnTo>
                  <a:lnTo>
                    <a:pt x="259" y="13"/>
                  </a:lnTo>
                  <a:lnTo>
                    <a:pt x="259" y="15"/>
                  </a:lnTo>
                  <a:lnTo>
                    <a:pt x="259" y="18"/>
                  </a:lnTo>
                  <a:lnTo>
                    <a:pt x="259" y="22"/>
                  </a:lnTo>
                  <a:lnTo>
                    <a:pt x="261" y="22"/>
                  </a:lnTo>
                  <a:lnTo>
                    <a:pt x="263" y="22"/>
                  </a:lnTo>
                  <a:lnTo>
                    <a:pt x="265" y="22"/>
                  </a:lnTo>
                  <a:lnTo>
                    <a:pt x="266" y="22"/>
                  </a:lnTo>
                  <a:lnTo>
                    <a:pt x="266" y="20"/>
                  </a:lnTo>
                  <a:lnTo>
                    <a:pt x="266" y="16"/>
                  </a:lnTo>
                  <a:lnTo>
                    <a:pt x="266" y="13"/>
                  </a:lnTo>
                  <a:lnTo>
                    <a:pt x="266" y="9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8" y="5"/>
                  </a:lnTo>
                  <a:lnTo>
                    <a:pt x="295" y="4"/>
                  </a:lnTo>
                  <a:lnTo>
                    <a:pt x="304" y="4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328" y="0"/>
                  </a:lnTo>
                  <a:lnTo>
                    <a:pt x="319" y="27"/>
                  </a:lnTo>
                  <a:lnTo>
                    <a:pt x="310" y="49"/>
                  </a:lnTo>
                  <a:lnTo>
                    <a:pt x="304" y="67"/>
                  </a:lnTo>
                  <a:lnTo>
                    <a:pt x="299" y="83"/>
                  </a:lnTo>
                  <a:lnTo>
                    <a:pt x="292" y="101"/>
                  </a:lnTo>
                  <a:lnTo>
                    <a:pt x="285" y="123"/>
                  </a:lnTo>
                  <a:lnTo>
                    <a:pt x="276" y="149"/>
                  </a:lnTo>
                  <a:lnTo>
                    <a:pt x="265" y="183"/>
                  </a:lnTo>
                  <a:lnTo>
                    <a:pt x="263" y="201"/>
                  </a:lnTo>
                  <a:lnTo>
                    <a:pt x="261" y="219"/>
                  </a:lnTo>
                  <a:lnTo>
                    <a:pt x="257" y="239"/>
                  </a:lnTo>
                  <a:lnTo>
                    <a:pt x="256" y="257"/>
                  </a:lnTo>
                  <a:lnTo>
                    <a:pt x="252" y="255"/>
                  </a:lnTo>
                  <a:lnTo>
                    <a:pt x="250" y="254"/>
                  </a:lnTo>
                  <a:lnTo>
                    <a:pt x="247" y="254"/>
                  </a:lnTo>
                  <a:lnTo>
                    <a:pt x="243" y="252"/>
                  </a:lnTo>
                  <a:lnTo>
                    <a:pt x="243" y="254"/>
                  </a:lnTo>
                  <a:lnTo>
                    <a:pt x="243" y="255"/>
                  </a:lnTo>
                  <a:lnTo>
                    <a:pt x="243" y="257"/>
                  </a:lnTo>
                  <a:lnTo>
                    <a:pt x="243" y="259"/>
                  </a:lnTo>
                  <a:lnTo>
                    <a:pt x="245" y="259"/>
                  </a:lnTo>
                  <a:lnTo>
                    <a:pt x="247" y="259"/>
                  </a:lnTo>
                  <a:lnTo>
                    <a:pt x="248" y="259"/>
                  </a:lnTo>
                  <a:lnTo>
                    <a:pt x="250" y="259"/>
                  </a:lnTo>
                  <a:lnTo>
                    <a:pt x="248" y="264"/>
                  </a:lnTo>
                  <a:lnTo>
                    <a:pt x="248" y="270"/>
                  </a:lnTo>
                  <a:lnTo>
                    <a:pt x="247" y="277"/>
                  </a:lnTo>
                  <a:lnTo>
                    <a:pt x="245" y="283"/>
                  </a:lnTo>
                  <a:lnTo>
                    <a:pt x="238" y="288"/>
                  </a:lnTo>
                  <a:lnTo>
                    <a:pt x="234" y="290"/>
                  </a:lnTo>
                  <a:lnTo>
                    <a:pt x="227" y="292"/>
                  </a:lnTo>
                  <a:lnTo>
                    <a:pt x="216" y="292"/>
                  </a:lnTo>
                  <a:lnTo>
                    <a:pt x="216" y="295"/>
                  </a:lnTo>
                  <a:lnTo>
                    <a:pt x="214" y="297"/>
                  </a:lnTo>
                  <a:lnTo>
                    <a:pt x="212" y="301"/>
                  </a:lnTo>
                  <a:lnTo>
                    <a:pt x="212" y="304"/>
                  </a:lnTo>
                  <a:lnTo>
                    <a:pt x="196" y="313"/>
                  </a:lnTo>
                  <a:lnTo>
                    <a:pt x="185" y="317"/>
                  </a:lnTo>
                  <a:lnTo>
                    <a:pt x="180" y="319"/>
                  </a:lnTo>
                  <a:lnTo>
                    <a:pt x="172" y="319"/>
                  </a:lnTo>
                  <a:lnTo>
                    <a:pt x="171" y="279"/>
                  </a:lnTo>
                  <a:lnTo>
                    <a:pt x="171" y="239"/>
                  </a:lnTo>
                  <a:lnTo>
                    <a:pt x="169" y="199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62" y="275"/>
                  </a:lnTo>
                  <a:lnTo>
                    <a:pt x="162" y="337"/>
                  </a:lnTo>
                  <a:lnTo>
                    <a:pt x="160" y="368"/>
                  </a:lnTo>
                  <a:lnTo>
                    <a:pt x="156" y="388"/>
                  </a:lnTo>
                  <a:lnTo>
                    <a:pt x="152" y="395"/>
                  </a:lnTo>
                  <a:lnTo>
                    <a:pt x="149" y="400"/>
                  </a:lnTo>
                  <a:lnTo>
                    <a:pt x="145" y="406"/>
                  </a:lnTo>
                  <a:lnTo>
                    <a:pt x="143" y="413"/>
                  </a:lnTo>
                  <a:lnTo>
                    <a:pt x="142" y="413"/>
                  </a:lnTo>
                  <a:lnTo>
                    <a:pt x="140" y="413"/>
                  </a:lnTo>
                  <a:lnTo>
                    <a:pt x="136" y="413"/>
                  </a:lnTo>
                  <a:lnTo>
                    <a:pt x="134" y="413"/>
                  </a:lnTo>
                  <a:lnTo>
                    <a:pt x="134" y="415"/>
                  </a:lnTo>
                  <a:lnTo>
                    <a:pt x="134" y="418"/>
                  </a:lnTo>
                  <a:lnTo>
                    <a:pt x="134" y="420"/>
                  </a:lnTo>
                  <a:lnTo>
                    <a:pt x="134" y="424"/>
                  </a:lnTo>
                  <a:lnTo>
                    <a:pt x="129" y="424"/>
                  </a:lnTo>
                  <a:lnTo>
                    <a:pt x="123" y="426"/>
                  </a:lnTo>
                  <a:lnTo>
                    <a:pt x="118" y="427"/>
                  </a:lnTo>
                  <a:lnTo>
                    <a:pt x="113" y="429"/>
                  </a:lnTo>
                  <a:lnTo>
                    <a:pt x="109" y="422"/>
                  </a:lnTo>
                  <a:lnTo>
                    <a:pt x="104" y="417"/>
                  </a:lnTo>
                  <a:lnTo>
                    <a:pt x="98" y="411"/>
                  </a:lnTo>
                  <a:lnTo>
                    <a:pt x="95" y="404"/>
                  </a:lnTo>
                  <a:lnTo>
                    <a:pt x="93" y="399"/>
                  </a:lnTo>
                  <a:lnTo>
                    <a:pt x="93" y="391"/>
                  </a:lnTo>
                  <a:lnTo>
                    <a:pt x="91" y="386"/>
                  </a:lnTo>
                  <a:lnTo>
                    <a:pt x="89" y="380"/>
                  </a:lnTo>
                  <a:lnTo>
                    <a:pt x="82" y="366"/>
                  </a:lnTo>
                  <a:lnTo>
                    <a:pt x="73" y="351"/>
                  </a:lnTo>
                  <a:lnTo>
                    <a:pt x="66" y="337"/>
                  </a:lnTo>
                  <a:lnTo>
                    <a:pt x="58" y="321"/>
                  </a:lnTo>
                  <a:lnTo>
                    <a:pt x="47" y="313"/>
                  </a:lnTo>
                  <a:lnTo>
                    <a:pt x="42" y="308"/>
                  </a:lnTo>
                  <a:lnTo>
                    <a:pt x="38" y="304"/>
                  </a:lnTo>
                  <a:lnTo>
                    <a:pt x="35" y="297"/>
                  </a:lnTo>
                  <a:lnTo>
                    <a:pt x="28" y="295"/>
                  </a:lnTo>
                  <a:lnTo>
                    <a:pt x="22" y="293"/>
                  </a:lnTo>
                  <a:lnTo>
                    <a:pt x="17" y="292"/>
                  </a:lnTo>
                  <a:lnTo>
                    <a:pt x="11" y="292"/>
                  </a:lnTo>
                  <a:lnTo>
                    <a:pt x="6" y="283"/>
                  </a:lnTo>
                  <a:lnTo>
                    <a:pt x="2" y="277"/>
                  </a:lnTo>
                  <a:lnTo>
                    <a:pt x="0" y="274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8" name="Freeform 78"/>
            <p:cNvSpPr>
              <a:spLocks/>
            </p:cNvSpPr>
            <p:nvPr/>
          </p:nvSpPr>
          <p:spPr bwMode="auto">
            <a:xfrm>
              <a:off x="815" y="2656"/>
              <a:ext cx="43" cy="53"/>
            </a:xfrm>
            <a:custGeom>
              <a:avLst/>
              <a:gdLst>
                <a:gd name="T0" fmla="*/ 0 w 43"/>
                <a:gd name="T1" fmla="*/ 28 h 53"/>
                <a:gd name="T2" fmla="*/ 3 w 43"/>
                <a:gd name="T3" fmla="*/ 22 h 53"/>
                <a:gd name="T4" fmla="*/ 7 w 43"/>
                <a:gd name="T5" fmla="*/ 17 h 53"/>
                <a:gd name="T6" fmla="*/ 11 w 43"/>
                <a:gd name="T7" fmla="*/ 11 h 53"/>
                <a:gd name="T8" fmla="*/ 16 w 43"/>
                <a:gd name="T9" fmla="*/ 0 h 53"/>
                <a:gd name="T10" fmla="*/ 25 w 43"/>
                <a:gd name="T11" fmla="*/ 4 h 53"/>
                <a:gd name="T12" fmla="*/ 30 w 43"/>
                <a:gd name="T13" fmla="*/ 6 h 53"/>
                <a:gd name="T14" fmla="*/ 36 w 43"/>
                <a:gd name="T15" fmla="*/ 9 h 53"/>
                <a:gd name="T16" fmla="*/ 39 w 43"/>
                <a:gd name="T17" fmla="*/ 17 h 53"/>
                <a:gd name="T18" fmla="*/ 39 w 43"/>
                <a:gd name="T19" fmla="*/ 18 h 53"/>
                <a:gd name="T20" fmla="*/ 41 w 43"/>
                <a:gd name="T21" fmla="*/ 22 h 53"/>
                <a:gd name="T22" fmla="*/ 43 w 43"/>
                <a:gd name="T23" fmla="*/ 26 h 53"/>
                <a:gd name="T24" fmla="*/ 43 w 43"/>
                <a:gd name="T25" fmla="*/ 29 h 53"/>
                <a:gd name="T26" fmla="*/ 39 w 43"/>
                <a:gd name="T27" fmla="*/ 37 h 53"/>
                <a:gd name="T28" fmla="*/ 38 w 43"/>
                <a:gd name="T29" fmla="*/ 42 h 53"/>
                <a:gd name="T30" fmla="*/ 34 w 43"/>
                <a:gd name="T31" fmla="*/ 47 h 53"/>
                <a:gd name="T32" fmla="*/ 32 w 43"/>
                <a:gd name="T33" fmla="*/ 53 h 53"/>
                <a:gd name="T34" fmla="*/ 25 w 43"/>
                <a:gd name="T35" fmla="*/ 51 h 53"/>
                <a:gd name="T36" fmla="*/ 18 w 43"/>
                <a:gd name="T37" fmla="*/ 47 h 53"/>
                <a:gd name="T38" fmla="*/ 11 w 43"/>
                <a:gd name="T39" fmla="*/ 44 h 53"/>
                <a:gd name="T40" fmla="*/ 3 w 43"/>
                <a:gd name="T41" fmla="*/ 40 h 53"/>
                <a:gd name="T42" fmla="*/ 3 w 43"/>
                <a:gd name="T43" fmla="*/ 37 h 53"/>
                <a:gd name="T44" fmla="*/ 3 w 43"/>
                <a:gd name="T45" fmla="*/ 33 h 53"/>
                <a:gd name="T46" fmla="*/ 1 w 43"/>
                <a:gd name="T47" fmla="*/ 29 h 53"/>
                <a:gd name="T48" fmla="*/ 0 w 43"/>
                <a:gd name="T4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53">
                  <a:moveTo>
                    <a:pt x="0" y="28"/>
                  </a:moveTo>
                  <a:lnTo>
                    <a:pt x="3" y="22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1" y="22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39" y="37"/>
                  </a:lnTo>
                  <a:lnTo>
                    <a:pt x="38" y="42"/>
                  </a:lnTo>
                  <a:lnTo>
                    <a:pt x="34" y="47"/>
                  </a:lnTo>
                  <a:lnTo>
                    <a:pt x="32" y="53"/>
                  </a:lnTo>
                  <a:lnTo>
                    <a:pt x="25" y="51"/>
                  </a:lnTo>
                  <a:lnTo>
                    <a:pt x="18" y="47"/>
                  </a:lnTo>
                  <a:lnTo>
                    <a:pt x="11" y="44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9" name="Freeform 79"/>
            <p:cNvSpPr>
              <a:spLocks/>
            </p:cNvSpPr>
            <p:nvPr/>
          </p:nvSpPr>
          <p:spPr bwMode="auto">
            <a:xfrm>
              <a:off x="820" y="1273"/>
              <a:ext cx="121" cy="88"/>
            </a:xfrm>
            <a:custGeom>
              <a:avLst/>
              <a:gdLst>
                <a:gd name="T0" fmla="*/ 0 w 121"/>
                <a:gd name="T1" fmla="*/ 0 h 88"/>
                <a:gd name="T2" fmla="*/ 7 w 121"/>
                <a:gd name="T3" fmla="*/ 0 h 88"/>
                <a:gd name="T4" fmla="*/ 13 w 121"/>
                <a:gd name="T5" fmla="*/ 0 h 88"/>
                <a:gd name="T6" fmla="*/ 18 w 121"/>
                <a:gd name="T7" fmla="*/ 0 h 88"/>
                <a:gd name="T8" fmla="*/ 25 w 121"/>
                <a:gd name="T9" fmla="*/ 0 h 88"/>
                <a:gd name="T10" fmla="*/ 31 w 121"/>
                <a:gd name="T11" fmla="*/ 1 h 88"/>
                <a:gd name="T12" fmla="*/ 40 w 121"/>
                <a:gd name="T13" fmla="*/ 3 h 88"/>
                <a:gd name="T14" fmla="*/ 51 w 121"/>
                <a:gd name="T15" fmla="*/ 5 h 88"/>
                <a:gd name="T16" fmla="*/ 65 w 121"/>
                <a:gd name="T17" fmla="*/ 7 h 88"/>
                <a:gd name="T18" fmla="*/ 85 w 121"/>
                <a:gd name="T19" fmla="*/ 16 h 88"/>
                <a:gd name="T20" fmla="*/ 96 w 121"/>
                <a:gd name="T21" fmla="*/ 23 h 88"/>
                <a:gd name="T22" fmla="*/ 105 w 121"/>
                <a:gd name="T23" fmla="*/ 29 h 88"/>
                <a:gd name="T24" fmla="*/ 116 w 121"/>
                <a:gd name="T25" fmla="*/ 38 h 88"/>
                <a:gd name="T26" fmla="*/ 118 w 121"/>
                <a:gd name="T27" fmla="*/ 47 h 88"/>
                <a:gd name="T28" fmla="*/ 120 w 121"/>
                <a:gd name="T29" fmla="*/ 58 h 88"/>
                <a:gd name="T30" fmla="*/ 121 w 121"/>
                <a:gd name="T31" fmla="*/ 68 h 88"/>
                <a:gd name="T32" fmla="*/ 121 w 121"/>
                <a:gd name="T33" fmla="*/ 81 h 88"/>
                <a:gd name="T34" fmla="*/ 120 w 121"/>
                <a:gd name="T35" fmla="*/ 83 h 88"/>
                <a:gd name="T36" fmla="*/ 118 w 121"/>
                <a:gd name="T37" fmla="*/ 85 h 88"/>
                <a:gd name="T38" fmla="*/ 116 w 121"/>
                <a:gd name="T39" fmla="*/ 87 h 88"/>
                <a:gd name="T40" fmla="*/ 114 w 121"/>
                <a:gd name="T41" fmla="*/ 88 h 88"/>
                <a:gd name="T42" fmla="*/ 110 w 121"/>
                <a:gd name="T43" fmla="*/ 85 h 88"/>
                <a:gd name="T44" fmla="*/ 109 w 121"/>
                <a:gd name="T45" fmla="*/ 81 h 88"/>
                <a:gd name="T46" fmla="*/ 107 w 121"/>
                <a:gd name="T47" fmla="*/ 76 h 88"/>
                <a:gd name="T48" fmla="*/ 105 w 121"/>
                <a:gd name="T49" fmla="*/ 65 h 88"/>
                <a:gd name="T50" fmla="*/ 103 w 121"/>
                <a:gd name="T51" fmla="*/ 63 h 88"/>
                <a:gd name="T52" fmla="*/ 100 w 121"/>
                <a:gd name="T53" fmla="*/ 61 h 88"/>
                <a:gd name="T54" fmla="*/ 94 w 121"/>
                <a:gd name="T55" fmla="*/ 61 h 88"/>
                <a:gd name="T56" fmla="*/ 89 w 121"/>
                <a:gd name="T57" fmla="*/ 61 h 88"/>
                <a:gd name="T58" fmla="*/ 78 w 121"/>
                <a:gd name="T59" fmla="*/ 52 h 88"/>
                <a:gd name="T60" fmla="*/ 67 w 121"/>
                <a:gd name="T61" fmla="*/ 41 h 88"/>
                <a:gd name="T62" fmla="*/ 54 w 121"/>
                <a:gd name="T63" fmla="*/ 30 h 88"/>
                <a:gd name="T64" fmla="*/ 44 w 121"/>
                <a:gd name="T65" fmla="*/ 18 h 88"/>
                <a:gd name="T66" fmla="*/ 33 w 121"/>
                <a:gd name="T67" fmla="*/ 16 h 88"/>
                <a:gd name="T68" fmla="*/ 22 w 121"/>
                <a:gd name="T69" fmla="*/ 14 h 88"/>
                <a:gd name="T70" fmla="*/ 11 w 121"/>
                <a:gd name="T71" fmla="*/ 12 h 88"/>
                <a:gd name="T72" fmla="*/ 0 w 121"/>
                <a:gd name="T73" fmla="*/ 10 h 88"/>
                <a:gd name="T74" fmla="*/ 0 w 121"/>
                <a:gd name="T75" fmla="*/ 9 h 88"/>
                <a:gd name="T76" fmla="*/ 0 w 121"/>
                <a:gd name="T77" fmla="*/ 5 h 88"/>
                <a:gd name="T78" fmla="*/ 0 w 121"/>
                <a:gd name="T79" fmla="*/ 3 h 88"/>
                <a:gd name="T80" fmla="*/ 0 w 121"/>
                <a:gd name="T8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88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51" y="5"/>
                  </a:lnTo>
                  <a:lnTo>
                    <a:pt x="65" y="7"/>
                  </a:lnTo>
                  <a:lnTo>
                    <a:pt x="85" y="16"/>
                  </a:lnTo>
                  <a:lnTo>
                    <a:pt x="96" y="23"/>
                  </a:lnTo>
                  <a:lnTo>
                    <a:pt x="105" y="29"/>
                  </a:lnTo>
                  <a:lnTo>
                    <a:pt x="116" y="38"/>
                  </a:lnTo>
                  <a:lnTo>
                    <a:pt x="118" y="47"/>
                  </a:lnTo>
                  <a:lnTo>
                    <a:pt x="120" y="58"/>
                  </a:lnTo>
                  <a:lnTo>
                    <a:pt x="121" y="68"/>
                  </a:lnTo>
                  <a:lnTo>
                    <a:pt x="121" y="81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6" y="87"/>
                  </a:lnTo>
                  <a:lnTo>
                    <a:pt x="114" y="88"/>
                  </a:lnTo>
                  <a:lnTo>
                    <a:pt x="110" y="85"/>
                  </a:lnTo>
                  <a:lnTo>
                    <a:pt x="109" y="81"/>
                  </a:lnTo>
                  <a:lnTo>
                    <a:pt x="107" y="76"/>
                  </a:lnTo>
                  <a:lnTo>
                    <a:pt x="105" y="65"/>
                  </a:lnTo>
                  <a:lnTo>
                    <a:pt x="103" y="63"/>
                  </a:lnTo>
                  <a:lnTo>
                    <a:pt x="100" y="61"/>
                  </a:lnTo>
                  <a:lnTo>
                    <a:pt x="94" y="61"/>
                  </a:lnTo>
                  <a:lnTo>
                    <a:pt x="89" y="61"/>
                  </a:lnTo>
                  <a:lnTo>
                    <a:pt x="78" y="52"/>
                  </a:lnTo>
                  <a:lnTo>
                    <a:pt x="67" y="41"/>
                  </a:lnTo>
                  <a:lnTo>
                    <a:pt x="54" y="30"/>
                  </a:lnTo>
                  <a:lnTo>
                    <a:pt x="44" y="18"/>
                  </a:lnTo>
                  <a:lnTo>
                    <a:pt x="33" y="16"/>
                  </a:lnTo>
                  <a:lnTo>
                    <a:pt x="22" y="14"/>
                  </a:lnTo>
                  <a:lnTo>
                    <a:pt x="1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0" name="Freeform 80"/>
            <p:cNvSpPr>
              <a:spLocks/>
            </p:cNvSpPr>
            <p:nvPr/>
          </p:nvSpPr>
          <p:spPr bwMode="auto">
            <a:xfrm>
              <a:off x="820" y="1034"/>
              <a:ext cx="45" cy="38"/>
            </a:xfrm>
            <a:custGeom>
              <a:avLst/>
              <a:gdLst>
                <a:gd name="T0" fmla="*/ 0 w 45"/>
                <a:gd name="T1" fmla="*/ 16 h 38"/>
                <a:gd name="T2" fmla="*/ 2 w 45"/>
                <a:gd name="T3" fmla="*/ 16 h 38"/>
                <a:gd name="T4" fmla="*/ 4 w 45"/>
                <a:gd name="T5" fmla="*/ 16 h 38"/>
                <a:gd name="T6" fmla="*/ 6 w 45"/>
                <a:gd name="T7" fmla="*/ 16 h 38"/>
                <a:gd name="T8" fmla="*/ 7 w 45"/>
                <a:gd name="T9" fmla="*/ 16 h 38"/>
                <a:gd name="T10" fmla="*/ 9 w 45"/>
                <a:gd name="T11" fmla="*/ 12 h 38"/>
                <a:gd name="T12" fmla="*/ 11 w 45"/>
                <a:gd name="T13" fmla="*/ 7 h 38"/>
                <a:gd name="T14" fmla="*/ 11 w 45"/>
                <a:gd name="T15" fmla="*/ 3 h 38"/>
                <a:gd name="T16" fmla="*/ 13 w 45"/>
                <a:gd name="T17" fmla="*/ 0 h 38"/>
                <a:gd name="T18" fmla="*/ 22 w 45"/>
                <a:gd name="T19" fmla="*/ 0 h 38"/>
                <a:gd name="T20" fmla="*/ 29 w 45"/>
                <a:gd name="T21" fmla="*/ 3 h 38"/>
                <a:gd name="T22" fmla="*/ 34 w 45"/>
                <a:gd name="T23" fmla="*/ 5 h 38"/>
                <a:gd name="T24" fmla="*/ 44 w 45"/>
                <a:gd name="T25" fmla="*/ 7 h 38"/>
                <a:gd name="T26" fmla="*/ 44 w 45"/>
                <a:gd name="T27" fmla="*/ 14 h 38"/>
                <a:gd name="T28" fmla="*/ 45 w 45"/>
                <a:gd name="T29" fmla="*/ 21 h 38"/>
                <a:gd name="T30" fmla="*/ 45 w 45"/>
                <a:gd name="T31" fmla="*/ 30 h 38"/>
                <a:gd name="T32" fmla="*/ 45 w 45"/>
                <a:gd name="T33" fmla="*/ 38 h 38"/>
                <a:gd name="T34" fmla="*/ 27 w 45"/>
                <a:gd name="T35" fmla="*/ 36 h 38"/>
                <a:gd name="T36" fmla="*/ 16 w 45"/>
                <a:gd name="T37" fmla="*/ 34 h 38"/>
                <a:gd name="T38" fmla="*/ 9 w 45"/>
                <a:gd name="T39" fmla="*/ 32 h 38"/>
                <a:gd name="T40" fmla="*/ 2 w 45"/>
                <a:gd name="T41" fmla="*/ 29 h 38"/>
                <a:gd name="T42" fmla="*/ 2 w 45"/>
                <a:gd name="T43" fmla="*/ 25 h 38"/>
                <a:gd name="T44" fmla="*/ 2 w 45"/>
                <a:gd name="T45" fmla="*/ 21 h 38"/>
                <a:gd name="T46" fmla="*/ 2 w 45"/>
                <a:gd name="T47" fmla="*/ 18 h 38"/>
                <a:gd name="T48" fmla="*/ 0 w 45"/>
                <a:gd name="T4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38">
                  <a:moveTo>
                    <a:pt x="0" y="16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4" y="5"/>
                  </a:lnTo>
                  <a:lnTo>
                    <a:pt x="44" y="7"/>
                  </a:lnTo>
                  <a:lnTo>
                    <a:pt x="44" y="14"/>
                  </a:lnTo>
                  <a:lnTo>
                    <a:pt x="45" y="21"/>
                  </a:lnTo>
                  <a:lnTo>
                    <a:pt x="45" y="30"/>
                  </a:lnTo>
                  <a:lnTo>
                    <a:pt x="45" y="38"/>
                  </a:lnTo>
                  <a:lnTo>
                    <a:pt x="27" y="36"/>
                  </a:lnTo>
                  <a:lnTo>
                    <a:pt x="16" y="34"/>
                  </a:lnTo>
                  <a:lnTo>
                    <a:pt x="9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1" name="Freeform 81"/>
            <p:cNvSpPr>
              <a:spLocks/>
            </p:cNvSpPr>
            <p:nvPr/>
          </p:nvSpPr>
          <p:spPr bwMode="auto">
            <a:xfrm>
              <a:off x="831" y="700"/>
              <a:ext cx="18" cy="27"/>
            </a:xfrm>
            <a:custGeom>
              <a:avLst/>
              <a:gdLst>
                <a:gd name="T0" fmla="*/ 0 w 18"/>
                <a:gd name="T1" fmla="*/ 22 h 27"/>
                <a:gd name="T2" fmla="*/ 4 w 18"/>
                <a:gd name="T3" fmla="*/ 11 h 27"/>
                <a:gd name="T4" fmla="*/ 7 w 18"/>
                <a:gd name="T5" fmla="*/ 4 h 27"/>
                <a:gd name="T6" fmla="*/ 11 w 18"/>
                <a:gd name="T7" fmla="*/ 2 h 27"/>
                <a:gd name="T8" fmla="*/ 18 w 18"/>
                <a:gd name="T9" fmla="*/ 0 h 27"/>
                <a:gd name="T10" fmla="*/ 16 w 18"/>
                <a:gd name="T11" fmla="*/ 6 h 27"/>
                <a:gd name="T12" fmla="*/ 13 w 18"/>
                <a:gd name="T13" fmla="*/ 13 h 27"/>
                <a:gd name="T14" fmla="*/ 9 w 18"/>
                <a:gd name="T15" fmla="*/ 20 h 27"/>
                <a:gd name="T16" fmla="*/ 5 w 18"/>
                <a:gd name="T17" fmla="*/ 27 h 27"/>
                <a:gd name="T18" fmla="*/ 5 w 18"/>
                <a:gd name="T19" fmla="*/ 26 h 27"/>
                <a:gd name="T20" fmla="*/ 4 w 18"/>
                <a:gd name="T21" fmla="*/ 24 h 27"/>
                <a:gd name="T22" fmla="*/ 2 w 18"/>
                <a:gd name="T23" fmla="*/ 22 h 27"/>
                <a:gd name="T24" fmla="*/ 0 w 18"/>
                <a:gd name="T2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7">
                  <a:moveTo>
                    <a:pt x="0" y="22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6" y="6"/>
                  </a:lnTo>
                  <a:lnTo>
                    <a:pt x="13" y="13"/>
                  </a:lnTo>
                  <a:lnTo>
                    <a:pt x="9" y="20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2" name="Freeform 82"/>
            <p:cNvSpPr>
              <a:spLocks/>
            </p:cNvSpPr>
            <p:nvPr/>
          </p:nvSpPr>
          <p:spPr bwMode="auto">
            <a:xfrm>
              <a:off x="831" y="2117"/>
              <a:ext cx="52" cy="45"/>
            </a:xfrm>
            <a:custGeom>
              <a:avLst/>
              <a:gdLst>
                <a:gd name="T0" fmla="*/ 0 w 52"/>
                <a:gd name="T1" fmla="*/ 11 h 45"/>
                <a:gd name="T2" fmla="*/ 2 w 52"/>
                <a:gd name="T3" fmla="*/ 7 h 45"/>
                <a:gd name="T4" fmla="*/ 2 w 52"/>
                <a:gd name="T5" fmla="*/ 5 h 45"/>
                <a:gd name="T6" fmla="*/ 2 w 52"/>
                <a:gd name="T7" fmla="*/ 1 h 45"/>
                <a:gd name="T8" fmla="*/ 2 w 52"/>
                <a:gd name="T9" fmla="*/ 0 h 45"/>
                <a:gd name="T10" fmla="*/ 9 w 52"/>
                <a:gd name="T11" fmla="*/ 1 h 45"/>
                <a:gd name="T12" fmla="*/ 16 w 52"/>
                <a:gd name="T13" fmla="*/ 3 h 45"/>
                <a:gd name="T14" fmla="*/ 23 w 52"/>
                <a:gd name="T15" fmla="*/ 3 h 45"/>
                <a:gd name="T16" fmla="*/ 29 w 52"/>
                <a:gd name="T17" fmla="*/ 5 h 45"/>
                <a:gd name="T18" fmla="*/ 40 w 52"/>
                <a:gd name="T19" fmla="*/ 23 h 45"/>
                <a:gd name="T20" fmla="*/ 47 w 52"/>
                <a:gd name="T21" fmla="*/ 32 h 45"/>
                <a:gd name="T22" fmla="*/ 51 w 52"/>
                <a:gd name="T23" fmla="*/ 39 h 45"/>
                <a:gd name="T24" fmla="*/ 52 w 52"/>
                <a:gd name="T25" fmla="*/ 45 h 45"/>
                <a:gd name="T26" fmla="*/ 40 w 52"/>
                <a:gd name="T27" fmla="*/ 45 h 45"/>
                <a:gd name="T28" fmla="*/ 27 w 52"/>
                <a:gd name="T29" fmla="*/ 43 h 45"/>
                <a:gd name="T30" fmla="*/ 13 w 52"/>
                <a:gd name="T31" fmla="*/ 43 h 45"/>
                <a:gd name="T32" fmla="*/ 0 w 52"/>
                <a:gd name="T33" fmla="*/ 43 h 45"/>
                <a:gd name="T34" fmla="*/ 0 w 52"/>
                <a:gd name="T35" fmla="*/ 34 h 45"/>
                <a:gd name="T36" fmla="*/ 0 w 52"/>
                <a:gd name="T37" fmla="*/ 27 h 45"/>
                <a:gd name="T38" fmla="*/ 0 w 52"/>
                <a:gd name="T39" fmla="*/ 18 h 45"/>
                <a:gd name="T40" fmla="*/ 0 w 52"/>
                <a:gd name="T4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5">
                  <a:moveTo>
                    <a:pt x="0" y="11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1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29" y="5"/>
                  </a:lnTo>
                  <a:lnTo>
                    <a:pt x="40" y="23"/>
                  </a:lnTo>
                  <a:lnTo>
                    <a:pt x="47" y="32"/>
                  </a:lnTo>
                  <a:lnTo>
                    <a:pt x="51" y="39"/>
                  </a:lnTo>
                  <a:lnTo>
                    <a:pt x="52" y="45"/>
                  </a:lnTo>
                  <a:lnTo>
                    <a:pt x="40" y="45"/>
                  </a:lnTo>
                  <a:lnTo>
                    <a:pt x="27" y="43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3" name="Freeform 83"/>
            <p:cNvSpPr>
              <a:spLocks/>
            </p:cNvSpPr>
            <p:nvPr/>
          </p:nvSpPr>
          <p:spPr bwMode="auto">
            <a:xfrm>
              <a:off x="833" y="1523"/>
              <a:ext cx="31" cy="12"/>
            </a:xfrm>
            <a:custGeom>
              <a:avLst/>
              <a:gdLst>
                <a:gd name="T0" fmla="*/ 0 w 31"/>
                <a:gd name="T1" fmla="*/ 5 h 12"/>
                <a:gd name="T2" fmla="*/ 7 w 31"/>
                <a:gd name="T3" fmla="*/ 3 h 12"/>
                <a:gd name="T4" fmla="*/ 16 w 31"/>
                <a:gd name="T5" fmla="*/ 3 h 12"/>
                <a:gd name="T6" fmla="*/ 23 w 31"/>
                <a:gd name="T7" fmla="*/ 1 h 12"/>
                <a:gd name="T8" fmla="*/ 31 w 31"/>
                <a:gd name="T9" fmla="*/ 0 h 12"/>
                <a:gd name="T10" fmla="*/ 31 w 31"/>
                <a:gd name="T11" fmla="*/ 1 h 12"/>
                <a:gd name="T12" fmla="*/ 31 w 31"/>
                <a:gd name="T13" fmla="*/ 3 h 12"/>
                <a:gd name="T14" fmla="*/ 31 w 31"/>
                <a:gd name="T15" fmla="*/ 7 h 12"/>
                <a:gd name="T16" fmla="*/ 31 w 31"/>
                <a:gd name="T17" fmla="*/ 9 h 12"/>
                <a:gd name="T18" fmla="*/ 23 w 31"/>
                <a:gd name="T19" fmla="*/ 10 h 12"/>
                <a:gd name="T20" fmla="*/ 16 w 31"/>
                <a:gd name="T21" fmla="*/ 10 h 12"/>
                <a:gd name="T22" fmla="*/ 7 w 31"/>
                <a:gd name="T23" fmla="*/ 10 h 12"/>
                <a:gd name="T24" fmla="*/ 0 w 31"/>
                <a:gd name="T25" fmla="*/ 12 h 12"/>
                <a:gd name="T26" fmla="*/ 0 w 31"/>
                <a:gd name="T27" fmla="*/ 10 h 12"/>
                <a:gd name="T28" fmla="*/ 0 w 31"/>
                <a:gd name="T29" fmla="*/ 9 h 12"/>
                <a:gd name="T30" fmla="*/ 0 w 31"/>
                <a:gd name="T31" fmla="*/ 7 h 12"/>
                <a:gd name="T32" fmla="*/ 0 w 31"/>
                <a:gd name="T3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2">
                  <a:moveTo>
                    <a:pt x="0" y="5"/>
                  </a:moveTo>
                  <a:lnTo>
                    <a:pt x="7" y="3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3" y="10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4" name="Freeform 84"/>
            <p:cNvSpPr>
              <a:spLocks/>
            </p:cNvSpPr>
            <p:nvPr/>
          </p:nvSpPr>
          <p:spPr bwMode="auto">
            <a:xfrm>
              <a:off x="838" y="756"/>
              <a:ext cx="275" cy="283"/>
            </a:xfrm>
            <a:custGeom>
              <a:avLst/>
              <a:gdLst>
                <a:gd name="T0" fmla="*/ 11 w 275"/>
                <a:gd name="T1" fmla="*/ 178 h 283"/>
                <a:gd name="T2" fmla="*/ 20 w 275"/>
                <a:gd name="T3" fmla="*/ 167 h 283"/>
                <a:gd name="T4" fmla="*/ 20 w 275"/>
                <a:gd name="T5" fmla="*/ 133 h 283"/>
                <a:gd name="T6" fmla="*/ 13 w 275"/>
                <a:gd name="T7" fmla="*/ 133 h 283"/>
                <a:gd name="T8" fmla="*/ 15 w 275"/>
                <a:gd name="T9" fmla="*/ 113 h 283"/>
                <a:gd name="T10" fmla="*/ 22 w 275"/>
                <a:gd name="T11" fmla="*/ 95 h 283"/>
                <a:gd name="T12" fmla="*/ 40 w 275"/>
                <a:gd name="T13" fmla="*/ 96 h 283"/>
                <a:gd name="T14" fmla="*/ 44 w 275"/>
                <a:gd name="T15" fmla="*/ 71 h 283"/>
                <a:gd name="T16" fmla="*/ 54 w 275"/>
                <a:gd name="T17" fmla="*/ 62 h 283"/>
                <a:gd name="T18" fmla="*/ 64 w 275"/>
                <a:gd name="T19" fmla="*/ 62 h 283"/>
                <a:gd name="T20" fmla="*/ 64 w 275"/>
                <a:gd name="T21" fmla="*/ 57 h 283"/>
                <a:gd name="T22" fmla="*/ 51 w 275"/>
                <a:gd name="T23" fmla="*/ 53 h 283"/>
                <a:gd name="T24" fmla="*/ 62 w 275"/>
                <a:gd name="T25" fmla="*/ 33 h 283"/>
                <a:gd name="T26" fmla="*/ 78 w 275"/>
                <a:gd name="T27" fmla="*/ 22 h 283"/>
                <a:gd name="T28" fmla="*/ 107 w 275"/>
                <a:gd name="T29" fmla="*/ 19 h 283"/>
                <a:gd name="T30" fmla="*/ 109 w 275"/>
                <a:gd name="T31" fmla="*/ 6 h 283"/>
                <a:gd name="T32" fmla="*/ 127 w 275"/>
                <a:gd name="T33" fmla="*/ 6 h 283"/>
                <a:gd name="T34" fmla="*/ 154 w 275"/>
                <a:gd name="T35" fmla="*/ 9 h 283"/>
                <a:gd name="T36" fmla="*/ 170 w 275"/>
                <a:gd name="T37" fmla="*/ 8 h 283"/>
                <a:gd name="T38" fmla="*/ 187 w 275"/>
                <a:gd name="T39" fmla="*/ 8 h 283"/>
                <a:gd name="T40" fmla="*/ 212 w 275"/>
                <a:gd name="T41" fmla="*/ 15 h 283"/>
                <a:gd name="T42" fmla="*/ 232 w 275"/>
                <a:gd name="T43" fmla="*/ 37 h 283"/>
                <a:gd name="T44" fmla="*/ 228 w 275"/>
                <a:gd name="T45" fmla="*/ 57 h 283"/>
                <a:gd name="T46" fmla="*/ 241 w 275"/>
                <a:gd name="T47" fmla="*/ 69 h 283"/>
                <a:gd name="T48" fmla="*/ 245 w 275"/>
                <a:gd name="T49" fmla="*/ 91 h 283"/>
                <a:gd name="T50" fmla="*/ 250 w 275"/>
                <a:gd name="T51" fmla="*/ 115 h 283"/>
                <a:gd name="T52" fmla="*/ 264 w 275"/>
                <a:gd name="T53" fmla="*/ 133 h 283"/>
                <a:gd name="T54" fmla="*/ 273 w 275"/>
                <a:gd name="T55" fmla="*/ 180 h 283"/>
                <a:gd name="T56" fmla="*/ 257 w 275"/>
                <a:gd name="T57" fmla="*/ 205 h 283"/>
                <a:gd name="T58" fmla="*/ 232 w 275"/>
                <a:gd name="T59" fmla="*/ 203 h 283"/>
                <a:gd name="T60" fmla="*/ 207 w 275"/>
                <a:gd name="T61" fmla="*/ 201 h 283"/>
                <a:gd name="T62" fmla="*/ 207 w 275"/>
                <a:gd name="T63" fmla="*/ 196 h 283"/>
                <a:gd name="T64" fmla="*/ 199 w 275"/>
                <a:gd name="T65" fmla="*/ 194 h 283"/>
                <a:gd name="T66" fmla="*/ 194 w 275"/>
                <a:gd name="T67" fmla="*/ 203 h 283"/>
                <a:gd name="T68" fmla="*/ 192 w 275"/>
                <a:gd name="T69" fmla="*/ 227 h 283"/>
                <a:gd name="T70" fmla="*/ 169 w 275"/>
                <a:gd name="T71" fmla="*/ 234 h 283"/>
                <a:gd name="T72" fmla="*/ 141 w 275"/>
                <a:gd name="T73" fmla="*/ 229 h 283"/>
                <a:gd name="T74" fmla="*/ 132 w 275"/>
                <a:gd name="T75" fmla="*/ 225 h 283"/>
                <a:gd name="T76" fmla="*/ 87 w 275"/>
                <a:gd name="T77" fmla="*/ 283 h 283"/>
                <a:gd name="T78" fmla="*/ 54 w 275"/>
                <a:gd name="T79" fmla="*/ 276 h 283"/>
                <a:gd name="T80" fmla="*/ 47 w 275"/>
                <a:gd name="T81" fmla="*/ 267 h 283"/>
                <a:gd name="T82" fmla="*/ 44 w 275"/>
                <a:gd name="T83" fmla="*/ 259 h 283"/>
                <a:gd name="T84" fmla="*/ 29 w 275"/>
                <a:gd name="T85" fmla="*/ 256 h 283"/>
                <a:gd name="T86" fmla="*/ 29 w 275"/>
                <a:gd name="T87" fmla="*/ 229 h 283"/>
                <a:gd name="T88" fmla="*/ 24 w 275"/>
                <a:gd name="T89" fmla="*/ 218 h 283"/>
                <a:gd name="T90" fmla="*/ 13 w 275"/>
                <a:gd name="T91" fmla="*/ 212 h 283"/>
                <a:gd name="T92" fmla="*/ 0 w 275"/>
                <a:gd name="T93" fmla="*/ 201 h 283"/>
                <a:gd name="T94" fmla="*/ 0 w 275"/>
                <a:gd name="T95" fmla="*/ 18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" h="283">
                  <a:moveTo>
                    <a:pt x="0" y="180"/>
                  </a:moveTo>
                  <a:lnTo>
                    <a:pt x="6" y="180"/>
                  </a:lnTo>
                  <a:lnTo>
                    <a:pt x="11" y="178"/>
                  </a:lnTo>
                  <a:lnTo>
                    <a:pt x="15" y="176"/>
                  </a:lnTo>
                  <a:lnTo>
                    <a:pt x="20" y="174"/>
                  </a:lnTo>
                  <a:lnTo>
                    <a:pt x="20" y="167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33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22"/>
                  </a:lnTo>
                  <a:lnTo>
                    <a:pt x="15" y="113"/>
                  </a:lnTo>
                  <a:lnTo>
                    <a:pt x="15" y="104"/>
                  </a:lnTo>
                  <a:lnTo>
                    <a:pt x="16" y="95"/>
                  </a:lnTo>
                  <a:lnTo>
                    <a:pt x="22" y="95"/>
                  </a:lnTo>
                  <a:lnTo>
                    <a:pt x="29" y="95"/>
                  </a:lnTo>
                  <a:lnTo>
                    <a:pt x="35" y="96"/>
                  </a:lnTo>
                  <a:lnTo>
                    <a:pt x="40" y="96"/>
                  </a:lnTo>
                  <a:lnTo>
                    <a:pt x="40" y="87"/>
                  </a:lnTo>
                  <a:lnTo>
                    <a:pt x="42" y="80"/>
                  </a:lnTo>
                  <a:lnTo>
                    <a:pt x="44" y="71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6" y="55"/>
                  </a:lnTo>
                  <a:lnTo>
                    <a:pt x="51" y="53"/>
                  </a:lnTo>
                  <a:lnTo>
                    <a:pt x="47" y="51"/>
                  </a:lnTo>
                  <a:lnTo>
                    <a:pt x="54" y="40"/>
                  </a:lnTo>
                  <a:lnTo>
                    <a:pt x="62" y="33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78" y="22"/>
                  </a:lnTo>
                  <a:lnTo>
                    <a:pt x="87" y="20"/>
                  </a:lnTo>
                  <a:lnTo>
                    <a:pt x="96" y="19"/>
                  </a:lnTo>
                  <a:lnTo>
                    <a:pt x="107" y="19"/>
                  </a:lnTo>
                  <a:lnTo>
                    <a:pt x="107" y="15"/>
                  </a:lnTo>
                  <a:lnTo>
                    <a:pt x="109" y="9"/>
                  </a:lnTo>
                  <a:lnTo>
                    <a:pt x="109" y="6"/>
                  </a:lnTo>
                  <a:lnTo>
                    <a:pt x="109" y="0"/>
                  </a:lnTo>
                  <a:lnTo>
                    <a:pt x="118" y="2"/>
                  </a:lnTo>
                  <a:lnTo>
                    <a:pt x="127" y="6"/>
                  </a:lnTo>
                  <a:lnTo>
                    <a:pt x="136" y="8"/>
                  </a:lnTo>
                  <a:lnTo>
                    <a:pt x="145" y="8"/>
                  </a:lnTo>
                  <a:lnTo>
                    <a:pt x="154" y="9"/>
                  </a:lnTo>
                  <a:lnTo>
                    <a:pt x="161" y="9"/>
                  </a:lnTo>
                  <a:lnTo>
                    <a:pt x="167" y="9"/>
                  </a:lnTo>
                  <a:lnTo>
                    <a:pt x="170" y="8"/>
                  </a:lnTo>
                  <a:lnTo>
                    <a:pt x="176" y="8"/>
                  </a:lnTo>
                  <a:lnTo>
                    <a:pt x="181" y="8"/>
                  </a:lnTo>
                  <a:lnTo>
                    <a:pt x="187" y="8"/>
                  </a:lnTo>
                  <a:lnTo>
                    <a:pt x="192" y="8"/>
                  </a:lnTo>
                  <a:lnTo>
                    <a:pt x="203" y="11"/>
                  </a:lnTo>
                  <a:lnTo>
                    <a:pt x="212" y="15"/>
                  </a:lnTo>
                  <a:lnTo>
                    <a:pt x="221" y="20"/>
                  </a:lnTo>
                  <a:lnTo>
                    <a:pt x="230" y="24"/>
                  </a:lnTo>
                  <a:lnTo>
                    <a:pt x="232" y="37"/>
                  </a:lnTo>
                  <a:lnTo>
                    <a:pt x="230" y="44"/>
                  </a:lnTo>
                  <a:lnTo>
                    <a:pt x="228" y="49"/>
                  </a:lnTo>
                  <a:lnTo>
                    <a:pt x="228" y="57"/>
                  </a:lnTo>
                  <a:lnTo>
                    <a:pt x="232" y="60"/>
                  </a:lnTo>
                  <a:lnTo>
                    <a:pt x="237" y="64"/>
                  </a:lnTo>
                  <a:lnTo>
                    <a:pt x="241" y="69"/>
                  </a:lnTo>
                  <a:lnTo>
                    <a:pt x="245" y="73"/>
                  </a:lnTo>
                  <a:lnTo>
                    <a:pt x="245" y="82"/>
                  </a:lnTo>
                  <a:lnTo>
                    <a:pt x="245" y="91"/>
                  </a:lnTo>
                  <a:lnTo>
                    <a:pt x="245" y="100"/>
                  </a:lnTo>
                  <a:lnTo>
                    <a:pt x="245" y="111"/>
                  </a:lnTo>
                  <a:lnTo>
                    <a:pt x="250" y="115"/>
                  </a:lnTo>
                  <a:lnTo>
                    <a:pt x="255" y="120"/>
                  </a:lnTo>
                  <a:lnTo>
                    <a:pt x="261" y="125"/>
                  </a:lnTo>
                  <a:lnTo>
                    <a:pt x="264" y="133"/>
                  </a:lnTo>
                  <a:lnTo>
                    <a:pt x="270" y="151"/>
                  </a:lnTo>
                  <a:lnTo>
                    <a:pt x="273" y="165"/>
                  </a:lnTo>
                  <a:lnTo>
                    <a:pt x="273" y="180"/>
                  </a:lnTo>
                  <a:lnTo>
                    <a:pt x="275" y="205"/>
                  </a:lnTo>
                  <a:lnTo>
                    <a:pt x="266" y="205"/>
                  </a:lnTo>
                  <a:lnTo>
                    <a:pt x="257" y="205"/>
                  </a:lnTo>
                  <a:lnTo>
                    <a:pt x="250" y="203"/>
                  </a:lnTo>
                  <a:lnTo>
                    <a:pt x="241" y="203"/>
                  </a:lnTo>
                  <a:lnTo>
                    <a:pt x="232" y="203"/>
                  </a:lnTo>
                  <a:lnTo>
                    <a:pt x="225" y="201"/>
                  </a:lnTo>
                  <a:lnTo>
                    <a:pt x="216" y="201"/>
                  </a:lnTo>
                  <a:lnTo>
                    <a:pt x="207" y="201"/>
                  </a:lnTo>
                  <a:lnTo>
                    <a:pt x="207" y="200"/>
                  </a:lnTo>
                  <a:lnTo>
                    <a:pt x="207" y="198"/>
                  </a:lnTo>
                  <a:lnTo>
                    <a:pt x="207" y="196"/>
                  </a:lnTo>
                  <a:lnTo>
                    <a:pt x="207" y="194"/>
                  </a:lnTo>
                  <a:lnTo>
                    <a:pt x="203" y="194"/>
                  </a:lnTo>
                  <a:lnTo>
                    <a:pt x="199" y="194"/>
                  </a:lnTo>
                  <a:lnTo>
                    <a:pt x="196" y="194"/>
                  </a:lnTo>
                  <a:lnTo>
                    <a:pt x="192" y="194"/>
                  </a:lnTo>
                  <a:lnTo>
                    <a:pt x="194" y="203"/>
                  </a:lnTo>
                  <a:lnTo>
                    <a:pt x="196" y="211"/>
                  </a:lnTo>
                  <a:lnTo>
                    <a:pt x="194" y="218"/>
                  </a:lnTo>
                  <a:lnTo>
                    <a:pt x="192" y="227"/>
                  </a:lnTo>
                  <a:lnTo>
                    <a:pt x="187" y="230"/>
                  </a:lnTo>
                  <a:lnTo>
                    <a:pt x="181" y="232"/>
                  </a:lnTo>
                  <a:lnTo>
                    <a:pt x="169" y="234"/>
                  </a:lnTo>
                  <a:lnTo>
                    <a:pt x="145" y="238"/>
                  </a:lnTo>
                  <a:lnTo>
                    <a:pt x="143" y="234"/>
                  </a:lnTo>
                  <a:lnTo>
                    <a:pt x="141" y="229"/>
                  </a:lnTo>
                  <a:lnTo>
                    <a:pt x="141" y="225"/>
                  </a:lnTo>
                  <a:lnTo>
                    <a:pt x="140" y="221"/>
                  </a:lnTo>
                  <a:lnTo>
                    <a:pt x="132" y="225"/>
                  </a:lnTo>
                  <a:lnTo>
                    <a:pt x="125" y="232"/>
                  </a:lnTo>
                  <a:lnTo>
                    <a:pt x="111" y="250"/>
                  </a:lnTo>
                  <a:lnTo>
                    <a:pt x="87" y="283"/>
                  </a:lnTo>
                  <a:lnTo>
                    <a:pt x="69" y="279"/>
                  </a:lnTo>
                  <a:lnTo>
                    <a:pt x="60" y="278"/>
                  </a:lnTo>
                  <a:lnTo>
                    <a:pt x="54" y="276"/>
                  </a:lnTo>
                  <a:lnTo>
                    <a:pt x="51" y="272"/>
                  </a:lnTo>
                  <a:lnTo>
                    <a:pt x="49" y="268"/>
                  </a:lnTo>
                  <a:lnTo>
                    <a:pt x="47" y="267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4" y="259"/>
                  </a:lnTo>
                  <a:lnTo>
                    <a:pt x="38" y="258"/>
                  </a:lnTo>
                  <a:lnTo>
                    <a:pt x="35" y="256"/>
                  </a:lnTo>
                  <a:lnTo>
                    <a:pt x="29" y="256"/>
                  </a:lnTo>
                  <a:lnTo>
                    <a:pt x="29" y="247"/>
                  </a:lnTo>
                  <a:lnTo>
                    <a:pt x="29" y="238"/>
                  </a:lnTo>
                  <a:lnTo>
                    <a:pt x="29" y="229"/>
                  </a:lnTo>
                  <a:lnTo>
                    <a:pt x="31" y="218"/>
                  </a:lnTo>
                  <a:lnTo>
                    <a:pt x="27" y="218"/>
                  </a:lnTo>
                  <a:lnTo>
                    <a:pt x="24" y="218"/>
                  </a:lnTo>
                  <a:lnTo>
                    <a:pt x="20" y="218"/>
                  </a:lnTo>
                  <a:lnTo>
                    <a:pt x="16" y="216"/>
                  </a:lnTo>
                  <a:lnTo>
                    <a:pt x="13" y="212"/>
                  </a:lnTo>
                  <a:lnTo>
                    <a:pt x="9" y="209"/>
                  </a:lnTo>
                  <a:lnTo>
                    <a:pt x="4" y="205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5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5" name="Freeform 85"/>
            <p:cNvSpPr>
              <a:spLocks/>
            </p:cNvSpPr>
            <p:nvPr/>
          </p:nvSpPr>
          <p:spPr bwMode="auto">
            <a:xfrm>
              <a:off x="849" y="1331"/>
              <a:ext cx="317" cy="653"/>
            </a:xfrm>
            <a:custGeom>
              <a:avLst/>
              <a:gdLst>
                <a:gd name="T0" fmla="*/ 9 w 317"/>
                <a:gd name="T1" fmla="*/ 601 h 653"/>
                <a:gd name="T2" fmla="*/ 16 w 317"/>
                <a:gd name="T3" fmla="*/ 581 h 653"/>
                <a:gd name="T4" fmla="*/ 20 w 317"/>
                <a:gd name="T5" fmla="*/ 563 h 653"/>
                <a:gd name="T6" fmla="*/ 31 w 317"/>
                <a:gd name="T7" fmla="*/ 487 h 653"/>
                <a:gd name="T8" fmla="*/ 49 w 317"/>
                <a:gd name="T9" fmla="*/ 360 h 653"/>
                <a:gd name="T10" fmla="*/ 72 w 317"/>
                <a:gd name="T11" fmla="*/ 195 h 653"/>
                <a:gd name="T12" fmla="*/ 89 w 317"/>
                <a:gd name="T13" fmla="*/ 90 h 653"/>
                <a:gd name="T14" fmla="*/ 98 w 317"/>
                <a:gd name="T15" fmla="*/ 72 h 653"/>
                <a:gd name="T16" fmla="*/ 107 w 317"/>
                <a:gd name="T17" fmla="*/ 63 h 653"/>
                <a:gd name="T18" fmla="*/ 114 w 317"/>
                <a:gd name="T19" fmla="*/ 63 h 653"/>
                <a:gd name="T20" fmla="*/ 118 w 317"/>
                <a:gd name="T21" fmla="*/ 56 h 653"/>
                <a:gd name="T22" fmla="*/ 118 w 317"/>
                <a:gd name="T23" fmla="*/ 45 h 653"/>
                <a:gd name="T24" fmla="*/ 129 w 317"/>
                <a:gd name="T25" fmla="*/ 23 h 653"/>
                <a:gd name="T26" fmla="*/ 141 w 317"/>
                <a:gd name="T27" fmla="*/ 10 h 653"/>
                <a:gd name="T28" fmla="*/ 183 w 317"/>
                <a:gd name="T29" fmla="*/ 1 h 653"/>
                <a:gd name="T30" fmla="*/ 230 w 317"/>
                <a:gd name="T31" fmla="*/ 0 h 653"/>
                <a:gd name="T32" fmla="*/ 257 w 317"/>
                <a:gd name="T33" fmla="*/ 0 h 653"/>
                <a:gd name="T34" fmla="*/ 277 w 317"/>
                <a:gd name="T35" fmla="*/ 1 h 653"/>
                <a:gd name="T36" fmla="*/ 295 w 317"/>
                <a:gd name="T37" fmla="*/ 9 h 653"/>
                <a:gd name="T38" fmla="*/ 304 w 317"/>
                <a:gd name="T39" fmla="*/ 19 h 653"/>
                <a:gd name="T40" fmla="*/ 310 w 317"/>
                <a:gd name="T41" fmla="*/ 29 h 653"/>
                <a:gd name="T42" fmla="*/ 311 w 317"/>
                <a:gd name="T43" fmla="*/ 38 h 653"/>
                <a:gd name="T44" fmla="*/ 310 w 317"/>
                <a:gd name="T45" fmla="*/ 41 h 653"/>
                <a:gd name="T46" fmla="*/ 304 w 317"/>
                <a:gd name="T47" fmla="*/ 41 h 653"/>
                <a:gd name="T48" fmla="*/ 302 w 317"/>
                <a:gd name="T49" fmla="*/ 45 h 653"/>
                <a:gd name="T50" fmla="*/ 302 w 317"/>
                <a:gd name="T51" fmla="*/ 50 h 653"/>
                <a:gd name="T52" fmla="*/ 306 w 317"/>
                <a:gd name="T53" fmla="*/ 54 h 653"/>
                <a:gd name="T54" fmla="*/ 313 w 317"/>
                <a:gd name="T55" fmla="*/ 54 h 653"/>
                <a:gd name="T56" fmla="*/ 317 w 317"/>
                <a:gd name="T57" fmla="*/ 81 h 653"/>
                <a:gd name="T58" fmla="*/ 310 w 317"/>
                <a:gd name="T59" fmla="*/ 179 h 653"/>
                <a:gd name="T60" fmla="*/ 291 w 317"/>
                <a:gd name="T61" fmla="*/ 360 h 653"/>
                <a:gd name="T62" fmla="*/ 282 w 317"/>
                <a:gd name="T63" fmla="*/ 413 h 653"/>
                <a:gd name="T64" fmla="*/ 270 w 317"/>
                <a:gd name="T65" fmla="*/ 429 h 653"/>
                <a:gd name="T66" fmla="*/ 252 w 317"/>
                <a:gd name="T67" fmla="*/ 440 h 653"/>
                <a:gd name="T68" fmla="*/ 241 w 317"/>
                <a:gd name="T69" fmla="*/ 452 h 653"/>
                <a:gd name="T70" fmla="*/ 237 w 317"/>
                <a:gd name="T71" fmla="*/ 469 h 653"/>
                <a:gd name="T72" fmla="*/ 228 w 317"/>
                <a:gd name="T73" fmla="*/ 485 h 653"/>
                <a:gd name="T74" fmla="*/ 215 w 317"/>
                <a:gd name="T75" fmla="*/ 509 h 653"/>
                <a:gd name="T76" fmla="*/ 206 w 317"/>
                <a:gd name="T77" fmla="*/ 519 h 653"/>
                <a:gd name="T78" fmla="*/ 201 w 317"/>
                <a:gd name="T79" fmla="*/ 519 h 653"/>
                <a:gd name="T80" fmla="*/ 197 w 317"/>
                <a:gd name="T81" fmla="*/ 521 h 653"/>
                <a:gd name="T82" fmla="*/ 197 w 317"/>
                <a:gd name="T83" fmla="*/ 527 h 653"/>
                <a:gd name="T84" fmla="*/ 196 w 317"/>
                <a:gd name="T85" fmla="*/ 530 h 653"/>
                <a:gd name="T86" fmla="*/ 186 w 317"/>
                <a:gd name="T87" fmla="*/ 534 h 653"/>
                <a:gd name="T88" fmla="*/ 177 w 317"/>
                <a:gd name="T89" fmla="*/ 545 h 653"/>
                <a:gd name="T90" fmla="*/ 174 w 317"/>
                <a:gd name="T91" fmla="*/ 552 h 653"/>
                <a:gd name="T92" fmla="*/ 147 w 317"/>
                <a:gd name="T93" fmla="*/ 561 h 653"/>
                <a:gd name="T94" fmla="*/ 114 w 317"/>
                <a:gd name="T95" fmla="*/ 570 h 653"/>
                <a:gd name="T96" fmla="*/ 98 w 317"/>
                <a:gd name="T97" fmla="*/ 572 h 653"/>
                <a:gd name="T98" fmla="*/ 85 w 317"/>
                <a:gd name="T99" fmla="*/ 574 h 653"/>
                <a:gd name="T100" fmla="*/ 71 w 317"/>
                <a:gd name="T101" fmla="*/ 581 h 653"/>
                <a:gd name="T102" fmla="*/ 56 w 317"/>
                <a:gd name="T103" fmla="*/ 588 h 653"/>
                <a:gd name="T104" fmla="*/ 33 w 317"/>
                <a:gd name="T105" fmla="*/ 610 h 653"/>
                <a:gd name="T106" fmla="*/ 16 w 317"/>
                <a:gd name="T107" fmla="*/ 635 h 653"/>
                <a:gd name="T108" fmla="*/ 2 w 317"/>
                <a:gd name="T109" fmla="*/ 652 h 653"/>
                <a:gd name="T110" fmla="*/ 0 w 317"/>
                <a:gd name="T111" fmla="*/ 641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7" h="653">
                  <a:moveTo>
                    <a:pt x="0" y="630"/>
                  </a:moveTo>
                  <a:lnTo>
                    <a:pt x="9" y="601"/>
                  </a:lnTo>
                  <a:lnTo>
                    <a:pt x="15" y="586"/>
                  </a:lnTo>
                  <a:lnTo>
                    <a:pt x="16" y="581"/>
                  </a:lnTo>
                  <a:lnTo>
                    <a:pt x="18" y="579"/>
                  </a:lnTo>
                  <a:lnTo>
                    <a:pt x="20" y="563"/>
                  </a:lnTo>
                  <a:lnTo>
                    <a:pt x="24" y="532"/>
                  </a:lnTo>
                  <a:lnTo>
                    <a:pt x="31" y="487"/>
                  </a:lnTo>
                  <a:lnTo>
                    <a:pt x="38" y="429"/>
                  </a:lnTo>
                  <a:lnTo>
                    <a:pt x="49" y="360"/>
                  </a:lnTo>
                  <a:lnTo>
                    <a:pt x="60" y="282"/>
                  </a:lnTo>
                  <a:lnTo>
                    <a:pt x="72" y="195"/>
                  </a:lnTo>
                  <a:lnTo>
                    <a:pt x="85" y="101"/>
                  </a:lnTo>
                  <a:lnTo>
                    <a:pt x="89" y="90"/>
                  </a:lnTo>
                  <a:lnTo>
                    <a:pt x="94" y="81"/>
                  </a:lnTo>
                  <a:lnTo>
                    <a:pt x="98" y="72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10" y="63"/>
                  </a:lnTo>
                  <a:lnTo>
                    <a:pt x="114" y="63"/>
                  </a:lnTo>
                  <a:lnTo>
                    <a:pt x="118" y="63"/>
                  </a:lnTo>
                  <a:lnTo>
                    <a:pt x="118" y="56"/>
                  </a:lnTo>
                  <a:lnTo>
                    <a:pt x="118" y="50"/>
                  </a:lnTo>
                  <a:lnTo>
                    <a:pt x="118" y="45"/>
                  </a:lnTo>
                  <a:lnTo>
                    <a:pt x="118" y="38"/>
                  </a:lnTo>
                  <a:lnTo>
                    <a:pt x="129" y="23"/>
                  </a:lnTo>
                  <a:lnTo>
                    <a:pt x="136" y="16"/>
                  </a:lnTo>
                  <a:lnTo>
                    <a:pt x="141" y="10"/>
                  </a:lnTo>
                  <a:lnTo>
                    <a:pt x="148" y="3"/>
                  </a:lnTo>
                  <a:lnTo>
                    <a:pt x="183" y="1"/>
                  </a:lnTo>
                  <a:lnTo>
                    <a:pt x="210" y="0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7" y="0"/>
                  </a:lnTo>
                  <a:lnTo>
                    <a:pt x="268" y="0"/>
                  </a:lnTo>
                  <a:lnTo>
                    <a:pt x="277" y="1"/>
                  </a:lnTo>
                  <a:lnTo>
                    <a:pt x="290" y="3"/>
                  </a:lnTo>
                  <a:lnTo>
                    <a:pt x="295" y="9"/>
                  </a:lnTo>
                  <a:lnTo>
                    <a:pt x="299" y="14"/>
                  </a:lnTo>
                  <a:lnTo>
                    <a:pt x="304" y="19"/>
                  </a:lnTo>
                  <a:lnTo>
                    <a:pt x="308" y="25"/>
                  </a:lnTo>
                  <a:lnTo>
                    <a:pt x="310" y="29"/>
                  </a:lnTo>
                  <a:lnTo>
                    <a:pt x="311" y="32"/>
                  </a:lnTo>
                  <a:lnTo>
                    <a:pt x="311" y="38"/>
                  </a:lnTo>
                  <a:lnTo>
                    <a:pt x="311" y="41"/>
                  </a:lnTo>
                  <a:lnTo>
                    <a:pt x="310" y="41"/>
                  </a:lnTo>
                  <a:lnTo>
                    <a:pt x="308" y="41"/>
                  </a:lnTo>
                  <a:lnTo>
                    <a:pt x="304" y="41"/>
                  </a:lnTo>
                  <a:lnTo>
                    <a:pt x="302" y="41"/>
                  </a:lnTo>
                  <a:lnTo>
                    <a:pt x="302" y="45"/>
                  </a:lnTo>
                  <a:lnTo>
                    <a:pt x="302" y="47"/>
                  </a:lnTo>
                  <a:lnTo>
                    <a:pt x="302" y="50"/>
                  </a:lnTo>
                  <a:lnTo>
                    <a:pt x="302" y="54"/>
                  </a:lnTo>
                  <a:lnTo>
                    <a:pt x="306" y="54"/>
                  </a:lnTo>
                  <a:lnTo>
                    <a:pt x="310" y="54"/>
                  </a:lnTo>
                  <a:lnTo>
                    <a:pt x="313" y="54"/>
                  </a:lnTo>
                  <a:lnTo>
                    <a:pt x="317" y="54"/>
                  </a:lnTo>
                  <a:lnTo>
                    <a:pt x="317" y="81"/>
                  </a:lnTo>
                  <a:lnTo>
                    <a:pt x="315" y="115"/>
                  </a:lnTo>
                  <a:lnTo>
                    <a:pt x="310" y="179"/>
                  </a:lnTo>
                  <a:lnTo>
                    <a:pt x="300" y="297"/>
                  </a:lnTo>
                  <a:lnTo>
                    <a:pt x="291" y="360"/>
                  </a:lnTo>
                  <a:lnTo>
                    <a:pt x="286" y="394"/>
                  </a:lnTo>
                  <a:lnTo>
                    <a:pt x="282" y="413"/>
                  </a:lnTo>
                  <a:lnTo>
                    <a:pt x="279" y="423"/>
                  </a:lnTo>
                  <a:lnTo>
                    <a:pt x="270" y="429"/>
                  </a:lnTo>
                  <a:lnTo>
                    <a:pt x="261" y="434"/>
                  </a:lnTo>
                  <a:lnTo>
                    <a:pt x="252" y="440"/>
                  </a:lnTo>
                  <a:lnTo>
                    <a:pt x="243" y="445"/>
                  </a:lnTo>
                  <a:lnTo>
                    <a:pt x="241" y="452"/>
                  </a:lnTo>
                  <a:lnTo>
                    <a:pt x="239" y="461"/>
                  </a:lnTo>
                  <a:lnTo>
                    <a:pt x="237" y="469"/>
                  </a:lnTo>
                  <a:lnTo>
                    <a:pt x="235" y="474"/>
                  </a:lnTo>
                  <a:lnTo>
                    <a:pt x="228" y="485"/>
                  </a:lnTo>
                  <a:lnTo>
                    <a:pt x="221" y="496"/>
                  </a:lnTo>
                  <a:lnTo>
                    <a:pt x="215" y="509"/>
                  </a:lnTo>
                  <a:lnTo>
                    <a:pt x="208" y="519"/>
                  </a:lnTo>
                  <a:lnTo>
                    <a:pt x="206" y="519"/>
                  </a:lnTo>
                  <a:lnTo>
                    <a:pt x="205" y="519"/>
                  </a:lnTo>
                  <a:lnTo>
                    <a:pt x="201" y="519"/>
                  </a:lnTo>
                  <a:lnTo>
                    <a:pt x="197" y="519"/>
                  </a:lnTo>
                  <a:lnTo>
                    <a:pt x="197" y="521"/>
                  </a:lnTo>
                  <a:lnTo>
                    <a:pt x="197" y="523"/>
                  </a:lnTo>
                  <a:lnTo>
                    <a:pt x="197" y="527"/>
                  </a:lnTo>
                  <a:lnTo>
                    <a:pt x="197" y="528"/>
                  </a:lnTo>
                  <a:lnTo>
                    <a:pt x="196" y="530"/>
                  </a:lnTo>
                  <a:lnTo>
                    <a:pt x="190" y="532"/>
                  </a:lnTo>
                  <a:lnTo>
                    <a:pt x="186" y="534"/>
                  </a:lnTo>
                  <a:lnTo>
                    <a:pt x="181" y="536"/>
                  </a:lnTo>
                  <a:lnTo>
                    <a:pt x="177" y="545"/>
                  </a:lnTo>
                  <a:lnTo>
                    <a:pt x="176" y="548"/>
                  </a:lnTo>
                  <a:lnTo>
                    <a:pt x="174" y="552"/>
                  </a:lnTo>
                  <a:lnTo>
                    <a:pt x="170" y="556"/>
                  </a:lnTo>
                  <a:lnTo>
                    <a:pt x="147" y="561"/>
                  </a:lnTo>
                  <a:lnTo>
                    <a:pt x="129" y="566"/>
                  </a:lnTo>
                  <a:lnTo>
                    <a:pt x="114" y="570"/>
                  </a:lnTo>
                  <a:lnTo>
                    <a:pt x="105" y="572"/>
                  </a:lnTo>
                  <a:lnTo>
                    <a:pt x="98" y="572"/>
                  </a:lnTo>
                  <a:lnTo>
                    <a:pt x="91" y="574"/>
                  </a:lnTo>
                  <a:lnTo>
                    <a:pt x="85" y="574"/>
                  </a:lnTo>
                  <a:lnTo>
                    <a:pt x="80" y="574"/>
                  </a:lnTo>
                  <a:lnTo>
                    <a:pt x="71" y="581"/>
                  </a:lnTo>
                  <a:lnTo>
                    <a:pt x="63" y="585"/>
                  </a:lnTo>
                  <a:lnTo>
                    <a:pt x="56" y="588"/>
                  </a:lnTo>
                  <a:lnTo>
                    <a:pt x="45" y="592"/>
                  </a:lnTo>
                  <a:lnTo>
                    <a:pt x="33" y="610"/>
                  </a:lnTo>
                  <a:lnTo>
                    <a:pt x="25" y="623"/>
                  </a:lnTo>
                  <a:lnTo>
                    <a:pt x="16" y="635"/>
                  </a:lnTo>
                  <a:lnTo>
                    <a:pt x="4" y="653"/>
                  </a:lnTo>
                  <a:lnTo>
                    <a:pt x="2" y="652"/>
                  </a:lnTo>
                  <a:lnTo>
                    <a:pt x="0" y="648"/>
                  </a:lnTo>
                  <a:lnTo>
                    <a:pt x="0" y="641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6" name="Freeform 86"/>
            <p:cNvSpPr>
              <a:spLocks/>
            </p:cNvSpPr>
            <p:nvPr/>
          </p:nvSpPr>
          <p:spPr bwMode="auto">
            <a:xfrm>
              <a:off x="853" y="2694"/>
              <a:ext cx="27" cy="53"/>
            </a:xfrm>
            <a:custGeom>
              <a:avLst/>
              <a:gdLst>
                <a:gd name="T0" fmla="*/ 0 w 27"/>
                <a:gd name="T1" fmla="*/ 20 h 53"/>
                <a:gd name="T2" fmla="*/ 1 w 27"/>
                <a:gd name="T3" fmla="*/ 17 h 53"/>
                <a:gd name="T4" fmla="*/ 3 w 27"/>
                <a:gd name="T5" fmla="*/ 11 h 53"/>
                <a:gd name="T6" fmla="*/ 5 w 27"/>
                <a:gd name="T7" fmla="*/ 8 h 53"/>
                <a:gd name="T8" fmla="*/ 7 w 27"/>
                <a:gd name="T9" fmla="*/ 4 h 53"/>
                <a:gd name="T10" fmla="*/ 11 w 27"/>
                <a:gd name="T11" fmla="*/ 2 h 53"/>
                <a:gd name="T12" fmla="*/ 14 w 27"/>
                <a:gd name="T13" fmla="*/ 2 h 53"/>
                <a:gd name="T14" fmla="*/ 18 w 27"/>
                <a:gd name="T15" fmla="*/ 2 h 53"/>
                <a:gd name="T16" fmla="*/ 21 w 27"/>
                <a:gd name="T17" fmla="*/ 0 h 53"/>
                <a:gd name="T18" fmla="*/ 25 w 27"/>
                <a:gd name="T19" fmla="*/ 15 h 53"/>
                <a:gd name="T20" fmla="*/ 27 w 27"/>
                <a:gd name="T21" fmla="*/ 26 h 53"/>
                <a:gd name="T22" fmla="*/ 27 w 27"/>
                <a:gd name="T23" fmla="*/ 37 h 53"/>
                <a:gd name="T24" fmla="*/ 25 w 27"/>
                <a:gd name="T25" fmla="*/ 53 h 53"/>
                <a:gd name="T26" fmla="*/ 20 w 27"/>
                <a:gd name="T27" fmla="*/ 49 h 53"/>
                <a:gd name="T28" fmla="*/ 14 w 27"/>
                <a:gd name="T29" fmla="*/ 46 h 53"/>
                <a:gd name="T30" fmla="*/ 9 w 27"/>
                <a:gd name="T31" fmla="*/ 40 h 53"/>
                <a:gd name="T32" fmla="*/ 0 w 27"/>
                <a:gd name="T33" fmla="*/ 35 h 53"/>
                <a:gd name="T34" fmla="*/ 0 w 27"/>
                <a:gd name="T35" fmla="*/ 31 h 53"/>
                <a:gd name="T36" fmla="*/ 0 w 27"/>
                <a:gd name="T37" fmla="*/ 28 h 53"/>
                <a:gd name="T38" fmla="*/ 0 w 27"/>
                <a:gd name="T39" fmla="*/ 24 h 53"/>
                <a:gd name="T40" fmla="*/ 0 w 27"/>
                <a:gd name="T4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3">
                  <a:moveTo>
                    <a:pt x="0" y="20"/>
                  </a:moveTo>
                  <a:lnTo>
                    <a:pt x="1" y="17"/>
                  </a:lnTo>
                  <a:lnTo>
                    <a:pt x="3" y="11"/>
                  </a:lnTo>
                  <a:lnTo>
                    <a:pt x="5" y="8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5" y="15"/>
                  </a:lnTo>
                  <a:lnTo>
                    <a:pt x="27" y="26"/>
                  </a:lnTo>
                  <a:lnTo>
                    <a:pt x="27" y="37"/>
                  </a:lnTo>
                  <a:lnTo>
                    <a:pt x="25" y="53"/>
                  </a:lnTo>
                  <a:lnTo>
                    <a:pt x="20" y="49"/>
                  </a:lnTo>
                  <a:lnTo>
                    <a:pt x="14" y="46"/>
                  </a:lnTo>
                  <a:lnTo>
                    <a:pt x="9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7" name="Freeform 87"/>
            <p:cNvSpPr>
              <a:spLocks/>
            </p:cNvSpPr>
            <p:nvPr/>
          </p:nvSpPr>
          <p:spPr bwMode="auto">
            <a:xfrm>
              <a:off x="853" y="2740"/>
              <a:ext cx="21" cy="27"/>
            </a:xfrm>
            <a:custGeom>
              <a:avLst/>
              <a:gdLst>
                <a:gd name="T0" fmla="*/ 0 w 21"/>
                <a:gd name="T1" fmla="*/ 5 h 27"/>
                <a:gd name="T2" fmla="*/ 1 w 21"/>
                <a:gd name="T3" fmla="*/ 3 h 27"/>
                <a:gd name="T4" fmla="*/ 1 w 21"/>
                <a:gd name="T5" fmla="*/ 2 h 27"/>
                <a:gd name="T6" fmla="*/ 3 w 21"/>
                <a:gd name="T7" fmla="*/ 2 h 27"/>
                <a:gd name="T8" fmla="*/ 5 w 21"/>
                <a:gd name="T9" fmla="*/ 0 h 27"/>
                <a:gd name="T10" fmla="*/ 9 w 21"/>
                <a:gd name="T11" fmla="*/ 3 h 27"/>
                <a:gd name="T12" fmla="*/ 12 w 21"/>
                <a:gd name="T13" fmla="*/ 7 h 27"/>
                <a:gd name="T14" fmla="*/ 16 w 21"/>
                <a:gd name="T15" fmla="*/ 9 h 27"/>
                <a:gd name="T16" fmla="*/ 21 w 21"/>
                <a:gd name="T17" fmla="*/ 12 h 27"/>
                <a:gd name="T18" fmla="*/ 21 w 21"/>
                <a:gd name="T19" fmla="*/ 16 h 27"/>
                <a:gd name="T20" fmla="*/ 21 w 21"/>
                <a:gd name="T21" fmla="*/ 20 h 27"/>
                <a:gd name="T22" fmla="*/ 21 w 21"/>
                <a:gd name="T23" fmla="*/ 23 h 27"/>
                <a:gd name="T24" fmla="*/ 21 w 21"/>
                <a:gd name="T25" fmla="*/ 27 h 27"/>
                <a:gd name="T26" fmla="*/ 11 w 21"/>
                <a:gd name="T27" fmla="*/ 18 h 27"/>
                <a:gd name="T28" fmla="*/ 3 w 21"/>
                <a:gd name="T29" fmla="*/ 12 h 27"/>
                <a:gd name="T30" fmla="*/ 1 w 21"/>
                <a:gd name="T31" fmla="*/ 9 h 27"/>
                <a:gd name="T32" fmla="*/ 0 w 21"/>
                <a:gd name="T3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0" y="5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7"/>
                  </a:lnTo>
                  <a:lnTo>
                    <a:pt x="11" y="18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8" name="Freeform 88"/>
            <p:cNvSpPr>
              <a:spLocks/>
            </p:cNvSpPr>
            <p:nvPr/>
          </p:nvSpPr>
          <p:spPr bwMode="auto">
            <a:xfrm>
              <a:off x="858" y="1943"/>
              <a:ext cx="111" cy="266"/>
            </a:xfrm>
            <a:custGeom>
              <a:avLst/>
              <a:gdLst>
                <a:gd name="T0" fmla="*/ 6 w 111"/>
                <a:gd name="T1" fmla="*/ 43 h 266"/>
                <a:gd name="T2" fmla="*/ 9 w 111"/>
                <a:gd name="T3" fmla="*/ 34 h 266"/>
                <a:gd name="T4" fmla="*/ 20 w 111"/>
                <a:gd name="T5" fmla="*/ 25 h 266"/>
                <a:gd name="T6" fmla="*/ 29 w 111"/>
                <a:gd name="T7" fmla="*/ 23 h 266"/>
                <a:gd name="T8" fmla="*/ 36 w 111"/>
                <a:gd name="T9" fmla="*/ 47 h 266"/>
                <a:gd name="T10" fmla="*/ 40 w 111"/>
                <a:gd name="T11" fmla="*/ 83 h 266"/>
                <a:gd name="T12" fmla="*/ 47 w 111"/>
                <a:gd name="T13" fmla="*/ 114 h 266"/>
                <a:gd name="T14" fmla="*/ 53 w 111"/>
                <a:gd name="T15" fmla="*/ 125 h 266"/>
                <a:gd name="T16" fmla="*/ 60 w 111"/>
                <a:gd name="T17" fmla="*/ 130 h 266"/>
                <a:gd name="T18" fmla="*/ 67 w 111"/>
                <a:gd name="T19" fmla="*/ 134 h 266"/>
                <a:gd name="T20" fmla="*/ 71 w 111"/>
                <a:gd name="T21" fmla="*/ 130 h 266"/>
                <a:gd name="T22" fmla="*/ 71 w 111"/>
                <a:gd name="T23" fmla="*/ 125 h 266"/>
                <a:gd name="T24" fmla="*/ 67 w 111"/>
                <a:gd name="T25" fmla="*/ 119 h 266"/>
                <a:gd name="T26" fmla="*/ 60 w 111"/>
                <a:gd name="T27" fmla="*/ 117 h 266"/>
                <a:gd name="T28" fmla="*/ 53 w 111"/>
                <a:gd name="T29" fmla="*/ 101 h 266"/>
                <a:gd name="T30" fmla="*/ 47 w 111"/>
                <a:gd name="T31" fmla="*/ 72 h 266"/>
                <a:gd name="T32" fmla="*/ 44 w 111"/>
                <a:gd name="T33" fmla="*/ 34 h 266"/>
                <a:gd name="T34" fmla="*/ 45 w 111"/>
                <a:gd name="T35" fmla="*/ 11 h 266"/>
                <a:gd name="T36" fmla="*/ 51 w 111"/>
                <a:gd name="T37" fmla="*/ 0 h 266"/>
                <a:gd name="T38" fmla="*/ 58 w 111"/>
                <a:gd name="T39" fmla="*/ 0 h 266"/>
                <a:gd name="T40" fmla="*/ 62 w 111"/>
                <a:gd name="T41" fmla="*/ 9 h 266"/>
                <a:gd name="T42" fmla="*/ 62 w 111"/>
                <a:gd name="T43" fmla="*/ 27 h 266"/>
                <a:gd name="T44" fmla="*/ 65 w 111"/>
                <a:gd name="T45" fmla="*/ 41 h 266"/>
                <a:gd name="T46" fmla="*/ 72 w 111"/>
                <a:gd name="T47" fmla="*/ 47 h 266"/>
                <a:gd name="T48" fmla="*/ 82 w 111"/>
                <a:gd name="T49" fmla="*/ 79 h 266"/>
                <a:gd name="T50" fmla="*/ 94 w 111"/>
                <a:gd name="T51" fmla="*/ 136 h 266"/>
                <a:gd name="T52" fmla="*/ 103 w 111"/>
                <a:gd name="T53" fmla="*/ 163 h 266"/>
                <a:gd name="T54" fmla="*/ 109 w 111"/>
                <a:gd name="T55" fmla="*/ 166 h 266"/>
                <a:gd name="T56" fmla="*/ 111 w 111"/>
                <a:gd name="T57" fmla="*/ 188 h 266"/>
                <a:gd name="T58" fmla="*/ 111 w 111"/>
                <a:gd name="T59" fmla="*/ 230 h 266"/>
                <a:gd name="T60" fmla="*/ 109 w 111"/>
                <a:gd name="T61" fmla="*/ 253 h 266"/>
                <a:gd name="T62" fmla="*/ 105 w 111"/>
                <a:gd name="T63" fmla="*/ 262 h 266"/>
                <a:gd name="T64" fmla="*/ 94 w 111"/>
                <a:gd name="T65" fmla="*/ 266 h 266"/>
                <a:gd name="T66" fmla="*/ 87 w 111"/>
                <a:gd name="T67" fmla="*/ 262 h 266"/>
                <a:gd name="T68" fmla="*/ 85 w 111"/>
                <a:gd name="T69" fmla="*/ 252 h 266"/>
                <a:gd name="T70" fmla="*/ 87 w 111"/>
                <a:gd name="T71" fmla="*/ 235 h 266"/>
                <a:gd name="T72" fmla="*/ 85 w 111"/>
                <a:gd name="T73" fmla="*/ 224 h 266"/>
                <a:gd name="T74" fmla="*/ 76 w 111"/>
                <a:gd name="T75" fmla="*/ 215 h 266"/>
                <a:gd name="T76" fmla="*/ 63 w 111"/>
                <a:gd name="T77" fmla="*/ 199 h 266"/>
                <a:gd name="T78" fmla="*/ 53 w 111"/>
                <a:gd name="T79" fmla="*/ 175 h 266"/>
                <a:gd name="T80" fmla="*/ 47 w 111"/>
                <a:gd name="T81" fmla="*/ 146 h 266"/>
                <a:gd name="T82" fmla="*/ 45 w 111"/>
                <a:gd name="T83" fmla="*/ 134 h 266"/>
                <a:gd name="T84" fmla="*/ 38 w 111"/>
                <a:gd name="T85" fmla="*/ 128 h 266"/>
                <a:gd name="T86" fmla="*/ 29 w 111"/>
                <a:gd name="T87" fmla="*/ 128 h 266"/>
                <a:gd name="T88" fmla="*/ 20 w 111"/>
                <a:gd name="T89" fmla="*/ 119 h 266"/>
                <a:gd name="T90" fmla="*/ 11 w 111"/>
                <a:gd name="T91" fmla="*/ 103 h 266"/>
                <a:gd name="T92" fmla="*/ 9 w 111"/>
                <a:gd name="T93" fmla="*/ 92 h 266"/>
                <a:gd name="T94" fmla="*/ 16 w 111"/>
                <a:gd name="T95" fmla="*/ 81 h 266"/>
                <a:gd name="T96" fmla="*/ 13 w 111"/>
                <a:gd name="T97" fmla="*/ 72 h 266"/>
                <a:gd name="T98" fmla="*/ 6 w 111"/>
                <a:gd name="T99" fmla="*/ 69 h 266"/>
                <a:gd name="T100" fmla="*/ 0 w 111"/>
                <a:gd name="T101" fmla="*/ 61 h 266"/>
                <a:gd name="T102" fmla="*/ 0 w 111"/>
                <a:gd name="T103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266">
                  <a:moveTo>
                    <a:pt x="0" y="52"/>
                  </a:moveTo>
                  <a:lnTo>
                    <a:pt x="6" y="43"/>
                  </a:lnTo>
                  <a:lnTo>
                    <a:pt x="9" y="38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20" y="25"/>
                  </a:lnTo>
                  <a:lnTo>
                    <a:pt x="25" y="23"/>
                  </a:lnTo>
                  <a:lnTo>
                    <a:pt x="29" y="23"/>
                  </a:lnTo>
                  <a:lnTo>
                    <a:pt x="36" y="21"/>
                  </a:lnTo>
                  <a:lnTo>
                    <a:pt x="36" y="47"/>
                  </a:lnTo>
                  <a:lnTo>
                    <a:pt x="38" y="63"/>
                  </a:lnTo>
                  <a:lnTo>
                    <a:pt x="40" y="83"/>
                  </a:lnTo>
                  <a:lnTo>
                    <a:pt x="44" y="110"/>
                  </a:lnTo>
                  <a:lnTo>
                    <a:pt x="47" y="114"/>
                  </a:lnTo>
                  <a:lnTo>
                    <a:pt x="49" y="119"/>
                  </a:lnTo>
                  <a:lnTo>
                    <a:pt x="53" y="125"/>
                  </a:lnTo>
                  <a:lnTo>
                    <a:pt x="56" y="130"/>
                  </a:lnTo>
                  <a:lnTo>
                    <a:pt x="60" y="130"/>
                  </a:lnTo>
                  <a:lnTo>
                    <a:pt x="63" y="132"/>
                  </a:lnTo>
                  <a:lnTo>
                    <a:pt x="67" y="134"/>
                  </a:lnTo>
                  <a:lnTo>
                    <a:pt x="71" y="134"/>
                  </a:lnTo>
                  <a:lnTo>
                    <a:pt x="71" y="130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60" y="117"/>
                  </a:lnTo>
                  <a:lnTo>
                    <a:pt x="56" y="116"/>
                  </a:lnTo>
                  <a:lnTo>
                    <a:pt x="53" y="101"/>
                  </a:lnTo>
                  <a:lnTo>
                    <a:pt x="49" y="87"/>
                  </a:lnTo>
                  <a:lnTo>
                    <a:pt x="47" y="72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4" y="20"/>
                  </a:lnTo>
                  <a:lnTo>
                    <a:pt x="45" y="1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62" y="18"/>
                  </a:lnTo>
                  <a:lnTo>
                    <a:pt x="62" y="27"/>
                  </a:lnTo>
                  <a:lnTo>
                    <a:pt x="62" y="38"/>
                  </a:lnTo>
                  <a:lnTo>
                    <a:pt x="65" y="41"/>
                  </a:lnTo>
                  <a:lnTo>
                    <a:pt x="69" y="43"/>
                  </a:lnTo>
                  <a:lnTo>
                    <a:pt x="72" y="47"/>
                  </a:lnTo>
                  <a:lnTo>
                    <a:pt x="76" y="50"/>
                  </a:lnTo>
                  <a:lnTo>
                    <a:pt x="82" y="79"/>
                  </a:lnTo>
                  <a:lnTo>
                    <a:pt x="89" y="107"/>
                  </a:lnTo>
                  <a:lnTo>
                    <a:pt x="94" y="136"/>
                  </a:lnTo>
                  <a:lnTo>
                    <a:pt x="100" y="163"/>
                  </a:lnTo>
                  <a:lnTo>
                    <a:pt x="103" y="163"/>
                  </a:lnTo>
                  <a:lnTo>
                    <a:pt x="107" y="165"/>
                  </a:lnTo>
                  <a:lnTo>
                    <a:pt x="109" y="166"/>
                  </a:lnTo>
                  <a:lnTo>
                    <a:pt x="111" y="166"/>
                  </a:lnTo>
                  <a:lnTo>
                    <a:pt x="111" y="188"/>
                  </a:lnTo>
                  <a:lnTo>
                    <a:pt x="111" y="208"/>
                  </a:lnTo>
                  <a:lnTo>
                    <a:pt x="111" y="230"/>
                  </a:lnTo>
                  <a:lnTo>
                    <a:pt x="111" y="250"/>
                  </a:lnTo>
                  <a:lnTo>
                    <a:pt x="109" y="253"/>
                  </a:lnTo>
                  <a:lnTo>
                    <a:pt x="107" y="257"/>
                  </a:lnTo>
                  <a:lnTo>
                    <a:pt x="105" y="262"/>
                  </a:lnTo>
                  <a:lnTo>
                    <a:pt x="103" y="266"/>
                  </a:lnTo>
                  <a:lnTo>
                    <a:pt x="94" y="266"/>
                  </a:lnTo>
                  <a:lnTo>
                    <a:pt x="91" y="264"/>
                  </a:lnTo>
                  <a:lnTo>
                    <a:pt x="87" y="262"/>
                  </a:lnTo>
                  <a:lnTo>
                    <a:pt x="83" y="257"/>
                  </a:lnTo>
                  <a:lnTo>
                    <a:pt x="85" y="252"/>
                  </a:lnTo>
                  <a:lnTo>
                    <a:pt x="87" y="244"/>
                  </a:lnTo>
                  <a:lnTo>
                    <a:pt x="87" y="235"/>
                  </a:lnTo>
                  <a:lnTo>
                    <a:pt x="89" y="228"/>
                  </a:lnTo>
                  <a:lnTo>
                    <a:pt x="85" y="224"/>
                  </a:lnTo>
                  <a:lnTo>
                    <a:pt x="80" y="219"/>
                  </a:lnTo>
                  <a:lnTo>
                    <a:pt x="76" y="215"/>
                  </a:lnTo>
                  <a:lnTo>
                    <a:pt x="71" y="212"/>
                  </a:lnTo>
                  <a:lnTo>
                    <a:pt x="63" y="199"/>
                  </a:lnTo>
                  <a:lnTo>
                    <a:pt x="58" y="186"/>
                  </a:lnTo>
                  <a:lnTo>
                    <a:pt x="53" y="175"/>
                  </a:lnTo>
                  <a:lnTo>
                    <a:pt x="47" y="163"/>
                  </a:lnTo>
                  <a:lnTo>
                    <a:pt x="47" y="146"/>
                  </a:lnTo>
                  <a:lnTo>
                    <a:pt x="47" y="137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29" y="128"/>
                  </a:lnTo>
                  <a:lnTo>
                    <a:pt x="25" y="127"/>
                  </a:lnTo>
                  <a:lnTo>
                    <a:pt x="20" y="119"/>
                  </a:lnTo>
                  <a:lnTo>
                    <a:pt x="16" y="110"/>
                  </a:lnTo>
                  <a:lnTo>
                    <a:pt x="11" y="103"/>
                  </a:lnTo>
                  <a:lnTo>
                    <a:pt x="7" y="96"/>
                  </a:lnTo>
                  <a:lnTo>
                    <a:pt x="9" y="92"/>
                  </a:lnTo>
                  <a:lnTo>
                    <a:pt x="13" y="87"/>
                  </a:lnTo>
                  <a:lnTo>
                    <a:pt x="16" y="81"/>
                  </a:lnTo>
                  <a:lnTo>
                    <a:pt x="20" y="74"/>
                  </a:lnTo>
                  <a:lnTo>
                    <a:pt x="13" y="72"/>
                  </a:lnTo>
                  <a:lnTo>
                    <a:pt x="9" y="70"/>
                  </a:lnTo>
                  <a:lnTo>
                    <a:pt x="6" y="69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9" name="Freeform 89"/>
            <p:cNvSpPr>
              <a:spLocks/>
            </p:cNvSpPr>
            <p:nvPr/>
          </p:nvSpPr>
          <p:spPr bwMode="auto">
            <a:xfrm>
              <a:off x="864" y="3605"/>
              <a:ext cx="25" cy="28"/>
            </a:xfrm>
            <a:custGeom>
              <a:avLst/>
              <a:gdLst>
                <a:gd name="T0" fmla="*/ 0 w 25"/>
                <a:gd name="T1" fmla="*/ 0 h 28"/>
                <a:gd name="T2" fmla="*/ 5 w 25"/>
                <a:gd name="T3" fmla="*/ 0 h 28"/>
                <a:gd name="T4" fmla="*/ 10 w 25"/>
                <a:gd name="T5" fmla="*/ 0 h 28"/>
                <a:gd name="T6" fmla="*/ 18 w 25"/>
                <a:gd name="T7" fmla="*/ 0 h 28"/>
                <a:gd name="T8" fmla="*/ 25 w 25"/>
                <a:gd name="T9" fmla="*/ 0 h 28"/>
                <a:gd name="T10" fmla="*/ 25 w 25"/>
                <a:gd name="T11" fmla="*/ 6 h 28"/>
                <a:gd name="T12" fmla="*/ 25 w 25"/>
                <a:gd name="T13" fmla="*/ 11 h 28"/>
                <a:gd name="T14" fmla="*/ 25 w 25"/>
                <a:gd name="T15" fmla="*/ 19 h 28"/>
                <a:gd name="T16" fmla="*/ 25 w 25"/>
                <a:gd name="T17" fmla="*/ 24 h 28"/>
                <a:gd name="T18" fmla="*/ 19 w 25"/>
                <a:gd name="T19" fmla="*/ 24 h 28"/>
                <a:gd name="T20" fmla="*/ 14 w 25"/>
                <a:gd name="T21" fmla="*/ 26 h 28"/>
                <a:gd name="T22" fmla="*/ 9 w 25"/>
                <a:gd name="T23" fmla="*/ 28 h 28"/>
                <a:gd name="T24" fmla="*/ 3 w 25"/>
                <a:gd name="T25" fmla="*/ 28 h 28"/>
                <a:gd name="T26" fmla="*/ 1 w 25"/>
                <a:gd name="T27" fmla="*/ 20 h 28"/>
                <a:gd name="T28" fmla="*/ 1 w 25"/>
                <a:gd name="T29" fmla="*/ 13 h 28"/>
                <a:gd name="T30" fmla="*/ 1 w 25"/>
                <a:gd name="T31" fmla="*/ 6 h 28"/>
                <a:gd name="T32" fmla="*/ 0 w 25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9"/>
                  </a:lnTo>
                  <a:lnTo>
                    <a:pt x="25" y="24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8"/>
                  </a:lnTo>
                  <a:lnTo>
                    <a:pt x="3" y="28"/>
                  </a:lnTo>
                  <a:lnTo>
                    <a:pt x="1" y="20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0" name="Freeform 90"/>
            <p:cNvSpPr>
              <a:spLocks/>
            </p:cNvSpPr>
            <p:nvPr/>
          </p:nvSpPr>
          <p:spPr bwMode="auto">
            <a:xfrm>
              <a:off x="867" y="1144"/>
              <a:ext cx="89" cy="80"/>
            </a:xfrm>
            <a:custGeom>
              <a:avLst/>
              <a:gdLst>
                <a:gd name="T0" fmla="*/ 0 w 89"/>
                <a:gd name="T1" fmla="*/ 22 h 80"/>
                <a:gd name="T2" fmla="*/ 2 w 89"/>
                <a:gd name="T3" fmla="*/ 16 h 80"/>
                <a:gd name="T4" fmla="*/ 4 w 89"/>
                <a:gd name="T5" fmla="*/ 11 h 80"/>
                <a:gd name="T6" fmla="*/ 6 w 89"/>
                <a:gd name="T7" fmla="*/ 5 h 80"/>
                <a:gd name="T8" fmla="*/ 6 w 89"/>
                <a:gd name="T9" fmla="*/ 0 h 80"/>
                <a:gd name="T10" fmla="*/ 18 w 89"/>
                <a:gd name="T11" fmla="*/ 5 h 80"/>
                <a:gd name="T12" fmla="*/ 29 w 89"/>
                <a:gd name="T13" fmla="*/ 11 h 80"/>
                <a:gd name="T14" fmla="*/ 38 w 89"/>
                <a:gd name="T15" fmla="*/ 18 h 80"/>
                <a:gd name="T16" fmla="*/ 51 w 89"/>
                <a:gd name="T17" fmla="*/ 24 h 80"/>
                <a:gd name="T18" fmla="*/ 54 w 89"/>
                <a:gd name="T19" fmla="*/ 29 h 80"/>
                <a:gd name="T20" fmla="*/ 60 w 89"/>
                <a:gd name="T21" fmla="*/ 33 h 80"/>
                <a:gd name="T22" fmla="*/ 65 w 89"/>
                <a:gd name="T23" fmla="*/ 34 h 80"/>
                <a:gd name="T24" fmla="*/ 74 w 89"/>
                <a:gd name="T25" fmla="*/ 36 h 80"/>
                <a:gd name="T26" fmla="*/ 80 w 89"/>
                <a:gd name="T27" fmla="*/ 45 h 80"/>
                <a:gd name="T28" fmla="*/ 83 w 89"/>
                <a:gd name="T29" fmla="*/ 54 h 80"/>
                <a:gd name="T30" fmla="*/ 85 w 89"/>
                <a:gd name="T31" fmla="*/ 63 h 80"/>
                <a:gd name="T32" fmla="*/ 89 w 89"/>
                <a:gd name="T33" fmla="*/ 80 h 80"/>
                <a:gd name="T34" fmla="*/ 85 w 89"/>
                <a:gd name="T35" fmla="*/ 80 h 80"/>
                <a:gd name="T36" fmla="*/ 82 w 89"/>
                <a:gd name="T37" fmla="*/ 80 h 80"/>
                <a:gd name="T38" fmla="*/ 80 w 89"/>
                <a:gd name="T39" fmla="*/ 80 h 80"/>
                <a:gd name="T40" fmla="*/ 78 w 89"/>
                <a:gd name="T41" fmla="*/ 80 h 80"/>
                <a:gd name="T42" fmla="*/ 60 w 89"/>
                <a:gd name="T43" fmla="*/ 71 h 80"/>
                <a:gd name="T44" fmla="*/ 45 w 89"/>
                <a:gd name="T45" fmla="*/ 63 h 80"/>
                <a:gd name="T46" fmla="*/ 36 w 89"/>
                <a:gd name="T47" fmla="*/ 58 h 80"/>
                <a:gd name="T48" fmla="*/ 27 w 89"/>
                <a:gd name="T49" fmla="*/ 54 h 80"/>
                <a:gd name="T50" fmla="*/ 22 w 89"/>
                <a:gd name="T51" fmla="*/ 49 h 80"/>
                <a:gd name="T52" fmla="*/ 15 w 89"/>
                <a:gd name="T53" fmla="*/ 45 h 80"/>
                <a:gd name="T54" fmla="*/ 9 w 89"/>
                <a:gd name="T55" fmla="*/ 40 h 80"/>
                <a:gd name="T56" fmla="*/ 2 w 89"/>
                <a:gd name="T57" fmla="*/ 34 h 80"/>
                <a:gd name="T58" fmla="*/ 2 w 89"/>
                <a:gd name="T59" fmla="*/ 33 h 80"/>
                <a:gd name="T60" fmla="*/ 2 w 89"/>
                <a:gd name="T61" fmla="*/ 29 h 80"/>
                <a:gd name="T62" fmla="*/ 0 w 89"/>
                <a:gd name="T63" fmla="*/ 25 h 80"/>
                <a:gd name="T64" fmla="*/ 0 w 89"/>
                <a:gd name="T65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80">
                  <a:moveTo>
                    <a:pt x="0" y="22"/>
                  </a:moveTo>
                  <a:lnTo>
                    <a:pt x="2" y="16"/>
                  </a:lnTo>
                  <a:lnTo>
                    <a:pt x="4" y="11"/>
                  </a:lnTo>
                  <a:lnTo>
                    <a:pt x="6" y="5"/>
                  </a:lnTo>
                  <a:lnTo>
                    <a:pt x="6" y="0"/>
                  </a:lnTo>
                  <a:lnTo>
                    <a:pt x="18" y="5"/>
                  </a:lnTo>
                  <a:lnTo>
                    <a:pt x="29" y="11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54" y="29"/>
                  </a:lnTo>
                  <a:lnTo>
                    <a:pt x="60" y="33"/>
                  </a:lnTo>
                  <a:lnTo>
                    <a:pt x="65" y="34"/>
                  </a:lnTo>
                  <a:lnTo>
                    <a:pt x="74" y="36"/>
                  </a:lnTo>
                  <a:lnTo>
                    <a:pt x="80" y="45"/>
                  </a:lnTo>
                  <a:lnTo>
                    <a:pt x="83" y="54"/>
                  </a:lnTo>
                  <a:lnTo>
                    <a:pt x="85" y="63"/>
                  </a:lnTo>
                  <a:lnTo>
                    <a:pt x="89" y="80"/>
                  </a:lnTo>
                  <a:lnTo>
                    <a:pt x="85" y="80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8" y="80"/>
                  </a:lnTo>
                  <a:lnTo>
                    <a:pt x="60" y="71"/>
                  </a:lnTo>
                  <a:lnTo>
                    <a:pt x="45" y="63"/>
                  </a:lnTo>
                  <a:lnTo>
                    <a:pt x="36" y="58"/>
                  </a:lnTo>
                  <a:lnTo>
                    <a:pt x="27" y="54"/>
                  </a:lnTo>
                  <a:lnTo>
                    <a:pt x="22" y="49"/>
                  </a:lnTo>
                  <a:lnTo>
                    <a:pt x="15" y="45"/>
                  </a:lnTo>
                  <a:lnTo>
                    <a:pt x="9" y="40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1" name="Freeform 91"/>
            <p:cNvSpPr>
              <a:spLocks/>
            </p:cNvSpPr>
            <p:nvPr/>
          </p:nvSpPr>
          <p:spPr bwMode="auto">
            <a:xfrm>
              <a:off x="878" y="2774"/>
              <a:ext cx="27" cy="56"/>
            </a:xfrm>
            <a:custGeom>
              <a:avLst/>
              <a:gdLst>
                <a:gd name="T0" fmla="*/ 0 w 27"/>
                <a:gd name="T1" fmla="*/ 4 h 56"/>
                <a:gd name="T2" fmla="*/ 2 w 27"/>
                <a:gd name="T3" fmla="*/ 4 h 56"/>
                <a:gd name="T4" fmla="*/ 4 w 27"/>
                <a:gd name="T5" fmla="*/ 4 h 56"/>
                <a:gd name="T6" fmla="*/ 5 w 27"/>
                <a:gd name="T7" fmla="*/ 2 h 56"/>
                <a:gd name="T8" fmla="*/ 7 w 27"/>
                <a:gd name="T9" fmla="*/ 0 h 56"/>
                <a:gd name="T10" fmla="*/ 13 w 27"/>
                <a:gd name="T11" fmla="*/ 7 h 56"/>
                <a:gd name="T12" fmla="*/ 18 w 27"/>
                <a:gd name="T13" fmla="*/ 15 h 56"/>
                <a:gd name="T14" fmla="*/ 22 w 27"/>
                <a:gd name="T15" fmla="*/ 20 h 56"/>
                <a:gd name="T16" fmla="*/ 27 w 27"/>
                <a:gd name="T17" fmla="*/ 27 h 56"/>
                <a:gd name="T18" fmla="*/ 27 w 27"/>
                <a:gd name="T19" fmla="*/ 35 h 56"/>
                <a:gd name="T20" fmla="*/ 27 w 27"/>
                <a:gd name="T21" fmla="*/ 42 h 56"/>
                <a:gd name="T22" fmla="*/ 27 w 27"/>
                <a:gd name="T23" fmla="*/ 49 h 56"/>
                <a:gd name="T24" fmla="*/ 27 w 27"/>
                <a:gd name="T25" fmla="*/ 56 h 56"/>
                <a:gd name="T26" fmla="*/ 24 w 27"/>
                <a:gd name="T27" fmla="*/ 56 h 56"/>
                <a:gd name="T28" fmla="*/ 20 w 27"/>
                <a:gd name="T29" fmla="*/ 54 h 56"/>
                <a:gd name="T30" fmla="*/ 14 w 27"/>
                <a:gd name="T31" fmla="*/ 54 h 56"/>
                <a:gd name="T32" fmla="*/ 11 w 27"/>
                <a:gd name="T33" fmla="*/ 54 h 56"/>
                <a:gd name="T34" fmla="*/ 5 w 27"/>
                <a:gd name="T35" fmla="*/ 33 h 56"/>
                <a:gd name="T36" fmla="*/ 2 w 27"/>
                <a:gd name="T37" fmla="*/ 20 h 56"/>
                <a:gd name="T38" fmla="*/ 0 w 27"/>
                <a:gd name="T39" fmla="*/ 11 h 56"/>
                <a:gd name="T40" fmla="*/ 0 w 27"/>
                <a:gd name="T4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6">
                  <a:moveTo>
                    <a:pt x="0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8" y="15"/>
                  </a:lnTo>
                  <a:lnTo>
                    <a:pt x="22" y="20"/>
                  </a:lnTo>
                  <a:lnTo>
                    <a:pt x="27" y="27"/>
                  </a:lnTo>
                  <a:lnTo>
                    <a:pt x="27" y="35"/>
                  </a:lnTo>
                  <a:lnTo>
                    <a:pt x="27" y="42"/>
                  </a:lnTo>
                  <a:lnTo>
                    <a:pt x="27" y="49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54"/>
                  </a:lnTo>
                  <a:lnTo>
                    <a:pt x="11" y="54"/>
                  </a:lnTo>
                  <a:lnTo>
                    <a:pt x="5" y="33"/>
                  </a:lnTo>
                  <a:lnTo>
                    <a:pt x="2" y="20"/>
                  </a:lnTo>
                  <a:lnTo>
                    <a:pt x="0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2" name="Freeform 92"/>
            <p:cNvSpPr>
              <a:spLocks/>
            </p:cNvSpPr>
            <p:nvPr/>
          </p:nvSpPr>
          <p:spPr bwMode="auto">
            <a:xfrm>
              <a:off x="880" y="2109"/>
              <a:ext cx="40" cy="53"/>
            </a:xfrm>
            <a:custGeom>
              <a:avLst/>
              <a:gdLst>
                <a:gd name="T0" fmla="*/ 0 w 40"/>
                <a:gd name="T1" fmla="*/ 6 h 53"/>
                <a:gd name="T2" fmla="*/ 3 w 40"/>
                <a:gd name="T3" fmla="*/ 4 h 53"/>
                <a:gd name="T4" fmla="*/ 9 w 40"/>
                <a:gd name="T5" fmla="*/ 2 h 53"/>
                <a:gd name="T6" fmla="*/ 14 w 40"/>
                <a:gd name="T7" fmla="*/ 2 h 53"/>
                <a:gd name="T8" fmla="*/ 20 w 40"/>
                <a:gd name="T9" fmla="*/ 0 h 53"/>
                <a:gd name="T10" fmla="*/ 23 w 40"/>
                <a:gd name="T11" fmla="*/ 13 h 53"/>
                <a:gd name="T12" fmla="*/ 31 w 40"/>
                <a:gd name="T13" fmla="*/ 28 h 53"/>
                <a:gd name="T14" fmla="*/ 36 w 40"/>
                <a:gd name="T15" fmla="*/ 42 h 53"/>
                <a:gd name="T16" fmla="*/ 40 w 40"/>
                <a:gd name="T17" fmla="*/ 53 h 53"/>
                <a:gd name="T18" fmla="*/ 36 w 40"/>
                <a:gd name="T19" fmla="*/ 53 h 53"/>
                <a:gd name="T20" fmla="*/ 34 w 40"/>
                <a:gd name="T21" fmla="*/ 53 h 53"/>
                <a:gd name="T22" fmla="*/ 31 w 40"/>
                <a:gd name="T23" fmla="*/ 53 h 53"/>
                <a:gd name="T24" fmla="*/ 27 w 40"/>
                <a:gd name="T25" fmla="*/ 51 h 53"/>
                <a:gd name="T26" fmla="*/ 22 w 40"/>
                <a:gd name="T27" fmla="*/ 42 h 53"/>
                <a:gd name="T28" fmla="*/ 14 w 40"/>
                <a:gd name="T29" fmla="*/ 35 h 53"/>
                <a:gd name="T30" fmla="*/ 7 w 40"/>
                <a:gd name="T31" fmla="*/ 26 h 53"/>
                <a:gd name="T32" fmla="*/ 0 w 40"/>
                <a:gd name="T33" fmla="*/ 19 h 53"/>
                <a:gd name="T34" fmla="*/ 0 w 40"/>
                <a:gd name="T35" fmla="*/ 15 h 53"/>
                <a:gd name="T36" fmla="*/ 0 w 40"/>
                <a:gd name="T37" fmla="*/ 11 h 53"/>
                <a:gd name="T38" fmla="*/ 0 w 40"/>
                <a:gd name="T39" fmla="*/ 8 h 53"/>
                <a:gd name="T40" fmla="*/ 0 w 40"/>
                <a:gd name="T41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3">
                  <a:moveTo>
                    <a:pt x="0" y="6"/>
                  </a:moveTo>
                  <a:lnTo>
                    <a:pt x="3" y="4"/>
                  </a:lnTo>
                  <a:lnTo>
                    <a:pt x="9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13"/>
                  </a:lnTo>
                  <a:lnTo>
                    <a:pt x="31" y="28"/>
                  </a:lnTo>
                  <a:lnTo>
                    <a:pt x="36" y="42"/>
                  </a:lnTo>
                  <a:lnTo>
                    <a:pt x="40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7" y="51"/>
                  </a:lnTo>
                  <a:lnTo>
                    <a:pt x="22" y="42"/>
                  </a:lnTo>
                  <a:lnTo>
                    <a:pt x="14" y="35"/>
                  </a:lnTo>
                  <a:lnTo>
                    <a:pt x="7" y="26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3" name="Freeform 93"/>
            <p:cNvSpPr>
              <a:spLocks/>
            </p:cNvSpPr>
            <p:nvPr/>
          </p:nvSpPr>
          <p:spPr bwMode="auto">
            <a:xfrm>
              <a:off x="885" y="2756"/>
              <a:ext cx="29" cy="42"/>
            </a:xfrm>
            <a:custGeom>
              <a:avLst/>
              <a:gdLst>
                <a:gd name="T0" fmla="*/ 0 w 29"/>
                <a:gd name="T1" fmla="*/ 0 h 42"/>
                <a:gd name="T2" fmla="*/ 4 w 29"/>
                <a:gd name="T3" fmla="*/ 0 h 42"/>
                <a:gd name="T4" fmla="*/ 7 w 29"/>
                <a:gd name="T5" fmla="*/ 0 h 42"/>
                <a:gd name="T6" fmla="*/ 11 w 29"/>
                <a:gd name="T7" fmla="*/ 0 h 42"/>
                <a:gd name="T8" fmla="*/ 15 w 29"/>
                <a:gd name="T9" fmla="*/ 0 h 42"/>
                <a:gd name="T10" fmla="*/ 17 w 29"/>
                <a:gd name="T11" fmla="*/ 5 h 42"/>
                <a:gd name="T12" fmla="*/ 18 w 29"/>
                <a:gd name="T13" fmla="*/ 11 h 42"/>
                <a:gd name="T14" fmla="*/ 20 w 29"/>
                <a:gd name="T15" fmla="*/ 16 h 42"/>
                <a:gd name="T16" fmla="*/ 22 w 29"/>
                <a:gd name="T17" fmla="*/ 22 h 42"/>
                <a:gd name="T18" fmla="*/ 24 w 29"/>
                <a:gd name="T19" fmla="*/ 22 h 42"/>
                <a:gd name="T20" fmla="*/ 26 w 29"/>
                <a:gd name="T21" fmla="*/ 22 h 42"/>
                <a:gd name="T22" fmla="*/ 27 w 29"/>
                <a:gd name="T23" fmla="*/ 22 h 42"/>
                <a:gd name="T24" fmla="*/ 29 w 29"/>
                <a:gd name="T25" fmla="*/ 22 h 42"/>
                <a:gd name="T26" fmla="*/ 29 w 29"/>
                <a:gd name="T27" fmla="*/ 27 h 42"/>
                <a:gd name="T28" fmla="*/ 29 w 29"/>
                <a:gd name="T29" fmla="*/ 31 h 42"/>
                <a:gd name="T30" fmla="*/ 29 w 29"/>
                <a:gd name="T31" fmla="*/ 36 h 42"/>
                <a:gd name="T32" fmla="*/ 29 w 29"/>
                <a:gd name="T33" fmla="*/ 42 h 42"/>
                <a:gd name="T34" fmla="*/ 24 w 29"/>
                <a:gd name="T35" fmla="*/ 34 h 42"/>
                <a:gd name="T36" fmla="*/ 20 w 29"/>
                <a:gd name="T37" fmla="*/ 25 h 42"/>
                <a:gd name="T38" fmla="*/ 15 w 29"/>
                <a:gd name="T39" fmla="*/ 18 h 42"/>
                <a:gd name="T40" fmla="*/ 11 w 29"/>
                <a:gd name="T41" fmla="*/ 11 h 42"/>
                <a:gd name="T42" fmla="*/ 7 w 29"/>
                <a:gd name="T43" fmla="*/ 11 h 42"/>
                <a:gd name="T44" fmla="*/ 6 w 29"/>
                <a:gd name="T45" fmla="*/ 11 h 42"/>
                <a:gd name="T46" fmla="*/ 2 w 29"/>
                <a:gd name="T47" fmla="*/ 11 h 42"/>
                <a:gd name="T48" fmla="*/ 0 w 29"/>
                <a:gd name="T49" fmla="*/ 11 h 42"/>
                <a:gd name="T50" fmla="*/ 0 w 29"/>
                <a:gd name="T51" fmla="*/ 7 h 42"/>
                <a:gd name="T52" fmla="*/ 0 w 29"/>
                <a:gd name="T53" fmla="*/ 5 h 42"/>
                <a:gd name="T54" fmla="*/ 0 w 29"/>
                <a:gd name="T55" fmla="*/ 2 h 42"/>
                <a:gd name="T56" fmla="*/ 0 w 29"/>
                <a:gd name="T5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5"/>
                  </a:lnTo>
                  <a:lnTo>
                    <a:pt x="18" y="11"/>
                  </a:lnTo>
                  <a:lnTo>
                    <a:pt x="20" y="16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29" y="27"/>
                  </a:lnTo>
                  <a:lnTo>
                    <a:pt x="29" y="31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4" y="34"/>
                  </a:lnTo>
                  <a:lnTo>
                    <a:pt x="20" y="25"/>
                  </a:lnTo>
                  <a:lnTo>
                    <a:pt x="15" y="18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4" name="Freeform 94"/>
            <p:cNvSpPr>
              <a:spLocks/>
            </p:cNvSpPr>
            <p:nvPr/>
          </p:nvSpPr>
          <p:spPr bwMode="auto">
            <a:xfrm>
              <a:off x="896" y="889"/>
              <a:ext cx="65" cy="50"/>
            </a:xfrm>
            <a:custGeom>
              <a:avLst/>
              <a:gdLst>
                <a:gd name="T0" fmla="*/ 0 w 65"/>
                <a:gd name="T1" fmla="*/ 7 h 50"/>
                <a:gd name="T2" fmla="*/ 9 w 65"/>
                <a:gd name="T3" fmla="*/ 5 h 50"/>
                <a:gd name="T4" fmla="*/ 16 w 65"/>
                <a:gd name="T5" fmla="*/ 3 h 50"/>
                <a:gd name="T6" fmla="*/ 22 w 65"/>
                <a:gd name="T7" fmla="*/ 1 h 50"/>
                <a:gd name="T8" fmla="*/ 27 w 65"/>
                <a:gd name="T9" fmla="*/ 1 h 50"/>
                <a:gd name="T10" fmla="*/ 33 w 65"/>
                <a:gd name="T11" fmla="*/ 0 h 50"/>
                <a:gd name="T12" fmla="*/ 38 w 65"/>
                <a:gd name="T13" fmla="*/ 0 h 50"/>
                <a:gd name="T14" fmla="*/ 45 w 65"/>
                <a:gd name="T15" fmla="*/ 1 h 50"/>
                <a:gd name="T16" fmla="*/ 54 w 65"/>
                <a:gd name="T17" fmla="*/ 1 h 50"/>
                <a:gd name="T18" fmla="*/ 56 w 65"/>
                <a:gd name="T19" fmla="*/ 9 h 50"/>
                <a:gd name="T20" fmla="*/ 58 w 65"/>
                <a:gd name="T21" fmla="*/ 14 h 50"/>
                <a:gd name="T22" fmla="*/ 62 w 65"/>
                <a:gd name="T23" fmla="*/ 20 h 50"/>
                <a:gd name="T24" fmla="*/ 65 w 65"/>
                <a:gd name="T25" fmla="*/ 25 h 50"/>
                <a:gd name="T26" fmla="*/ 58 w 65"/>
                <a:gd name="T27" fmla="*/ 30 h 50"/>
                <a:gd name="T28" fmla="*/ 51 w 65"/>
                <a:gd name="T29" fmla="*/ 36 h 50"/>
                <a:gd name="T30" fmla="*/ 42 w 65"/>
                <a:gd name="T31" fmla="*/ 43 h 50"/>
                <a:gd name="T32" fmla="*/ 34 w 65"/>
                <a:gd name="T33" fmla="*/ 50 h 50"/>
                <a:gd name="T34" fmla="*/ 25 w 65"/>
                <a:gd name="T35" fmla="*/ 47 h 50"/>
                <a:gd name="T36" fmla="*/ 20 w 65"/>
                <a:gd name="T37" fmla="*/ 45 h 50"/>
                <a:gd name="T38" fmla="*/ 16 w 65"/>
                <a:gd name="T39" fmla="*/ 43 h 50"/>
                <a:gd name="T40" fmla="*/ 13 w 65"/>
                <a:gd name="T41" fmla="*/ 39 h 50"/>
                <a:gd name="T42" fmla="*/ 13 w 65"/>
                <a:gd name="T43" fmla="*/ 32 h 50"/>
                <a:gd name="T44" fmla="*/ 13 w 65"/>
                <a:gd name="T45" fmla="*/ 27 h 50"/>
                <a:gd name="T46" fmla="*/ 13 w 65"/>
                <a:gd name="T47" fmla="*/ 21 h 50"/>
                <a:gd name="T48" fmla="*/ 13 w 65"/>
                <a:gd name="T49" fmla="*/ 16 h 50"/>
                <a:gd name="T50" fmla="*/ 11 w 65"/>
                <a:gd name="T51" fmla="*/ 16 h 50"/>
                <a:gd name="T52" fmla="*/ 7 w 65"/>
                <a:gd name="T53" fmla="*/ 16 h 50"/>
                <a:gd name="T54" fmla="*/ 4 w 65"/>
                <a:gd name="T55" fmla="*/ 16 h 50"/>
                <a:gd name="T56" fmla="*/ 0 w 65"/>
                <a:gd name="T57" fmla="*/ 16 h 50"/>
                <a:gd name="T58" fmla="*/ 0 w 65"/>
                <a:gd name="T59" fmla="*/ 14 h 50"/>
                <a:gd name="T60" fmla="*/ 0 w 65"/>
                <a:gd name="T61" fmla="*/ 11 h 50"/>
                <a:gd name="T62" fmla="*/ 0 w 65"/>
                <a:gd name="T63" fmla="*/ 9 h 50"/>
                <a:gd name="T64" fmla="*/ 0 w 65"/>
                <a:gd name="T65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50">
                  <a:moveTo>
                    <a:pt x="0" y="7"/>
                  </a:moveTo>
                  <a:lnTo>
                    <a:pt x="9" y="5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1"/>
                  </a:lnTo>
                  <a:lnTo>
                    <a:pt x="56" y="9"/>
                  </a:lnTo>
                  <a:lnTo>
                    <a:pt x="58" y="14"/>
                  </a:lnTo>
                  <a:lnTo>
                    <a:pt x="62" y="20"/>
                  </a:lnTo>
                  <a:lnTo>
                    <a:pt x="65" y="25"/>
                  </a:lnTo>
                  <a:lnTo>
                    <a:pt x="58" y="30"/>
                  </a:lnTo>
                  <a:lnTo>
                    <a:pt x="51" y="36"/>
                  </a:lnTo>
                  <a:lnTo>
                    <a:pt x="42" y="43"/>
                  </a:lnTo>
                  <a:lnTo>
                    <a:pt x="34" y="50"/>
                  </a:lnTo>
                  <a:lnTo>
                    <a:pt x="25" y="47"/>
                  </a:lnTo>
                  <a:lnTo>
                    <a:pt x="20" y="45"/>
                  </a:lnTo>
                  <a:lnTo>
                    <a:pt x="16" y="43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7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5" name="Freeform 95"/>
            <p:cNvSpPr>
              <a:spLocks/>
            </p:cNvSpPr>
            <p:nvPr/>
          </p:nvSpPr>
          <p:spPr bwMode="auto">
            <a:xfrm>
              <a:off x="905" y="2841"/>
              <a:ext cx="18" cy="56"/>
            </a:xfrm>
            <a:custGeom>
              <a:avLst/>
              <a:gdLst>
                <a:gd name="T0" fmla="*/ 0 w 18"/>
                <a:gd name="T1" fmla="*/ 6 h 56"/>
                <a:gd name="T2" fmla="*/ 2 w 18"/>
                <a:gd name="T3" fmla="*/ 6 h 56"/>
                <a:gd name="T4" fmla="*/ 2 w 18"/>
                <a:gd name="T5" fmla="*/ 4 h 56"/>
                <a:gd name="T6" fmla="*/ 2 w 18"/>
                <a:gd name="T7" fmla="*/ 2 h 56"/>
                <a:gd name="T8" fmla="*/ 2 w 18"/>
                <a:gd name="T9" fmla="*/ 0 h 56"/>
                <a:gd name="T10" fmla="*/ 6 w 18"/>
                <a:gd name="T11" fmla="*/ 0 h 56"/>
                <a:gd name="T12" fmla="*/ 9 w 18"/>
                <a:gd name="T13" fmla="*/ 0 h 56"/>
                <a:gd name="T14" fmla="*/ 11 w 18"/>
                <a:gd name="T15" fmla="*/ 0 h 56"/>
                <a:gd name="T16" fmla="*/ 15 w 18"/>
                <a:gd name="T17" fmla="*/ 0 h 56"/>
                <a:gd name="T18" fmla="*/ 15 w 18"/>
                <a:gd name="T19" fmla="*/ 15 h 56"/>
                <a:gd name="T20" fmla="*/ 16 w 18"/>
                <a:gd name="T21" fmla="*/ 29 h 56"/>
                <a:gd name="T22" fmla="*/ 18 w 18"/>
                <a:gd name="T23" fmla="*/ 42 h 56"/>
                <a:gd name="T24" fmla="*/ 18 w 18"/>
                <a:gd name="T25" fmla="*/ 56 h 56"/>
                <a:gd name="T26" fmla="*/ 16 w 18"/>
                <a:gd name="T27" fmla="*/ 56 h 56"/>
                <a:gd name="T28" fmla="*/ 15 w 18"/>
                <a:gd name="T29" fmla="*/ 56 h 56"/>
                <a:gd name="T30" fmla="*/ 11 w 18"/>
                <a:gd name="T31" fmla="*/ 56 h 56"/>
                <a:gd name="T32" fmla="*/ 9 w 18"/>
                <a:gd name="T33" fmla="*/ 56 h 56"/>
                <a:gd name="T34" fmla="*/ 4 w 18"/>
                <a:gd name="T35" fmla="*/ 35 h 56"/>
                <a:gd name="T36" fmla="*/ 2 w 18"/>
                <a:gd name="T37" fmla="*/ 22 h 56"/>
                <a:gd name="T38" fmla="*/ 0 w 18"/>
                <a:gd name="T39" fmla="*/ 15 h 56"/>
                <a:gd name="T40" fmla="*/ 0 w 18"/>
                <a:gd name="T4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6">
                  <a:moveTo>
                    <a:pt x="0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6" y="29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4" y="35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6" name="Freeform 96"/>
            <p:cNvSpPr>
              <a:spLocks/>
            </p:cNvSpPr>
            <p:nvPr/>
          </p:nvSpPr>
          <p:spPr bwMode="auto">
            <a:xfrm>
              <a:off x="909" y="1044"/>
              <a:ext cx="47" cy="73"/>
            </a:xfrm>
            <a:custGeom>
              <a:avLst/>
              <a:gdLst>
                <a:gd name="T0" fmla="*/ 0 w 47"/>
                <a:gd name="T1" fmla="*/ 29 h 73"/>
                <a:gd name="T2" fmla="*/ 3 w 47"/>
                <a:gd name="T3" fmla="*/ 26 h 73"/>
                <a:gd name="T4" fmla="*/ 5 w 47"/>
                <a:gd name="T5" fmla="*/ 24 h 73"/>
                <a:gd name="T6" fmla="*/ 9 w 47"/>
                <a:gd name="T7" fmla="*/ 24 h 73"/>
                <a:gd name="T8" fmla="*/ 16 w 47"/>
                <a:gd name="T9" fmla="*/ 24 h 73"/>
                <a:gd name="T10" fmla="*/ 20 w 47"/>
                <a:gd name="T11" fmla="*/ 26 h 73"/>
                <a:gd name="T12" fmla="*/ 23 w 47"/>
                <a:gd name="T13" fmla="*/ 28 h 73"/>
                <a:gd name="T14" fmla="*/ 27 w 47"/>
                <a:gd name="T15" fmla="*/ 28 h 73"/>
                <a:gd name="T16" fmla="*/ 31 w 47"/>
                <a:gd name="T17" fmla="*/ 29 h 73"/>
                <a:gd name="T18" fmla="*/ 31 w 47"/>
                <a:gd name="T19" fmla="*/ 24 h 73"/>
                <a:gd name="T20" fmla="*/ 31 w 47"/>
                <a:gd name="T21" fmla="*/ 17 h 73"/>
                <a:gd name="T22" fmla="*/ 29 w 47"/>
                <a:gd name="T23" fmla="*/ 11 h 73"/>
                <a:gd name="T24" fmla="*/ 27 w 47"/>
                <a:gd name="T25" fmla="*/ 6 h 73"/>
                <a:gd name="T26" fmla="*/ 31 w 47"/>
                <a:gd name="T27" fmla="*/ 4 h 73"/>
                <a:gd name="T28" fmla="*/ 36 w 47"/>
                <a:gd name="T29" fmla="*/ 2 h 73"/>
                <a:gd name="T30" fmla="*/ 40 w 47"/>
                <a:gd name="T31" fmla="*/ 2 h 73"/>
                <a:gd name="T32" fmla="*/ 43 w 47"/>
                <a:gd name="T33" fmla="*/ 0 h 73"/>
                <a:gd name="T34" fmla="*/ 43 w 47"/>
                <a:gd name="T35" fmla="*/ 8 h 73"/>
                <a:gd name="T36" fmla="*/ 43 w 47"/>
                <a:gd name="T37" fmla="*/ 15 h 73"/>
                <a:gd name="T38" fmla="*/ 45 w 47"/>
                <a:gd name="T39" fmla="*/ 22 h 73"/>
                <a:gd name="T40" fmla="*/ 47 w 47"/>
                <a:gd name="T41" fmla="*/ 29 h 73"/>
                <a:gd name="T42" fmla="*/ 40 w 47"/>
                <a:gd name="T43" fmla="*/ 35 h 73"/>
                <a:gd name="T44" fmla="*/ 36 w 47"/>
                <a:gd name="T45" fmla="*/ 42 h 73"/>
                <a:gd name="T46" fmla="*/ 29 w 47"/>
                <a:gd name="T47" fmla="*/ 53 h 73"/>
                <a:gd name="T48" fmla="*/ 20 w 47"/>
                <a:gd name="T49" fmla="*/ 73 h 73"/>
                <a:gd name="T50" fmla="*/ 18 w 47"/>
                <a:gd name="T51" fmla="*/ 69 h 73"/>
                <a:gd name="T52" fmla="*/ 16 w 47"/>
                <a:gd name="T53" fmla="*/ 66 h 73"/>
                <a:gd name="T54" fmla="*/ 16 w 47"/>
                <a:gd name="T55" fmla="*/ 58 h 73"/>
                <a:gd name="T56" fmla="*/ 16 w 47"/>
                <a:gd name="T57" fmla="*/ 44 h 73"/>
                <a:gd name="T58" fmla="*/ 16 w 47"/>
                <a:gd name="T59" fmla="*/ 44 h 73"/>
                <a:gd name="T60" fmla="*/ 12 w 47"/>
                <a:gd name="T61" fmla="*/ 44 h 73"/>
                <a:gd name="T62" fmla="*/ 11 w 47"/>
                <a:gd name="T63" fmla="*/ 44 h 73"/>
                <a:gd name="T64" fmla="*/ 9 w 47"/>
                <a:gd name="T65" fmla="*/ 44 h 73"/>
                <a:gd name="T66" fmla="*/ 9 w 47"/>
                <a:gd name="T67" fmla="*/ 55 h 73"/>
                <a:gd name="T68" fmla="*/ 9 w 47"/>
                <a:gd name="T69" fmla="*/ 60 h 73"/>
                <a:gd name="T70" fmla="*/ 7 w 47"/>
                <a:gd name="T71" fmla="*/ 64 h 73"/>
                <a:gd name="T72" fmla="*/ 3 w 47"/>
                <a:gd name="T73" fmla="*/ 67 h 73"/>
                <a:gd name="T74" fmla="*/ 2 w 47"/>
                <a:gd name="T75" fmla="*/ 64 h 73"/>
                <a:gd name="T76" fmla="*/ 0 w 47"/>
                <a:gd name="T77" fmla="*/ 58 h 73"/>
                <a:gd name="T78" fmla="*/ 0 w 47"/>
                <a:gd name="T79" fmla="*/ 47 h 73"/>
                <a:gd name="T80" fmla="*/ 0 w 47"/>
                <a:gd name="T81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73">
                  <a:moveTo>
                    <a:pt x="0" y="29"/>
                  </a:moveTo>
                  <a:lnTo>
                    <a:pt x="3" y="26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3" y="28"/>
                  </a:lnTo>
                  <a:lnTo>
                    <a:pt x="27" y="28"/>
                  </a:lnTo>
                  <a:lnTo>
                    <a:pt x="31" y="29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43" y="15"/>
                  </a:lnTo>
                  <a:lnTo>
                    <a:pt x="45" y="22"/>
                  </a:lnTo>
                  <a:lnTo>
                    <a:pt x="47" y="29"/>
                  </a:lnTo>
                  <a:lnTo>
                    <a:pt x="40" y="35"/>
                  </a:lnTo>
                  <a:lnTo>
                    <a:pt x="36" y="42"/>
                  </a:lnTo>
                  <a:lnTo>
                    <a:pt x="29" y="53"/>
                  </a:lnTo>
                  <a:lnTo>
                    <a:pt x="20" y="73"/>
                  </a:lnTo>
                  <a:lnTo>
                    <a:pt x="18" y="69"/>
                  </a:lnTo>
                  <a:lnTo>
                    <a:pt x="16" y="66"/>
                  </a:lnTo>
                  <a:lnTo>
                    <a:pt x="16" y="58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55"/>
                  </a:lnTo>
                  <a:lnTo>
                    <a:pt x="9" y="60"/>
                  </a:lnTo>
                  <a:lnTo>
                    <a:pt x="7" y="64"/>
                  </a:lnTo>
                  <a:lnTo>
                    <a:pt x="3" y="67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7" name="Freeform 97"/>
            <p:cNvSpPr>
              <a:spLocks/>
            </p:cNvSpPr>
            <p:nvPr/>
          </p:nvSpPr>
          <p:spPr bwMode="auto">
            <a:xfrm>
              <a:off x="918" y="1378"/>
              <a:ext cx="18" cy="38"/>
            </a:xfrm>
            <a:custGeom>
              <a:avLst/>
              <a:gdLst>
                <a:gd name="T0" fmla="*/ 0 w 18"/>
                <a:gd name="T1" fmla="*/ 21 h 38"/>
                <a:gd name="T2" fmla="*/ 0 w 18"/>
                <a:gd name="T3" fmla="*/ 16 h 38"/>
                <a:gd name="T4" fmla="*/ 2 w 18"/>
                <a:gd name="T5" fmla="*/ 11 h 38"/>
                <a:gd name="T6" fmla="*/ 3 w 18"/>
                <a:gd name="T7" fmla="*/ 5 h 38"/>
                <a:gd name="T8" fmla="*/ 5 w 18"/>
                <a:gd name="T9" fmla="*/ 1 h 38"/>
                <a:gd name="T10" fmla="*/ 7 w 18"/>
                <a:gd name="T11" fmla="*/ 1 h 38"/>
                <a:gd name="T12" fmla="*/ 11 w 18"/>
                <a:gd name="T13" fmla="*/ 0 h 38"/>
                <a:gd name="T14" fmla="*/ 14 w 18"/>
                <a:gd name="T15" fmla="*/ 0 h 38"/>
                <a:gd name="T16" fmla="*/ 18 w 18"/>
                <a:gd name="T17" fmla="*/ 0 h 38"/>
                <a:gd name="T18" fmla="*/ 14 w 18"/>
                <a:gd name="T19" fmla="*/ 14 h 38"/>
                <a:gd name="T20" fmla="*/ 11 w 18"/>
                <a:gd name="T21" fmla="*/ 21 h 38"/>
                <a:gd name="T22" fmla="*/ 7 w 18"/>
                <a:gd name="T23" fmla="*/ 29 h 38"/>
                <a:gd name="T24" fmla="*/ 2 w 18"/>
                <a:gd name="T25" fmla="*/ 38 h 38"/>
                <a:gd name="T26" fmla="*/ 0 w 18"/>
                <a:gd name="T27" fmla="*/ 34 h 38"/>
                <a:gd name="T28" fmla="*/ 0 w 18"/>
                <a:gd name="T29" fmla="*/ 32 h 38"/>
                <a:gd name="T30" fmla="*/ 0 w 18"/>
                <a:gd name="T31" fmla="*/ 29 h 38"/>
                <a:gd name="T32" fmla="*/ 0 w 18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0" y="21"/>
                  </a:moveTo>
                  <a:lnTo>
                    <a:pt x="0" y="16"/>
                  </a:lnTo>
                  <a:lnTo>
                    <a:pt x="2" y="11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7" y="29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8" name="Freeform 98"/>
            <p:cNvSpPr>
              <a:spLocks/>
            </p:cNvSpPr>
            <p:nvPr/>
          </p:nvSpPr>
          <p:spPr bwMode="auto">
            <a:xfrm>
              <a:off x="920" y="2801"/>
              <a:ext cx="27" cy="76"/>
            </a:xfrm>
            <a:custGeom>
              <a:avLst/>
              <a:gdLst>
                <a:gd name="T0" fmla="*/ 0 w 27"/>
                <a:gd name="T1" fmla="*/ 0 h 76"/>
                <a:gd name="T2" fmla="*/ 3 w 27"/>
                <a:gd name="T3" fmla="*/ 2 h 76"/>
                <a:gd name="T4" fmla="*/ 7 w 27"/>
                <a:gd name="T5" fmla="*/ 4 h 76"/>
                <a:gd name="T6" fmla="*/ 10 w 27"/>
                <a:gd name="T7" fmla="*/ 6 h 76"/>
                <a:gd name="T8" fmla="*/ 14 w 27"/>
                <a:gd name="T9" fmla="*/ 6 h 76"/>
                <a:gd name="T10" fmla="*/ 18 w 27"/>
                <a:gd name="T11" fmla="*/ 13 h 76"/>
                <a:gd name="T12" fmla="*/ 21 w 27"/>
                <a:gd name="T13" fmla="*/ 20 h 76"/>
                <a:gd name="T14" fmla="*/ 23 w 27"/>
                <a:gd name="T15" fmla="*/ 27 h 76"/>
                <a:gd name="T16" fmla="*/ 27 w 27"/>
                <a:gd name="T17" fmla="*/ 35 h 76"/>
                <a:gd name="T18" fmla="*/ 25 w 27"/>
                <a:gd name="T19" fmla="*/ 46 h 76"/>
                <a:gd name="T20" fmla="*/ 23 w 27"/>
                <a:gd name="T21" fmla="*/ 55 h 76"/>
                <a:gd name="T22" fmla="*/ 21 w 27"/>
                <a:gd name="T23" fmla="*/ 65 h 76"/>
                <a:gd name="T24" fmla="*/ 20 w 27"/>
                <a:gd name="T25" fmla="*/ 76 h 76"/>
                <a:gd name="T26" fmla="*/ 14 w 27"/>
                <a:gd name="T27" fmla="*/ 69 h 76"/>
                <a:gd name="T28" fmla="*/ 10 w 27"/>
                <a:gd name="T29" fmla="*/ 53 h 76"/>
                <a:gd name="T30" fmla="*/ 5 w 27"/>
                <a:gd name="T31" fmla="*/ 38 h 76"/>
                <a:gd name="T32" fmla="*/ 3 w 27"/>
                <a:gd name="T33" fmla="*/ 29 h 76"/>
                <a:gd name="T34" fmla="*/ 1 w 27"/>
                <a:gd name="T35" fmla="*/ 24 h 76"/>
                <a:gd name="T36" fmla="*/ 0 w 27"/>
                <a:gd name="T37" fmla="*/ 17 h 76"/>
                <a:gd name="T38" fmla="*/ 0 w 27"/>
                <a:gd name="T39" fmla="*/ 8 h 76"/>
                <a:gd name="T40" fmla="*/ 0 w 2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8" y="13"/>
                  </a:lnTo>
                  <a:lnTo>
                    <a:pt x="21" y="20"/>
                  </a:lnTo>
                  <a:lnTo>
                    <a:pt x="23" y="27"/>
                  </a:lnTo>
                  <a:lnTo>
                    <a:pt x="27" y="35"/>
                  </a:lnTo>
                  <a:lnTo>
                    <a:pt x="25" y="46"/>
                  </a:lnTo>
                  <a:lnTo>
                    <a:pt x="23" y="55"/>
                  </a:lnTo>
                  <a:lnTo>
                    <a:pt x="21" y="65"/>
                  </a:lnTo>
                  <a:lnTo>
                    <a:pt x="20" y="76"/>
                  </a:lnTo>
                  <a:lnTo>
                    <a:pt x="14" y="69"/>
                  </a:lnTo>
                  <a:lnTo>
                    <a:pt x="10" y="53"/>
                  </a:lnTo>
                  <a:lnTo>
                    <a:pt x="5" y="38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9" name="Freeform 99"/>
            <p:cNvSpPr>
              <a:spLocks/>
            </p:cNvSpPr>
            <p:nvPr/>
          </p:nvSpPr>
          <p:spPr bwMode="auto">
            <a:xfrm>
              <a:off x="925" y="1113"/>
              <a:ext cx="20" cy="38"/>
            </a:xfrm>
            <a:custGeom>
              <a:avLst/>
              <a:gdLst>
                <a:gd name="T0" fmla="*/ 0 w 20"/>
                <a:gd name="T1" fmla="*/ 27 h 38"/>
                <a:gd name="T2" fmla="*/ 5 w 20"/>
                <a:gd name="T3" fmla="*/ 18 h 38"/>
                <a:gd name="T4" fmla="*/ 9 w 20"/>
                <a:gd name="T5" fmla="*/ 11 h 38"/>
                <a:gd name="T6" fmla="*/ 13 w 20"/>
                <a:gd name="T7" fmla="*/ 7 h 38"/>
                <a:gd name="T8" fmla="*/ 20 w 20"/>
                <a:gd name="T9" fmla="*/ 0 h 38"/>
                <a:gd name="T10" fmla="*/ 20 w 20"/>
                <a:gd name="T11" fmla="*/ 6 h 38"/>
                <a:gd name="T12" fmla="*/ 18 w 20"/>
                <a:gd name="T13" fmla="*/ 13 h 38"/>
                <a:gd name="T14" fmla="*/ 16 w 20"/>
                <a:gd name="T15" fmla="*/ 26 h 38"/>
                <a:gd name="T16" fmla="*/ 15 w 20"/>
                <a:gd name="T17" fmla="*/ 38 h 38"/>
                <a:gd name="T18" fmla="*/ 11 w 20"/>
                <a:gd name="T19" fmla="*/ 38 h 38"/>
                <a:gd name="T20" fmla="*/ 7 w 20"/>
                <a:gd name="T21" fmla="*/ 38 h 38"/>
                <a:gd name="T22" fmla="*/ 4 w 20"/>
                <a:gd name="T23" fmla="*/ 38 h 38"/>
                <a:gd name="T24" fmla="*/ 0 w 20"/>
                <a:gd name="T25" fmla="*/ 36 h 38"/>
                <a:gd name="T26" fmla="*/ 0 w 20"/>
                <a:gd name="T27" fmla="*/ 35 h 38"/>
                <a:gd name="T28" fmla="*/ 0 w 20"/>
                <a:gd name="T29" fmla="*/ 31 h 38"/>
                <a:gd name="T30" fmla="*/ 0 w 20"/>
                <a:gd name="T31" fmla="*/ 29 h 38"/>
                <a:gd name="T32" fmla="*/ 0 w 20"/>
                <a:gd name="T3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0" y="27"/>
                  </a:moveTo>
                  <a:lnTo>
                    <a:pt x="5" y="18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8" y="13"/>
                  </a:lnTo>
                  <a:lnTo>
                    <a:pt x="16" y="26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0" name="Freeform 100"/>
            <p:cNvSpPr>
              <a:spLocks/>
            </p:cNvSpPr>
            <p:nvPr/>
          </p:nvSpPr>
          <p:spPr bwMode="auto">
            <a:xfrm>
              <a:off x="929" y="3611"/>
              <a:ext cx="38" cy="22"/>
            </a:xfrm>
            <a:custGeom>
              <a:avLst/>
              <a:gdLst>
                <a:gd name="T0" fmla="*/ 0 w 38"/>
                <a:gd name="T1" fmla="*/ 0 h 22"/>
                <a:gd name="T2" fmla="*/ 9 w 38"/>
                <a:gd name="T3" fmla="*/ 0 h 22"/>
                <a:gd name="T4" fmla="*/ 18 w 38"/>
                <a:gd name="T5" fmla="*/ 0 h 22"/>
                <a:gd name="T6" fmla="*/ 25 w 38"/>
                <a:gd name="T7" fmla="*/ 0 h 22"/>
                <a:gd name="T8" fmla="*/ 34 w 38"/>
                <a:gd name="T9" fmla="*/ 2 h 22"/>
                <a:gd name="T10" fmla="*/ 34 w 38"/>
                <a:gd name="T11" fmla="*/ 5 h 22"/>
                <a:gd name="T12" fmla="*/ 36 w 38"/>
                <a:gd name="T13" fmla="*/ 9 h 22"/>
                <a:gd name="T14" fmla="*/ 38 w 38"/>
                <a:gd name="T15" fmla="*/ 14 h 22"/>
                <a:gd name="T16" fmla="*/ 38 w 38"/>
                <a:gd name="T17" fmla="*/ 18 h 22"/>
                <a:gd name="T18" fmla="*/ 30 w 38"/>
                <a:gd name="T19" fmla="*/ 18 h 22"/>
                <a:gd name="T20" fmla="*/ 23 w 38"/>
                <a:gd name="T21" fmla="*/ 20 h 22"/>
                <a:gd name="T22" fmla="*/ 14 w 38"/>
                <a:gd name="T23" fmla="*/ 22 h 22"/>
                <a:gd name="T24" fmla="*/ 7 w 38"/>
                <a:gd name="T25" fmla="*/ 22 h 22"/>
                <a:gd name="T26" fmla="*/ 3 w 38"/>
                <a:gd name="T27" fmla="*/ 14 h 22"/>
                <a:gd name="T28" fmla="*/ 1 w 38"/>
                <a:gd name="T29" fmla="*/ 11 h 22"/>
                <a:gd name="T30" fmla="*/ 1 w 38"/>
                <a:gd name="T31" fmla="*/ 7 h 22"/>
                <a:gd name="T32" fmla="*/ 0 w 38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2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0" y="18"/>
                  </a:lnTo>
                  <a:lnTo>
                    <a:pt x="23" y="20"/>
                  </a:lnTo>
                  <a:lnTo>
                    <a:pt x="14" y="22"/>
                  </a:lnTo>
                  <a:lnTo>
                    <a:pt x="7" y="22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1" name="Freeform 101"/>
            <p:cNvSpPr>
              <a:spLocks/>
            </p:cNvSpPr>
            <p:nvPr/>
          </p:nvSpPr>
          <p:spPr bwMode="auto">
            <a:xfrm>
              <a:off x="936" y="1280"/>
              <a:ext cx="54" cy="32"/>
            </a:xfrm>
            <a:custGeom>
              <a:avLst/>
              <a:gdLst>
                <a:gd name="T0" fmla="*/ 0 w 54"/>
                <a:gd name="T1" fmla="*/ 14 h 32"/>
                <a:gd name="T2" fmla="*/ 5 w 54"/>
                <a:gd name="T3" fmla="*/ 13 h 32"/>
                <a:gd name="T4" fmla="*/ 13 w 54"/>
                <a:gd name="T5" fmla="*/ 11 h 32"/>
                <a:gd name="T6" fmla="*/ 20 w 54"/>
                <a:gd name="T7" fmla="*/ 9 h 32"/>
                <a:gd name="T8" fmla="*/ 27 w 54"/>
                <a:gd name="T9" fmla="*/ 7 h 32"/>
                <a:gd name="T10" fmla="*/ 33 w 54"/>
                <a:gd name="T11" fmla="*/ 5 h 32"/>
                <a:gd name="T12" fmla="*/ 40 w 54"/>
                <a:gd name="T13" fmla="*/ 3 h 32"/>
                <a:gd name="T14" fmla="*/ 47 w 54"/>
                <a:gd name="T15" fmla="*/ 2 h 32"/>
                <a:gd name="T16" fmla="*/ 54 w 54"/>
                <a:gd name="T17" fmla="*/ 0 h 32"/>
                <a:gd name="T18" fmla="*/ 52 w 54"/>
                <a:gd name="T19" fmla="*/ 3 h 32"/>
                <a:gd name="T20" fmla="*/ 52 w 54"/>
                <a:gd name="T21" fmla="*/ 7 h 32"/>
                <a:gd name="T22" fmla="*/ 51 w 54"/>
                <a:gd name="T23" fmla="*/ 13 h 32"/>
                <a:gd name="T24" fmla="*/ 49 w 54"/>
                <a:gd name="T25" fmla="*/ 16 h 32"/>
                <a:gd name="T26" fmla="*/ 34 w 54"/>
                <a:gd name="T27" fmla="*/ 25 h 32"/>
                <a:gd name="T28" fmla="*/ 27 w 54"/>
                <a:gd name="T29" fmla="*/ 31 h 32"/>
                <a:gd name="T30" fmla="*/ 22 w 54"/>
                <a:gd name="T31" fmla="*/ 32 h 32"/>
                <a:gd name="T32" fmla="*/ 16 w 54"/>
                <a:gd name="T33" fmla="*/ 32 h 32"/>
                <a:gd name="T34" fmla="*/ 13 w 54"/>
                <a:gd name="T35" fmla="*/ 29 h 32"/>
                <a:gd name="T36" fmla="*/ 9 w 54"/>
                <a:gd name="T37" fmla="*/ 23 h 32"/>
                <a:gd name="T38" fmla="*/ 4 w 54"/>
                <a:gd name="T39" fmla="*/ 20 h 32"/>
                <a:gd name="T40" fmla="*/ 0 w 54"/>
                <a:gd name="T4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2">
                  <a:moveTo>
                    <a:pt x="0" y="14"/>
                  </a:moveTo>
                  <a:lnTo>
                    <a:pt x="5" y="13"/>
                  </a:lnTo>
                  <a:lnTo>
                    <a:pt x="13" y="11"/>
                  </a:lnTo>
                  <a:lnTo>
                    <a:pt x="20" y="9"/>
                  </a:lnTo>
                  <a:lnTo>
                    <a:pt x="27" y="7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1" y="13"/>
                  </a:lnTo>
                  <a:lnTo>
                    <a:pt x="49" y="16"/>
                  </a:lnTo>
                  <a:lnTo>
                    <a:pt x="34" y="25"/>
                  </a:lnTo>
                  <a:lnTo>
                    <a:pt x="27" y="31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13" y="29"/>
                  </a:lnTo>
                  <a:lnTo>
                    <a:pt x="9" y="23"/>
                  </a:lnTo>
                  <a:lnTo>
                    <a:pt x="4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2" name="Freeform 102"/>
            <p:cNvSpPr>
              <a:spLocks/>
            </p:cNvSpPr>
            <p:nvPr/>
          </p:nvSpPr>
          <p:spPr bwMode="auto">
            <a:xfrm>
              <a:off x="936" y="1883"/>
              <a:ext cx="259" cy="339"/>
            </a:xfrm>
            <a:custGeom>
              <a:avLst/>
              <a:gdLst>
                <a:gd name="T0" fmla="*/ 4 w 259"/>
                <a:gd name="T1" fmla="*/ 29 h 339"/>
                <a:gd name="T2" fmla="*/ 9 w 259"/>
                <a:gd name="T3" fmla="*/ 29 h 339"/>
                <a:gd name="T4" fmla="*/ 11 w 259"/>
                <a:gd name="T5" fmla="*/ 33 h 339"/>
                <a:gd name="T6" fmla="*/ 11 w 259"/>
                <a:gd name="T7" fmla="*/ 38 h 339"/>
                <a:gd name="T8" fmla="*/ 18 w 259"/>
                <a:gd name="T9" fmla="*/ 38 h 339"/>
                <a:gd name="T10" fmla="*/ 29 w 259"/>
                <a:gd name="T11" fmla="*/ 38 h 339"/>
                <a:gd name="T12" fmla="*/ 40 w 259"/>
                <a:gd name="T13" fmla="*/ 34 h 339"/>
                <a:gd name="T14" fmla="*/ 54 w 259"/>
                <a:gd name="T15" fmla="*/ 25 h 339"/>
                <a:gd name="T16" fmla="*/ 74 w 259"/>
                <a:gd name="T17" fmla="*/ 18 h 339"/>
                <a:gd name="T18" fmla="*/ 94 w 259"/>
                <a:gd name="T19" fmla="*/ 11 h 339"/>
                <a:gd name="T20" fmla="*/ 109 w 259"/>
                <a:gd name="T21" fmla="*/ 5 h 339"/>
                <a:gd name="T22" fmla="*/ 123 w 259"/>
                <a:gd name="T23" fmla="*/ 2 h 339"/>
                <a:gd name="T24" fmla="*/ 143 w 259"/>
                <a:gd name="T25" fmla="*/ 0 h 339"/>
                <a:gd name="T26" fmla="*/ 161 w 259"/>
                <a:gd name="T27" fmla="*/ 0 h 339"/>
                <a:gd name="T28" fmla="*/ 183 w 259"/>
                <a:gd name="T29" fmla="*/ 7 h 339"/>
                <a:gd name="T30" fmla="*/ 212 w 259"/>
                <a:gd name="T31" fmla="*/ 18 h 339"/>
                <a:gd name="T32" fmla="*/ 219 w 259"/>
                <a:gd name="T33" fmla="*/ 65 h 339"/>
                <a:gd name="T34" fmla="*/ 213 w 259"/>
                <a:gd name="T35" fmla="*/ 130 h 339"/>
                <a:gd name="T36" fmla="*/ 212 w 259"/>
                <a:gd name="T37" fmla="*/ 181 h 339"/>
                <a:gd name="T38" fmla="*/ 221 w 259"/>
                <a:gd name="T39" fmla="*/ 183 h 339"/>
                <a:gd name="T40" fmla="*/ 233 w 259"/>
                <a:gd name="T41" fmla="*/ 196 h 339"/>
                <a:gd name="T42" fmla="*/ 246 w 259"/>
                <a:gd name="T43" fmla="*/ 223 h 339"/>
                <a:gd name="T44" fmla="*/ 255 w 259"/>
                <a:gd name="T45" fmla="*/ 259 h 339"/>
                <a:gd name="T46" fmla="*/ 259 w 259"/>
                <a:gd name="T47" fmla="*/ 281 h 339"/>
                <a:gd name="T48" fmla="*/ 242 w 259"/>
                <a:gd name="T49" fmla="*/ 301 h 339"/>
                <a:gd name="T50" fmla="*/ 224 w 259"/>
                <a:gd name="T51" fmla="*/ 306 h 339"/>
                <a:gd name="T52" fmla="*/ 213 w 259"/>
                <a:gd name="T53" fmla="*/ 302 h 339"/>
                <a:gd name="T54" fmla="*/ 217 w 259"/>
                <a:gd name="T55" fmla="*/ 257 h 339"/>
                <a:gd name="T56" fmla="*/ 219 w 259"/>
                <a:gd name="T57" fmla="*/ 194 h 339"/>
                <a:gd name="T58" fmla="*/ 215 w 259"/>
                <a:gd name="T59" fmla="*/ 194 h 339"/>
                <a:gd name="T60" fmla="*/ 210 w 259"/>
                <a:gd name="T61" fmla="*/ 225 h 339"/>
                <a:gd name="T62" fmla="*/ 201 w 259"/>
                <a:gd name="T63" fmla="*/ 286 h 339"/>
                <a:gd name="T64" fmla="*/ 194 w 259"/>
                <a:gd name="T65" fmla="*/ 321 h 339"/>
                <a:gd name="T66" fmla="*/ 183 w 259"/>
                <a:gd name="T67" fmla="*/ 326 h 339"/>
                <a:gd name="T68" fmla="*/ 168 w 259"/>
                <a:gd name="T69" fmla="*/ 328 h 339"/>
                <a:gd name="T70" fmla="*/ 150 w 259"/>
                <a:gd name="T71" fmla="*/ 331 h 339"/>
                <a:gd name="T72" fmla="*/ 141 w 259"/>
                <a:gd name="T73" fmla="*/ 333 h 339"/>
                <a:gd name="T74" fmla="*/ 141 w 259"/>
                <a:gd name="T75" fmla="*/ 337 h 339"/>
                <a:gd name="T76" fmla="*/ 137 w 259"/>
                <a:gd name="T77" fmla="*/ 337 h 339"/>
                <a:gd name="T78" fmla="*/ 128 w 259"/>
                <a:gd name="T79" fmla="*/ 335 h 339"/>
                <a:gd name="T80" fmla="*/ 125 w 259"/>
                <a:gd name="T81" fmla="*/ 322 h 339"/>
                <a:gd name="T82" fmla="*/ 125 w 259"/>
                <a:gd name="T83" fmla="*/ 301 h 339"/>
                <a:gd name="T84" fmla="*/ 118 w 259"/>
                <a:gd name="T85" fmla="*/ 270 h 339"/>
                <a:gd name="T86" fmla="*/ 103 w 259"/>
                <a:gd name="T87" fmla="*/ 243 h 339"/>
                <a:gd name="T88" fmla="*/ 89 w 259"/>
                <a:gd name="T89" fmla="*/ 216 h 339"/>
                <a:gd name="T90" fmla="*/ 76 w 259"/>
                <a:gd name="T91" fmla="*/ 214 h 339"/>
                <a:gd name="T92" fmla="*/ 61 w 259"/>
                <a:gd name="T93" fmla="*/ 192 h 339"/>
                <a:gd name="T94" fmla="*/ 43 w 259"/>
                <a:gd name="T95" fmla="*/ 154 h 339"/>
                <a:gd name="T96" fmla="*/ 23 w 259"/>
                <a:gd name="T97" fmla="*/ 120 h 339"/>
                <a:gd name="T98" fmla="*/ 13 w 259"/>
                <a:gd name="T99" fmla="*/ 89 h 339"/>
                <a:gd name="T100" fmla="*/ 4 w 259"/>
                <a:gd name="T101" fmla="*/ 63 h 339"/>
                <a:gd name="T102" fmla="*/ 2 w 259"/>
                <a:gd name="T103" fmla="*/ 4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" h="339">
                  <a:moveTo>
                    <a:pt x="0" y="29"/>
                  </a:moveTo>
                  <a:lnTo>
                    <a:pt x="4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8" y="38"/>
                  </a:lnTo>
                  <a:lnTo>
                    <a:pt x="23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40" y="34"/>
                  </a:lnTo>
                  <a:lnTo>
                    <a:pt x="47" y="29"/>
                  </a:lnTo>
                  <a:lnTo>
                    <a:pt x="54" y="25"/>
                  </a:lnTo>
                  <a:lnTo>
                    <a:pt x="61" y="22"/>
                  </a:lnTo>
                  <a:lnTo>
                    <a:pt x="74" y="18"/>
                  </a:lnTo>
                  <a:lnTo>
                    <a:pt x="85" y="14"/>
                  </a:lnTo>
                  <a:lnTo>
                    <a:pt x="94" y="11"/>
                  </a:lnTo>
                  <a:lnTo>
                    <a:pt x="103" y="7"/>
                  </a:lnTo>
                  <a:lnTo>
                    <a:pt x="109" y="5"/>
                  </a:lnTo>
                  <a:lnTo>
                    <a:pt x="116" y="4"/>
                  </a:lnTo>
                  <a:lnTo>
                    <a:pt x="123" y="2"/>
                  </a:lnTo>
                  <a:lnTo>
                    <a:pt x="132" y="0"/>
                  </a:lnTo>
                  <a:lnTo>
                    <a:pt x="143" y="0"/>
                  </a:lnTo>
                  <a:lnTo>
                    <a:pt x="152" y="0"/>
                  </a:lnTo>
                  <a:lnTo>
                    <a:pt x="161" y="0"/>
                  </a:lnTo>
                  <a:lnTo>
                    <a:pt x="170" y="0"/>
                  </a:lnTo>
                  <a:lnTo>
                    <a:pt x="183" y="7"/>
                  </a:lnTo>
                  <a:lnTo>
                    <a:pt x="197" y="13"/>
                  </a:lnTo>
                  <a:lnTo>
                    <a:pt x="212" y="18"/>
                  </a:lnTo>
                  <a:lnTo>
                    <a:pt x="219" y="22"/>
                  </a:lnTo>
                  <a:lnTo>
                    <a:pt x="219" y="65"/>
                  </a:lnTo>
                  <a:lnTo>
                    <a:pt x="217" y="96"/>
                  </a:lnTo>
                  <a:lnTo>
                    <a:pt x="213" y="130"/>
                  </a:lnTo>
                  <a:lnTo>
                    <a:pt x="208" y="181"/>
                  </a:lnTo>
                  <a:lnTo>
                    <a:pt x="212" y="181"/>
                  </a:lnTo>
                  <a:lnTo>
                    <a:pt x="217" y="181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33" y="196"/>
                  </a:lnTo>
                  <a:lnTo>
                    <a:pt x="241" y="206"/>
                  </a:lnTo>
                  <a:lnTo>
                    <a:pt x="246" y="223"/>
                  </a:lnTo>
                  <a:lnTo>
                    <a:pt x="255" y="248"/>
                  </a:lnTo>
                  <a:lnTo>
                    <a:pt x="255" y="259"/>
                  </a:lnTo>
                  <a:lnTo>
                    <a:pt x="257" y="270"/>
                  </a:lnTo>
                  <a:lnTo>
                    <a:pt x="259" y="281"/>
                  </a:lnTo>
                  <a:lnTo>
                    <a:pt x="259" y="293"/>
                  </a:lnTo>
                  <a:lnTo>
                    <a:pt x="242" y="301"/>
                  </a:lnTo>
                  <a:lnTo>
                    <a:pt x="232" y="304"/>
                  </a:lnTo>
                  <a:lnTo>
                    <a:pt x="224" y="306"/>
                  </a:lnTo>
                  <a:lnTo>
                    <a:pt x="215" y="306"/>
                  </a:lnTo>
                  <a:lnTo>
                    <a:pt x="213" y="302"/>
                  </a:lnTo>
                  <a:lnTo>
                    <a:pt x="215" y="290"/>
                  </a:lnTo>
                  <a:lnTo>
                    <a:pt x="217" y="257"/>
                  </a:lnTo>
                  <a:lnTo>
                    <a:pt x="221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5" y="194"/>
                  </a:lnTo>
                  <a:lnTo>
                    <a:pt x="213" y="194"/>
                  </a:lnTo>
                  <a:lnTo>
                    <a:pt x="210" y="225"/>
                  </a:lnTo>
                  <a:lnTo>
                    <a:pt x="206" y="255"/>
                  </a:lnTo>
                  <a:lnTo>
                    <a:pt x="201" y="286"/>
                  </a:lnTo>
                  <a:lnTo>
                    <a:pt x="197" y="317"/>
                  </a:lnTo>
                  <a:lnTo>
                    <a:pt x="194" y="321"/>
                  </a:lnTo>
                  <a:lnTo>
                    <a:pt x="188" y="322"/>
                  </a:lnTo>
                  <a:lnTo>
                    <a:pt x="183" y="326"/>
                  </a:lnTo>
                  <a:lnTo>
                    <a:pt x="177" y="328"/>
                  </a:lnTo>
                  <a:lnTo>
                    <a:pt x="168" y="328"/>
                  </a:lnTo>
                  <a:lnTo>
                    <a:pt x="159" y="330"/>
                  </a:lnTo>
                  <a:lnTo>
                    <a:pt x="150" y="331"/>
                  </a:lnTo>
                  <a:lnTo>
                    <a:pt x="141" y="331"/>
                  </a:lnTo>
                  <a:lnTo>
                    <a:pt x="141" y="333"/>
                  </a:lnTo>
                  <a:lnTo>
                    <a:pt x="141" y="335"/>
                  </a:lnTo>
                  <a:lnTo>
                    <a:pt x="141" y="337"/>
                  </a:lnTo>
                  <a:lnTo>
                    <a:pt x="141" y="339"/>
                  </a:lnTo>
                  <a:lnTo>
                    <a:pt x="137" y="337"/>
                  </a:lnTo>
                  <a:lnTo>
                    <a:pt x="134" y="337"/>
                  </a:lnTo>
                  <a:lnTo>
                    <a:pt x="128" y="335"/>
                  </a:lnTo>
                  <a:lnTo>
                    <a:pt x="125" y="333"/>
                  </a:lnTo>
                  <a:lnTo>
                    <a:pt x="125" y="322"/>
                  </a:lnTo>
                  <a:lnTo>
                    <a:pt x="125" y="312"/>
                  </a:lnTo>
                  <a:lnTo>
                    <a:pt x="125" y="301"/>
                  </a:lnTo>
                  <a:lnTo>
                    <a:pt x="127" y="288"/>
                  </a:lnTo>
                  <a:lnTo>
                    <a:pt x="118" y="270"/>
                  </a:lnTo>
                  <a:lnTo>
                    <a:pt x="110" y="257"/>
                  </a:lnTo>
                  <a:lnTo>
                    <a:pt x="103" y="243"/>
                  </a:lnTo>
                  <a:lnTo>
                    <a:pt x="94" y="217"/>
                  </a:lnTo>
                  <a:lnTo>
                    <a:pt x="89" y="216"/>
                  </a:lnTo>
                  <a:lnTo>
                    <a:pt x="83" y="216"/>
                  </a:lnTo>
                  <a:lnTo>
                    <a:pt x="76" y="214"/>
                  </a:lnTo>
                  <a:lnTo>
                    <a:pt x="71" y="212"/>
                  </a:lnTo>
                  <a:lnTo>
                    <a:pt x="61" y="192"/>
                  </a:lnTo>
                  <a:lnTo>
                    <a:pt x="52" y="172"/>
                  </a:lnTo>
                  <a:lnTo>
                    <a:pt x="43" y="154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5"/>
                  </a:lnTo>
                  <a:lnTo>
                    <a:pt x="13" y="89"/>
                  </a:lnTo>
                  <a:lnTo>
                    <a:pt x="5" y="72"/>
                  </a:lnTo>
                  <a:lnTo>
                    <a:pt x="4" y="63"/>
                  </a:lnTo>
                  <a:lnTo>
                    <a:pt x="4" y="53"/>
                  </a:lnTo>
                  <a:lnTo>
                    <a:pt x="2" y="4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3" name="Freeform 103"/>
            <p:cNvSpPr>
              <a:spLocks/>
            </p:cNvSpPr>
            <p:nvPr/>
          </p:nvSpPr>
          <p:spPr bwMode="auto">
            <a:xfrm>
              <a:off x="936" y="2783"/>
              <a:ext cx="31" cy="40"/>
            </a:xfrm>
            <a:custGeom>
              <a:avLst/>
              <a:gdLst>
                <a:gd name="T0" fmla="*/ 0 w 31"/>
                <a:gd name="T1" fmla="*/ 0 h 40"/>
                <a:gd name="T2" fmla="*/ 7 w 31"/>
                <a:gd name="T3" fmla="*/ 0 h 40"/>
                <a:gd name="T4" fmla="*/ 13 w 31"/>
                <a:gd name="T5" fmla="*/ 2 h 40"/>
                <a:gd name="T6" fmla="*/ 18 w 31"/>
                <a:gd name="T7" fmla="*/ 2 h 40"/>
                <a:gd name="T8" fmla="*/ 25 w 31"/>
                <a:gd name="T9" fmla="*/ 4 h 40"/>
                <a:gd name="T10" fmla="*/ 27 w 31"/>
                <a:gd name="T11" fmla="*/ 13 h 40"/>
                <a:gd name="T12" fmla="*/ 27 w 31"/>
                <a:gd name="T13" fmla="*/ 22 h 40"/>
                <a:gd name="T14" fmla="*/ 29 w 31"/>
                <a:gd name="T15" fmla="*/ 31 h 40"/>
                <a:gd name="T16" fmla="*/ 31 w 31"/>
                <a:gd name="T17" fmla="*/ 40 h 40"/>
                <a:gd name="T18" fmla="*/ 22 w 31"/>
                <a:gd name="T19" fmla="*/ 38 h 40"/>
                <a:gd name="T20" fmla="*/ 18 w 31"/>
                <a:gd name="T21" fmla="*/ 36 h 40"/>
                <a:gd name="T22" fmla="*/ 14 w 31"/>
                <a:gd name="T23" fmla="*/ 35 h 40"/>
                <a:gd name="T24" fmla="*/ 11 w 31"/>
                <a:gd name="T25" fmla="*/ 31 h 40"/>
                <a:gd name="T26" fmla="*/ 9 w 31"/>
                <a:gd name="T27" fmla="*/ 24 h 40"/>
                <a:gd name="T28" fmla="*/ 5 w 31"/>
                <a:gd name="T29" fmla="*/ 15 h 40"/>
                <a:gd name="T30" fmla="*/ 4 w 31"/>
                <a:gd name="T31" fmla="*/ 7 h 40"/>
                <a:gd name="T32" fmla="*/ 0 w 3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25" y="4"/>
                  </a:lnTo>
                  <a:lnTo>
                    <a:pt x="27" y="13"/>
                  </a:lnTo>
                  <a:lnTo>
                    <a:pt x="27" y="22"/>
                  </a:lnTo>
                  <a:lnTo>
                    <a:pt x="29" y="31"/>
                  </a:lnTo>
                  <a:lnTo>
                    <a:pt x="31" y="40"/>
                  </a:lnTo>
                  <a:lnTo>
                    <a:pt x="22" y="38"/>
                  </a:lnTo>
                  <a:lnTo>
                    <a:pt x="18" y="36"/>
                  </a:lnTo>
                  <a:lnTo>
                    <a:pt x="14" y="35"/>
                  </a:lnTo>
                  <a:lnTo>
                    <a:pt x="11" y="31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" name="Freeform 104"/>
            <p:cNvSpPr>
              <a:spLocks/>
            </p:cNvSpPr>
            <p:nvPr/>
          </p:nvSpPr>
          <p:spPr bwMode="auto">
            <a:xfrm>
              <a:off x="940" y="2845"/>
              <a:ext cx="45" cy="116"/>
            </a:xfrm>
            <a:custGeom>
              <a:avLst/>
              <a:gdLst>
                <a:gd name="T0" fmla="*/ 0 w 45"/>
                <a:gd name="T1" fmla="*/ 52 h 116"/>
                <a:gd name="T2" fmla="*/ 5 w 45"/>
                <a:gd name="T3" fmla="*/ 40 h 116"/>
                <a:gd name="T4" fmla="*/ 10 w 45"/>
                <a:gd name="T5" fmla="*/ 27 h 116"/>
                <a:gd name="T6" fmla="*/ 16 w 45"/>
                <a:gd name="T7" fmla="*/ 14 h 116"/>
                <a:gd name="T8" fmla="*/ 21 w 45"/>
                <a:gd name="T9" fmla="*/ 2 h 116"/>
                <a:gd name="T10" fmla="*/ 27 w 45"/>
                <a:gd name="T11" fmla="*/ 0 h 116"/>
                <a:gd name="T12" fmla="*/ 32 w 45"/>
                <a:gd name="T13" fmla="*/ 0 h 116"/>
                <a:gd name="T14" fmla="*/ 38 w 45"/>
                <a:gd name="T15" fmla="*/ 0 h 116"/>
                <a:gd name="T16" fmla="*/ 43 w 45"/>
                <a:gd name="T17" fmla="*/ 0 h 116"/>
                <a:gd name="T18" fmla="*/ 43 w 45"/>
                <a:gd name="T19" fmla="*/ 12 h 116"/>
                <a:gd name="T20" fmla="*/ 45 w 45"/>
                <a:gd name="T21" fmla="*/ 25 h 116"/>
                <a:gd name="T22" fmla="*/ 45 w 45"/>
                <a:gd name="T23" fmla="*/ 38 h 116"/>
                <a:gd name="T24" fmla="*/ 45 w 45"/>
                <a:gd name="T25" fmla="*/ 50 h 116"/>
                <a:gd name="T26" fmla="*/ 39 w 45"/>
                <a:gd name="T27" fmla="*/ 45 h 116"/>
                <a:gd name="T28" fmla="*/ 34 w 45"/>
                <a:gd name="T29" fmla="*/ 40 h 116"/>
                <a:gd name="T30" fmla="*/ 27 w 45"/>
                <a:gd name="T31" fmla="*/ 36 h 116"/>
                <a:gd name="T32" fmla="*/ 21 w 45"/>
                <a:gd name="T33" fmla="*/ 32 h 116"/>
                <a:gd name="T34" fmla="*/ 25 w 45"/>
                <a:gd name="T35" fmla="*/ 38 h 116"/>
                <a:gd name="T36" fmla="*/ 27 w 45"/>
                <a:gd name="T37" fmla="*/ 41 h 116"/>
                <a:gd name="T38" fmla="*/ 30 w 45"/>
                <a:gd name="T39" fmla="*/ 47 h 116"/>
                <a:gd name="T40" fmla="*/ 32 w 45"/>
                <a:gd name="T41" fmla="*/ 52 h 116"/>
                <a:gd name="T42" fmla="*/ 32 w 45"/>
                <a:gd name="T43" fmla="*/ 60 h 116"/>
                <a:gd name="T44" fmla="*/ 32 w 45"/>
                <a:gd name="T45" fmla="*/ 65 h 116"/>
                <a:gd name="T46" fmla="*/ 32 w 45"/>
                <a:gd name="T47" fmla="*/ 70 h 116"/>
                <a:gd name="T48" fmla="*/ 32 w 45"/>
                <a:gd name="T49" fmla="*/ 78 h 116"/>
                <a:gd name="T50" fmla="*/ 25 w 45"/>
                <a:gd name="T51" fmla="*/ 87 h 116"/>
                <a:gd name="T52" fmla="*/ 19 w 45"/>
                <a:gd name="T53" fmla="*/ 98 h 116"/>
                <a:gd name="T54" fmla="*/ 14 w 45"/>
                <a:gd name="T55" fmla="*/ 108 h 116"/>
                <a:gd name="T56" fmla="*/ 10 w 45"/>
                <a:gd name="T57" fmla="*/ 116 h 116"/>
                <a:gd name="T58" fmla="*/ 7 w 45"/>
                <a:gd name="T59" fmla="*/ 110 h 116"/>
                <a:gd name="T60" fmla="*/ 5 w 45"/>
                <a:gd name="T61" fmla="*/ 103 h 116"/>
                <a:gd name="T62" fmla="*/ 1 w 45"/>
                <a:gd name="T63" fmla="*/ 96 h 116"/>
                <a:gd name="T64" fmla="*/ 0 w 45"/>
                <a:gd name="T65" fmla="*/ 90 h 116"/>
                <a:gd name="T66" fmla="*/ 0 w 45"/>
                <a:gd name="T67" fmla="*/ 81 h 116"/>
                <a:gd name="T68" fmla="*/ 0 w 45"/>
                <a:gd name="T69" fmla="*/ 72 h 116"/>
                <a:gd name="T70" fmla="*/ 0 w 45"/>
                <a:gd name="T71" fmla="*/ 63 h 116"/>
                <a:gd name="T72" fmla="*/ 0 w 45"/>
                <a:gd name="T73" fmla="*/ 5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116">
                  <a:moveTo>
                    <a:pt x="0" y="52"/>
                  </a:moveTo>
                  <a:lnTo>
                    <a:pt x="5" y="40"/>
                  </a:lnTo>
                  <a:lnTo>
                    <a:pt x="10" y="27"/>
                  </a:lnTo>
                  <a:lnTo>
                    <a:pt x="16" y="1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45" y="25"/>
                  </a:lnTo>
                  <a:lnTo>
                    <a:pt x="45" y="38"/>
                  </a:lnTo>
                  <a:lnTo>
                    <a:pt x="45" y="50"/>
                  </a:lnTo>
                  <a:lnTo>
                    <a:pt x="39" y="45"/>
                  </a:lnTo>
                  <a:lnTo>
                    <a:pt x="34" y="40"/>
                  </a:lnTo>
                  <a:lnTo>
                    <a:pt x="27" y="36"/>
                  </a:lnTo>
                  <a:lnTo>
                    <a:pt x="21" y="32"/>
                  </a:lnTo>
                  <a:lnTo>
                    <a:pt x="25" y="38"/>
                  </a:lnTo>
                  <a:lnTo>
                    <a:pt x="27" y="41"/>
                  </a:lnTo>
                  <a:lnTo>
                    <a:pt x="30" y="47"/>
                  </a:lnTo>
                  <a:lnTo>
                    <a:pt x="32" y="52"/>
                  </a:lnTo>
                  <a:lnTo>
                    <a:pt x="32" y="60"/>
                  </a:lnTo>
                  <a:lnTo>
                    <a:pt x="32" y="65"/>
                  </a:lnTo>
                  <a:lnTo>
                    <a:pt x="32" y="70"/>
                  </a:lnTo>
                  <a:lnTo>
                    <a:pt x="32" y="78"/>
                  </a:lnTo>
                  <a:lnTo>
                    <a:pt x="25" y="87"/>
                  </a:lnTo>
                  <a:lnTo>
                    <a:pt x="19" y="98"/>
                  </a:lnTo>
                  <a:lnTo>
                    <a:pt x="14" y="108"/>
                  </a:lnTo>
                  <a:lnTo>
                    <a:pt x="10" y="116"/>
                  </a:lnTo>
                  <a:lnTo>
                    <a:pt x="7" y="110"/>
                  </a:lnTo>
                  <a:lnTo>
                    <a:pt x="5" y="103"/>
                  </a:lnTo>
                  <a:lnTo>
                    <a:pt x="1" y="96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" name="Freeform 105"/>
            <p:cNvSpPr>
              <a:spLocks/>
            </p:cNvSpPr>
            <p:nvPr/>
          </p:nvSpPr>
          <p:spPr bwMode="auto">
            <a:xfrm>
              <a:off x="940" y="675"/>
              <a:ext cx="282" cy="552"/>
            </a:xfrm>
            <a:custGeom>
              <a:avLst/>
              <a:gdLst>
                <a:gd name="T0" fmla="*/ 16 w 282"/>
                <a:gd name="T1" fmla="*/ 0 h 552"/>
                <a:gd name="T2" fmla="*/ 23 w 282"/>
                <a:gd name="T3" fmla="*/ 7 h 552"/>
                <a:gd name="T4" fmla="*/ 88 w 282"/>
                <a:gd name="T5" fmla="*/ 23 h 552"/>
                <a:gd name="T6" fmla="*/ 135 w 282"/>
                <a:gd name="T7" fmla="*/ 34 h 552"/>
                <a:gd name="T8" fmla="*/ 177 w 282"/>
                <a:gd name="T9" fmla="*/ 63 h 552"/>
                <a:gd name="T10" fmla="*/ 200 w 282"/>
                <a:gd name="T11" fmla="*/ 90 h 552"/>
                <a:gd name="T12" fmla="*/ 246 w 282"/>
                <a:gd name="T13" fmla="*/ 179 h 552"/>
                <a:gd name="T14" fmla="*/ 255 w 282"/>
                <a:gd name="T15" fmla="*/ 235 h 552"/>
                <a:gd name="T16" fmla="*/ 246 w 282"/>
                <a:gd name="T17" fmla="*/ 253 h 552"/>
                <a:gd name="T18" fmla="*/ 253 w 282"/>
                <a:gd name="T19" fmla="*/ 288 h 552"/>
                <a:gd name="T20" fmla="*/ 267 w 282"/>
                <a:gd name="T21" fmla="*/ 308 h 552"/>
                <a:gd name="T22" fmla="*/ 273 w 282"/>
                <a:gd name="T23" fmla="*/ 331 h 552"/>
                <a:gd name="T24" fmla="*/ 267 w 282"/>
                <a:gd name="T25" fmla="*/ 339 h 552"/>
                <a:gd name="T26" fmla="*/ 257 w 282"/>
                <a:gd name="T27" fmla="*/ 328 h 552"/>
                <a:gd name="T28" fmla="*/ 271 w 282"/>
                <a:gd name="T29" fmla="*/ 362 h 552"/>
                <a:gd name="T30" fmla="*/ 282 w 282"/>
                <a:gd name="T31" fmla="*/ 388 h 552"/>
                <a:gd name="T32" fmla="*/ 260 w 282"/>
                <a:gd name="T33" fmla="*/ 371 h 552"/>
                <a:gd name="T34" fmla="*/ 237 w 282"/>
                <a:gd name="T35" fmla="*/ 349 h 552"/>
                <a:gd name="T36" fmla="*/ 266 w 282"/>
                <a:gd name="T37" fmla="*/ 393 h 552"/>
                <a:gd name="T38" fmla="*/ 276 w 282"/>
                <a:gd name="T39" fmla="*/ 458 h 552"/>
                <a:gd name="T40" fmla="*/ 269 w 282"/>
                <a:gd name="T41" fmla="*/ 493 h 552"/>
                <a:gd name="T42" fmla="*/ 229 w 282"/>
                <a:gd name="T43" fmla="*/ 536 h 552"/>
                <a:gd name="T44" fmla="*/ 217 w 282"/>
                <a:gd name="T45" fmla="*/ 551 h 552"/>
                <a:gd name="T46" fmla="*/ 209 w 282"/>
                <a:gd name="T47" fmla="*/ 549 h 552"/>
                <a:gd name="T48" fmla="*/ 204 w 282"/>
                <a:gd name="T49" fmla="*/ 520 h 552"/>
                <a:gd name="T50" fmla="*/ 193 w 282"/>
                <a:gd name="T51" fmla="*/ 507 h 552"/>
                <a:gd name="T52" fmla="*/ 190 w 282"/>
                <a:gd name="T53" fmla="*/ 484 h 552"/>
                <a:gd name="T54" fmla="*/ 200 w 282"/>
                <a:gd name="T55" fmla="*/ 476 h 552"/>
                <a:gd name="T56" fmla="*/ 190 w 282"/>
                <a:gd name="T57" fmla="*/ 436 h 552"/>
                <a:gd name="T58" fmla="*/ 184 w 282"/>
                <a:gd name="T59" fmla="*/ 407 h 552"/>
                <a:gd name="T60" fmla="*/ 211 w 282"/>
                <a:gd name="T61" fmla="*/ 429 h 552"/>
                <a:gd name="T62" fmla="*/ 247 w 282"/>
                <a:gd name="T63" fmla="*/ 471 h 552"/>
                <a:gd name="T64" fmla="*/ 251 w 282"/>
                <a:gd name="T65" fmla="*/ 464 h 552"/>
                <a:gd name="T66" fmla="*/ 213 w 282"/>
                <a:gd name="T67" fmla="*/ 413 h 552"/>
                <a:gd name="T68" fmla="*/ 193 w 282"/>
                <a:gd name="T69" fmla="*/ 395 h 552"/>
                <a:gd name="T70" fmla="*/ 184 w 282"/>
                <a:gd name="T71" fmla="*/ 368 h 552"/>
                <a:gd name="T72" fmla="*/ 175 w 282"/>
                <a:gd name="T73" fmla="*/ 359 h 552"/>
                <a:gd name="T74" fmla="*/ 182 w 282"/>
                <a:gd name="T75" fmla="*/ 333 h 552"/>
                <a:gd name="T76" fmla="*/ 179 w 282"/>
                <a:gd name="T77" fmla="*/ 317 h 552"/>
                <a:gd name="T78" fmla="*/ 195 w 282"/>
                <a:gd name="T79" fmla="*/ 317 h 552"/>
                <a:gd name="T80" fmla="*/ 206 w 282"/>
                <a:gd name="T81" fmla="*/ 339 h 552"/>
                <a:gd name="T82" fmla="*/ 215 w 282"/>
                <a:gd name="T83" fmla="*/ 344 h 552"/>
                <a:gd name="T84" fmla="*/ 206 w 282"/>
                <a:gd name="T85" fmla="*/ 290 h 552"/>
                <a:gd name="T86" fmla="*/ 217 w 282"/>
                <a:gd name="T87" fmla="*/ 273 h 552"/>
                <a:gd name="T88" fmla="*/ 213 w 282"/>
                <a:gd name="T89" fmla="*/ 261 h 552"/>
                <a:gd name="T90" fmla="*/ 206 w 282"/>
                <a:gd name="T91" fmla="*/ 237 h 552"/>
                <a:gd name="T92" fmla="*/ 215 w 282"/>
                <a:gd name="T93" fmla="*/ 226 h 552"/>
                <a:gd name="T94" fmla="*/ 220 w 282"/>
                <a:gd name="T95" fmla="*/ 212 h 552"/>
                <a:gd name="T96" fmla="*/ 211 w 282"/>
                <a:gd name="T97" fmla="*/ 159 h 552"/>
                <a:gd name="T98" fmla="*/ 171 w 282"/>
                <a:gd name="T99" fmla="*/ 148 h 552"/>
                <a:gd name="T100" fmla="*/ 150 w 282"/>
                <a:gd name="T101" fmla="*/ 110 h 552"/>
                <a:gd name="T102" fmla="*/ 115 w 282"/>
                <a:gd name="T103" fmla="*/ 85 h 552"/>
                <a:gd name="T104" fmla="*/ 105 w 282"/>
                <a:gd name="T105" fmla="*/ 60 h 552"/>
                <a:gd name="T106" fmla="*/ 41 w 282"/>
                <a:gd name="T107" fmla="*/ 36 h 552"/>
                <a:gd name="T108" fmla="*/ 9 w 282"/>
                <a:gd name="T109" fmla="*/ 23 h 552"/>
                <a:gd name="T110" fmla="*/ 0 w 282"/>
                <a:gd name="T111" fmla="*/ 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552">
                  <a:moveTo>
                    <a:pt x="0" y="4"/>
                  </a:moveTo>
                  <a:lnTo>
                    <a:pt x="5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50" y="14"/>
                  </a:lnTo>
                  <a:lnTo>
                    <a:pt x="72" y="20"/>
                  </a:lnTo>
                  <a:lnTo>
                    <a:pt x="88" y="23"/>
                  </a:lnTo>
                  <a:lnTo>
                    <a:pt x="101" y="25"/>
                  </a:lnTo>
                  <a:lnTo>
                    <a:pt x="112" y="29"/>
                  </a:lnTo>
                  <a:lnTo>
                    <a:pt x="123" y="31"/>
                  </a:lnTo>
                  <a:lnTo>
                    <a:pt x="135" y="34"/>
                  </a:lnTo>
                  <a:lnTo>
                    <a:pt x="150" y="38"/>
                  </a:lnTo>
                  <a:lnTo>
                    <a:pt x="159" y="47"/>
                  </a:lnTo>
                  <a:lnTo>
                    <a:pt x="168" y="56"/>
                  </a:lnTo>
                  <a:lnTo>
                    <a:pt x="177" y="63"/>
                  </a:lnTo>
                  <a:lnTo>
                    <a:pt x="184" y="72"/>
                  </a:lnTo>
                  <a:lnTo>
                    <a:pt x="190" y="80"/>
                  </a:lnTo>
                  <a:lnTo>
                    <a:pt x="195" y="85"/>
                  </a:lnTo>
                  <a:lnTo>
                    <a:pt x="200" y="90"/>
                  </a:lnTo>
                  <a:lnTo>
                    <a:pt x="206" y="94"/>
                  </a:lnTo>
                  <a:lnTo>
                    <a:pt x="226" y="134"/>
                  </a:lnTo>
                  <a:lnTo>
                    <a:pt x="237" y="159"/>
                  </a:lnTo>
                  <a:lnTo>
                    <a:pt x="246" y="179"/>
                  </a:lnTo>
                  <a:lnTo>
                    <a:pt x="255" y="208"/>
                  </a:lnTo>
                  <a:lnTo>
                    <a:pt x="255" y="217"/>
                  </a:lnTo>
                  <a:lnTo>
                    <a:pt x="255" y="226"/>
                  </a:lnTo>
                  <a:lnTo>
                    <a:pt x="255" y="235"/>
                  </a:lnTo>
                  <a:lnTo>
                    <a:pt x="255" y="244"/>
                  </a:lnTo>
                  <a:lnTo>
                    <a:pt x="251" y="248"/>
                  </a:lnTo>
                  <a:lnTo>
                    <a:pt x="249" y="250"/>
                  </a:lnTo>
                  <a:lnTo>
                    <a:pt x="246" y="253"/>
                  </a:lnTo>
                  <a:lnTo>
                    <a:pt x="244" y="255"/>
                  </a:lnTo>
                  <a:lnTo>
                    <a:pt x="246" y="266"/>
                  </a:lnTo>
                  <a:lnTo>
                    <a:pt x="247" y="277"/>
                  </a:lnTo>
                  <a:lnTo>
                    <a:pt x="253" y="288"/>
                  </a:lnTo>
                  <a:lnTo>
                    <a:pt x="257" y="302"/>
                  </a:lnTo>
                  <a:lnTo>
                    <a:pt x="260" y="304"/>
                  </a:lnTo>
                  <a:lnTo>
                    <a:pt x="264" y="306"/>
                  </a:lnTo>
                  <a:lnTo>
                    <a:pt x="267" y="308"/>
                  </a:lnTo>
                  <a:lnTo>
                    <a:pt x="271" y="310"/>
                  </a:lnTo>
                  <a:lnTo>
                    <a:pt x="271" y="317"/>
                  </a:lnTo>
                  <a:lnTo>
                    <a:pt x="273" y="324"/>
                  </a:lnTo>
                  <a:lnTo>
                    <a:pt x="273" y="331"/>
                  </a:lnTo>
                  <a:lnTo>
                    <a:pt x="273" y="339"/>
                  </a:lnTo>
                  <a:lnTo>
                    <a:pt x="271" y="339"/>
                  </a:lnTo>
                  <a:lnTo>
                    <a:pt x="269" y="339"/>
                  </a:lnTo>
                  <a:lnTo>
                    <a:pt x="267" y="339"/>
                  </a:lnTo>
                  <a:lnTo>
                    <a:pt x="266" y="339"/>
                  </a:lnTo>
                  <a:lnTo>
                    <a:pt x="264" y="335"/>
                  </a:lnTo>
                  <a:lnTo>
                    <a:pt x="260" y="331"/>
                  </a:lnTo>
                  <a:lnTo>
                    <a:pt x="257" y="328"/>
                  </a:lnTo>
                  <a:lnTo>
                    <a:pt x="249" y="324"/>
                  </a:lnTo>
                  <a:lnTo>
                    <a:pt x="257" y="340"/>
                  </a:lnTo>
                  <a:lnTo>
                    <a:pt x="264" y="351"/>
                  </a:lnTo>
                  <a:lnTo>
                    <a:pt x="271" y="362"/>
                  </a:lnTo>
                  <a:lnTo>
                    <a:pt x="282" y="375"/>
                  </a:lnTo>
                  <a:lnTo>
                    <a:pt x="282" y="378"/>
                  </a:lnTo>
                  <a:lnTo>
                    <a:pt x="282" y="382"/>
                  </a:lnTo>
                  <a:lnTo>
                    <a:pt x="282" y="388"/>
                  </a:lnTo>
                  <a:lnTo>
                    <a:pt x="282" y="391"/>
                  </a:lnTo>
                  <a:lnTo>
                    <a:pt x="275" y="388"/>
                  </a:lnTo>
                  <a:lnTo>
                    <a:pt x="269" y="382"/>
                  </a:lnTo>
                  <a:lnTo>
                    <a:pt x="260" y="371"/>
                  </a:lnTo>
                  <a:lnTo>
                    <a:pt x="246" y="353"/>
                  </a:lnTo>
                  <a:lnTo>
                    <a:pt x="244" y="353"/>
                  </a:lnTo>
                  <a:lnTo>
                    <a:pt x="240" y="351"/>
                  </a:lnTo>
                  <a:lnTo>
                    <a:pt x="237" y="349"/>
                  </a:lnTo>
                  <a:lnTo>
                    <a:pt x="233" y="348"/>
                  </a:lnTo>
                  <a:lnTo>
                    <a:pt x="244" y="362"/>
                  </a:lnTo>
                  <a:lnTo>
                    <a:pt x="255" y="377"/>
                  </a:lnTo>
                  <a:lnTo>
                    <a:pt x="266" y="393"/>
                  </a:lnTo>
                  <a:lnTo>
                    <a:pt x="276" y="407"/>
                  </a:lnTo>
                  <a:lnTo>
                    <a:pt x="276" y="424"/>
                  </a:lnTo>
                  <a:lnTo>
                    <a:pt x="276" y="440"/>
                  </a:lnTo>
                  <a:lnTo>
                    <a:pt x="276" y="458"/>
                  </a:lnTo>
                  <a:lnTo>
                    <a:pt x="276" y="474"/>
                  </a:lnTo>
                  <a:lnTo>
                    <a:pt x="275" y="480"/>
                  </a:lnTo>
                  <a:lnTo>
                    <a:pt x="273" y="485"/>
                  </a:lnTo>
                  <a:lnTo>
                    <a:pt x="269" y="493"/>
                  </a:lnTo>
                  <a:lnTo>
                    <a:pt x="267" y="498"/>
                  </a:lnTo>
                  <a:lnTo>
                    <a:pt x="249" y="518"/>
                  </a:lnTo>
                  <a:lnTo>
                    <a:pt x="238" y="529"/>
                  </a:lnTo>
                  <a:lnTo>
                    <a:pt x="229" y="536"/>
                  </a:lnTo>
                  <a:lnTo>
                    <a:pt x="217" y="543"/>
                  </a:lnTo>
                  <a:lnTo>
                    <a:pt x="217" y="545"/>
                  </a:lnTo>
                  <a:lnTo>
                    <a:pt x="217" y="547"/>
                  </a:lnTo>
                  <a:lnTo>
                    <a:pt x="217" y="551"/>
                  </a:lnTo>
                  <a:lnTo>
                    <a:pt x="217" y="552"/>
                  </a:lnTo>
                  <a:lnTo>
                    <a:pt x="215" y="552"/>
                  </a:lnTo>
                  <a:lnTo>
                    <a:pt x="211" y="551"/>
                  </a:lnTo>
                  <a:lnTo>
                    <a:pt x="209" y="549"/>
                  </a:lnTo>
                  <a:lnTo>
                    <a:pt x="206" y="549"/>
                  </a:lnTo>
                  <a:lnTo>
                    <a:pt x="206" y="540"/>
                  </a:lnTo>
                  <a:lnTo>
                    <a:pt x="206" y="529"/>
                  </a:lnTo>
                  <a:lnTo>
                    <a:pt x="204" y="520"/>
                  </a:lnTo>
                  <a:lnTo>
                    <a:pt x="204" y="511"/>
                  </a:lnTo>
                  <a:lnTo>
                    <a:pt x="200" y="509"/>
                  </a:lnTo>
                  <a:lnTo>
                    <a:pt x="197" y="509"/>
                  </a:lnTo>
                  <a:lnTo>
                    <a:pt x="193" y="507"/>
                  </a:lnTo>
                  <a:lnTo>
                    <a:pt x="190" y="505"/>
                  </a:lnTo>
                  <a:lnTo>
                    <a:pt x="190" y="500"/>
                  </a:lnTo>
                  <a:lnTo>
                    <a:pt x="190" y="493"/>
                  </a:lnTo>
                  <a:lnTo>
                    <a:pt x="190" y="484"/>
                  </a:lnTo>
                  <a:lnTo>
                    <a:pt x="190" y="476"/>
                  </a:lnTo>
                  <a:lnTo>
                    <a:pt x="193" y="476"/>
                  </a:lnTo>
                  <a:lnTo>
                    <a:pt x="197" y="476"/>
                  </a:lnTo>
                  <a:lnTo>
                    <a:pt x="200" y="476"/>
                  </a:lnTo>
                  <a:lnTo>
                    <a:pt x="204" y="476"/>
                  </a:lnTo>
                  <a:lnTo>
                    <a:pt x="199" y="464"/>
                  </a:lnTo>
                  <a:lnTo>
                    <a:pt x="195" y="451"/>
                  </a:lnTo>
                  <a:lnTo>
                    <a:pt x="190" y="436"/>
                  </a:lnTo>
                  <a:lnTo>
                    <a:pt x="184" y="422"/>
                  </a:lnTo>
                  <a:lnTo>
                    <a:pt x="184" y="418"/>
                  </a:lnTo>
                  <a:lnTo>
                    <a:pt x="184" y="413"/>
                  </a:lnTo>
                  <a:lnTo>
                    <a:pt x="184" y="407"/>
                  </a:lnTo>
                  <a:lnTo>
                    <a:pt x="184" y="402"/>
                  </a:lnTo>
                  <a:lnTo>
                    <a:pt x="193" y="409"/>
                  </a:lnTo>
                  <a:lnTo>
                    <a:pt x="202" y="418"/>
                  </a:lnTo>
                  <a:lnTo>
                    <a:pt x="211" y="429"/>
                  </a:lnTo>
                  <a:lnTo>
                    <a:pt x="222" y="442"/>
                  </a:lnTo>
                  <a:lnTo>
                    <a:pt x="231" y="453"/>
                  </a:lnTo>
                  <a:lnTo>
                    <a:pt x="240" y="464"/>
                  </a:lnTo>
                  <a:lnTo>
                    <a:pt x="247" y="471"/>
                  </a:lnTo>
                  <a:lnTo>
                    <a:pt x="251" y="474"/>
                  </a:lnTo>
                  <a:lnTo>
                    <a:pt x="251" y="471"/>
                  </a:lnTo>
                  <a:lnTo>
                    <a:pt x="251" y="467"/>
                  </a:lnTo>
                  <a:lnTo>
                    <a:pt x="251" y="464"/>
                  </a:lnTo>
                  <a:lnTo>
                    <a:pt x="251" y="460"/>
                  </a:lnTo>
                  <a:lnTo>
                    <a:pt x="235" y="440"/>
                  </a:lnTo>
                  <a:lnTo>
                    <a:pt x="222" y="424"/>
                  </a:lnTo>
                  <a:lnTo>
                    <a:pt x="213" y="413"/>
                  </a:lnTo>
                  <a:lnTo>
                    <a:pt x="206" y="406"/>
                  </a:lnTo>
                  <a:lnTo>
                    <a:pt x="200" y="400"/>
                  </a:lnTo>
                  <a:lnTo>
                    <a:pt x="197" y="397"/>
                  </a:lnTo>
                  <a:lnTo>
                    <a:pt x="193" y="395"/>
                  </a:lnTo>
                  <a:lnTo>
                    <a:pt x="190" y="393"/>
                  </a:lnTo>
                  <a:lnTo>
                    <a:pt x="188" y="384"/>
                  </a:lnTo>
                  <a:lnTo>
                    <a:pt x="186" y="375"/>
                  </a:lnTo>
                  <a:lnTo>
                    <a:pt x="184" y="368"/>
                  </a:lnTo>
                  <a:lnTo>
                    <a:pt x="182" y="359"/>
                  </a:lnTo>
                  <a:lnTo>
                    <a:pt x="181" y="359"/>
                  </a:lnTo>
                  <a:lnTo>
                    <a:pt x="179" y="359"/>
                  </a:lnTo>
                  <a:lnTo>
                    <a:pt x="175" y="359"/>
                  </a:lnTo>
                  <a:lnTo>
                    <a:pt x="173" y="359"/>
                  </a:lnTo>
                  <a:lnTo>
                    <a:pt x="177" y="349"/>
                  </a:lnTo>
                  <a:lnTo>
                    <a:pt x="179" y="342"/>
                  </a:lnTo>
                  <a:lnTo>
                    <a:pt x="182" y="333"/>
                  </a:lnTo>
                  <a:lnTo>
                    <a:pt x="184" y="324"/>
                  </a:lnTo>
                  <a:lnTo>
                    <a:pt x="182" y="322"/>
                  </a:lnTo>
                  <a:lnTo>
                    <a:pt x="181" y="319"/>
                  </a:lnTo>
                  <a:lnTo>
                    <a:pt x="179" y="317"/>
                  </a:lnTo>
                  <a:lnTo>
                    <a:pt x="179" y="313"/>
                  </a:lnTo>
                  <a:lnTo>
                    <a:pt x="186" y="313"/>
                  </a:lnTo>
                  <a:lnTo>
                    <a:pt x="190" y="313"/>
                  </a:lnTo>
                  <a:lnTo>
                    <a:pt x="195" y="317"/>
                  </a:lnTo>
                  <a:lnTo>
                    <a:pt x="204" y="320"/>
                  </a:lnTo>
                  <a:lnTo>
                    <a:pt x="204" y="326"/>
                  </a:lnTo>
                  <a:lnTo>
                    <a:pt x="206" y="331"/>
                  </a:lnTo>
                  <a:lnTo>
                    <a:pt x="206" y="339"/>
                  </a:lnTo>
                  <a:lnTo>
                    <a:pt x="206" y="344"/>
                  </a:lnTo>
                  <a:lnTo>
                    <a:pt x="209" y="344"/>
                  </a:lnTo>
                  <a:lnTo>
                    <a:pt x="211" y="344"/>
                  </a:lnTo>
                  <a:lnTo>
                    <a:pt x="215" y="344"/>
                  </a:lnTo>
                  <a:lnTo>
                    <a:pt x="217" y="344"/>
                  </a:lnTo>
                  <a:lnTo>
                    <a:pt x="211" y="322"/>
                  </a:lnTo>
                  <a:lnTo>
                    <a:pt x="208" y="306"/>
                  </a:lnTo>
                  <a:lnTo>
                    <a:pt x="206" y="290"/>
                  </a:lnTo>
                  <a:lnTo>
                    <a:pt x="204" y="270"/>
                  </a:lnTo>
                  <a:lnTo>
                    <a:pt x="208" y="270"/>
                  </a:lnTo>
                  <a:lnTo>
                    <a:pt x="213" y="272"/>
                  </a:lnTo>
                  <a:lnTo>
                    <a:pt x="217" y="273"/>
                  </a:lnTo>
                  <a:lnTo>
                    <a:pt x="220" y="275"/>
                  </a:lnTo>
                  <a:lnTo>
                    <a:pt x="219" y="268"/>
                  </a:lnTo>
                  <a:lnTo>
                    <a:pt x="217" y="264"/>
                  </a:lnTo>
                  <a:lnTo>
                    <a:pt x="213" y="261"/>
                  </a:lnTo>
                  <a:lnTo>
                    <a:pt x="206" y="255"/>
                  </a:lnTo>
                  <a:lnTo>
                    <a:pt x="206" y="250"/>
                  </a:lnTo>
                  <a:lnTo>
                    <a:pt x="206" y="243"/>
                  </a:lnTo>
                  <a:lnTo>
                    <a:pt x="206" y="237"/>
                  </a:lnTo>
                  <a:lnTo>
                    <a:pt x="206" y="230"/>
                  </a:lnTo>
                  <a:lnTo>
                    <a:pt x="209" y="230"/>
                  </a:lnTo>
                  <a:lnTo>
                    <a:pt x="213" y="228"/>
                  </a:lnTo>
                  <a:lnTo>
                    <a:pt x="215" y="226"/>
                  </a:lnTo>
                  <a:lnTo>
                    <a:pt x="217" y="225"/>
                  </a:lnTo>
                  <a:lnTo>
                    <a:pt x="219" y="221"/>
                  </a:lnTo>
                  <a:lnTo>
                    <a:pt x="220" y="215"/>
                  </a:lnTo>
                  <a:lnTo>
                    <a:pt x="220" y="212"/>
                  </a:lnTo>
                  <a:lnTo>
                    <a:pt x="222" y="208"/>
                  </a:lnTo>
                  <a:lnTo>
                    <a:pt x="219" y="185"/>
                  </a:lnTo>
                  <a:lnTo>
                    <a:pt x="215" y="170"/>
                  </a:lnTo>
                  <a:lnTo>
                    <a:pt x="211" y="159"/>
                  </a:lnTo>
                  <a:lnTo>
                    <a:pt x="206" y="148"/>
                  </a:lnTo>
                  <a:lnTo>
                    <a:pt x="191" y="147"/>
                  </a:lnTo>
                  <a:lnTo>
                    <a:pt x="181" y="148"/>
                  </a:lnTo>
                  <a:lnTo>
                    <a:pt x="171" y="148"/>
                  </a:lnTo>
                  <a:lnTo>
                    <a:pt x="162" y="148"/>
                  </a:lnTo>
                  <a:lnTo>
                    <a:pt x="159" y="136"/>
                  </a:lnTo>
                  <a:lnTo>
                    <a:pt x="153" y="123"/>
                  </a:lnTo>
                  <a:lnTo>
                    <a:pt x="150" y="110"/>
                  </a:lnTo>
                  <a:lnTo>
                    <a:pt x="144" y="98"/>
                  </a:lnTo>
                  <a:lnTo>
                    <a:pt x="135" y="94"/>
                  </a:lnTo>
                  <a:lnTo>
                    <a:pt x="126" y="89"/>
                  </a:lnTo>
                  <a:lnTo>
                    <a:pt x="115" y="85"/>
                  </a:lnTo>
                  <a:lnTo>
                    <a:pt x="105" y="81"/>
                  </a:lnTo>
                  <a:lnTo>
                    <a:pt x="105" y="74"/>
                  </a:lnTo>
                  <a:lnTo>
                    <a:pt x="105" y="67"/>
                  </a:lnTo>
                  <a:lnTo>
                    <a:pt x="105" y="60"/>
                  </a:lnTo>
                  <a:lnTo>
                    <a:pt x="105" y="54"/>
                  </a:lnTo>
                  <a:lnTo>
                    <a:pt x="77" y="47"/>
                  </a:lnTo>
                  <a:lnTo>
                    <a:pt x="57" y="40"/>
                  </a:lnTo>
                  <a:lnTo>
                    <a:pt x="41" y="36"/>
                  </a:lnTo>
                  <a:lnTo>
                    <a:pt x="30" y="33"/>
                  </a:lnTo>
                  <a:lnTo>
                    <a:pt x="21" y="29"/>
                  </a:lnTo>
                  <a:lnTo>
                    <a:pt x="16" y="27"/>
                  </a:lnTo>
                  <a:lnTo>
                    <a:pt x="9" y="23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" name="Freeform 106"/>
            <p:cNvSpPr>
              <a:spLocks/>
            </p:cNvSpPr>
            <p:nvPr/>
          </p:nvSpPr>
          <p:spPr bwMode="auto">
            <a:xfrm>
              <a:off x="945" y="1095"/>
              <a:ext cx="27" cy="67"/>
            </a:xfrm>
            <a:custGeom>
              <a:avLst/>
              <a:gdLst>
                <a:gd name="T0" fmla="*/ 0 w 27"/>
                <a:gd name="T1" fmla="*/ 62 h 67"/>
                <a:gd name="T2" fmla="*/ 4 w 27"/>
                <a:gd name="T3" fmla="*/ 45 h 67"/>
                <a:gd name="T4" fmla="*/ 9 w 27"/>
                <a:gd name="T5" fmla="*/ 31 h 67"/>
                <a:gd name="T6" fmla="*/ 13 w 27"/>
                <a:gd name="T7" fmla="*/ 16 h 67"/>
                <a:gd name="T8" fmla="*/ 16 w 27"/>
                <a:gd name="T9" fmla="*/ 0 h 67"/>
                <a:gd name="T10" fmla="*/ 18 w 27"/>
                <a:gd name="T11" fmla="*/ 0 h 67"/>
                <a:gd name="T12" fmla="*/ 22 w 27"/>
                <a:gd name="T13" fmla="*/ 0 h 67"/>
                <a:gd name="T14" fmla="*/ 24 w 27"/>
                <a:gd name="T15" fmla="*/ 0 h 67"/>
                <a:gd name="T16" fmla="*/ 27 w 27"/>
                <a:gd name="T17" fmla="*/ 0 h 67"/>
                <a:gd name="T18" fmla="*/ 25 w 27"/>
                <a:gd name="T19" fmla="*/ 13 h 67"/>
                <a:gd name="T20" fmla="*/ 22 w 27"/>
                <a:gd name="T21" fmla="*/ 27 h 67"/>
                <a:gd name="T22" fmla="*/ 16 w 27"/>
                <a:gd name="T23" fmla="*/ 44 h 67"/>
                <a:gd name="T24" fmla="*/ 11 w 27"/>
                <a:gd name="T25" fmla="*/ 67 h 67"/>
                <a:gd name="T26" fmla="*/ 9 w 27"/>
                <a:gd name="T27" fmla="*/ 65 h 67"/>
                <a:gd name="T28" fmla="*/ 5 w 27"/>
                <a:gd name="T29" fmla="*/ 65 h 67"/>
                <a:gd name="T30" fmla="*/ 4 w 27"/>
                <a:gd name="T31" fmla="*/ 64 h 67"/>
                <a:gd name="T32" fmla="*/ 0 w 27"/>
                <a:gd name="T33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67">
                  <a:moveTo>
                    <a:pt x="0" y="62"/>
                  </a:moveTo>
                  <a:lnTo>
                    <a:pt x="4" y="45"/>
                  </a:lnTo>
                  <a:lnTo>
                    <a:pt x="9" y="31"/>
                  </a:lnTo>
                  <a:lnTo>
                    <a:pt x="13" y="1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5" y="13"/>
                  </a:lnTo>
                  <a:lnTo>
                    <a:pt x="22" y="27"/>
                  </a:lnTo>
                  <a:lnTo>
                    <a:pt x="16" y="44"/>
                  </a:lnTo>
                  <a:lnTo>
                    <a:pt x="11" y="67"/>
                  </a:lnTo>
                  <a:lnTo>
                    <a:pt x="9" y="65"/>
                  </a:lnTo>
                  <a:lnTo>
                    <a:pt x="5" y="65"/>
                  </a:lnTo>
                  <a:lnTo>
                    <a:pt x="4" y="6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7" name="Freeform 107"/>
            <p:cNvSpPr>
              <a:spLocks/>
            </p:cNvSpPr>
            <p:nvPr/>
          </p:nvSpPr>
          <p:spPr bwMode="auto">
            <a:xfrm>
              <a:off x="947" y="1535"/>
              <a:ext cx="67" cy="31"/>
            </a:xfrm>
            <a:custGeom>
              <a:avLst/>
              <a:gdLst>
                <a:gd name="T0" fmla="*/ 0 w 67"/>
                <a:gd name="T1" fmla="*/ 4 h 31"/>
                <a:gd name="T2" fmla="*/ 11 w 67"/>
                <a:gd name="T3" fmla="*/ 4 h 31"/>
                <a:gd name="T4" fmla="*/ 20 w 67"/>
                <a:gd name="T5" fmla="*/ 2 h 31"/>
                <a:gd name="T6" fmla="*/ 29 w 67"/>
                <a:gd name="T7" fmla="*/ 0 h 31"/>
                <a:gd name="T8" fmla="*/ 38 w 67"/>
                <a:gd name="T9" fmla="*/ 0 h 31"/>
                <a:gd name="T10" fmla="*/ 38 w 67"/>
                <a:gd name="T11" fmla="*/ 4 h 31"/>
                <a:gd name="T12" fmla="*/ 38 w 67"/>
                <a:gd name="T13" fmla="*/ 6 h 31"/>
                <a:gd name="T14" fmla="*/ 38 w 67"/>
                <a:gd name="T15" fmla="*/ 9 h 31"/>
                <a:gd name="T16" fmla="*/ 38 w 67"/>
                <a:gd name="T17" fmla="*/ 11 h 31"/>
                <a:gd name="T18" fmla="*/ 45 w 67"/>
                <a:gd name="T19" fmla="*/ 11 h 31"/>
                <a:gd name="T20" fmla="*/ 50 w 67"/>
                <a:gd name="T21" fmla="*/ 11 h 31"/>
                <a:gd name="T22" fmla="*/ 58 w 67"/>
                <a:gd name="T23" fmla="*/ 11 h 31"/>
                <a:gd name="T24" fmla="*/ 65 w 67"/>
                <a:gd name="T25" fmla="*/ 11 h 31"/>
                <a:gd name="T26" fmla="*/ 65 w 67"/>
                <a:gd name="T27" fmla="*/ 13 h 31"/>
                <a:gd name="T28" fmla="*/ 65 w 67"/>
                <a:gd name="T29" fmla="*/ 17 h 31"/>
                <a:gd name="T30" fmla="*/ 65 w 67"/>
                <a:gd name="T31" fmla="*/ 18 h 31"/>
                <a:gd name="T32" fmla="*/ 67 w 67"/>
                <a:gd name="T33" fmla="*/ 22 h 31"/>
                <a:gd name="T34" fmla="*/ 60 w 67"/>
                <a:gd name="T35" fmla="*/ 22 h 31"/>
                <a:gd name="T36" fmla="*/ 54 w 67"/>
                <a:gd name="T37" fmla="*/ 22 h 31"/>
                <a:gd name="T38" fmla="*/ 47 w 67"/>
                <a:gd name="T39" fmla="*/ 24 h 31"/>
                <a:gd name="T40" fmla="*/ 41 w 67"/>
                <a:gd name="T41" fmla="*/ 26 h 31"/>
                <a:gd name="T42" fmla="*/ 34 w 67"/>
                <a:gd name="T43" fmla="*/ 27 h 31"/>
                <a:gd name="T44" fmla="*/ 25 w 67"/>
                <a:gd name="T45" fmla="*/ 27 h 31"/>
                <a:gd name="T46" fmla="*/ 16 w 67"/>
                <a:gd name="T47" fmla="*/ 29 h 31"/>
                <a:gd name="T48" fmla="*/ 5 w 67"/>
                <a:gd name="T49" fmla="*/ 31 h 31"/>
                <a:gd name="T50" fmla="*/ 3 w 67"/>
                <a:gd name="T51" fmla="*/ 24 h 31"/>
                <a:gd name="T52" fmla="*/ 3 w 67"/>
                <a:gd name="T53" fmla="*/ 18 h 31"/>
                <a:gd name="T54" fmla="*/ 2 w 67"/>
                <a:gd name="T55" fmla="*/ 11 h 31"/>
                <a:gd name="T56" fmla="*/ 0 w 67"/>
                <a:gd name="T57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31">
                  <a:moveTo>
                    <a:pt x="0" y="4"/>
                  </a:moveTo>
                  <a:lnTo>
                    <a:pt x="11" y="4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8" y="11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7" y="22"/>
                  </a:lnTo>
                  <a:lnTo>
                    <a:pt x="60" y="22"/>
                  </a:lnTo>
                  <a:lnTo>
                    <a:pt x="54" y="22"/>
                  </a:lnTo>
                  <a:lnTo>
                    <a:pt x="47" y="24"/>
                  </a:lnTo>
                  <a:lnTo>
                    <a:pt x="41" y="26"/>
                  </a:lnTo>
                  <a:lnTo>
                    <a:pt x="34" y="27"/>
                  </a:lnTo>
                  <a:lnTo>
                    <a:pt x="25" y="27"/>
                  </a:lnTo>
                  <a:lnTo>
                    <a:pt x="16" y="29"/>
                  </a:lnTo>
                  <a:lnTo>
                    <a:pt x="5" y="31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2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8" name="Freeform 108"/>
            <p:cNvSpPr>
              <a:spLocks/>
            </p:cNvSpPr>
            <p:nvPr/>
          </p:nvSpPr>
          <p:spPr bwMode="auto">
            <a:xfrm>
              <a:off x="947" y="2017"/>
              <a:ext cx="54" cy="138"/>
            </a:xfrm>
            <a:custGeom>
              <a:avLst/>
              <a:gdLst>
                <a:gd name="T0" fmla="*/ 0 w 54"/>
                <a:gd name="T1" fmla="*/ 0 h 138"/>
                <a:gd name="T2" fmla="*/ 7 w 54"/>
                <a:gd name="T3" fmla="*/ 4 h 138"/>
                <a:gd name="T4" fmla="*/ 11 w 54"/>
                <a:gd name="T5" fmla="*/ 7 h 138"/>
                <a:gd name="T6" fmla="*/ 18 w 54"/>
                <a:gd name="T7" fmla="*/ 16 h 138"/>
                <a:gd name="T8" fmla="*/ 27 w 54"/>
                <a:gd name="T9" fmla="*/ 31 h 138"/>
                <a:gd name="T10" fmla="*/ 40 w 54"/>
                <a:gd name="T11" fmla="*/ 63 h 138"/>
                <a:gd name="T12" fmla="*/ 49 w 54"/>
                <a:gd name="T13" fmla="*/ 87 h 138"/>
                <a:gd name="T14" fmla="*/ 52 w 54"/>
                <a:gd name="T15" fmla="*/ 103 h 138"/>
                <a:gd name="T16" fmla="*/ 54 w 54"/>
                <a:gd name="T17" fmla="*/ 114 h 138"/>
                <a:gd name="T18" fmla="*/ 50 w 54"/>
                <a:gd name="T19" fmla="*/ 120 h 138"/>
                <a:gd name="T20" fmla="*/ 49 w 54"/>
                <a:gd name="T21" fmla="*/ 125 h 138"/>
                <a:gd name="T22" fmla="*/ 45 w 54"/>
                <a:gd name="T23" fmla="*/ 132 h 138"/>
                <a:gd name="T24" fmla="*/ 41 w 54"/>
                <a:gd name="T25" fmla="*/ 138 h 138"/>
                <a:gd name="T26" fmla="*/ 31 w 54"/>
                <a:gd name="T27" fmla="*/ 96 h 138"/>
                <a:gd name="T28" fmla="*/ 22 w 54"/>
                <a:gd name="T29" fmla="*/ 65 h 138"/>
                <a:gd name="T30" fmla="*/ 11 w 54"/>
                <a:gd name="T31" fmla="*/ 38 h 138"/>
                <a:gd name="T32" fmla="*/ 0 w 54"/>
                <a:gd name="T3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38">
                  <a:moveTo>
                    <a:pt x="0" y="0"/>
                  </a:moveTo>
                  <a:lnTo>
                    <a:pt x="7" y="4"/>
                  </a:lnTo>
                  <a:lnTo>
                    <a:pt x="11" y="7"/>
                  </a:lnTo>
                  <a:lnTo>
                    <a:pt x="18" y="16"/>
                  </a:lnTo>
                  <a:lnTo>
                    <a:pt x="27" y="31"/>
                  </a:lnTo>
                  <a:lnTo>
                    <a:pt x="40" y="63"/>
                  </a:lnTo>
                  <a:lnTo>
                    <a:pt x="49" y="87"/>
                  </a:lnTo>
                  <a:lnTo>
                    <a:pt x="52" y="103"/>
                  </a:lnTo>
                  <a:lnTo>
                    <a:pt x="54" y="114"/>
                  </a:lnTo>
                  <a:lnTo>
                    <a:pt x="50" y="120"/>
                  </a:lnTo>
                  <a:lnTo>
                    <a:pt x="49" y="125"/>
                  </a:lnTo>
                  <a:lnTo>
                    <a:pt x="45" y="132"/>
                  </a:lnTo>
                  <a:lnTo>
                    <a:pt x="41" y="138"/>
                  </a:lnTo>
                  <a:lnTo>
                    <a:pt x="31" y="96"/>
                  </a:lnTo>
                  <a:lnTo>
                    <a:pt x="22" y="65"/>
                  </a:lnTo>
                  <a:lnTo>
                    <a:pt x="1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9" name="Freeform 109"/>
            <p:cNvSpPr>
              <a:spLocks/>
            </p:cNvSpPr>
            <p:nvPr/>
          </p:nvSpPr>
          <p:spPr bwMode="auto">
            <a:xfrm>
              <a:off x="963" y="1124"/>
              <a:ext cx="34" cy="54"/>
            </a:xfrm>
            <a:custGeom>
              <a:avLst/>
              <a:gdLst>
                <a:gd name="T0" fmla="*/ 0 w 34"/>
                <a:gd name="T1" fmla="*/ 42 h 54"/>
                <a:gd name="T2" fmla="*/ 2 w 34"/>
                <a:gd name="T3" fmla="*/ 31 h 54"/>
                <a:gd name="T4" fmla="*/ 6 w 34"/>
                <a:gd name="T5" fmla="*/ 20 h 54"/>
                <a:gd name="T6" fmla="*/ 7 w 34"/>
                <a:gd name="T7" fmla="*/ 11 h 54"/>
                <a:gd name="T8" fmla="*/ 9 w 34"/>
                <a:gd name="T9" fmla="*/ 0 h 54"/>
                <a:gd name="T10" fmla="*/ 15 w 34"/>
                <a:gd name="T11" fmla="*/ 4 h 54"/>
                <a:gd name="T12" fmla="*/ 22 w 34"/>
                <a:gd name="T13" fmla="*/ 6 h 54"/>
                <a:gd name="T14" fmla="*/ 29 w 34"/>
                <a:gd name="T15" fmla="*/ 9 h 54"/>
                <a:gd name="T16" fmla="*/ 34 w 34"/>
                <a:gd name="T17" fmla="*/ 11 h 54"/>
                <a:gd name="T18" fmla="*/ 31 w 34"/>
                <a:gd name="T19" fmla="*/ 27 h 54"/>
                <a:gd name="T20" fmla="*/ 27 w 34"/>
                <a:gd name="T21" fmla="*/ 36 h 54"/>
                <a:gd name="T22" fmla="*/ 24 w 34"/>
                <a:gd name="T23" fmla="*/ 45 h 54"/>
                <a:gd name="T24" fmla="*/ 16 w 34"/>
                <a:gd name="T25" fmla="*/ 54 h 54"/>
                <a:gd name="T26" fmla="*/ 13 w 34"/>
                <a:gd name="T27" fmla="*/ 51 h 54"/>
                <a:gd name="T28" fmla="*/ 9 w 34"/>
                <a:gd name="T29" fmla="*/ 47 h 54"/>
                <a:gd name="T30" fmla="*/ 4 w 34"/>
                <a:gd name="T31" fmla="*/ 45 h 54"/>
                <a:gd name="T32" fmla="*/ 0 w 34"/>
                <a:gd name="T33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4">
                  <a:moveTo>
                    <a:pt x="0" y="42"/>
                  </a:moveTo>
                  <a:lnTo>
                    <a:pt x="2" y="31"/>
                  </a:lnTo>
                  <a:lnTo>
                    <a:pt x="6" y="20"/>
                  </a:lnTo>
                  <a:lnTo>
                    <a:pt x="7" y="11"/>
                  </a:lnTo>
                  <a:lnTo>
                    <a:pt x="9" y="0"/>
                  </a:lnTo>
                  <a:lnTo>
                    <a:pt x="15" y="4"/>
                  </a:lnTo>
                  <a:lnTo>
                    <a:pt x="22" y="6"/>
                  </a:lnTo>
                  <a:lnTo>
                    <a:pt x="29" y="9"/>
                  </a:lnTo>
                  <a:lnTo>
                    <a:pt x="34" y="11"/>
                  </a:lnTo>
                  <a:lnTo>
                    <a:pt x="31" y="27"/>
                  </a:lnTo>
                  <a:lnTo>
                    <a:pt x="27" y="36"/>
                  </a:lnTo>
                  <a:lnTo>
                    <a:pt x="24" y="45"/>
                  </a:lnTo>
                  <a:lnTo>
                    <a:pt x="16" y="54"/>
                  </a:lnTo>
                  <a:lnTo>
                    <a:pt x="13" y="51"/>
                  </a:lnTo>
                  <a:lnTo>
                    <a:pt x="9" y="47"/>
                  </a:lnTo>
                  <a:lnTo>
                    <a:pt x="4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0" name="Freeform 110"/>
            <p:cNvSpPr>
              <a:spLocks/>
            </p:cNvSpPr>
            <p:nvPr/>
          </p:nvSpPr>
          <p:spPr bwMode="auto">
            <a:xfrm>
              <a:off x="961" y="1606"/>
              <a:ext cx="47" cy="40"/>
            </a:xfrm>
            <a:custGeom>
              <a:avLst/>
              <a:gdLst>
                <a:gd name="T0" fmla="*/ 0 w 47"/>
                <a:gd name="T1" fmla="*/ 0 h 40"/>
                <a:gd name="T2" fmla="*/ 6 w 47"/>
                <a:gd name="T3" fmla="*/ 2 h 40"/>
                <a:gd name="T4" fmla="*/ 13 w 47"/>
                <a:gd name="T5" fmla="*/ 3 h 40"/>
                <a:gd name="T6" fmla="*/ 18 w 47"/>
                <a:gd name="T7" fmla="*/ 3 h 40"/>
                <a:gd name="T8" fmla="*/ 24 w 47"/>
                <a:gd name="T9" fmla="*/ 5 h 40"/>
                <a:gd name="T10" fmla="*/ 24 w 47"/>
                <a:gd name="T11" fmla="*/ 9 h 40"/>
                <a:gd name="T12" fmla="*/ 24 w 47"/>
                <a:gd name="T13" fmla="*/ 13 h 40"/>
                <a:gd name="T14" fmla="*/ 24 w 47"/>
                <a:gd name="T15" fmla="*/ 18 h 40"/>
                <a:gd name="T16" fmla="*/ 24 w 47"/>
                <a:gd name="T17" fmla="*/ 22 h 40"/>
                <a:gd name="T18" fmla="*/ 31 w 47"/>
                <a:gd name="T19" fmla="*/ 18 h 40"/>
                <a:gd name="T20" fmla="*/ 36 w 47"/>
                <a:gd name="T21" fmla="*/ 16 h 40"/>
                <a:gd name="T22" fmla="*/ 40 w 47"/>
                <a:gd name="T23" fmla="*/ 14 h 40"/>
                <a:gd name="T24" fmla="*/ 47 w 47"/>
                <a:gd name="T25" fmla="*/ 16 h 40"/>
                <a:gd name="T26" fmla="*/ 47 w 47"/>
                <a:gd name="T27" fmla="*/ 20 h 40"/>
                <a:gd name="T28" fmla="*/ 47 w 47"/>
                <a:gd name="T29" fmla="*/ 23 h 40"/>
                <a:gd name="T30" fmla="*/ 46 w 47"/>
                <a:gd name="T31" fmla="*/ 29 h 40"/>
                <a:gd name="T32" fmla="*/ 46 w 47"/>
                <a:gd name="T33" fmla="*/ 32 h 40"/>
                <a:gd name="T34" fmla="*/ 36 w 47"/>
                <a:gd name="T35" fmla="*/ 34 h 40"/>
                <a:gd name="T36" fmla="*/ 27 w 47"/>
                <a:gd name="T37" fmla="*/ 36 h 40"/>
                <a:gd name="T38" fmla="*/ 18 w 47"/>
                <a:gd name="T39" fmla="*/ 38 h 40"/>
                <a:gd name="T40" fmla="*/ 8 w 47"/>
                <a:gd name="T41" fmla="*/ 40 h 40"/>
                <a:gd name="T42" fmla="*/ 6 w 47"/>
                <a:gd name="T43" fmla="*/ 25 h 40"/>
                <a:gd name="T44" fmla="*/ 6 w 47"/>
                <a:gd name="T45" fmla="*/ 16 h 40"/>
                <a:gd name="T46" fmla="*/ 4 w 47"/>
                <a:gd name="T47" fmla="*/ 9 h 40"/>
                <a:gd name="T48" fmla="*/ 0 w 47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0">
                  <a:moveTo>
                    <a:pt x="0" y="0"/>
                  </a:moveTo>
                  <a:lnTo>
                    <a:pt x="6" y="2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4" y="5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7" y="16"/>
                  </a:lnTo>
                  <a:lnTo>
                    <a:pt x="47" y="20"/>
                  </a:lnTo>
                  <a:lnTo>
                    <a:pt x="47" y="23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36" y="34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8" y="40"/>
                  </a:lnTo>
                  <a:lnTo>
                    <a:pt x="6" y="25"/>
                  </a:lnTo>
                  <a:lnTo>
                    <a:pt x="6" y="16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1" name="Freeform 111"/>
            <p:cNvSpPr>
              <a:spLocks/>
            </p:cNvSpPr>
            <p:nvPr/>
          </p:nvSpPr>
          <p:spPr bwMode="auto">
            <a:xfrm>
              <a:off x="963" y="2935"/>
              <a:ext cx="22" cy="51"/>
            </a:xfrm>
            <a:custGeom>
              <a:avLst/>
              <a:gdLst>
                <a:gd name="T0" fmla="*/ 0 w 22"/>
                <a:gd name="T1" fmla="*/ 26 h 51"/>
                <a:gd name="T2" fmla="*/ 2 w 22"/>
                <a:gd name="T3" fmla="*/ 20 h 51"/>
                <a:gd name="T4" fmla="*/ 6 w 22"/>
                <a:gd name="T5" fmla="*/ 15 h 51"/>
                <a:gd name="T6" fmla="*/ 7 w 22"/>
                <a:gd name="T7" fmla="*/ 11 h 51"/>
                <a:gd name="T8" fmla="*/ 9 w 22"/>
                <a:gd name="T9" fmla="*/ 6 h 51"/>
                <a:gd name="T10" fmla="*/ 11 w 22"/>
                <a:gd name="T11" fmla="*/ 4 h 51"/>
                <a:gd name="T12" fmla="*/ 15 w 22"/>
                <a:gd name="T13" fmla="*/ 2 h 51"/>
                <a:gd name="T14" fmla="*/ 16 w 22"/>
                <a:gd name="T15" fmla="*/ 0 h 51"/>
                <a:gd name="T16" fmla="*/ 20 w 22"/>
                <a:gd name="T17" fmla="*/ 0 h 51"/>
                <a:gd name="T18" fmla="*/ 22 w 22"/>
                <a:gd name="T19" fmla="*/ 20 h 51"/>
                <a:gd name="T20" fmla="*/ 20 w 22"/>
                <a:gd name="T21" fmla="*/ 31 h 51"/>
                <a:gd name="T22" fmla="*/ 18 w 22"/>
                <a:gd name="T23" fmla="*/ 40 h 51"/>
                <a:gd name="T24" fmla="*/ 15 w 22"/>
                <a:gd name="T25" fmla="*/ 51 h 51"/>
                <a:gd name="T26" fmla="*/ 11 w 22"/>
                <a:gd name="T27" fmla="*/ 49 h 51"/>
                <a:gd name="T28" fmla="*/ 7 w 22"/>
                <a:gd name="T29" fmla="*/ 49 h 51"/>
                <a:gd name="T30" fmla="*/ 4 w 22"/>
                <a:gd name="T31" fmla="*/ 47 h 51"/>
                <a:gd name="T32" fmla="*/ 0 w 22"/>
                <a:gd name="T33" fmla="*/ 46 h 51"/>
                <a:gd name="T34" fmla="*/ 0 w 22"/>
                <a:gd name="T35" fmla="*/ 42 h 51"/>
                <a:gd name="T36" fmla="*/ 0 w 22"/>
                <a:gd name="T37" fmla="*/ 37 h 51"/>
                <a:gd name="T38" fmla="*/ 0 w 22"/>
                <a:gd name="T39" fmla="*/ 31 h 51"/>
                <a:gd name="T40" fmla="*/ 0 w 22"/>
                <a:gd name="T41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51">
                  <a:moveTo>
                    <a:pt x="0" y="26"/>
                  </a:moveTo>
                  <a:lnTo>
                    <a:pt x="2" y="20"/>
                  </a:lnTo>
                  <a:lnTo>
                    <a:pt x="6" y="15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0"/>
                  </a:lnTo>
                  <a:lnTo>
                    <a:pt x="20" y="31"/>
                  </a:lnTo>
                  <a:lnTo>
                    <a:pt x="18" y="40"/>
                  </a:lnTo>
                  <a:lnTo>
                    <a:pt x="15" y="51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4" y="47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2" name="Freeform 112"/>
            <p:cNvSpPr>
              <a:spLocks/>
            </p:cNvSpPr>
            <p:nvPr/>
          </p:nvSpPr>
          <p:spPr bwMode="auto">
            <a:xfrm>
              <a:off x="969" y="1445"/>
              <a:ext cx="25" cy="61"/>
            </a:xfrm>
            <a:custGeom>
              <a:avLst/>
              <a:gdLst>
                <a:gd name="T0" fmla="*/ 3 w 25"/>
                <a:gd name="T1" fmla="*/ 11 h 61"/>
                <a:gd name="T2" fmla="*/ 3 w 25"/>
                <a:gd name="T3" fmla="*/ 7 h 61"/>
                <a:gd name="T4" fmla="*/ 3 w 25"/>
                <a:gd name="T5" fmla="*/ 5 h 61"/>
                <a:gd name="T6" fmla="*/ 3 w 25"/>
                <a:gd name="T7" fmla="*/ 1 h 61"/>
                <a:gd name="T8" fmla="*/ 3 w 25"/>
                <a:gd name="T9" fmla="*/ 0 h 61"/>
                <a:gd name="T10" fmla="*/ 9 w 25"/>
                <a:gd name="T11" fmla="*/ 1 h 61"/>
                <a:gd name="T12" fmla="*/ 14 w 25"/>
                <a:gd name="T13" fmla="*/ 3 h 61"/>
                <a:gd name="T14" fmla="*/ 19 w 25"/>
                <a:gd name="T15" fmla="*/ 5 h 61"/>
                <a:gd name="T16" fmla="*/ 25 w 25"/>
                <a:gd name="T17" fmla="*/ 7 h 61"/>
                <a:gd name="T18" fmla="*/ 25 w 25"/>
                <a:gd name="T19" fmla="*/ 9 h 61"/>
                <a:gd name="T20" fmla="*/ 25 w 25"/>
                <a:gd name="T21" fmla="*/ 11 h 61"/>
                <a:gd name="T22" fmla="*/ 25 w 25"/>
                <a:gd name="T23" fmla="*/ 14 h 61"/>
                <a:gd name="T24" fmla="*/ 25 w 25"/>
                <a:gd name="T25" fmla="*/ 16 h 61"/>
                <a:gd name="T26" fmla="*/ 23 w 25"/>
                <a:gd name="T27" fmla="*/ 16 h 61"/>
                <a:gd name="T28" fmla="*/ 21 w 25"/>
                <a:gd name="T29" fmla="*/ 16 h 61"/>
                <a:gd name="T30" fmla="*/ 18 w 25"/>
                <a:gd name="T31" fmla="*/ 16 h 61"/>
                <a:gd name="T32" fmla="*/ 16 w 25"/>
                <a:gd name="T33" fmla="*/ 16 h 61"/>
                <a:gd name="T34" fmla="*/ 14 w 25"/>
                <a:gd name="T35" fmla="*/ 27 h 61"/>
                <a:gd name="T36" fmla="*/ 12 w 25"/>
                <a:gd name="T37" fmla="*/ 38 h 61"/>
                <a:gd name="T38" fmla="*/ 10 w 25"/>
                <a:gd name="T39" fmla="*/ 50 h 61"/>
                <a:gd name="T40" fmla="*/ 9 w 25"/>
                <a:gd name="T41" fmla="*/ 61 h 61"/>
                <a:gd name="T42" fmla="*/ 7 w 25"/>
                <a:gd name="T43" fmla="*/ 61 h 61"/>
                <a:gd name="T44" fmla="*/ 5 w 25"/>
                <a:gd name="T45" fmla="*/ 61 h 61"/>
                <a:gd name="T46" fmla="*/ 1 w 25"/>
                <a:gd name="T47" fmla="*/ 61 h 61"/>
                <a:gd name="T48" fmla="*/ 0 w 25"/>
                <a:gd name="T49" fmla="*/ 61 h 61"/>
                <a:gd name="T50" fmla="*/ 0 w 25"/>
                <a:gd name="T51" fmla="*/ 49 h 61"/>
                <a:gd name="T52" fmla="*/ 1 w 25"/>
                <a:gd name="T53" fmla="*/ 36 h 61"/>
                <a:gd name="T54" fmla="*/ 3 w 25"/>
                <a:gd name="T55" fmla="*/ 23 h 61"/>
                <a:gd name="T56" fmla="*/ 3 w 25"/>
                <a:gd name="T57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61">
                  <a:moveTo>
                    <a:pt x="3" y="11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27"/>
                  </a:lnTo>
                  <a:lnTo>
                    <a:pt x="12" y="38"/>
                  </a:lnTo>
                  <a:lnTo>
                    <a:pt x="10" y="5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1" y="36"/>
                  </a:lnTo>
                  <a:lnTo>
                    <a:pt x="3" y="2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3" name="Freeform 113"/>
            <p:cNvSpPr>
              <a:spLocks/>
            </p:cNvSpPr>
            <p:nvPr/>
          </p:nvSpPr>
          <p:spPr bwMode="auto">
            <a:xfrm>
              <a:off x="969" y="2222"/>
              <a:ext cx="45" cy="21"/>
            </a:xfrm>
            <a:custGeom>
              <a:avLst/>
              <a:gdLst>
                <a:gd name="T0" fmla="*/ 0 w 45"/>
                <a:gd name="T1" fmla="*/ 0 h 21"/>
                <a:gd name="T2" fmla="*/ 10 w 45"/>
                <a:gd name="T3" fmla="*/ 2 h 21"/>
                <a:gd name="T4" fmla="*/ 23 w 45"/>
                <a:gd name="T5" fmla="*/ 3 h 21"/>
                <a:gd name="T6" fmla="*/ 34 w 45"/>
                <a:gd name="T7" fmla="*/ 7 h 21"/>
                <a:gd name="T8" fmla="*/ 45 w 45"/>
                <a:gd name="T9" fmla="*/ 9 h 21"/>
                <a:gd name="T10" fmla="*/ 45 w 45"/>
                <a:gd name="T11" fmla="*/ 12 h 21"/>
                <a:gd name="T12" fmla="*/ 45 w 45"/>
                <a:gd name="T13" fmla="*/ 14 h 21"/>
                <a:gd name="T14" fmla="*/ 45 w 45"/>
                <a:gd name="T15" fmla="*/ 18 h 21"/>
                <a:gd name="T16" fmla="*/ 45 w 45"/>
                <a:gd name="T17" fmla="*/ 21 h 21"/>
                <a:gd name="T18" fmla="*/ 36 w 45"/>
                <a:gd name="T19" fmla="*/ 20 h 21"/>
                <a:gd name="T20" fmla="*/ 25 w 45"/>
                <a:gd name="T21" fmla="*/ 20 h 21"/>
                <a:gd name="T22" fmla="*/ 14 w 45"/>
                <a:gd name="T23" fmla="*/ 18 h 21"/>
                <a:gd name="T24" fmla="*/ 3 w 45"/>
                <a:gd name="T25" fmla="*/ 16 h 21"/>
                <a:gd name="T26" fmla="*/ 3 w 45"/>
                <a:gd name="T27" fmla="*/ 12 h 21"/>
                <a:gd name="T28" fmla="*/ 3 w 45"/>
                <a:gd name="T29" fmla="*/ 7 h 21"/>
                <a:gd name="T30" fmla="*/ 1 w 45"/>
                <a:gd name="T31" fmla="*/ 3 h 21"/>
                <a:gd name="T32" fmla="*/ 0 w 45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lnTo>
                    <a:pt x="10" y="2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8"/>
                  </a:lnTo>
                  <a:lnTo>
                    <a:pt x="45" y="21"/>
                  </a:lnTo>
                  <a:lnTo>
                    <a:pt x="36" y="20"/>
                  </a:lnTo>
                  <a:lnTo>
                    <a:pt x="25" y="20"/>
                  </a:lnTo>
                  <a:lnTo>
                    <a:pt x="14" y="18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4" name="Freeform 114"/>
            <p:cNvSpPr>
              <a:spLocks/>
            </p:cNvSpPr>
            <p:nvPr/>
          </p:nvSpPr>
          <p:spPr bwMode="auto">
            <a:xfrm>
              <a:off x="974" y="2133"/>
              <a:ext cx="76" cy="94"/>
            </a:xfrm>
            <a:custGeom>
              <a:avLst/>
              <a:gdLst>
                <a:gd name="T0" fmla="*/ 0 w 76"/>
                <a:gd name="T1" fmla="*/ 72 h 94"/>
                <a:gd name="T2" fmla="*/ 9 w 76"/>
                <a:gd name="T3" fmla="*/ 54 h 94"/>
                <a:gd name="T4" fmla="*/ 16 w 76"/>
                <a:gd name="T5" fmla="*/ 36 h 94"/>
                <a:gd name="T6" fmla="*/ 25 w 76"/>
                <a:gd name="T7" fmla="*/ 18 h 94"/>
                <a:gd name="T8" fmla="*/ 33 w 76"/>
                <a:gd name="T9" fmla="*/ 0 h 94"/>
                <a:gd name="T10" fmla="*/ 40 w 76"/>
                <a:gd name="T11" fmla="*/ 5 h 94"/>
                <a:gd name="T12" fmla="*/ 47 w 76"/>
                <a:gd name="T13" fmla="*/ 13 h 94"/>
                <a:gd name="T14" fmla="*/ 54 w 76"/>
                <a:gd name="T15" fmla="*/ 20 h 94"/>
                <a:gd name="T16" fmla="*/ 65 w 76"/>
                <a:gd name="T17" fmla="*/ 27 h 94"/>
                <a:gd name="T18" fmla="*/ 67 w 76"/>
                <a:gd name="T19" fmla="*/ 33 h 94"/>
                <a:gd name="T20" fmla="*/ 71 w 76"/>
                <a:gd name="T21" fmla="*/ 40 h 94"/>
                <a:gd name="T22" fmla="*/ 72 w 76"/>
                <a:gd name="T23" fmla="*/ 47 h 94"/>
                <a:gd name="T24" fmla="*/ 76 w 76"/>
                <a:gd name="T25" fmla="*/ 54 h 94"/>
                <a:gd name="T26" fmla="*/ 76 w 76"/>
                <a:gd name="T27" fmla="*/ 60 h 94"/>
                <a:gd name="T28" fmla="*/ 76 w 76"/>
                <a:gd name="T29" fmla="*/ 67 h 94"/>
                <a:gd name="T30" fmla="*/ 76 w 76"/>
                <a:gd name="T31" fmla="*/ 74 h 94"/>
                <a:gd name="T32" fmla="*/ 76 w 76"/>
                <a:gd name="T33" fmla="*/ 81 h 94"/>
                <a:gd name="T34" fmla="*/ 76 w 76"/>
                <a:gd name="T35" fmla="*/ 83 h 94"/>
                <a:gd name="T36" fmla="*/ 72 w 76"/>
                <a:gd name="T37" fmla="*/ 87 h 94"/>
                <a:gd name="T38" fmla="*/ 71 w 76"/>
                <a:gd name="T39" fmla="*/ 91 h 94"/>
                <a:gd name="T40" fmla="*/ 67 w 76"/>
                <a:gd name="T41" fmla="*/ 94 h 94"/>
                <a:gd name="T42" fmla="*/ 63 w 76"/>
                <a:gd name="T43" fmla="*/ 94 h 94"/>
                <a:gd name="T44" fmla="*/ 58 w 76"/>
                <a:gd name="T45" fmla="*/ 94 h 94"/>
                <a:gd name="T46" fmla="*/ 54 w 76"/>
                <a:gd name="T47" fmla="*/ 94 h 94"/>
                <a:gd name="T48" fmla="*/ 49 w 76"/>
                <a:gd name="T49" fmla="*/ 94 h 94"/>
                <a:gd name="T50" fmla="*/ 38 w 76"/>
                <a:gd name="T51" fmla="*/ 89 h 94"/>
                <a:gd name="T52" fmla="*/ 22 w 76"/>
                <a:gd name="T53" fmla="*/ 83 h 94"/>
                <a:gd name="T54" fmla="*/ 7 w 76"/>
                <a:gd name="T55" fmla="*/ 78 h 94"/>
                <a:gd name="T56" fmla="*/ 0 w 76"/>
                <a:gd name="T57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94">
                  <a:moveTo>
                    <a:pt x="0" y="72"/>
                  </a:moveTo>
                  <a:lnTo>
                    <a:pt x="9" y="54"/>
                  </a:lnTo>
                  <a:lnTo>
                    <a:pt x="16" y="36"/>
                  </a:lnTo>
                  <a:lnTo>
                    <a:pt x="25" y="18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7" y="13"/>
                  </a:lnTo>
                  <a:lnTo>
                    <a:pt x="54" y="20"/>
                  </a:lnTo>
                  <a:lnTo>
                    <a:pt x="65" y="27"/>
                  </a:lnTo>
                  <a:lnTo>
                    <a:pt x="67" y="33"/>
                  </a:lnTo>
                  <a:lnTo>
                    <a:pt x="71" y="40"/>
                  </a:lnTo>
                  <a:lnTo>
                    <a:pt x="72" y="47"/>
                  </a:lnTo>
                  <a:lnTo>
                    <a:pt x="76" y="54"/>
                  </a:lnTo>
                  <a:lnTo>
                    <a:pt x="76" y="60"/>
                  </a:lnTo>
                  <a:lnTo>
                    <a:pt x="76" y="67"/>
                  </a:lnTo>
                  <a:lnTo>
                    <a:pt x="76" y="74"/>
                  </a:lnTo>
                  <a:lnTo>
                    <a:pt x="76" y="81"/>
                  </a:lnTo>
                  <a:lnTo>
                    <a:pt x="76" y="83"/>
                  </a:lnTo>
                  <a:lnTo>
                    <a:pt x="72" y="87"/>
                  </a:lnTo>
                  <a:lnTo>
                    <a:pt x="71" y="91"/>
                  </a:lnTo>
                  <a:lnTo>
                    <a:pt x="67" y="94"/>
                  </a:lnTo>
                  <a:lnTo>
                    <a:pt x="63" y="94"/>
                  </a:lnTo>
                  <a:lnTo>
                    <a:pt x="58" y="94"/>
                  </a:lnTo>
                  <a:lnTo>
                    <a:pt x="54" y="94"/>
                  </a:lnTo>
                  <a:lnTo>
                    <a:pt x="49" y="94"/>
                  </a:lnTo>
                  <a:lnTo>
                    <a:pt x="38" y="89"/>
                  </a:lnTo>
                  <a:lnTo>
                    <a:pt x="22" y="83"/>
                  </a:lnTo>
                  <a:lnTo>
                    <a:pt x="7" y="7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5" name="Freeform 115"/>
            <p:cNvSpPr>
              <a:spLocks/>
            </p:cNvSpPr>
            <p:nvPr/>
          </p:nvSpPr>
          <p:spPr bwMode="auto">
            <a:xfrm>
              <a:off x="983" y="988"/>
              <a:ext cx="130" cy="109"/>
            </a:xfrm>
            <a:custGeom>
              <a:avLst/>
              <a:gdLst>
                <a:gd name="T0" fmla="*/ 0 w 130"/>
                <a:gd name="T1" fmla="*/ 62 h 109"/>
                <a:gd name="T2" fmla="*/ 5 w 130"/>
                <a:gd name="T3" fmla="*/ 62 h 109"/>
                <a:gd name="T4" fmla="*/ 11 w 130"/>
                <a:gd name="T5" fmla="*/ 49 h 109"/>
                <a:gd name="T6" fmla="*/ 16 w 130"/>
                <a:gd name="T7" fmla="*/ 27 h 109"/>
                <a:gd name="T8" fmla="*/ 25 w 130"/>
                <a:gd name="T9" fmla="*/ 15 h 109"/>
                <a:gd name="T10" fmla="*/ 40 w 130"/>
                <a:gd name="T11" fmla="*/ 13 h 109"/>
                <a:gd name="T12" fmla="*/ 51 w 130"/>
                <a:gd name="T13" fmla="*/ 9 h 109"/>
                <a:gd name="T14" fmla="*/ 58 w 130"/>
                <a:gd name="T15" fmla="*/ 4 h 109"/>
                <a:gd name="T16" fmla="*/ 63 w 130"/>
                <a:gd name="T17" fmla="*/ 0 h 109"/>
                <a:gd name="T18" fmla="*/ 71 w 130"/>
                <a:gd name="T19" fmla="*/ 0 h 109"/>
                <a:gd name="T20" fmla="*/ 83 w 130"/>
                <a:gd name="T21" fmla="*/ 9 h 109"/>
                <a:gd name="T22" fmla="*/ 89 w 130"/>
                <a:gd name="T23" fmla="*/ 18 h 109"/>
                <a:gd name="T24" fmla="*/ 98 w 130"/>
                <a:gd name="T25" fmla="*/ 24 h 109"/>
                <a:gd name="T26" fmla="*/ 114 w 130"/>
                <a:gd name="T27" fmla="*/ 26 h 109"/>
                <a:gd name="T28" fmla="*/ 123 w 130"/>
                <a:gd name="T29" fmla="*/ 31 h 109"/>
                <a:gd name="T30" fmla="*/ 121 w 130"/>
                <a:gd name="T31" fmla="*/ 42 h 109"/>
                <a:gd name="T32" fmla="*/ 123 w 130"/>
                <a:gd name="T33" fmla="*/ 49 h 109"/>
                <a:gd name="T34" fmla="*/ 128 w 130"/>
                <a:gd name="T35" fmla="*/ 51 h 109"/>
                <a:gd name="T36" fmla="*/ 130 w 130"/>
                <a:gd name="T37" fmla="*/ 60 h 109"/>
                <a:gd name="T38" fmla="*/ 128 w 130"/>
                <a:gd name="T39" fmla="*/ 71 h 109"/>
                <a:gd name="T40" fmla="*/ 116 w 130"/>
                <a:gd name="T41" fmla="*/ 76 h 109"/>
                <a:gd name="T42" fmla="*/ 98 w 130"/>
                <a:gd name="T43" fmla="*/ 75 h 109"/>
                <a:gd name="T44" fmla="*/ 83 w 130"/>
                <a:gd name="T45" fmla="*/ 93 h 109"/>
                <a:gd name="T46" fmla="*/ 81 w 130"/>
                <a:gd name="T47" fmla="*/ 107 h 109"/>
                <a:gd name="T48" fmla="*/ 78 w 130"/>
                <a:gd name="T49" fmla="*/ 107 h 109"/>
                <a:gd name="T50" fmla="*/ 74 w 130"/>
                <a:gd name="T51" fmla="*/ 102 h 109"/>
                <a:gd name="T52" fmla="*/ 62 w 130"/>
                <a:gd name="T53" fmla="*/ 100 h 109"/>
                <a:gd name="T54" fmla="*/ 38 w 130"/>
                <a:gd name="T55" fmla="*/ 100 h 109"/>
                <a:gd name="T56" fmla="*/ 25 w 130"/>
                <a:gd name="T57" fmla="*/ 96 h 109"/>
                <a:gd name="T58" fmla="*/ 25 w 130"/>
                <a:gd name="T59" fmla="*/ 89 h 109"/>
                <a:gd name="T60" fmla="*/ 24 w 130"/>
                <a:gd name="T61" fmla="*/ 85 h 109"/>
                <a:gd name="T62" fmla="*/ 20 w 130"/>
                <a:gd name="T63" fmla="*/ 85 h 109"/>
                <a:gd name="T64" fmla="*/ 18 w 130"/>
                <a:gd name="T65" fmla="*/ 89 h 109"/>
                <a:gd name="T66" fmla="*/ 18 w 130"/>
                <a:gd name="T67" fmla="*/ 96 h 109"/>
                <a:gd name="T68" fmla="*/ 11 w 130"/>
                <a:gd name="T69" fmla="*/ 96 h 109"/>
                <a:gd name="T70" fmla="*/ 4 w 130"/>
                <a:gd name="T71" fmla="*/ 91 h 109"/>
                <a:gd name="T72" fmla="*/ 0 w 130"/>
                <a:gd name="T73" fmla="*/ 76 h 109"/>
                <a:gd name="T74" fmla="*/ 0 w 130"/>
                <a:gd name="T75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09">
                  <a:moveTo>
                    <a:pt x="0" y="62"/>
                  </a:moveTo>
                  <a:lnTo>
                    <a:pt x="0" y="62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11" y="49"/>
                  </a:lnTo>
                  <a:lnTo>
                    <a:pt x="13" y="38"/>
                  </a:lnTo>
                  <a:lnTo>
                    <a:pt x="16" y="27"/>
                  </a:lnTo>
                  <a:lnTo>
                    <a:pt x="18" y="15"/>
                  </a:lnTo>
                  <a:lnTo>
                    <a:pt x="25" y="15"/>
                  </a:lnTo>
                  <a:lnTo>
                    <a:pt x="33" y="13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1" y="9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83" y="9"/>
                  </a:lnTo>
                  <a:lnTo>
                    <a:pt x="87" y="15"/>
                  </a:lnTo>
                  <a:lnTo>
                    <a:pt x="89" y="18"/>
                  </a:lnTo>
                  <a:lnTo>
                    <a:pt x="89" y="24"/>
                  </a:lnTo>
                  <a:lnTo>
                    <a:pt x="98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23" y="26"/>
                  </a:lnTo>
                  <a:lnTo>
                    <a:pt x="123" y="31"/>
                  </a:lnTo>
                  <a:lnTo>
                    <a:pt x="123" y="36"/>
                  </a:lnTo>
                  <a:lnTo>
                    <a:pt x="121" y="42"/>
                  </a:lnTo>
                  <a:lnTo>
                    <a:pt x="119" y="47"/>
                  </a:lnTo>
                  <a:lnTo>
                    <a:pt x="123" y="49"/>
                  </a:lnTo>
                  <a:lnTo>
                    <a:pt x="125" y="51"/>
                  </a:lnTo>
                  <a:lnTo>
                    <a:pt x="128" y="51"/>
                  </a:lnTo>
                  <a:lnTo>
                    <a:pt x="130" y="53"/>
                  </a:lnTo>
                  <a:lnTo>
                    <a:pt x="130" y="60"/>
                  </a:lnTo>
                  <a:lnTo>
                    <a:pt x="130" y="65"/>
                  </a:lnTo>
                  <a:lnTo>
                    <a:pt x="128" y="71"/>
                  </a:lnTo>
                  <a:lnTo>
                    <a:pt x="128" y="78"/>
                  </a:lnTo>
                  <a:lnTo>
                    <a:pt x="116" y="76"/>
                  </a:lnTo>
                  <a:lnTo>
                    <a:pt x="107" y="75"/>
                  </a:lnTo>
                  <a:lnTo>
                    <a:pt x="98" y="75"/>
                  </a:lnTo>
                  <a:lnTo>
                    <a:pt x="85" y="75"/>
                  </a:lnTo>
                  <a:lnTo>
                    <a:pt x="83" y="93"/>
                  </a:lnTo>
                  <a:lnTo>
                    <a:pt x="83" y="103"/>
                  </a:lnTo>
                  <a:lnTo>
                    <a:pt x="81" y="107"/>
                  </a:lnTo>
                  <a:lnTo>
                    <a:pt x="80" y="109"/>
                  </a:lnTo>
                  <a:lnTo>
                    <a:pt x="78" y="107"/>
                  </a:lnTo>
                  <a:lnTo>
                    <a:pt x="76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8" y="100"/>
                  </a:lnTo>
                  <a:lnTo>
                    <a:pt x="25" y="100"/>
                  </a:lnTo>
                  <a:lnTo>
                    <a:pt x="25" y="96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8" y="100"/>
                  </a:lnTo>
                  <a:lnTo>
                    <a:pt x="11" y="96"/>
                  </a:lnTo>
                  <a:lnTo>
                    <a:pt x="7" y="94"/>
                  </a:lnTo>
                  <a:lnTo>
                    <a:pt x="4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6" name="Freeform 116"/>
            <p:cNvSpPr>
              <a:spLocks/>
            </p:cNvSpPr>
            <p:nvPr/>
          </p:nvSpPr>
          <p:spPr bwMode="auto">
            <a:xfrm>
              <a:off x="985" y="2678"/>
              <a:ext cx="38" cy="64"/>
            </a:xfrm>
            <a:custGeom>
              <a:avLst/>
              <a:gdLst>
                <a:gd name="T0" fmla="*/ 0 w 38"/>
                <a:gd name="T1" fmla="*/ 42 h 64"/>
                <a:gd name="T2" fmla="*/ 0 w 38"/>
                <a:gd name="T3" fmla="*/ 31 h 64"/>
                <a:gd name="T4" fmla="*/ 0 w 38"/>
                <a:gd name="T5" fmla="*/ 20 h 64"/>
                <a:gd name="T6" fmla="*/ 0 w 38"/>
                <a:gd name="T7" fmla="*/ 9 h 64"/>
                <a:gd name="T8" fmla="*/ 0 w 38"/>
                <a:gd name="T9" fmla="*/ 0 h 64"/>
                <a:gd name="T10" fmla="*/ 3 w 38"/>
                <a:gd name="T11" fmla="*/ 0 h 64"/>
                <a:gd name="T12" fmla="*/ 7 w 38"/>
                <a:gd name="T13" fmla="*/ 0 h 64"/>
                <a:gd name="T14" fmla="*/ 11 w 38"/>
                <a:gd name="T15" fmla="*/ 0 h 64"/>
                <a:gd name="T16" fmla="*/ 12 w 38"/>
                <a:gd name="T17" fmla="*/ 2 h 64"/>
                <a:gd name="T18" fmla="*/ 20 w 38"/>
                <a:gd name="T19" fmla="*/ 9 h 64"/>
                <a:gd name="T20" fmla="*/ 25 w 38"/>
                <a:gd name="T21" fmla="*/ 15 h 64"/>
                <a:gd name="T22" fmla="*/ 31 w 38"/>
                <a:gd name="T23" fmla="*/ 22 h 64"/>
                <a:gd name="T24" fmla="*/ 38 w 38"/>
                <a:gd name="T25" fmla="*/ 29 h 64"/>
                <a:gd name="T26" fmla="*/ 36 w 38"/>
                <a:gd name="T27" fmla="*/ 33 h 64"/>
                <a:gd name="T28" fmla="*/ 34 w 38"/>
                <a:gd name="T29" fmla="*/ 38 h 64"/>
                <a:gd name="T30" fmla="*/ 34 w 38"/>
                <a:gd name="T31" fmla="*/ 42 h 64"/>
                <a:gd name="T32" fmla="*/ 34 w 38"/>
                <a:gd name="T33" fmla="*/ 47 h 64"/>
                <a:gd name="T34" fmla="*/ 29 w 38"/>
                <a:gd name="T35" fmla="*/ 51 h 64"/>
                <a:gd name="T36" fmla="*/ 23 w 38"/>
                <a:gd name="T37" fmla="*/ 54 h 64"/>
                <a:gd name="T38" fmla="*/ 18 w 38"/>
                <a:gd name="T39" fmla="*/ 60 h 64"/>
                <a:gd name="T40" fmla="*/ 12 w 38"/>
                <a:gd name="T41" fmla="*/ 64 h 64"/>
                <a:gd name="T42" fmla="*/ 11 w 38"/>
                <a:gd name="T43" fmla="*/ 64 h 64"/>
                <a:gd name="T44" fmla="*/ 7 w 38"/>
                <a:gd name="T45" fmla="*/ 62 h 64"/>
                <a:gd name="T46" fmla="*/ 3 w 38"/>
                <a:gd name="T47" fmla="*/ 62 h 64"/>
                <a:gd name="T48" fmla="*/ 0 w 38"/>
                <a:gd name="T49" fmla="*/ 62 h 64"/>
                <a:gd name="T50" fmla="*/ 0 w 38"/>
                <a:gd name="T51" fmla="*/ 56 h 64"/>
                <a:gd name="T52" fmla="*/ 0 w 38"/>
                <a:gd name="T53" fmla="*/ 51 h 64"/>
                <a:gd name="T54" fmla="*/ 0 w 38"/>
                <a:gd name="T55" fmla="*/ 47 h 64"/>
                <a:gd name="T56" fmla="*/ 0 w 38"/>
                <a:gd name="T5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4">
                  <a:moveTo>
                    <a:pt x="0" y="42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20" y="9"/>
                  </a:lnTo>
                  <a:lnTo>
                    <a:pt x="25" y="15"/>
                  </a:lnTo>
                  <a:lnTo>
                    <a:pt x="31" y="22"/>
                  </a:lnTo>
                  <a:lnTo>
                    <a:pt x="38" y="29"/>
                  </a:lnTo>
                  <a:lnTo>
                    <a:pt x="36" y="33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7"/>
                  </a:lnTo>
                  <a:lnTo>
                    <a:pt x="29" y="51"/>
                  </a:lnTo>
                  <a:lnTo>
                    <a:pt x="23" y="54"/>
                  </a:lnTo>
                  <a:lnTo>
                    <a:pt x="18" y="60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7" name="Freeform 117"/>
            <p:cNvSpPr>
              <a:spLocks/>
            </p:cNvSpPr>
            <p:nvPr/>
          </p:nvSpPr>
          <p:spPr bwMode="auto">
            <a:xfrm>
              <a:off x="990" y="1102"/>
              <a:ext cx="13" cy="31"/>
            </a:xfrm>
            <a:custGeom>
              <a:avLst/>
              <a:gdLst>
                <a:gd name="T0" fmla="*/ 0 w 13"/>
                <a:gd name="T1" fmla="*/ 4 h 31"/>
                <a:gd name="T2" fmla="*/ 4 w 13"/>
                <a:gd name="T3" fmla="*/ 4 h 31"/>
                <a:gd name="T4" fmla="*/ 6 w 13"/>
                <a:gd name="T5" fmla="*/ 4 h 31"/>
                <a:gd name="T6" fmla="*/ 9 w 13"/>
                <a:gd name="T7" fmla="*/ 2 h 31"/>
                <a:gd name="T8" fmla="*/ 11 w 13"/>
                <a:gd name="T9" fmla="*/ 0 h 31"/>
                <a:gd name="T10" fmla="*/ 13 w 13"/>
                <a:gd name="T11" fmla="*/ 8 h 31"/>
                <a:gd name="T12" fmla="*/ 13 w 13"/>
                <a:gd name="T13" fmla="*/ 15 h 31"/>
                <a:gd name="T14" fmla="*/ 13 w 13"/>
                <a:gd name="T15" fmla="*/ 24 h 31"/>
                <a:gd name="T16" fmla="*/ 13 w 13"/>
                <a:gd name="T17" fmla="*/ 31 h 31"/>
                <a:gd name="T18" fmla="*/ 11 w 13"/>
                <a:gd name="T19" fmla="*/ 29 h 31"/>
                <a:gd name="T20" fmla="*/ 9 w 13"/>
                <a:gd name="T21" fmla="*/ 26 h 31"/>
                <a:gd name="T22" fmla="*/ 6 w 13"/>
                <a:gd name="T23" fmla="*/ 24 h 31"/>
                <a:gd name="T24" fmla="*/ 4 w 13"/>
                <a:gd name="T25" fmla="*/ 22 h 31"/>
                <a:gd name="T26" fmla="*/ 4 w 13"/>
                <a:gd name="T27" fmla="*/ 18 h 31"/>
                <a:gd name="T28" fmla="*/ 4 w 13"/>
                <a:gd name="T29" fmla="*/ 13 h 31"/>
                <a:gd name="T30" fmla="*/ 2 w 13"/>
                <a:gd name="T31" fmla="*/ 9 h 31"/>
                <a:gd name="T32" fmla="*/ 0 w 13"/>
                <a:gd name="T3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1">
                  <a:moveTo>
                    <a:pt x="0" y="4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8"/>
                  </a:lnTo>
                  <a:lnTo>
                    <a:pt x="13" y="15"/>
                  </a:lnTo>
                  <a:lnTo>
                    <a:pt x="13" y="24"/>
                  </a:lnTo>
                  <a:lnTo>
                    <a:pt x="13" y="31"/>
                  </a:lnTo>
                  <a:lnTo>
                    <a:pt x="11" y="29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8" name="Freeform 118"/>
            <p:cNvSpPr>
              <a:spLocks/>
            </p:cNvSpPr>
            <p:nvPr/>
          </p:nvSpPr>
          <p:spPr bwMode="auto">
            <a:xfrm>
              <a:off x="996" y="1140"/>
              <a:ext cx="45" cy="76"/>
            </a:xfrm>
            <a:custGeom>
              <a:avLst/>
              <a:gdLst>
                <a:gd name="T0" fmla="*/ 0 w 45"/>
                <a:gd name="T1" fmla="*/ 71 h 76"/>
                <a:gd name="T2" fmla="*/ 1 w 45"/>
                <a:gd name="T3" fmla="*/ 53 h 76"/>
                <a:gd name="T4" fmla="*/ 5 w 45"/>
                <a:gd name="T5" fmla="*/ 35 h 76"/>
                <a:gd name="T6" fmla="*/ 7 w 45"/>
                <a:gd name="T7" fmla="*/ 19 h 76"/>
                <a:gd name="T8" fmla="*/ 11 w 45"/>
                <a:gd name="T9" fmla="*/ 0 h 76"/>
                <a:gd name="T10" fmla="*/ 12 w 45"/>
                <a:gd name="T11" fmla="*/ 0 h 76"/>
                <a:gd name="T12" fmla="*/ 16 w 45"/>
                <a:gd name="T13" fmla="*/ 0 h 76"/>
                <a:gd name="T14" fmla="*/ 18 w 45"/>
                <a:gd name="T15" fmla="*/ 0 h 76"/>
                <a:gd name="T16" fmla="*/ 21 w 45"/>
                <a:gd name="T17" fmla="*/ 0 h 76"/>
                <a:gd name="T18" fmla="*/ 21 w 45"/>
                <a:gd name="T19" fmla="*/ 9 h 76"/>
                <a:gd name="T20" fmla="*/ 21 w 45"/>
                <a:gd name="T21" fmla="*/ 19 h 76"/>
                <a:gd name="T22" fmla="*/ 21 w 45"/>
                <a:gd name="T23" fmla="*/ 29 h 76"/>
                <a:gd name="T24" fmla="*/ 21 w 45"/>
                <a:gd name="T25" fmla="*/ 38 h 76"/>
                <a:gd name="T26" fmla="*/ 25 w 45"/>
                <a:gd name="T27" fmla="*/ 38 h 76"/>
                <a:gd name="T28" fmla="*/ 27 w 45"/>
                <a:gd name="T29" fmla="*/ 38 h 76"/>
                <a:gd name="T30" fmla="*/ 30 w 45"/>
                <a:gd name="T31" fmla="*/ 38 h 76"/>
                <a:gd name="T32" fmla="*/ 32 w 45"/>
                <a:gd name="T33" fmla="*/ 38 h 76"/>
                <a:gd name="T34" fmla="*/ 32 w 45"/>
                <a:gd name="T35" fmla="*/ 37 h 76"/>
                <a:gd name="T36" fmla="*/ 32 w 45"/>
                <a:gd name="T37" fmla="*/ 35 h 76"/>
                <a:gd name="T38" fmla="*/ 32 w 45"/>
                <a:gd name="T39" fmla="*/ 33 h 76"/>
                <a:gd name="T40" fmla="*/ 34 w 45"/>
                <a:gd name="T41" fmla="*/ 31 h 76"/>
                <a:gd name="T42" fmla="*/ 38 w 45"/>
                <a:gd name="T43" fmla="*/ 35 h 76"/>
                <a:gd name="T44" fmla="*/ 39 w 45"/>
                <a:gd name="T45" fmla="*/ 40 h 76"/>
                <a:gd name="T46" fmla="*/ 43 w 45"/>
                <a:gd name="T47" fmla="*/ 46 h 76"/>
                <a:gd name="T48" fmla="*/ 45 w 45"/>
                <a:gd name="T49" fmla="*/ 49 h 76"/>
                <a:gd name="T50" fmla="*/ 45 w 45"/>
                <a:gd name="T51" fmla="*/ 53 h 76"/>
                <a:gd name="T52" fmla="*/ 45 w 45"/>
                <a:gd name="T53" fmla="*/ 57 h 76"/>
                <a:gd name="T54" fmla="*/ 45 w 45"/>
                <a:gd name="T55" fmla="*/ 62 h 76"/>
                <a:gd name="T56" fmla="*/ 43 w 45"/>
                <a:gd name="T57" fmla="*/ 66 h 76"/>
                <a:gd name="T58" fmla="*/ 39 w 45"/>
                <a:gd name="T59" fmla="*/ 66 h 76"/>
                <a:gd name="T60" fmla="*/ 36 w 45"/>
                <a:gd name="T61" fmla="*/ 66 h 76"/>
                <a:gd name="T62" fmla="*/ 30 w 45"/>
                <a:gd name="T63" fmla="*/ 66 h 76"/>
                <a:gd name="T64" fmla="*/ 27 w 45"/>
                <a:gd name="T65" fmla="*/ 67 h 76"/>
                <a:gd name="T66" fmla="*/ 27 w 45"/>
                <a:gd name="T67" fmla="*/ 64 h 76"/>
                <a:gd name="T68" fmla="*/ 27 w 45"/>
                <a:gd name="T69" fmla="*/ 58 h 76"/>
                <a:gd name="T70" fmla="*/ 27 w 45"/>
                <a:gd name="T71" fmla="*/ 55 h 76"/>
                <a:gd name="T72" fmla="*/ 27 w 45"/>
                <a:gd name="T73" fmla="*/ 49 h 76"/>
                <a:gd name="T74" fmla="*/ 25 w 45"/>
                <a:gd name="T75" fmla="*/ 49 h 76"/>
                <a:gd name="T76" fmla="*/ 23 w 45"/>
                <a:gd name="T77" fmla="*/ 49 h 76"/>
                <a:gd name="T78" fmla="*/ 20 w 45"/>
                <a:gd name="T79" fmla="*/ 49 h 76"/>
                <a:gd name="T80" fmla="*/ 18 w 45"/>
                <a:gd name="T81" fmla="*/ 49 h 76"/>
                <a:gd name="T82" fmla="*/ 18 w 45"/>
                <a:gd name="T83" fmla="*/ 57 h 76"/>
                <a:gd name="T84" fmla="*/ 18 w 45"/>
                <a:gd name="T85" fmla="*/ 64 h 76"/>
                <a:gd name="T86" fmla="*/ 16 w 45"/>
                <a:gd name="T87" fmla="*/ 69 h 76"/>
                <a:gd name="T88" fmla="*/ 16 w 45"/>
                <a:gd name="T89" fmla="*/ 76 h 76"/>
                <a:gd name="T90" fmla="*/ 7 w 45"/>
                <a:gd name="T91" fmla="*/ 76 h 76"/>
                <a:gd name="T92" fmla="*/ 3 w 45"/>
                <a:gd name="T93" fmla="*/ 76 h 76"/>
                <a:gd name="T94" fmla="*/ 1 w 45"/>
                <a:gd name="T95" fmla="*/ 75 h 76"/>
                <a:gd name="T96" fmla="*/ 0 w 45"/>
                <a:gd name="T97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76">
                  <a:moveTo>
                    <a:pt x="0" y="71"/>
                  </a:moveTo>
                  <a:lnTo>
                    <a:pt x="1" y="53"/>
                  </a:lnTo>
                  <a:lnTo>
                    <a:pt x="5" y="35"/>
                  </a:lnTo>
                  <a:lnTo>
                    <a:pt x="7" y="19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21" y="29"/>
                  </a:lnTo>
                  <a:lnTo>
                    <a:pt x="21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4" y="31"/>
                  </a:lnTo>
                  <a:lnTo>
                    <a:pt x="38" y="35"/>
                  </a:lnTo>
                  <a:lnTo>
                    <a:pt x="39" y="40"/>
                  </a:lnTo>
                  <a:lnTo>
                    <a:pt x="43" y="46"/>
                  </a:lnTo>
                  <a:lnTo>
                    <a:pt x="45" y="49"/>
                  </a:lnTo>
                  <a:lnTo>
                    <a:pt x="45" y="53"/>
                  </a:lnTo>
                  <a:lnTo>
                    <a:pt x="45" y="57"/>
                  </a:lnTo>
                  <a:lnTo>
                    <a:pt x="45" y="62"/>
                  </a:lnTo>
                  <a:lnTo>
                    <a:pt x="43" y="66"/>
                  </a:lnTo>
                  <a:lnTo>
                    <a:pt x="39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7" y="58"/>
                  </a:lnTo>
                  <a:lnTo>
                    <a:pt x="27" y="55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8" y="57"/>
                  </a:lnTo>
                  <a:lnTo>
                    <a:pt x="18" y="64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7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9" name="Freeform 119"/>
            <p:cNvSpPr>
              <a:spLocks/>
            </p:cNvSpPr>
            <p:nvPr/>
          </p:nvSpPr>
          <p:spPr bwMode="auto">
            <a:xfrm>
              <a:off x="1001" y="842"/>
              <a:ext cx="51" cy="88"/>
            </a:xfrm>
            <a:custGeom>
              <a:avLst/>
              <a:gdLst>
                <a:gd name="T0" fmla="*/ 0 w 51"/>
                <a:gd name="T1" fmla="*/ 25 h 88"/>
                <a:gd name="T2" fmla="*/ 4 w 51"/>
                <a:gd name="T3" fmla="*/ 16 h 88"/>
                <a:gd name="T4" fmla="*/ 9 w 51"/>
                <a:gd name="T5" fmla="*/ 10 h 88"/>
                <a:gd name="T6" fmla="*/ 13 w 51"/>
                <a:gd name="T7" fmla="*/ 7 h 88"/>
                <a:gd name="T8" fmla="*/ 22 w 51"/>
                <a:gd name="T9" fmla="*/ 0 h 88"/>
                <a:gd name="T10" fmla="*/ 29 w 51"/>
                <a:gd name="T11" fmla="*/ 0 h 88"/>
                <a:gd name="T12" fmla="*/ 36 w 51"/>
                <a:gd name="T13" fmla="*/ 0 h 88"/>
                <a:gd name="T14" fmla="*/ 44 w 51"/>
                <a:gd name="T15" fmla="*/ 0 h 88"/>
                <a:gd name="T16" fmla="*/ 51 w 51"/>
                <a:gd name="T17" fmla="*/ 0 h 88"/>
                <a:gd name="T18" fmla="*/ 51 w 51"/>
                <a:gd name="T19" fmla="*/ 12 h 88"/>
                <a:gd name="T20" fmla="*/ 51 w 51"/>
                <a:gd name="T21" fmla="*/ 23 h 88"/>
                <a:gd name="T22" fmla="*/ 51 w 51"/>
                <a:gd name="T23" fmla="*/ 36 h 88"/>
                <a:gd name="T24" fmla="*/ 51 w 51"/>
                <a:gd name="T25" fmla="*/ 48 h 88"/>
                <a:gd name="T26" fmla="*/ 42 w 51"/>
                <a:gd name="T27" fmla="*/ 48 h 88"/>
                <a:gd name="T28" fmla="*/ 33 w 51"/>
                <a:gd name="T29" fmla="*/ 50 h 88"/>
                <a:gd name="T30" fmla="*/ 24 w 51"/>
                <a:gd name="T31" fmla="*/ 52 h 88"/>
                <a:gd name="T32" fmla="*/ 13 w 51"/>
                <a:gd name="T33" fmla="*/ 54 h 88"/>
                <a:gd name="T34" fmla="*/ 13 w 51"/>
                <a:gd name="T35" fmla="*/ 63 h 88"/>
                <a:gd name="T36" fmla="*/ 15 w 51"/>
                <a:gd name="T37" fmla="*/ 70 h 88"/>
                <a:gd name="T38" fmla="*/ 16 w 51"/>
                <a:gd name="T39" fmla="*/ 79 h 88"/>
                <a:gd name="T40" fmla="*/ 16 w 51"/>
                <a:gd name="T41" fmla="*/ 88 h 88"/>
                <a:gd name="T42" fmla="*/ 16 w 51"/>
                <a:gd name="T43" fmla="*/ 88 h 88"/>
                <a:gd name="T44" fmla="*/ 15 w 51"/>
                <a:gd name="T45" fmla="*/ 88 h 88"/>
                <a:gd name="T46" fmla="*/ 11 w 51"/>
                <a:gd name="T47" fmla="*/ 88 h 88"/>
                <a:gd name="T48" fmla="*/ 7 w 51"/>
                <a:gd name="T49" fmla="*/ 88 h 88"/>
                <a:gd name="T50" fmla="*/ 4 w 51"/>
                <a:gd name="T51" fmla="*/ 61 h 88"/>
                <a:gd name="T52" fmla="*/ 2 w 51"/>
                <a:gd name="T53" fmla="*/ 45 h 88"/>
                <a:gd name="T54" fmla="*/ 0 w 51"/>
                <a:gd name="T55" fmla="*/ 36 h 88"/>
                <a:gd name="T56" fmla="*/ 0 w 51"/>
                <a:gd name="T57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88">
                  <a:moveTo>
                    <a:pt x="0" y="25"/>
                  </a:moveTo>
                  <a:lnTo>
                    <a:pt x="4" y="16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1" y="12"/>
                  </a:lnTo>
                  <a:lnTo>
                    <a:pt x="51" y="23"/>
                  </a:lnTo>
                  <a:lnTo>
                    <a:pt x="51" y="36"/>
                  </a:lnTo>
                  <a:lnTo>
                    <a:pt x="51" y="48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4" y="52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0"/>
                  </a:lnTo>
                  <a:lnTo>
                    <a:pt x="16" y="79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5" y="88"/>
                  </a:lnTo>
                  <a:lnTo>
                    <a:pt x="11" y="88"/>
                  </a:lnTo>
                  <a:lnTo>
                    <a:pt x="7" y="88"/>
                  </a:lnTo>
                  <a:lnTo>
                    <a:pt x="4" y="61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0" name="Freeform 120"/>
            <p:cNvSpPr>
              <a:spLocks/>
            </p:cNvSpPr>
            <p:nvPr/>
          </p:nvSpPr>
          <p:spPr bwMode="auto">
            <a:xfrm>
              <a:off x="997" y="3627"/>
              <a:ext cx="55" cy="40"/>
            </a:xfrm>
            <a:custGeom>
              <a:avLst/>
              <a:gdLst>
                <a:gd name="T0" fmla="*/ 0 w 55"/>
                <a:gd name="T1" fmla="*/ 0 h 40"/>
                <a:gd name="T2" fmla="*/ 8 w 55"/>
                <a:gd name="T3" fmla="*/ 0 h 40"/>
                <a:gd name="T4" fmla="*/ 13 w 55"/>
                <a:gd name="T5" fmla="*/ 0 h 40"/>
                <a:gd name="T6" fmla="*/ 20 w 55"/>
                <a:gd name="T7" fmla="*/ 0 h 40"/>
                <a:gd name="T8" fmla="*/ 28 w 55"/>
                <a:gd name="T9" fmla="*/ 0 h 40"/>
                <a:gd name="T10" fmla="*/ 35 w 55"/>
                <a:gd name="T11" fmla="*/ 4 h 40"/>
                <a:gd name="T12" fmla="*/ 40 w 55"/>
                <a:gd name="T13" fmla="*/ 9 h 40"/>
                <a:gd name="T14" fmla="*/ 46 w 55"/>
                <a:gd name="T15" fmla="*/ 13 h 40"/>
                <a:gd name="T16" fmla="*/ 53 w 55"/>
                <a:gd name="T17" fmla="*/ 18 h 40"/>
                <a:gd name="T18" fmla="*/ 53 w 55"/>
                <a:gd name="T19" fmla="*/ 22 h 40"/>
                <a:gd name="T20" fmla="*/ 53 w 55"/>
                <a:gd name="T21" fmla="*/ 26 h 40"/>
                <a:gd name="T22" fmla="*/ 53 w 55"/>
                <a:gd name="T23" fmla="*/ 29 h 40"/>
                <a:gd name="T24" fmla="*/ 55 w 55"/>
                <a:gd name="T25" fmla="*/ 33 h 40"/>
                <a:gd name="T26" fmla="*/ 53 w 55"/>
                <a:gd name="T27" fmla="*/ 35 h 40"/>
                <a:gd name="T28" fmla="*/ 51 w 55"/>
                <a:gd name="T29" fmla="*/ 36 h 40"/>
                <a:gd name="T30" fmla="*/ 49 w 55"/>
                <a:gd name="T31" fmla="*/ 38 h 40"/>
                <a:gd name="T32" fmla="*/ 48 w 55"/>
                <a:gd name="T33" fmla="*/ 40 h 40"/>
                <a:gd name="T34" fmla="*/ 33 w 55"/>
                <a:gd name="T35" fmla="*/ 33 h 40"/>
                <a:gd name="T36" fmla="*/ 24 w 55"/>
                <a:gd name="T37" fmla="*/ 27 h 40"/>
                <a:gd name="T38" fmla="*/ 15 w 55"/>
                <a:gd name="T39" fmla="*/ 20 h 40"/>
                <a:gd name="T40" fmla="*/ 6 w 55"/>
                <a:gd name="T41" fmla="*/ 11 h 40"/>
                <a:gd name="T42" fmla="*/ 6 w 55"/>
                <a:gd name="T43" fmla="*/ 7 h 40"/>
                <a:gd name="T44" fmla="*/ 4 w 55"/>
                <a:gd name="T45" fmla="*/ 4 h 40"/>
                <a:gd name="T46" fmla="*/ 2 w 55"/>
                <a:gd name="T47" fmla="*/ 2 h 40"/>
                <a:gd name="T48" fmla="*/ 0 w 55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0">
                  <a:moveTo>
                    <a:pt x="0" y="0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6" y="13"/>
                  </a:lnTo>
                  <a:lnTo>
                    <a:pt x="53" y="18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0"/>
                  </a:lnTo>
                  <a:lnTo>
                    <a:pt x="33" y="33"/>
                  </a:lnTo>
                  <a:lnTo>
                    <a:pt x="24" y="27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1" name="Freeform 121"/>
            <p:cNvSpPr>
              <a:spLocks/>
            </p:cNvSpPr>
            <p:nvPr/>
          </p:nvSpPr>
          <p:spPr bwMode="auto">
            <a:xfrm>
              <a:off x="1001" y="1014"/>
              <a:ext cx="60" cy="36"/>
            </a:xfrm>
            <a:custGeom>
              <a:avLst/>
              <a:gdLst>
                <a:gd name="T0" fmla="*/ 2 w 60"/>
                <a:gd name="T1" fmla="*/ 21 h 36"/>
                <a:gd name="T2" fmla="*/ 16 w 60"/>
                <a:gd name="T3" fmla="*/ 16 h 36"/>
                <a:gd name="T4" fmla="*/ 25 w 60"/>
                <a:gd name="T5" fmla="*/ 10 h 36"/>
                <a:gd name="T6" fmla="*/ 34 w 60"/>
                <a:gd name="T7" fmla="*/ 7 h 36"/>
                <a:gd name="T8" fmla="*/ 40 w 60"/>
                <a:gd name="T9" fmla="*/ 5 h 36"/>
                <a:gd name="T10" fmla="*/ 45 w 60"/>
                <a:gd name="T11" fmla="*/ 3 h 36"/>
                <a:gd name="T12" fmla="*/ 49 w 60"/>
                <a:gd name="T13" fmla="*/ 1 h 36"/>
                <a:gd name="T14" fmla="*/ 54 w 60"/>
                <a:gd name="T15" fmla="*/ 1 h 36"/>
                <a:gd name="T16" fmla="*/ 60 w 60"/>
                <a:gd name="T17" fmla="*/ 0 h 36"/>
                <a:gd name="T18" fmla="*/ 60 w 60"/>
                <a:gd name="T19" fmla="*/ 3 h 36"/>
                <a:gd name="T20" fmla="*/ 58 w 60"/>
                <a:gd name="T21" fmla="*/ 7 h 36"/>
                <a:gd name="T22" fmla="*/ 56 w 60"/>
                <a:gd name="T23" fmla="*/ 9 h 36"/>
                <a:gd name="T24" fmla="*/ 56 w 60"/>
                <a:gd name="T25" fmla="*/ 10 h 36"/>
                <a:gd name="T26" fmla="*/ 53 w 60"/>
                <a:gd name="T27" fmla="*/ 12 h 36"/>
                <a:gd name="T28" fmla="*/ 47 w 60"/>
                <a:gd name="T29" fmla="*/ 14 h 36"/>
                <a:gd name="T30" fmla="*/ 42 w 60"/>
                <a:gd name="T31" fmla="*/ 18 h 36"/>
                <a:gd name="T32" fmla="*/ 38 w 60"/>
                <a:gd name="T33" fmla="*/ 20 h 36"/>
                <a:gd name="T34" fmla="*/ 38 w 60"/>
                <a:gd name="T35" fmla="*/ 23 h 36"/>
                <a:gd name="T36" fmla="*/ 38 w 60"/>
                <a:gd name="T37" fmla="*/ 27 h 36"/>
                <a:gd name="T38" fmla="*/ 38 w 60"/>
                <a:gd name="T39" fmla="*/ 32 h 36"/>
                <a:gd name="T40" fmla="*/ 38 w 60"/>
                <a:gd name="T41" fmla="*/ 36 h 36"/>
                <a:gd name="T42" fmla="*/ 34 w 60"/>
                <a:gd name="T43" fmla="*/ 36 h 36"/>
                <a:gd name="T44" fmla="*/ 33 w 60"/>
                <a:gd name="T45" fmla="*/ 36 h 36"/>
                <a:gd name="T46" fmla="*/ 29 w 60"/>
                <a:gd name="T47" fmla="*/ 36 h 36"/>
                <a:gd name="T48" fmla="*/ 27 w 60"/>
                <a:gd name="T49" fmla="*/ 36 h 36"/>
                <a:gd name="T50" fmla="*/ 27 w 60"/>
                <a:gd name="T51" fmla="*/ 34 h 36"/>
                <a:gd name="T52" fmla="*/ 27 w 60"/>
                <a:gd name="T53" fmla="*/ 30 h 36"/>
                <a:gd name="T54" fmla="*/ 27 w 60"/>
                <a:gd name="T55" fmla="*/ 29 h 36"/>
                <a:gd name="T56" fmla="*/ 27 w 60"/>
                <a:gd name="T57" fmla="*/ 27 h 36"/>
                <a:gd name="T58" fmla="*/ 20 w 60"/>
                <a:gd name="T59" fmla="*/ 27 h 36"/>
                <a:gd name="T60" fmla="*/ 13 w 60"/>
                <a:gd name="T61" fmla="*/ 29 h 36"/>
                <a:gd name="T62" fmla="*/ 6 w 60"/>
                <a:gd name="T63" fmla="*/ 30 h 36"/>
                <a:gd name="T64" fmla="*/ 0 w 60"/>
                <a:gd name="T65" fmla="*/ 30 h 36"/>
                <a:gd name="T66" fmla="*/ 0 w 60"/>
                <a:gd name="T67" fmla="*/ 29 h 36"/>
                <a:gd name="T68" fmla="*/ 2 w 60"/>
                <a:gd name="T69" fmla="*/ 25 h 36"/>
                <a:gd name="T70" fmla="*/ 2 w 60"/>
                <a:gd name="T71" fmla="*/ 23 h 36"/>
                <a:gd name="T72" fmla="*/ 2 w 60"/>
                <a:gd name="T73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36">
                  <a:moveTo>
                    <a:pt x="2" y="21"/>
                  </a:moveTo>
                  <a:lnTo>
                    <a:pt x="16" y="16"/>
                  </a:lnTo>
                  <a:lnTo>
                    <a:pt x="25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5" y="3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8" y="7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47" y="14"/>
                  </a:lnTo>
                  <a:lnTo>
                    <a:pt x="42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13" y="29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2" name="Freeform 122"/>
            <p:cNvSpPr>
              <a:spLocks/>
            </p:cNvSpPr>
            <p:nvPr/>
          </p:nvSpPr>
          <p:spPr bwMode="auto">
            <a:xfrm>
              <a:off x="1001" y="1667"/>
              <a:ext cx="27" cy="15"/>
            </a:xfrm>
            <a:custGeom>
              <a:avLst/>
              <a:gdLst>
                <a:gd name="T0" fmla="*/ 0 w 27"/>
                <a:gd name="T1" fmla="*/ 6 h 15"/>
                <a:gd name="T2" fmla="*/ 6 w 27"/>
                <a:gd name="T3" fmla="*/ 4 h 15"/>
                <a:gd name="T4" fmla="*/ 13 w 27"/>
                <a:gd name="T5" fmla="*/ 4 h 15"/>
                <a:gd name="T6" fmla="*/ 20 w 27"/>
                <a:gd name="T7" fmla="*/ 2 h 15"/>
                <a:gd name="T8" fmla="*/ 27 w 27"/>
                <a:gd name="T9" fmla="*/ 0 h 15"/>
                <a:gd name="T10" fmla="*/ 27 w 27"/>
                <a:gd name="T11" fmla="*/ 2 h 15"/>
                <a:gd name="T12" fmla="*/ 27 w 27"/>
                <a:gd name="T13" fmla="*/ 4 h 15"/>
                <a:gd name="T14" fmla="*/ 27 w 27"/>
                <a:gd name="T15" fmla="*/ 8 h 15"/>
                <a:gd name="T16" fmla="*/ 27 w 27"/>
                <a:gd name="T17" fmla="*/ 10 h 15"/>
                <a:gd name="T18" fmla="*/ 20 w 27"/>
                <a:gd name="T19" fmla="*/ 11 h 15"/>
                <a:gd name="T20" fmla="*/ 15 w 27"/>
                <a:gd name="T21" fmla="*/ 11 h 15"/>
                <a:gd name="T22" fmla="*/ 7 w 27"/>
                <a:gd name="T23" fmla="*/ 13 h 15"/>
                <a:gd name="T24" fmla="*/ 0 w 27"/>
                <a:gd name="T25" fmla="*/ 15 h 15"/>
                <a:gd name="T26" fmla="*/ 0 w 27"/>
                <a:gd name="T27" fmla="*/ 13 h 15"/>
                <a:gd name="T28" fmla="*/ 0 w 27"/>
                <a:gd name="T29" fmla="*/ 10 h 15"/>
                <a:gd name="T30" fmla="*/ 0 w 27"/>
                <a:gd name="T31" fmla="*/ 8 h 15"/>
                <a:gd name="T32" fmla="*/ 0 w 27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5">
                  <a:moveTo>
                    <a:pt x="0" y="6"/>
                  </a:moveTo>
                  <a:lnTo>
                    <a:pt x="6" y="4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7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3" name="Freeform 123"/>
            <p:cNvSpPr>
              <a:spLocks/>
            </p:cNvSpPr>
            <p:nvPr/>
          </p:nvSpPr>
          <p:spPr bwMode="auto">
            <a:xfrm>
              <a:off x="1007" y="1461"/>
              <a:ext cx="23" cy="45"/>
            </a:xfrm>
            <a:custGeom>
              <a:avLst/>
              <a:gdLst>
                <a:gd name="T0" fmla="*/ 0 w 23"/>
                <a:gd name="T1" fmla="*/ 0 h 45"/>
                <a:gd name="T2" fmla="*/ 5 w 23"/>
                <a:gd name="T3" fmla="*/ 0 h 45"/>
                <a:gd name="T4" fmla="*/ 12 w 23"/>
                <a:gd name="T5" fmla="*/ 0 h 45"/>
                <a:gd name="T6" fmla="*/ 18 w 23"/>
                <a:gd name="T7" fmla="*/ 2 h 45"/>
                <a:gd name="T8" fmla="*/ 23 w 23"/>
                <a:gd name="T9" fmla="*/ 2 h 45"/>
                <a:gd name="T10" fmla="*/ 21 w 23"/>
                <a:gd name="T11" fmla="*/ 14 h 45"/>
                <a:gd name="T12" fmla="*/ 19 w 23"/>
                <a:gd name="T13" fmla="*/ 25 h 45"/>
                <a:gd name="T14" fmla="*/ 18 w 23"/>
                <a:gd name="T15" fmla="*/ 36 h 45"/>
                <a:gd name="T16" fmla="*/ 16 w 23"/>
                <a:gd name="T17" fmla="*/ 45 h 45"/>
                <a:gd name="T18" fmla="*/ 12 w 23"/>
                <a:gd name="T19" fmla="*/ 43 h 45"/>
                <a:gd name="T20" fmla="*/ 9 w 23"/>
                <a:gd name="T21" fmla="*/ 43 h 45"/>
                <a:gd name="T22" fmla="*/ 5 w 23"/>
                <a:gd name="T23" fmla="*/ 42 h 45"/>
                <a:gd name="T24" fmla="*/ 1 w 23"/>
                <a:gd name="T25" fmla="*/ 40 h 45"/>
                <a:gd name="T26" fmla="*/ 0 w 23"/>
                <a:gd name="T27" fmla="*/ 31 h 45"/>
                <a:gd name="T28" fmla="*/ 0 w 23"/>
                <a:gd name="T29" fmla="*/ 20 h 45"/>
                <a:gd name="T30" fmla="*/ 0 w 23"/>
                <a:gd name="T31" fmla="*/ 9 h 45"/>
                <a:gd name="T32" fmla="*/ 0 w 23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5">
                  <a:moveTo>
                    <a:pt x="0" y="0"/>
                  </a:moveTo>
                  <a:lnTo>
                    <a:pt x="5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1" y="14"/>
                  </a:lnTo>
                  <a:lnTo>
                    <a:pt x="19" y="25"/>
                  </a:lnTo>
                  <a:lnTo>
                    <a:pt x="18" y="36"/>
                  </a:lnTo>
                  <a:lnTo>
                    <a:pt x="16" y="45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4" name="Freeform 124"/>
            <p:cNvSpPr>
              <a:spLocks/>
            </p:cNvSpPr>
            <p:nvPr/>
          </p:nvSpPr>
          <p:spPr bwMode="auto">
            <a:xfrm>
              <a:off x="1008" y="2653"/>
              <a:ext cx="60" cy="54"/>
            </a:xfrm>
            <a:custGeom>
              <a:avLst/>
              <a:gdLst>
                <a:gd name="T0" fmla="*/ 0 w 60"/>
                <a:gd name="T1" fmla="*/ 11 h 54"/>
                <a:gd name="T2" fmla="*/ 9 w 60"/>
                <a:gd name="T3" fmla="*/ 5 h 54"/>
                <a:gd name="T4" fmla="*/ 15 w 60"/>
                <a:gd name="T5" fmla="*/ 2 h 54"/>
                <a:gd name="T6" fmla="*/ 20 w 60"/>
                <a:gd name="T7" fmla="*/ 0 h 54"/>
                <a:gd name="T8" fmla="*/ 27 w 60"/>
                <a:gd name="T9" fmla="*/ 0 h 54"/>
                <a:gd name="T10" fmla="*/ 37 w 60"/>
                <a:gd name="T11" fmla="*/ 11 h 54"/>
                <a:gd name="T12" fmla="*/ 44 w 60"/>
                <a:gd name="T13" fmla="*/ 18 h 54"/>
                <a:gd name="T14" fmla="*/ 51 w 60"/>
                <a:gd name="T15" fmla="*/ 21 h 54"/>
                <a:gd name="T16" fmla="*/ 60 w 60"/>
                <a:gd name="T17" fmla="*/ 25 h 54"/>
                <a:gd name="T18" fmla="*/ 60 w 60"/>
                <a:gd name="T19" fmla="*/ 27 h 54"/>
                <a:gd name="T20" fmla="*/ 60 w 60"/>
                <a:gd name="T21" fmla="*/ 31 h 54"/>
                <a:gd name="T22" fmla="*/ 60 w 60"/>
                <a:gd name="T23" fmla="*/ 34 h 54"/>
                <a:gd name="T24" fmla="*/ 60 w 60"/>
                <a:gd name="T25" fmla="*/ 38 h 54"/>
                <a:gd name="T26" fmla="*/ 56 w 60"/>
                <a:gd name="T27" fmla="*/ 40 h 54"/>
                <a:gd name="T28" fmla="*/ 53 w 60"/>
                <a:gd name="T29" fmla="*/ 41 h 54"/>
                <a:gd name="T30" fmla="*/ 47 w 60"/>
                <a:gd name="T31" fmla="*/ 43 h 54"/>
                <a:gd name="T32" fmla="*/ 44 w 60"/>
                <a:gd name="T33" fmla="*/ 45 h 54"/>
                <a:gd name="T34" fmla="*/ 44 w 60"/>
                <a:gd name="T35" fmla="*/ 47 h 54"/>
                <a:gd name="T36" fmla="*/ 44 w 60"/>
                <a:gd name="T37" fmla="*/ 49 h 54"/>
                <a:gd name="T38" fmla="*/ 44 w 60"/>
                <a:gd name="T39" fmla="*/ 52 h 54"/>
                <a:gd name="T40" fmla="*/ 44 w 60"/>
                <a:gd name="T41" fmla="*/ 54 h 54"/>
                <a:gd name="T42" fmla="*/ 40 w 60"/>
                <a:gd name="T43" fmla="*/ 54 h 54"/>
                <a:gd name="T44" fmla="*/ 35 w 60"/>
                <a:gd name="T45" fmla="*/ 52 h 54"/>
                <a:gd name="T46" fmla="*/ 29 w 60"/>
                <a:gd name="T47" fmla="*/ 50 h 54"/>
                <a:gd name="T48" fmla="*/ 22 w 60"/>
                <a:gd name="T49" fmla="*/ 50 h 54"/>
                <a:gd name="T50" fmla="*/ 18 w 60"/>
                <a:gd name="T51" fmla="*/ 45 h 54"/>
                <a:gd name="T52" fmla="*/ 13 w 60"/>
                <a:gd name="T53" fmla="*/ 40 h 54"/>
                <a:gd name="T54" fmla="*/ 8 w 60"/>
                <a:gd name="T55" fmla="*/ 32 h 54"/>
                <a:gd name="T56" fmla="*/ 0 w 60"/>
                <a:gd name="T57" fmla="*/ 25 h 54"/>
                <a:gd name="T58" fmla="*/ 0 w 60"/>
                <a:gd name="T59" fmla="*/ 21 h 54"/>
                <a:gd name="T60" fmla="*/ 0 w 60"/>
                <a:gd name="T61" fmla="*/ 18 h 54"/>
                <a:gd name="T62" fmla="*/ 0 w 60"/>
                <a:gd name="T63" fmla="*/ 14 h 54"/>
                <a:gd name="T64" fmla="*/ 0 w 60"/>
                <a:gd name="T6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54">
                  <a:moveTo>
                    <a:pt x="0" y="11"/>
                  </a:move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7" y="11"/>
                  </a:lnTo>
                  <a:lnTo>
                    <a:pt x="44" y="18"/>
                  </a:lnTo>
                  <a:lnTo>
                    <a:pt x="51" y="21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40"/>
                  </a:lnTo>
                  <a:lnTo>
                    <a:pt x="53" y="41"/>
                  </a:lnTo>
                  <a:lnTo>
                    <a:pt x="47" y="43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0" y="54"/>
                  </a:lnTo>
                  <a:lnTo>
                    <a:pt x="35" y="52"/>
                  </a:lnTo>
                  <a:lnTo>
                    <a:pt x="29" y="50"/>
                  </a:lnTo>
                  <a:lnTo>
                    <a:pt x="22" y="50"/>
                  </a:lnTo>
                  <a:lnTo>
                    <a:pt x="18" y="45"/>
                  </a:lnTo>
                  <a:lnTo>
                    <a:pt x="13" y="40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5" name="Freeform 125"/>
            <p:cNvSpPr>
              <a:spLocks/>
            </p:cNvSpPr>
            <p:nvPr/>
          </p:nvSpPr>
          <p:spPr bwMode="auto">
            <a:xfrm>
              <a:off x="1012" y="1251"/>
              <a:ext cx="23" cy="16"/>
            </a:xfrm>
            <a:custGeom>
              <a:avLst/>
              <a:gdLst>
                <a:gd name="T0" fmla="*/ 0 w 23"/>
                <a:gd name="T1" fmla="*/ 5 h 16"/>
                <a:gd name="T2" fmla="*/ 5 w 23"/>
                <a:gd name="T3" fmla="*/ 5 h 16"/>
                <a:gd name="T4" fmla="*/ 13 w 23"/>
                <a:gd name="T5" fmla="*/ 4 h 16"/>
                <a:gd name="T6" fmla="*/ 18 w 23"/>
                <a:gd name="T7" fmla="*/ 2 h 16"/>
                <a:gd name="T8" fmla="*/ 23 w 23"/>
                <a:gd name="T9" fmla="*/ 0 h 16"/>
                <a:gd name="T10" fmla="*/ 23 w 23"/>
                <a:gd name="T11" fmla="*/ 4 h 16"/>
                <a:gd name="T12" fmla="*/ 23 w 23"/>
                <a:gd name="T13" fmla="*/ 7 h 16"/>
                <a:gd name="T14" fmla="*/ 23 w 23"/>
                <a:gd name="T15" fmla="*/ 11 h 16"/>
                <a:gd name="T16" fmla="*/ 23 w 23"/>
                <a:gd name="T17" fmla="*/ 14 h 16"/>
                <a:gd name="T18" fmla="*/ 18 w 23"/>
                <a:gd name="T19" fmla="*/ 14 h 16"/>
                <a:gd name="T20" fmla="*/ 13 w 23"/>
                <a:gd name="T21" fmla="*/ 14 h 16"/>
                <a:gd name="T22" fmla="*/ 7 w 23"/>
                <a:gd name="T23" fmla="*/ 16 h 16"/>
                <a:gd name="T24" fmla="*/ 2 w 23"/>
                <a:gd name="T25" fmla="*/ 16 h 16"/>
                <a:gd name="T26" fmla="*/ 2 w 23"/>
                <a:gd name="T27" fmla="*/ 14 h 16"/>
                <a:gd name="T28" fmla="*/ 2 w 23"/>
                <a:gd name="T29" fmla="*/ 11 h 16"/>
                <a:gd name="T30" fmla="*/ 2 w 23"/>
                <a:gd name="T31" fmla="*/ 9 h 16"/>
                <a:gd name="T32" fmla="*/ 0 w 23"/>
                <a:gd name="T3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6">
                  <a:moveTo>
                    <a:pt x="0" y="5"/>
                  </a:moveTo>
                  <a:lnTo>
                    <a:pt x="5" y="5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13" y="14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6" name="Freeform 126"/>
            <p:cNvSpPr>
              <a:spLocks/>
            </p:cNvSpPr>
            <p:nvPr/>
          </p:nvSpPr>
          <p:spPr bwMode="auto">
            <a:xfrm>
              <a:off x="1017" y="1090"/>
              <a:ext cx="13" cy="38"/>
            </a:xfrm>
            <a:custGeom>
              <a:avLst/>
              <a:gdLst>
                <a:gd name="T0" fmla="*/ 0 w 13"/>
                <a:gd name="T1" fmla="*/ 7 h 38"/>
                <a:gd name="T2" fmla="*/ 4 w 13"/>
                <a:gd name="T3" fmla="*/ 3 h 38"/>
                <a:gd name="T4" fmla="*/ 6 w 13"/>
                <a:gd name="T5" fmla="*/ 1 h 38"/>
                <a:gd name="T6" fmla="*/ 9 w 13"/>
                <a:gd name="T7" fmla="*/ 1 h 38"/>
                <a:gd name="T8" fmla="*/ 13 w 13"/>
                <a:gd name="T9" fmla="*/ 0 h 38"/>
                <a:gd name="T10" fmla="*/ 13 w 13"/>
                <a:gd name="T11" fmla="*/ 16 h 38"/>
                <a:gd name="T12" fmla="*/ 13 w 13"/>
                <a:gd name="T13" fmla="*/ 25 h 38"/>
                <a:gd name="T14" fmla="*/ 11 w 13"/>
                <a:gd name="T15" fmla="*/ 30 h 38"/>
                <a:gd name="T16" fmla="*/ 8 w 13"/>
                <a:gd name="T17" fmla="*/ 38 h 38"/>
                <a:gd name="T18" fmla="*/ 6 w 13"/>
                <a:gd name="T19" fmla="*/ 36 h 38"/>
                <a:gd name="T20" fmla="*/ 4 w 13"/>
                <a:gd name="T21" fmla="*/ 32 h 38"/>
                <a:gd name="T22" fmla="*/ 2 w 13"/>
                <a:gd name="T23" fmla="*/ 30 h 38"/>
                <a:gd name="T24" fmla="*/ 0 w 13"/>
                <a:gd name="T25" fmla="*/ 29 h 38"/>
                <a:gd name="T26" fmla="*/ 0 w 13"/>
                <a:gd name="T27" fmla="*/ 25 h 38"/>
                <a:gd name="T28" fmla="*/ 0 w 13"/>
                <a:gd name="T29" fmla="*/ 20 h 38"/>
                <a:gd name="T30" fmla="*/ 0 w 13"/>
                <a:gd name="T31" fmla="*/ 14 h 38"/>
                <a:gd name="T32" fmla="*/ 0 w 13"/>
                <a:gd name="T3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8">
                  <a:moveTo>
                    <a:pt x="0" y="7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13" y="25"/>
                  </a:lnTo>
                  <a:lnTo>
                    <a:pt x="11" y="3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7" name="Freeform 127"/>
            <p:cNvSpPr>
              <a:spLocks/>
            </p:cNvSpPr>
            <p:nvPr/>
          </p:nvSpPr>
          <p:spPr bwMode="auto">
            <a:xfrm>
              <a:off x="1017" y="1216"/>
              <a:ext cx="28" cy="22"/>
            </a:xfrm>
            <a:custGeom>
              <a:avLst/>
              <a:gdLst>
                <a:gd name="T0" fmla="*/ 0 w 28"/>
                <a:gd name="T1" fmla="*/ 8 h 22"/>
                <a:gd name="T2" fmla="*/ 4 w 28"/>
                <a:gd name="T3" fmla="*/ 4 h 22"/>
                <a:gd name="T4" fmla="*/ 8 w 28"/>
                <a:gd name="T5" fmla="*/ 0 h 22"/>
                <a:gd name="T6" fmla="*/ 15 w 28"/>
                <a:gd name="T7" fmla="*/ 0 h 22"/>
                <a:gd name="T8" fmla="*/ 28 w 28"/>
                <a:gd name="T9" fmla="*/ 0 h 22"/>
                <a:gd name="T10" fmla="*/ 26 w 28"/>
                <a:gd name="T11" fmla="*/ 4 h 22"/>
                <a:gd name="T12" fmla="*/ 24 w 28"/>
                <a:gd name="T13" fmla="*/ 10 h 22"/>
                <a:gd name="T14" fmla="*/ 24 w 28"/>
                <a:gd name="T15" fmla="*/ 13 h 22"/>
                <a:gd name="T16" fmla="*/ 22 w 28"/>
                <a:gd name="T17" fmla="*/ 19 h 22"/>
                <a:gd name="T18" fmla="*/ 18 w 28"/>
                <a:gd name="T19" fmla="*/ 19 h 22"/>
                <a:gd name="T20" fmla="*/ 15 w 28"/>
                <a:gd name="T21" fmla="*/ 20 h 22"/>
                <a:gd name="T22" fmla="*/ 9 w 28"/>
                <a:gd name="T23" fmla="*/ 22 h 22"/>
                <a:gd name="T24" fmla="*/ 6 w 28"/>
                <a:gd name="T25" fmla="*/ 22 h 22"/>
                <a:gd name="T26" fmla="*/ 2 w 28"/>
                <a:gd name="T27" fmla="*/ 19 h 22"/>
                <a:gd name="T28" fmla="*/ 0 w 28"/>
                <a:gd name="T29" fmla="*/ 17 h 22"/>
                <a:gd name="T30" fmla="*/ 0 w 28"/>
                <a:gd name="T31" fmla="*/ 13 h 22"/>
                <a:gd name="T32" fmla="*/ 0 w 28"/>
                <a:gd name="T3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2">
                  <a:moveTo>
                    <a:pt x="0" y="8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9" y="22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8" name="Freeform 128"/>
            <p:cNvSpPr>
              <a:spLocks/>
            </p:cNvSpPr>
            <p:nvPr/>
          </p:nvSpPr>
          <p:spPr bwMode="auto">
            <a:xfrm>
              <a:off x="1025" y="3596"/>
              <a:ext cx="47" cy="15"/>
            </a:xfrm>
            <a:custGeom>
              <a:avLst/>
              <a:gdLst>
                <a:gd name="T0" fmla="*/ 0 w 47"/>
                <a:gd name="T1" fmla="*/ 0 h 15"/>
                <a:gd name="T2" fmla="*/ 10 w 47"/>
                <a:gd name="T3" fmla="*/ 0 h 15"/>
                <a:gd name="T4" fmla="*/ 21 w 47"/>
                <a:gd name="T5" fmla="*/ 2 h 15"/>
                <a:gd name="T6" fmla="*/ 32 w 47"/>
                <a:gd name="T7" fmla="*/ 4 h 15"/>
                <a:gd name="T8" fmla="*/ 43 w 47"/>
                <a:gd name="T9" fmla="*/ 4 h 15"/>
                <a:gd name="T10" fmla="*/ 43 w 47"/>
                <a:gd name="T11" fmla="*/ 6 h 15"/>
                <a:gd name="T12" fmla="*/ 43 w 47"/>
                <a:gd name="T13" fmla="*/ 8 h 15"/>
                <a:gd name="T14" fmla="*/ 45 w 47"/>
                <a:gd name="T15" fmla="*/ 11 h 15"/>
                <a:gd name="T16" fmla="*/ 47 w 47"/>
                <a:gd name="T17" fmla="*/ 15 h 15"/>
                <a:gd name="T18" fmla="*/ 29 w 47"/>
                <a:gd name="T19" fmla="*/ 13 h 15"/>
                <a:gd name="T20" fmla="*/ 18 w 47"/>
                <a:gd name="T21" fmla="*/ 11 h 15"/>
                <a:gd name="T22" fmla="*/ 10 w 47"/>
                <a:gd name="T23" fmla="*/ 9 h 15"/>
                <a:gd name="T24" fmla="*/ 3 w 47"/>
                <a:gd name="T25" fmla="*/ 6 h 15"/>
                <a:gd name="T26" fmla="*/ 3 w 47"/>
                <a:gd name="T27" fmla="*/ 6 h 15"/>
                <a:gd name="T28" fmla="*/ 1 w 47"/>
                <a:gd name="T29" fmla="*/ 4 h 15"/>
                <a:gd name="T30" fmla="*/ 0 w 47"/>
                <a:gd name="T31" fmla="*/ 2 h 15"/>
                <a:gd name="T32" fmla="*/ 0 w 47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lnTo>
                    <a:pt x="10" y="0"/>
                  </a:lnTo>
                  <a:lnTo>
                    <a:pt x="21" y="2"/>
                  </a:lnTo>
                  <a:lnTo>
                    <a:pt x="32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5" y="11"/>
                  </a:lnTo>
                  <a:lnTo>
                    <a:pt x="47" y="15"/>
                  </a:lnTo>
                  <a:lnTo>
                    <a:pt x="29" y="13"/>
                  </a:lnTo>
                  <a:lnTo>
                    <a:pt x="18" y="11"/>
                  </a:lnTo>
                  <a:lnTo>
                    <a:pt x="10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9" name="Freeform 129"/>
            <p:cNvSpPr>
              <a:spLocks/>
            </p:cNvSpPr>
            <p:nvPr/>
          </p:nvSpPr>
          <p:spPr bwMode="auto">
            <a:xfrm>
              <a:off x="1028" y="1095"/>
              <a:ext cx="29" cy="78"/>
            </a:xfrm>
            <a:custGeom>
              <a:avLst/>
              <a:gdLst>
                <a:gd name="T0" fmla="*/ 0 w 29"/>
                <a:gd name="T1" fmla="*/ 40 h 78"/>
                <a:gd name="T2" fmla="*/ 2 w 29"/>
                <a:gd name="T3" fmla="*/ 40 h 78"/>
                <a:gd name="T4" fmla="*/ 4 w 29"/>
                <a:gd name="T5" fmla="*/ 40 h 78"/>
                <a:gd name="T6" fmla="*/ 6 w 29"/>
                <a:gd name="T7" fmla="*/ 40 h 78"/>
                <a:gd name="T8" fmla="*/ 7 w 29"/>
                <a:gd name="T9" fmla="*/ 40 h 78"/>
                <a:gd name="T10" fmla="*/ 7 w 29"/>
                <a:gd name="T11" fmla="*/ 31 h 78"/>
                <a:gd name="T12" fmla="*/ 9 w 29"/>
                <a:gd name="T13" fmla="*/ 20 h 78"/>
                <a:gd name="T14" fmla="*/ 11 w 29"/>
                <a:gd name="T15" fmla="*/ 9 h 78"/>
                <a:gd name="T16" fmla="*/ 11 w 29"/>
                <a:gd name="T17" fmla="*/ 0 h 78"/>
                <a:gd name="T18" fmla="*/ 13 w 29"/>
                <a:gd name="T19" fmla="*/ 0 h 78"/>
                <a:gd name="T20" fmla="*/ 15 w 29"/>
                <a:gd name="T21" fmla="*/ 0 h 78"/>
                <a:gd name="T22" fmla="*/ 17 w 29"/>
                <a:gd name="T23" fmla="*/ 0 h 78"/>
                <a:gd name="T24" fmla="*/ 18 w 29"/>
                <a:gd name="T25" fmla="*/ 0 h 78"/>
                <a:gd name="T26" fmla="*/ 22 w 29"/>
                <a:gd name="T27" fmla="*/ 4 h 78"/>
                <a:gd name="T28" fmla="*/ 26 w 29"/>
                <a:gd name="T29" fmla="*/ 7 h 78"/>
                <a:gd name="T30" fmla="*/ 27 w 29"/>
                <a:gd name="T31" fmla="*/ 13 h 78"/>
                <a:gd name="T32" fmla="*/ 29 w 29"/>
                <a:gd name="T33" fmla="*/ 16 h 78"/>
                <a:gd name="T34" fmla="*/ 27 w 29"/>
                <a:gd name="T35" fmla="*/ 33 h 78"/>
                <a:gd name="T36" fmla="*/ 24 w 29"/>
                <a:gd name="T37" fmla="*/ 47 h 78"/>
                <a:gd name="T38" fmla="*/ 20 w 29"/>
                <a:gd name="T39" fmla="*/ 62 h 78"/>
                <a:gd name="T40" fmla="*/ 17 w 29"/>
                <a:gd name="T41" fmla="*/ 78 h 78"/>
                <a:gd name="T42" fmla="*/ 13 w 29"/>
                <a:gd name="T43" fmla="*/ 69 h 78"/>
                <a:gd name="T44" fmla="*/ 9 w 29"/>
                <a:gd name="T45" fmla="*/ 60 h 78"/>
                <a:gd name="T46" fmla="*/ 4 w 29"/>
                <a:gd name="T47" fmla="*/ 51 h 78"/>
                <a:gd name="T48" fmla="*/ 0 w 29"/>
                <a:gd name="T49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78">
                  <a:moveTo>
                    <a:pt x="0" y="40"/>
                  </a:moveTo>
                  <a:lnTo>
                    <a:pt x="2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1"/>
                  </a:lnTo>
                  <a:lnTo>
                    <a:pt x="9" y="20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3"/>
                  </a:lnTo>
                  <a:lnTo>
                    <a:pt x="29" y="16"/>
                  </a:lnTo>
                  <a:lnTo>
                    <a:pt x="27" y="33"/>
                  </a:lnTo>
                  <a:lnTo>
                    <a:pt x="24" y="47"/>
                  </a:lnTo>
                  <a:lnTo>
                    <a:pt x="20" y="62"/>
                  </a:lnTo>
                  <a:lnTo>
                    <a:pt x="17" y="78"/>
                  </a:lnTo>
                  <a:lnTo>
                    <a:pt x="13" y="69"/>
                  </a:lnTo>
                  <a:lnTo>
                    <a:pt x="9" y="60"/>
                  </a:lnTo>
                  <a:lnTo>
                    <a:pt x="4" y="5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0" name="Freeform 130"/>
            <p:cNvSpPr>
              <a:spLocks/>
            </p:cNvSpPr>
            <p:nvPr/>
          </p:nvSpPr>
          <p:spPr bwMode="auto">
            <a:xfrm>
              <a:off x="1028" y="1407"/>
              <a:ext cx="49" cy="20"/>
            </a:xfrm>
            <a:custGeom>
              <a:avLst/>
              <a:gdLst>
                <a:gd name="T0" fmla="*/ 0 w 49"/>
                <a:gd name="T1" fmla="*/ 3 h 20"/>
                <a:gd name="T2" fmla="*/ 6 w 49"/>
                <a:gd name="T3" fmla="*/ 3 h 20"/>
                <a:gd name="T4" fmla="*/ 13 w 49"/>
                <a:gd name="T5" fmla="*/ 1 h 20"/>
                <a:gd name="T6" fmla="*/ 18 w 49"/>
                <a:gd name="T7" fmla="*/ 0 h 20"/>
                <a:gd name="T8" fmla="*/ 24 w 49"/>
                <a:gd name="T9" fmla="*/ 0 h 20"/>
                <a:gd name="T10" fmla="*/ 26 w 49"/>
                <a:gd name="T11" fmla="*/ 1 h 20"/>
                <a:gd name="T12" fmla="*/ 27 w 49"/>
                <a:gd name="T13" fmla="*/ 5 h 20"/>
                <a:gd name="T14" fmla="*/ 27 w 49"/>
                <a:gd name="T15" fmla="*/ 7 h 20"/>
                <a:gd name="T16" fmla="*/ 29 w 49"/>
                <a:gd name="T17" fmla="*/ 11 h 20"/>
                <a:gd name="T18" fmla="*/ 33 w 49"/>
                <a:gd name="T19" fmla="*/ 9 h 20"/>
                <a:gd name="T20" fmla="*/ 38 w 49"/>
                <a:gd name="T21" fmla="*/ 9 h 20"/>
                <a:gd name="T22" fmla="*/ 44 w 49"/>
                <a:gd name="T23" fmla="*/ 9 h 20"/>
                <a:gd name="T24" fmla="*/ 49 w 49"/>
                <a:gd name="T25" fmla="*/ 9 h 20"/>
                <a:gd name="T26" fmla="*/ 49 w 49"/>
                <a:gd name="T27" fmla="*/ 11 h 20"/>
                <a:gd name="T28" fmla="*/ 47 w 49"/>
                <a:gd name="T29" fmla="*/ 12 h 20"/>
                <a:gd name="T30" fmla="*/ 45 w 49"/>
                <a:gd name="T31" fmla="*/ 16 h 20"/>
                <a:gd name="T32" fmla="*/ 45 w 49"/>
                <a:gd name="T33" fmla="*/ 20 h 20"/>
                <a:gd name="T34" fmla="*/ 29 w 49"/>
                <a:gd name="T35" fmla="*/ 20 h 20"/>
                <a:gd name="T36" fmla="*/ 20 w 49"/>
                <a:gd name="T37" fmla="*/ 18 h 20"/>
                <a:gd name="T38" fmla="*/ 11 w 49"/>
                <a:gd name="T39" fmla="*/ 16 h 20"/>
                <a:gd name="T40" fmla="*/ 0 w 49"/>
                <a:gd name="T41" fmla="*/ 11 h 20"/>
                <a:gd name="T42" fmla="*/ 0 w 49"/>
                <a:gd name="T43" fmla="*/ 11 h 20"/>
                <a:gd name="T44" fmla="*/ 0 w 49"/>
                <a:gd name="T45" fmla="*/ 9 h 20"/>
                <a:gd name="T46" fmla="*/ 0 w 49"/>
                <a:gd name="T47" fmla="*/ 7 h 20"/>
                <a:gd name="T48" fmla="*/ 0 w 49"/>
                <a:gd name="T4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20">
                  <a:moveTo>
                    <a:pt x="0" y="3"/>
                  </a:moveTo>
                  <a:lnTo>
                    <a:pt x="6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5" y="16"/>
                  </a:lnTo>
                  <a:lnTo>
                    <a:pt x="45" y="20"/>
                  </a:lnTo>
                  <a:lnTo>
                    <a:pt x="29" y="20"/>
                  </a:lnTo>
                  <a:lnTo>
                    <a:pt x="20" y="18"/>
                  </a:lnTo>
                  <a:lnTo>
                    <a:pt x="1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1" name="Freeform 131"/>
            <p:cNvSpPr>
              <a:spLocks/>
            </p:cNvSpPr>
            <p:nvPr/>
          </p:nvSpPr>
          <p:spPr bwMode="auto">
            <a:xfrm>
              <a:off x="1046" y="1222"/>
              <a:ext cx="37" cy="23"/>
            </a:xfrm>
            <a:custGeom>
              <a:avLst/>
              <a:gdLst>
                <a:gd name="T0" fmla="*/ 0 w 37"/>
                <a:gd name="T1" fmla="*/ 18 h 23"/>
                <a:gd name="T2" fmla="*/ 6 w 37"/>
                <a:gd name="T3" fmla="*/ 14 h 23"/>
                <a:gd name="T4" fmla="*/ 15 w 37"/>
                <a:gd name="T5" fmla="*/ 9 h 23"/>
                <a:gd name="T6" fmla="*/ 26 w 37"/>
                <a:gd name="T7" fmla="*/ 5 h 23"/>
                <a:gd name="T8" fmla="*/ 37 w 37"/>
                <a:gd name="T9" fmla="*/ 0 h 23"/>
                <a:gd name="T10" fmla="*/ 33 w 37"/>
                <a:gd name="T11" fmla="*/ 4 h 23"/>
                <a:gd name="T12" fmla="*/ 29 w 37"/>
                <a:gd name="T13" fmla="*/ 9 h 23"/>
                <a:gd name="T14" fmla="*/ 22 w 37"/>
                <a:gd name="T15" fmla="*/ 14 h 23"/>
                <a:gd name="T16" fmla="*/ 11 w 37"/>
                <a:gd name="T17" fmla="*/ 23 h 23"/>
                <a:gd name="T18" fmla="*/ 6 w 37"/>
                <a:gd name="T19" fmla="*/ 23 h 23"/>
                <a:gd name="T20" fmla="*/ 2 w 37"/>
                <a:gd name="T21" fmla="*/ 23 h 23"/>
                <a:gd name="T22" fmla="*/ 0 w 37"/>
                <a:gd name="T23" fmla="*/ 22 h 23"/>
                <a:gd name="T24" fmla="*/ 0 w 37"/>
                <a:gd name="T2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0" y="18"/>
                  </a:moveTo>
                  <a:lnTo>
                    <a:pt x="6" y="14"/>
                  </a:lnTo>
                  <a:lnTo>
                    <a:pt x="15" y="9"/>
                  </a:lnTo>
                  <a:lnTo>
                    <a:pt x="26" y="5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2" y="14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2" name="Freeform 132"/>
            <p:cNvSpPr>
              <a:spLocks/>
            </p:cNvSpPr>
            <p:nvPr/>
          </p:nvSpPr>
          <p:spPr bwMode="auto">
            <a:xfrm>
              <a:off x="1045" y="1626"/>
              <a:ext cx="39" cy="12"/>
            </a:xfrm>
            <a:custGeom>
              <a:avLst/>
              <a:gdLst>
                <a:gd name="T0" fmla="*/ 0 w 39"/>
                <a:gd name="T1" fmla="*/ 2 h 12"/>
                <a:gd name="T2" fmla="*/ 9 w 39"/>
                <a:gd name="T3" fmla="*/ 2 h 12"/>
                <a:gd name="T4" fmla="*/ 16 w 39"/>
                <a:gd name="T5" fmla="*/ 0 h 12"/>
                <a:gd name="T6" fmla="*/ 25 w 39"/>
                <a:gd name="T7" fmla="*/ 0 h 12"/>
                <a:gd name="T8" fmla="*/ 32 w 39"/>
                <a:gd name="T9" fmla="*/ 0 h 12"/>
                <a:gd name="T10" fmla="*/ 36 w 39"/>
                <a:gd name="T11" fmla="*/ 2 h 12"/>
                <a:gd name="T12" fmla="*/ 39 w 39"/>
                <a:gd name="T13" fmla="*/ 3 h 12"/>
                <a:gd name="T14" fmla="*/ 39 w 39"/>
                <a:gd name="T15" fmla="*/ 7 h 12"/>
                <a:gd name="T16" fmla="*/ 39 w 39"/>
                <a:gd name="T17" fmla="*/ 12 h 12"/>
                <a:gd name="T18" fmla="*/ 30 w 39"/>
                <a:gd name="T19" fmla="*/ 12 h 12"/>
                <a:gd name="T20" fmla="*/ 19 w 39"/>
                <a:gd name="T21" fmla="*/ 11 h 12"/>
                <a:gd name="T22" fmla="*/ 9 w 39"/>
                <a:gd name="T23" fmla="*/ 9 h 12"/>
                <a:gd name="T24" fmla="*/ 0 w 39"/>
                <a:gd name="T25" fmla="*/ 9 h 12"/>
                <a:gd name="T26" fmla="*/ 0 w 39"/>
                <a:gd name="T27" fmla="*/ 7 h 12"/>
                <a:gd name="T28" fmla="*/ 0 w 39"/>
                <a:gd name="T29" fmla="*/ 5 h 12"/>
                <a:gd name="T30" fmla="*/ 0 w 39"/>
                <a:gd name="T31" fmla="*/ 3 h 12"/>
                <a:gd name="T32" fmla="*/ 0 w 39"/>
                <a:gd name="T3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2">
                  <a:moveTo>
                    <a:pt x="0" y="2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30" y="12"/>
                  </a:lnTo>
                  <a:lnTo>
                    <a:pt x="19" y="11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3" name="Freeform 133"/>
            <p:cNvSpPr>
              <a:spLocks/>
            </p:cNvSpPr>
            <p:nvPr/>
          </p:nvSpPr>
          <p:spPr bwMode="auto">
            <a:xfrm>
              <a:off x="1050" y="1195"/>
              <a:ext cx="27" cy="29"/>
            </a:xfrm>
            <a:custGeom>
              <a:avLst/>
              <a:gdLst>
                <a:gd name="T0" fmla="*/ 0 w 27"/>
                <a:gd name="T1" fmla="*/ 12 h 29"/>
                <a:gd name="T2" fmla="*/ 5 w 27"/>
                <a:gd name="T3" fmla="*/ 9 h 29"/>
                <a:gd name="T4" fmla="*/ 13 w 27"/>
                <a:gd name="T5" fmla="*/ 5 h 29"/>
                <a:gd name="T6" fmla="*/ 20 w 27"/>
                <a:gd name="T7" fmla="*/ 2 h 29"/>
                <a:gd name="T8" fmla="*/ 27 w 27"/>
                <a:gd name="T9" fmla="*/ 0 h 29"/>
                <a:gd name="T10" fmla="*/ 27 w 27"/>
                <a:gd name="T11" fmla="*/ 3 h 29"/>
                <a:gd name="T12" fmla="*/ 27 w 27"/>
                <a:gd name="T13" fmla="*/ 9 h 29"/>
                <a:gd name="T14" fmla="*/ 27 w 27"/>
                <a:gd name="T15" fmla="*/ 14 h 29"/>
                <a:gd name="T16" fmla="*/ 27 w 27"/>
                <a:gd name="T17" fmla="*/ 21 h 29"/>
                <a:gd name="T18" fmla="*/ 20 w 27"/>
                <a:gd name="T19" fmla="*/ 21 h 29"/>
                <a:gd name="T20" fmla="*/ 14 w 27"/>
                <a:gd name="T21" fmla="*/ 25 h 29"/>
                <a:gd name="T22" fmla="*/ 9 w 27"/>
                <a:gd name="T23" fmla="*/ 27 h 29"/>
                <a:gd name="T24" fmla="*/ 2 w 27"/>
                <a:gd name="T25" fmla="*/ 29 h 29"/>
                <a:gd name="T26" fmla="*/ 2 w 27"/>
                <a:gd name="T27" fmla="*/ 25 h 29"/>
                <a:gd name="T28" fmla="*/ 2 w 27"/>
                <a:gd name="T29" fmla="*/ 20 h 29"/>
                <a:gd name="T30" fmla="*/ 0 w 27"/>
                <a:gd name="T31" fmla="*/ 16 h 29"/>
                <a:gd name="T32" fmla="*/ 0 w 27"/>
                <a:gd name="T3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9">
                  <a:moveTo>
                    <a:pt x="0" y="12"/>
                  </a:moveTo>
                  <a:lnTo>
                    <a:pt x="5" y="9"/>
                  </a:lnTo>
                  <a:lnTo>
                    <a:pt x="13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9" y="27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4" name="Freeform 134"/>
            <p:cNvSpPr>
              <a:spLocks/>
            </p:cNvSpPr>
            <p:nvPr/>
          </p:nvSpPr>
          <p:spPr bwMode="auto">
            <a:xfrm>
              <a:off x="1046" y="1472"/>
              <a:ext cx="46" cy="38"/>
            </a:xfrm>
            <a:custGeom>
              <a:avLst/>
              <a:gdLst>
                <a:gd name="T0" fmla="*/ 0 w 46"/>
                <a:gd name="T1" fmla="*/ 11 h 38"/>
                <a:gd name="T2" fmla="*/ 4 w 46"/>
                <a:gd name="T3" fmla="*/ 7 h 38"/>
                <a:gd name="T4" fmla="*/ 9 w 46"/>
                <a:gd name="T5" fmla="*/ 3 h 38"/>
                <a:gd name="T6" fmla="*/ 15 w 46"/>
                <a:gd name="T7" fmla="*/ 2 h 38"/>
                <a:gd name="T8" fmla="*/ 20 w 46"/>
                <a:gd name="T9" fmla="*/ 0 h 38"/>
                <a:gd name="T10" fmla="*/ 22 w 46"/>
                <a:gd name="T11" fmla="*/ 0 h 38"/>
                <a:gd name="T12" fmla="*/ 27 w 46"/>
                <a:gd name="T13" fmla="*/ 0 h 38"/>
                <a:gd name="T14" fmla="*/ 31 w 46"/>
                <a:gd name="T15" fmla="*/ 0 h 38"/>
                <a:gd name="T16" fmla="*/ 37 w 46"/>
                <a:gd name="T17" fmla="*/ 0 h 38"/>
                <a:gd name="T18" fmla="*/ 40 w 46"/>
                <a:gd name="T19" fmla="*/ 3 h 38"/>
                <a:gd name="T20" fmla="*/ 44 w 46"/>
                <a:gd name="T21" fmla="*/ 7 h 38"/>
                <a:gd name="T22" fmla="*/ 44 w 46"/>
                <a:gd name="T23" fmla="*/ 11 h 38"/>
                <a:gd name="T24" fmla="*/ 46 w 46"/>
                <a:gd name="T25" fmla="*/ 18 h 38"/>
                <a:gd name="T26" fmla="*/ 44 w 46"/>
                <a:gd name="T27" fmla="*/ 22 h 38"/>
                <a:gd name="T28" fmla="*/ 42 w 46"/>
                <a:gd name="T29" fmla="*/ 25 h 38"/>
                <a:gd name="T30" fmla="*/ 40 w 46"/>
                <a:gd name="T31" fmla="*/ 31 h 38"/>
                <a:gd name="T32" fmla="*/ 38 w 46"/>
                <a:gd name="T33" fmla="*/ 34 h 38"/>
                <a:gd name="T34" fmla="*/ 35 w 46"/>
                <a:gd name="T35" fmla="*/ 34 h 38"/>
                <a:gd name="T36" fmla="*/ 33 w 46"/>
                <a:gd name="T37" fmla="*/ 34 h 38"/>
                <a:gd name="T38" fmla="*/ 29 w 46"/>
                <a:gd name="T39" fmla="*/ 36 h 38"/>
                <a:gd name="T40" fmla="*/ 27 w 46"/>
                <a:gd name="T41" fmla="*/ 38 h 38"/>
                <a:gd name="T42" fmla="*/ 22 w 46"/>
                <a:gd name="T43" fmla="*/ 34 h 38"/>
                <a:gd name="T44" fmla="*/ 15 w 46"/>
                <a:gd name="T45" fmla="*/ 29 h 38"/>
                <a:gd name="T46" fmla="*/ 8 w 46"/>
                <a:gd name="T47" fmla="*/ 25 h 38"/>
                <a:gd name="T48" fmla="*/ 0 w 46"/>
                <a:gd name="T49" fmla="*/ 22 h 38"/>
                <a:gd name="T50" fmla="*/ 0 w 46"/>
                <a:gd name="T51" fmla="*/ 18 h 38"/>
                <a:gd name="T52" fmla="*/ 0 w 46"/>
                <a:gd name="T53" fmla="*/ 16 h 38"/>
                <a:gd name="T54" fmla="*/ 0 w 46"/>
                <a:gd name="T55" fmla="*/ 13 h 38"/>
                <a:gd name="T56" fmla="*/ 0 w 46"/>
                <a:gd name="T5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38">
                  <a:moveTo>
                    <a:pt x="0" y="11"/>
                  </a:moveTo>
                  <a:lnTo>
                    <a:pt x="4" y="7"/>
                  </a:lnTo>
                  <a:lnTo>
                    <a:pt x="9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2" y="34"/>
                  </a:lnTo>
                  <a:lnTo>
                    <a:pt x="15" y="29"/>
                  </a:lnTo>
                  <a:lnTo>
                    <a:pt x="8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5" name="Freeform 135"/>
            <p:cNvSpPr>
              <a:spLocks/>
            </p:cNvSpPr>
            <p:nvPr/>
          </p:nvSpPr>
          <p:spPr bwMode="auto">
            <a:xfrm>
              <a:off x="1050" y="2620"/>
              <a:ext cx="51" cy="47"/>
            </a:xfrm>
            <a:custGeom>
              <a:avLst/>
              <a:gdLst>
                <a:gd name="T0" fmla="*/ 0 w 51"/>
                <a:gd name="T1" fmla="*/ 20 h 47"/>
                <a:gd name="T2" fmla="*/ 4 w 51"/>
                <a:gd name="T3" fmla="*/ 15 h 47"/>
                <a:gd name="T4" fmla="*/ 9 w 51"/>
                <a:gd name="T5" fmla="*/ 9 h 47"/>
                <a:gd name="T6" fmla="*/ 13 w 51"/>
                <a:gd name="T7" fmla="*/ 6 h 47"/>
                <a:gd name="T8" fmla="*/ 16 w 51"/>
                <a:gd name="T9" fmla="*/ 0 h 47"/>
                <a:gd name="T10" fmla="*/ 25 w 51"/>
                <a:gd name="T11" fmla="*/ 4 h 47"/>
                <a:gd name="T12" fmla="*/ 33 w 51"/>
                <a:gd name="T13" fmla="*/ 7 h 47"/>
                <a:gd name="T14" fmla="*/ 40 w 51"/>
                <a:gd name="T15" fmla="*/ 11 h 47"/>
                <a:gd name="T16" fmla="*/ 51 w 51"/>
                <a:gd name="T17" fmla="*/ 20 h 47"/>
                <a:gd name="T18" fmla="*/ 47 w 51"/>
                <a:gd name="T19" fmla="*/ 26 h 47"/>
                <a:gd name="T20" fmla="*/ 45 w 51"/>
                <a:gd name="T21" fmla="*/ 33 h 47"/>
                <a:gd name="T22" fmla="*/ 42 w 51"/>
                <a:gd name="T23" fmla="*/ 40 h 47"/>
                <a:gd name="T24" fmla="*/ 40 w 51"/>
                <a:gd name="T25" fmla="*/ 47 h 47"/>
                <a:gd name="T26" fmla="*/ 34 w 51"/>
                <a:gd name="T27" fmla="*/ 47 h 47"/>
                <a:gd name="T28" fmla="*/ 29 w 51"/>
                <a:gd name="T29" fmla="*/ 47 h 47"/>
                <a:gd name="T30" fmla="*/ 22 w 51"/>
                <a:gd name="T31" fmla="*/ 47 h 47"/>
                <a:gd name="T32" fmla="*/ 16 w 51"/>
                <a:gd name="T33" fmla="*/ 47 h 47"/>
                <a:gd name="T34" fmla="*/ 11 w 51"/>
                <a:gd name="T35" fmla="*/ 42 h 47"/>
                <a:gd name="T36" fmla="*/ 7 w 51"/>
                <a:gd name="T37" fmla="*/ 38 h 47"/>
                <a:gd name="T38" fmla="*/ 4 w 51"/>
                <a:gd name="T39" fmla="*/ 38 h 47"/>
                <a:gd name="T40" fmla="*/ 0 w 51"/>
                <a:gd name="T41" fmla="*/ 36 h 47"/>
                <a:gd name="T42" fmla="*/ 0 w 51"/>
                <a:gd name="T43" fmla="*/ 33 h 47"/>
                <a:gd name="T44" fmla="*/ 0 w 51"/>
                <a:gd name="T45" fmla="*/ 27 h 47"/>
                <a:gd name="T46" fmla="*/ 0 w 51"/>
                <a:gd name="T47" fmla="*/ 24 h 47"/>
                <a:gd name="T48" fmla="*/ 0 w 51"/>
                <a:gd name="T49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7">
                  <a:moveTo>
                    <a:pt x="0" y="20"/>
                  </a:moveTo>
                  <a:lnTo>
                    <a:pt x="4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3" y="7"/>
                  </a:lnTo>
                  <a:lnTo>
                    <a:pt x="40" y="11"/>
                  </a:lnTo>
                  <a:lnTo>
                    <a:pt x="51" y="20"/>
                  </a:lnTo>
                  <a:lnTo>
                    <a:pt x="47" y="26"/>
                  </a:lnTo>
                  <a:lnTo>
                    <a:pt x="45" y="33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4" y="47"/>
                  </a:lnTo>
                  <a:lnTo>
                    <a:pt x="29" y="47"/>
                  </a:lnTo>
                  <a:lnTo>
                    <a:pt x="22" y="47"/>
                  </a:lnTo>
                  <a:lnTo>
                    <a:pt x="16" y="47"/>
                  </a:lnTo>
                  <a:lnTo>
                    <a:pt x="11" y="42"/>
                  </a:lnTo>
                  <a:lnTo>
                    <a:pt x="7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6" name="Freeform 136"/>
            <p:cNvSpPr>
              <a:spLocks/>
            </p:cNvSpPr>
            <p:nvPr/>
          </p:nvSpPr>
          <p:spPr bwMode="auto">
            <a:xfrm>
              <a:off x="1055" y="1111"/>
              <a:ext cx="28" cy="80"/>
            </a:xfrm>
            <a:custGeom>
              <a:avLst/>
              <a:gdLst>
                <a:gd name="T0" fmla="*/ 0 w 28"/>
                <a:gd name="T1" fmla="*/ 67 h 80"/>
                <a:gd name="T2" fmla="*/ 2 w 28"/>
                <a:gd name="T3" fmla="*/ 62 h 80"/>
                <a:gd name="T4" fmla="*/ 4 w 28"/>
                <a:gd name="T5" fmla="*/ 53 h 80"/>
                <a:gd name="T6" fmla="*/ 8 w 28"/>
                <a:gd name="T7" fmla="*/ 35 h 80"/>
                <a:gd name="T8" fmla="*/ 13 w 28"/>
                <a:gd name="T9" fmla="*/ 0 h 80"/>
                <a:gd name="T10" fmla="*/ 17 w 28"/>
                <a:gd name="T11" fmla="*/ 0 h 80"/>
                <a:gd name="T12" fmla="*/ 20 w 28"/>
                <a:gd name="T13" fmla="*/ 0 h 80"/>
                <a:gd name="T14" fmla="*/ 24 w 28"/>
                <a:gd name="T15" fmla="*/ 0 h 80"/>
                <a:gd name="T16" fmla="*/ 28 w 28"/>
                <a:gd name="T17" fmla="*/ 0 h 80"/>
                <a:gd name="T18" fmla="*/ 26 w 28"/>
                <a:gd name="T19" fmla="*/ 19 h 80"/>
                <a:gd name="T20" fmla="*/ 24 w 28"/>
                <a:gd name="T21" fmla="*/ 37 h 80"/>
                <a:gd name="T22" fmla="*/ 24 w 28"/>
                <a:gd name="T23" fmla="*/ 57 h 80"/>
                <a:gd name="T24" fmla="*/ 22 w 28"/>
                <a:gd name="T25" fmla="*/ 75 h 80"/>
                <a:gd name="T26" fmla="*/ 17 w 28"/>
                <a:gd name="T27" fmla="*/ 75 h 80"/>
                <a:gd name="T28" fmla="*/ 13 w 28"/>
                <a:gd name="T29" fmla="*/ 76 h 80"/>
                <a:gd name="T30" fmla="*/ 8 w 28"/>
                <a:gd name="T31" fmla="*/ 78 h 80"/>
                <a:gd name="T32" fmla="*/ 2 w 28"/>
                <a:gd name="T33" fmla="*/ 80 h 80"/>
                <a:gd name="T34" fmla="*/ 0 w 28"/>
                <a:gd name="T35" fmla="*/ 76 h 80"/>
                <a:gd name="T36" fmla="*/ 0 w 28"/>
                <a:gd name="T37" fmla="*/ 73 h 80"/>
                <a:gd name="T38" fmla="*/ 0 w 28"/>
                <a:gd name="T39" fmla="*/ 71 h 80"/>
                <a:gd name="T40" fmla="*/ 0 w 28"/>
                <a:gd name="T41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80">
                  <a:moveTo>
                    <a:pt x="0" y="67"/>
                  </a:moveTo>
                  <a:lnTo>
                    <a:pt x="2" y="62"/>
                  </a:lnTo>
                  <a:lnTo>
                    <a:pt x="4" y="53"/>
                  </a:lnTo>
                  <a:lnTo>
                    <a:pt x="8" y="3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6" y="19"/>
                  </a:lnTo>
                  <a:lnTo>
                    <a:pt x="24" y="37"/>
                  </a:lnTo>
                  <a:lnTo>
                    <a:pt x="24" y="57"/>
                  </a:lnTo>
                  <a:lnTo>
                    <a:pt x="22" y="75"/>
                  </a:lnTo>
                  <a:lnTo>
                    <a:pt x="17" y="75"/>
                  </a:lnTo>
                  <a:lnTo>
                    <a:pt x="13" y="76"/>
                  </a:lnTo>
                  <a:lnTo>
                    <a:pt x="8" y="78"/>
                  </a:lnTo>
                  <a:lnTo>
                    <a:pt x="2" y="80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7" name="Freeform 137"/>
            <p:cNvSpPr>
              <a:spLocks/>
            </p:cNvSpPr>
            <p:nvPr/>
          </p:nvSpPr>
          <p:spPr bwMode="auto">
            <a:xfrm>
              <a:off x="1057" y="974"/>
              <a:ext cx="56" cy="34"/>
            </a:xfrm>
            <a:custGeom>
              <a:avLst/>
              <a:gdLst>
                <a:gd name="T0" fmla="*/ 0 w 56"/>
                <a:gd name="T1" fmla="*/ 0 h 34"/>
                <a:gd name="T2" fmla="*/ 6 w 56"/>
                <a:gd name="T3" fmla="*/ 0 h 34"/>
                <a:gd name="T4" fmla="*/ 11 w 56"/>
                <a:gd name="T5" fmla="*/ 0 h 34"/>
                <a:gd name="T6" fmla="*/ 18 w 56"/>
                <a:gd name="T7" fmla="*/ 2 h 34"/>
                <a:gd name="T8" fmla="*/ 26 w 56"/>
                <a:gd name="T9" fmla="*/ 3 h 34"/>
                <a:gd name="T10" fmla="*/ 27 w 56"/>
                <a:gd name="T11" fmla="*/ 5 h 34"/>
                <a:gd name="T12" fmla="*/ 31 w 56"/>
                <a:gd name="T13" fmla="*/ 11 h 34"/>
                <a:gd name="T14" fmla="*/ 33 w 56"/>
                <a:gd name="T15" fmla="*/ 14 h 34"/>
                <a:gd name="T16" fmla="*/ 35 w 56"/>
                <a:gd name="T17" fmla="*/ 20 h 34"/>
                <a:gd name="T18" fmla="*/ 38 w 56"/>
                <a:gd name="T19" fmla="*/ 20 h 34"/>
                <a:gd name="T20" fmla="*/ 44 w 56"/>
                <a:gd name="T21" fmla="*/ 20 h 34"/>
                <a:gd name="T22" fmla="*/ 49 w 56"/>
                <a:gd name="T23" fmla="*/ 20 h 34"/>
                <a:gd name="T24" fmla="*/ 54 w 56"/>
                <a:gd name="T25" fmla="*/ 20 h 34"/>
                <a:gd name="T26" fmla="*/ 54 w 56"/>
                <a:gd name="T27" fmla="*/ 23 h 34"/>
                <a:gd name="T28" fmla="*/ 56 w 56"/>
                <a:gd name="T29" fmla="*/ 27 h 34"/>
                <a:gd name="T30" fmla="*/ 56 w 56"/>
                <a:gd name="T31" fmla="*/ 31 h 34"/>
                <a:gd name="T32" fmla="*/ 56 w 56"/>
                <a:gd name="T33" fmla="*/ 34 h 34"/>
                <a:gd name="T34" fmla="*/ 51 w 56"/>
                <a:gd name="T35" fmla="*/ 34 h 34"/>
                <a:gd name="T36" fmla="*/ 44 w 56"/>
                <a:gd name="T37" fmla="*/ 32 h 34"/>
                <a:gd name="T38" fmla="*/ 35 w 56"/>
                <a:gd name="T39" fmla="*/ 31 h 34"/>
                <a:gd name="T40" fmla="*/ 27 w 56"/>
                <a:gd name="T41" fmla="*/ 29 h 34"/>
                <a:gd name="T42" fmla="*/ 22 w 56"/>
                <a:gd name="T43" fmla="*/ 23 h 34"/>
                <a:gd name="T44" fmla="*/ 15 w 56"/>
                <a:gd name="T45" fmla="*/ 16 h 34"/>
                <a:gd name="T46" fmla="*/ 7 w 56"/>
                <a:gd name="T47" fmla="*/ 7 h 34"/>
                <a:gd name="T48" fmla="*/ 0 w 56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34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9" y="20"/>
                  </a:lnTo>
                  <a:lnTo>
                    <a:pt x="54" y="20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56" y="31"/>
                  </a:lnTo>
                  <a:lnTo>
                    <a:pt x="56" y="34"/>
                  </a:lnTo>
                  <a:lnTo>
                    <a:pt x="51" y="34"/>
                  </a:lnTo>
                  <a:lnTo>
                    <a:pt x="44" y="32"/>
                  </a:lnTo>
                  <a:lnTo>
                    <a:pt x="35" y="31"/>
                  </a:lnTo>
                  <a:lnTo>
                    <a:pt x="27" y="29"/>
                  </a:lnTo>
                  <a:lnTo>
                    <a:pt x="22" y="23"/>
                  </a:lnTo>
                  <a:lnTo>
                    <a:pt x="15" y="16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8" name="Freeform 138"/>
            <p:cNvSpPr>
              <a:spLocks/>
            </p:cNvSpPr>
            <p:nvPr/>
          </p:nvSpPr>
          <p:spPr bwMode="auto">
            <a:xfrm>
              <a:off x="1057" y="1285"/>
              <a:ext cx="40" cy="11"/>
            </a:xfrm>
            <a:custGeom>
              <a:avLst/>
              <a:gdLst>
                <a:gd name="T0" fmla="*/ 0 w 40"/>
                <a:gd name="T1" fmla="*/ 0 h 11"/>
                <a:gd name="T2" fmla="*/ 11 w 40"/>
                <a:gd name="T3" fmla="*/ 0 h 11"/>
                <a:gd name="T4" fmla="*/ 20 w 40"/>
                <a:gd name="T5" fmla="*/ 2 h 11"/>
                <a:gd name="T6" fmla="*/ 31 w 40"/>
                <a:gd name="T7" fmla="*/ 4 h 11"/>
                <a:gd name="T8" fmla="*/ 40 w 40"/>
                <a:gd name="T9" fmla="*/ 6 h 11"/>
                <a:gd name="T10" fmla="*/ 40 w 40"/>
                <a:gd name="T11" fmla="*/ 6 h 11"/>
                <a:gd name="T12" fmla="*/ 40 w 40"/>
                <a:gd name="T13" fmla="*/ 8 h 11"/>
                <a:gd name="T14" fmla="*/ 40 w 40"/>
                <a:gd name="T15" fmla="*/ 9 h 11"/>
                <a:gd name="T16" fmla="*/ 40 w 40"/>
                <a:gd name="T17" fmla="*/ 11 h 11"/>
                <a:gd name="T18" fmla="*/ 31 w 40"/>
                <a:gd name="T19" fmla="*/ 11 h 11"/>
                <a:gd name="T20" fmla="*/ 20 w 40"/>
                <a:gd name="T21" fmla="*/ 11 h 11"/>
                <a:gd name="T22" fmla="*/ 11 w 40"/>
                <a:gd name="T23" fmla="*/ 11 h 11"/>
                <a:gd name="T24" fmla="*/ 0 w 40"/>
                <a:gd name="T25" fmla="*/ 9 h 11"/>
                <a:gd name="T26" fmla="*/ 0 w 40"/>
                <a:gd name="T27" fmla="*/ 8 h 11"/>
                <a:gd name="T28" fmla="*/ 0 w 40"/>
                <a:gd name="T29" fmla="*/ 4 h 11"/>
                <a:gd name="T30" fmla="*/ 0 w 40"/>
                <a:gd name="T31" fmla="*/ 2 h 11"/>
                <a:gd name="T32" fmla="*/ 0 w 40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1">
                  <a:moveTo>
                    <a:pt x="0" y="0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31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9" name="Freeform 139"/>
            <p:cNvSpPr>
              <a:spLocks/>
            </p:cNvSpPr>
            <p:nvPr/>
          </p:nvSpPr>
          <p:spPr bwMode="auto">
            <a:xfrm>
              <a:off x="1066" y="1186"/>
              <a:ext cx="69" cy="81"/>
            </a:xfrm>
            <a:custGeom>
              <a:avLst/>
              <a:gdLst>
                <a:gd name="T0" fmla="*/ 0 w 69"/>
                <a:gd name="T1" fmla="*/ 63 h 81"/>
                <a:gd name="T2" fmla="*/ 22 w 69"/>
                <a:gd name="T3" fmla="*/ 49 h 81"/>
                <a:gd name="T4" fmla="*/ 33 w 69"/>
                <a:gd name="T5" fmla="*/ 41 h 81"/>
                <a:gd name="T6" fmla="*/ 40 w 69"/>
                <a:gd name="T7" fmla="*/ 38 h 81"/>
                <a:gd name="T8" fmla="*/ 47 w 69"/>
                <a:gd name="T9" fmla="*/ 38 h 81"/>
                <a:gd name="T10" fmla="*/ 47 w 69"/>
                <a:gd name="T11" fmla="*/ 34 h 81"/>
                <a:gd name="T12" fmla="*/ 47 w 69"/>
                <a:gd name="T13" fmla="*/ 30 h 81"/>
                <a:gd name="T14" fmla="*/ 47 w 69"/>
                <a:gd name="T15" fmla="*/ 29 h 81"/>
                <a:gd name="T16" fmla="*/ 47 w 69"/>
                <a:gd name="T17" fmla="*/ 25 h 81"/>
                <a:gd name="T18" fmla="*/ 42 w 69"/>
                <a:gd name="T19" fmla="*/ 25 h 81"/>
                <a:gd name="T20" fmla="*/ 35 w 69"/>
                <a:gd name="T21" fmla="*/ 25 h 81"/>
                <a:gd name="T22" fmla="*/ 26 w 69"/>
                <a:gd name="T23" fmla="*/ 25 h 81"/>
                <a:gd name="T24" fmla="*/ 18 w 69"/>
                <a:gd name="T25" fmla="*/ 25 h 81"/>
                <a:gd name="T26" fmla="*/ 18 w 69"/>
                <a:gd name="T27" fmla="*/ 20 h 81"/>
                <a:gd name="T28" fmla="*/ 18 w 69"/>
                <a:gd name="T29" fmla="*/ 14 h 81"/>
                <a:gd name="T30" fmla="*/ 18 w 69"/>
                <a:gd name="T31" fmla="*/ 9 h 81"/>
                <a:gd name="T32" fmla="*/ 18 w 69"/>
                <a:gd name="T33" fmla="*/ 3 h 81"/>
                <a:gd name="T34" fmla="*/ 24 w 69"/>
                <a:gd name="T35" fmla="*/ 1 h 81"/>
                <a:gd name="T36" fmla="*/ 31 w 69"/>
                <a:gd name="T37" fmla="*/ 0 h 81"/>
                <a:gd name="T38" fmla="*/ 38 w 69"/>
                <a:gd name="T39" fmla="*/ 0 h 81"/>
                <a:gd name="T40" fmla="*/ 45 w 69"/>
                <a:gd name="T41" fmla="*/ 0 h 81"/>
                <a:gd name="T42" fmla="*/ 45 w 69"/>
                <a:gd name="T43" fmla="*/ 1 h 81"/>
                <a:gd name="T44" fmla="*/ 45 w 69"/>
                <a:gd name="T45" fmla="*/ 3 h 81"/>
                <a:gd name="T46" fmla="*/ 45 w 69"/>
                <a:gd name="T47" fmla="*/ 7 h 81"/>
                <a:gd name="T48" fmla="*/ 45 w 69"/>
                <a:gd name="T49" fmla="*/ 9 h 81"/>
                <a:gd name="T50" fmla="*/ 51 w 69"/>
                <a:gd name="T51" fmla="*/ 9 h 81"/>
                <a:gd name="T52" fmla="*/ 58 w 69"/>
                <a:gd name="T53" fmla="*/ 9 h 81"/>
                <a:gd name="T54" fmla="*/ 64 w 69"/>
                <a:gd name="T55" fmla="*/ 9 h 81"/>
                <a:gd name="T56" fmla="*/ 69 w 69"/>
                <a:gd name="T57" fmla="*/ 9 h 81"/>
                <a:gd name="T58" fmla="*/ 69 w 69"/>
                <a:gd name="T59" fmla="*/ 16 h 81"/>
                <a:gd name="T60" fmla="*/ 69 w 69"/>
                <a:gd name="T61" fmla="*/ 25 h 81"/>
                <a:gd name="T62" fmla="*/ 69 w 69"/>
                <a:gd name="T63" fmla="*/ 32 h 81"/>
                <a:gd name="T64" fmla="*/ 67 w 69"/>
                <a:gd name="T65" fmla="*/ 41 h 81"/>
                <a:gd name="T66" fmla="*/ 64 w 69"/>
                <a:gd name="T67" fmla="*/ 50 h 81"/>
                <a:gd name="T68" fmla="*/ 60 w 69"/>
                <a:gd name="T69" fmla="*/ 59 h 81"/>
                <a:gd name="T70" fmla="*/ 55 w 69"/>
                <a:gd name="T71" fmla="*/ 69 h 81"/>
                <a:gd name="T72" fmla="*/ 51 w 69"/>
                <a:gd name="T73" fmla="*/ 79 h 81"/>
                <a:gd name="T74" fmla="*/ 44 w 69"/>
                <a:gd name="T75" fmla="*/ 79 h 81"/>
                <a:gd name="T76" fmla="*/ 36 w 69"/>
                <a:gd name="T77" fmla="*/ 79 h 81"/>
                <a:gd name="T78" fmla="*/ 29 w 69"/>
                <a:gd name="T79" fmla="*/ 81 h 81"/>
                <a:gd name="T80" fmla="*/ 24 w 69"/>
                <a:gd name="T81" fmla="*/ 81 h 81"/>
                <a:gd name="T82" fmla="*/ 15 w 69"/>
                <a:gd name="T83" fmla="*/ 78 h 81"/>
                <a:gd name="T84" fmla="*/ 9 w 69"/>
                <a:gd name="T85" fmla="*/ 74 h 81"/>
                <a:gd name="T86" fmla="*/ 4 w 69"/>
                <a:gd name="T87" fmla="*/ 70 h 81"/>
                <a:gd name="T88" fmla="*/ 0 w 69"/>
                <a:gd name="T8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81">
                  <a:moveTo>
                    <a:pt x="0" y="63"/>
                  </a:moveTo>
                  <a:lnTo>
                    <a:pt x="22" y="49"/>
                  </a:lnTo>
                  <a:lnTo>
                    <a:pt x="33" y="41"/>
                  </a:lnTo>
                  <a:lnTo>
                    <a:pt x="40" y="38"/>
                  </a:lnTo>
                  <a:lnTo>
                    <a:pt x="47" y="38"/>
                  </a:lnTo>
                  <a:lnTo>
                    <a:pt x="47" y="34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5"/>
                  </a:lnTo>
                  <a:lnTo>
                    <a:pt x="42" y="25"/>
                  </a:lnTo>
                  <a:lnTo>
                    <a:pt x="35" y="25"/>
                  </a:lnTo>
                  <a:lnTo>
                    <a:pt x="26" y="25"/>
                  </a:lnTo>
                  <a:lnTo>
                    <a:pt x="18" y="25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51" y="9"/>
                  </a:lnTo>
                  <a:lnTo>
                    <a:pt x="58" y="9"/>
                  </a:lnTo>
                  <a:lnTo>
                    <a:pt x="64" y="9"/>
                  </a:lnTo>
                  <a:lnTo>
                    <a:pt x="69" y="9"/>
                  </a:lnTo>
                  <a:lnTo>
                    <a:pt x="69" y="16"/>
                  </a:lnTo>
                  <a:lnTo>
                    <a:pt x="69" y="25"/>
                  </a:lnTo>
                  <a:lnTo>
                    <a:pt x="69" y="32"/>
                  </a:lnTo>
                  <a:lnTo>
                    <a:pt x="67" y="41"/>
                  </a:lnTo>
                  <a:lnTo>
                    <a:pt x="64" y="50"/>
                  </a:lnTo>
                  <a:lnTo>
                    <a:pt x="60" y="59"/>
                  </a:lnTo>
                  <a:lnTo>
                    <a:pt x="55" y="69"/>
                  </a:lnTo>
                  <a:lnTo>
                    <a:pt x="51" y="79"/>
                  </a:lnTo>
                  <a:lnTo>
                    <a:pt x="44" y="79"/>
                  </a:lnTo>
                  <a:lnTo>
                    <a:pt x="36" y="79"/>
                  </a:lnTo>
                  <a:lnTo>
                    <a:pt x="29" y="81"/>
                  </a:lnTo>
                  <a:lnTo>
                    <a:pt x="24" y="81"/>
                  </a:lnTo>
                  <a:lnTo>
                    <a:pt x="15" y="78"/>
                  </a:lnTo>
                  <a:lnTo>
                    <a:pt x="9" y="74"/>
                  </a:lnTo>
                  <a:lnTo>
                    <a:pt x="4" y="7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0" name="Freeform 140"/>
            <p:cNvSpPr>
              <a:spLocks/>
            </p:cNvSpPr>
            <p:nvPr/>
          </p:nvSpPr>
          <p:spPr bwMode="auto">
            <a:xfrm>
              <a:off x="1066" y="2233"/>
              <a:ext cx="74" cy="110"/>
            </a:xfrm>
            <a:custGeom>
              <a:avLst/>
              <a:gdLst>
                <a:gd name="T0" fmla="*/ 2 w 74"/>
                <a:gd name="T1" fmla="*/ 97 h 110"/>
                <a:gd name="T2" fmla="*/ 18 w 74"/>
                <a:gd name="T3" fmla="*/ 68 h 110"/>
                <a:gd name="T4" fmla="*/ 31 w 74"/>
                <a:gd name="T5" fmla="*/ 47 h 110"/>
                <a:gd name="T6" fmla="*/ 40 w 74"/>
                <a:gd name="T7" fmla="*/ 32 h 110"/>
                <a:gd name="T8" fmla="*/ 45 w 74"/>
                <a:gd name="T9" fmla="*/ 19 h 110"/>
                <a:gd name="T10" fmla="*/ 51 w 74"/>
                <a:gd name="T11" fmla="*/ 14 h 110"/>
                <a:gd name="T12" fmla="*/ 55 w 74"/>
                <a:gd name="T13" fmla="*/ 9 h 110"/>
                <a:gd name="T14" fmla="*/ 58 w 74"/>
                <a:gd name="T15" fmla="*/ 5 h 110"/>
                <a:gd name="T16" fmla="*/ 62 w 74"/>
                <a:gd name="T17" fmla="*/ 3 h 110"/>
                <a:gd name="T18" fmla="*/ 64 w 74"/>
                <a:gd name="T19" fmla="*/ 3 h 110"/>
                <a:gd name="T20" fmla="*/ 67 w 74"/>
                <a:gd name="T21" fmla="*/ 3 h 110"/>
                <a:gd name="T22" fmla="*/ 71 w 74"/>
                <a:gd name="T23" fmla="*/ 1 h 110"/>
                <a:gd name="T24" fmla="*/ 74 w 74"/>
                <a:gd name="T25" fmla="*/ 0 h 110"/>
                <a:gd name="T26" fmla="*/ 71 w 74"/>
                <a:gd name="T27" fmla="*/ 9 h 110"/>
                <a:gd name="T28" fmla="*/ 65 w 74"/>
                <a:gd name="T29" fmla="*/ 18 h 110"/>
                <a:gd name="T30" fmla="*/ 58 w 74"/>
                <a:gd name="T31" fmla="*/ 30 h 110"/>
                <a:gd name="T32" fmla="*/ 49 w 74"/>
                <a:gd name="T33" fmla="*/ 43 h 110"/>
                <a:gd name="T34" fmla="*/ 40 w 74"/>
                <a:gd name="T35" fmla="*/ 58 h 110"/>
                <a:gd name="T36" fmla="*/ 29 w 74"/>
                <a:gd name="T37" fmla="*/ 74 h 110"/>
                <a:gd name="T38" fmla="*/ 20 w 74"/>
                <a:gd name="T39" fmla="*/ 90 h 110"/>
                <a:gd name="T40" fmla="*/ 11 w 74"/>
                <a:gd name="T41" fmla="*/ 108 h 110"/>
                <a:gd name="T42" fmla="*/ 7 w 74"/>
                <a:gd name="T43" fmla="*/ 108 h 110"/>
                <a:gd name="T44" fmla="*/ 6 w 74"/>
                <a:gd name="T45" fmla="*/ 108 h 110"/>
                <a:gd name="T46" fmla="*/ 2 w 74"/>
                <a:gd name="T47" fmla="*/ 110 h 110"/>
                <a:gd name="T48" fmla="*/ 0 w 74"/>
                <a:gd name="T49" fmla="*/ 110 h 110"/>
                <a:gd name="T50" fmla="*/ 0 w 74"/>
                <a:gd name="T51" fmla="*/ 106 h 110"/>
                <a:gd name="T52" fmla="*/ 0 w 74"/>
                <a:gd name="T53" fmla="*/ 103 h 110"/>
                <a:gd name="T54" fmla="*/ 0 w 74"/>
                <a:gd name="T55" fmla="*/ 101 h 110"/>
                <a:gd name="T56" fmla="*/ 2 w 74"/>
                <a:gd name="T57" fmla="*/ 9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110">
                  <a:moveTo>
                    <a:pt x="2" y="97"/>
                  </a:moveTo>
                  <a:lnTo>
                    <a:pt x="18" y="68"/>
                  </a:lnTo>
                  <a:lnTo>
                    <a:pt x="31" y="47"/>
                  </a:lnTo>
                  <a:lnTo>
                    <a:pt x="40" y="32"/>
                  </a:lnTo>
                  <a:lnTo>
                    <a:pt x="45" y="19"/>
                  </a:lnTo>
                  <a:lnTo>
                    <a:pt x="51" y="14"/>
                  </a:lnTo>
                  <a:lnTo>
                    <a:pt x="55" y="9"/>
                  </a:lnTo>
                  <a:lnTo>
                    <a:pt x="58" y="5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1" y="1"/>
                  </a:lnTo>
                  <a:lnTo>
                    <a:pt x="74" y="0"/>
                  </a:lnTo>
                  <a:lnTo>
                    <a:pt x="71" y="9"/>
                  </a:lnTo>
                  <a:lnTo>
                    <a:pt x="65" y="18"/>
                  </a:lnTo>
                  <a:lnTo>
                    <a:pt x="58" y="30"/>
                  </a:lnTo>
                  <a:lnTo>
                    <a:pt x="49" y="43"/>
                  </a:lnTo>
                  <a:lnTo>
                    <a:pt x="40" y="58"/>
                  </a:lnTo>
                  <a:lnTo>
                    <a:pt x="29" y="74"/>
                  </a:lnTo>
                  <a:lnTo>
                    <a:pt x="20" y="90"/>
                  </a:lnTo>
                  <a:lnTo>
                    <a:pt x="11" y="108"/>
                  </a:lnTo>
                  <a:lnTo>
                    <a:pt x="7" y="108"/>
                  </a:lnTo>
                  <a:lnTo>
                    <a:pt x="6" y="108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1" name="Freeform 141"/>
            <p:cNvSpPr>
              <a:spLocks/>
            </p:cNvSpPr>
            <p:nvPr/>
          </p:nvSpPr>
          <p:spPr bwMode="auto">
            <a:xfrm>
              <a:off x="1073" y="2557"/>
              <a:ext cx="33" cy="67"/>
            </a:xfrm>
            <a:custGeom>
              <a:avLst/>
              <a:gdLst>
                <a:gd name="T0" fmla="*/ 0 w 33"/>
                <a:gd name="T1" fmla="*/ 0 h 67"/>
                <a:gd name="T2" fmla="*/ 10 w 33"/>
                <a:gd name="T3" fmla="*/ 3 h 67"/>
                <a:gd name="T4" fmla="*/ 15 w 33"/>
                <a:gd name="T5" fmla="*/ 5 h 67"/>
                <a:gd name="T6" fmla="*/ 20 w 33"/>
                <a:gd name="T7" fmla="*/ 9 h 67"/>
                <a:gd name="T8" fmla="*/ 24 w 33"/>
                <a:gd name="T9" fmla="*/ 16 h 67"/>
                <a:gd name="T10" fmla="*/ 26 w 33"/>
                <a:gd name="T11" fmla="*/ 29 h 67"/>
                <a:gd name="T12" fmla="*/ 29 w 33"/>
                <a:gd name="T13" fmla="*/ 41 h 67"/>
                <a:gd name="T14" fmla="*/ 31 w 33"/>
                <a:gd name="T15" fmla="*/ 54 h 67"/>
                <a:gd name="T16" fmla="*/ 33 w 33"/>
                <a:gd name="T17" fmla="*/ 67 h 67"/>
                <a:gd name="T18" fmla="*/ 29 w 33"/>
                <a:gd name="T19" fmla="*/ 67 h 67"/>
                <a:gd name="T20" fmla="*/ 26 w 33"/>
                <a:gd name="T21" fmla="*/ 65 h 67"/>
                <a:gd name="T22" fmla="*/ 20 w 33"/>
                <a:gd name="T23" fmla="*/ 63 h 67"/>
                <a:gd name="T24" fmla="*/ 17 w 33"/>
                <a:gd name="T25" fmla="*/ 63 h 67"/>
                <a:gd name="T26" fmla="*/ 13 w 33"/>
                <a:gd name="T27" fmla="*/ 60 h 67"/>
                <a:gd name="T28" fmla="*/ 11 w 33"/>
                <a:gd name="T29" fmla="*/ 56 h 67"/>
                <a:gd name="T30" fmla="*/ 8 w 33"/>
                <a:gd name="T31" fmla="*/ 54 h 67"/>
                <a:gd name="T32" fmla="*/ 4 w 33"/>
                <a:gd name="T33" fmla="*/ 50 h 67"/>
                <a:gd name="T34" fmla="*/ 2 w 33"/>
                <a:gd name="T35" fmla="*/ 38 h 67"/>
                <a:gd name="T36" fmla="*/ 0 w 33"/>
                <a:gd name="T37" fmla="*/ 25 h 67"/>
                <a:gd name="T38" fmla="*/ 0 w 33"/>
                <a:gd name="T39" fmla="*/ 12 h 67"/>
                <a:gd name="T40" fmla="*/ 0 w 33"/>
                <a:gd name="T4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7">
                  <a:moveTo>
                    <a:pt x="0" y="0"/>
                  </a:moveTo>
                  <a:lnTo>
                    <a:pt x="10" y="3"/>
                  </a:lnTo>
                  <a:lnTo>
                    <a:pt x="15" y="5"/>
                  </a:lnTo>
                  <a:lnTo>
                    <a:pt x="20" y="9"/>
                  </a:lnTo>
                  <a:lnTo>
                    <a:pt x="24" y="16"/>
                  </a:lnTo>
                  <a:lnTo>
                    <a:pt x="26" y="29"/>
                  </a:lnTo>
                  <a:lnTo>
                    <a:pt x="29" y="41"/>
                  </a:lnTo>
                  <a:lnTo>
                    <a:pt x="31" y="54"/>
                  </a:lnTo>
                  <a:lnTo>
                    <a:pt x="33" y="67"/>
                  </a:lnTo>
                  <a:lnTo>
                    <a:pt x="29" y="67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3" y="60"/>
                  </a:lnTo>
                  <a:lnTo>
                    <a:pt x="11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2" y="38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2" name="Freeform 142"/>
            <p:cNvSpPr>
              <a:spLocks/>
            </p:cNvSpPr>
            <p:nvPr/>
          </p:nvSpPr>
          <p:spPr bwMode="auto">
            <a:xfrm>
              <a:off x="1077" y="1072"/>
              <a:ext cx="13" cy="23"/>
            </a:xfrm>
            <a:custGeom>
              <a:avLst/>
              <a:gdLst>
                <a:gd name="T0" fmla="*/ 0 w 13"/>
                <a:gd name="T1" fmla="*/ 0 h 23"/>
                <a:gd name="T2" fmla="*/ 2 w 13"/>
                <a:gd name="T3" fmla="*/ 0 h 23"/>
                <a:gd name="T4" fmla="*/ 6 w 13"/>
                <a:gd name="T5" fmla="*/ 0 h 23"/>
                <a:gd name="T6" fmla="*/ 9 w 13"/>
                <a:gd name="T7" fmla="*/ 0 h 23"/>
                <a:gd name="T8" fmla="*/ 13 w 13"/>
                <a:gd name="T9" fmla="*/ 0 h 23"/>
                <a:gd name="T10" fmla="*/ 11 w 13"/>
                <a:gd name="T11" fmla="*/ 3 h 23"/>
                <a:gd name="T12" fmla="*/ 9 w 13"/>
                <a:gd name="T13" fmla="*/ 9 h 23"/>
                <a:gd name="T14" fmla="*/ 9 w 13"/>
                <a:gd name="T15" fmla="*/ 16 h 23"/>
                <a:gd name="T16" fmla="*/ 7 w 13"/>
                <a:gd name="T17" fmla="*/ 23 h 23"/>
                <a:gd name="T18" fmla="*/ 6 w 13"/>
                <a:gd name="T19" fmla="*/ 23 h 23"/>
                <a:gd name="T20" fmla="*/ 4 w 13"/>
                <a:gd name="T21" fmla="*/ 23 h 23"/>
                <a:gd name="T22" fmla="*/ 2 w 13"/>
                <a:gd name="T23" fmla="*/ 23 h 23"/>
                <a:gd name="T24" fmla="*/ 0 w 13"/>
                <a:gd name="T25" fmla="*/ 23 h 23"/>
                <a:gd name="T26" fmla="*/ 0 w 13"/>
                <a:gd name="T27" fmla="*/ 18 h 23"/>
                <a:gd name="T28" fmla="*/ 0 w 13"/>
                <a:gd name="T29" fmla="*/ 10 h 23"/>
                <a:gd name="T30" fmla="*/ 0 w 13"/>
                <a:gd name="T31" fmla="*/ 5 h 23"/>
                <a:gd name="T32" fmla="*/ 0 w 13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9" y="9"/>
                  </a:lnTo>
                  <a:lnTo>
                    <a:pt x="9" y="16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3" name="Freeform 143"/>
            <p:cNvSpPr>
              <a:spLocks/>
            </p:cNvSpPr>
            <p:nvPr/>
          </p:nvSpPr>
          <p:spPr bwMode="auto">
            <a:xfrm>
              <a:off x="1079" y="2501"/>
              <a:ext cx="43" cy="58"/>
            </a:xfrm>
            <a:custGeom>
              <a:avLst/>
              <a:gdLst>
                <a:gd name="T0" fmla="*/ 0 w 43"/>
                <a:gd name="T1" fmla="*/ 30 h 58"/>
                <a:gd name="T2" fmla="*/ 4 w 43"/>
                <a:gd name="T3" fmla="*/ 23 h 58"/>
                <a:gd name="T4" fmla="*/ 9 w 43"/>
                <a:gd name="T5" fmla="*/ 14 h 58"/>
                <a:gd name="T6" fmla="*/ 13 w 43"/>
                <a:gd name="T7" fmla="*/ 7 h 58"/>
                <a:gd name="T8" fmla="*/ 16 w 43"/>
                <a:gd name="T9" fmla="*/ 0 h 58"/>
                <a:gd name="T10" fmla="*/ 18 w 43"/>
                <a:gd name="T11" fmla="*/ 0 h 58"/>
                <a:gd name="T12" fmla="*/ 22 w 43"/>
                <a:gd name="T13" fmla="*/ 0 h 58"/>
                <a:gd name="T14" fmla="*/ 23 w 43"/>
                <a:gd name="T15" fmla="*/ 0 h 58"/>
                <a:gd name="T16" fmla="*/ 27 w 43"/>
                <a:gd name="T17" fmla="*/ 0 h 58"/>
                <a:gd name="T18" fmla="*/ 31 w 43"/>
                <a:gd name="T19" fmla="*/ 3 h 58"/>
                <a:gd name="T20" fmla="*/ 36 w 43"/>
                <a:gd name="T21" fmla="*/ 7 h 58"/>
                <a:gd name="T22" fmla="*/ 40 w 43"/>
                <a:gd name="T23" fmla="*/ 12 h 58"/>
                <a:gd name="T24" fmla="*/ 43 w 43"/>
                <a:gd name="T25" fmla="*/ 16 h 58"/>
                <a:gd name="T26" fmla="*/ 43 w 43"/>
                <a:gd name="T27" fmla="*/ 20 h 58"/>
                <a:gd name="T28" fmla="*/ 43 w 43"/>
                <a:gd name="T29" fmla="*/ 23 h 58"/>
                <a:gd name="T30" fmla="*/ 43 w 43"/>
                <a:gd name="T31" fmla="*/ 27 h 58"/>
                <a:gd name="T32" fmla="*/ 43 w 43"/>
                <a:gd name="T33" fmla="*/ 30 h 58"/>
                <a:gd name="T34" fmla="*/ 40 w 43"/>
                <a:gd name="T35" fmla="*/ 38 h 58"/>
                <a:gd name="T36" fmla="*/ 36 w 43"/>
                <a:gd name="T37" fmla="*/ 43 h 58"/>
                <a:gd name="T38" fmla="*/ 31 w 43"/>
                <a:gd name="T39" fmla="*/ 50 h 58"/>
                <a:gd name="T40" fmla="*/ 27 w 43"/>
                <a:gd name="T41" fmla="*/ 58 h 58"/>
                <a:gd name="T42" fmla="*/ 22 w 43"/>
                <a:gd name="T43" fmla="*/ 58 h 58"/>
                <a:gd name="T44" fmla="*/ 16 w 43"/>
                <a:gd name="T45" fmla="*/ 56 h 58"/>
                <a:gd name="T46" fmla="*/ 11 w 43"/>
                <a:gd name="T47" fmla="*/ 52 h 58"/>
                <a:gd name="T48" fmla="*/ 0 w 43"/>
                <a:gd name="T49" fmla="*/ 45 h 58"/>
                <a:gd name="T50" fmla="*/ 0 w 43"/>
                <a:gd name="T51" fmla="*/ 41 h 58"/>
                <a:gd name="T52" fmla="*/ 0 w 43"/>
                <a:gd name="T53" fmla="*/ 38 h 58"/>
                <a:gd name="T54" fmla="*/ 0 w 43"/>
                <a:gd name="T55" fmla="*/ 34 h 58"/>
                <a:gd name="T56" fmla="*/ 0 w 43"/>
                <a:gd name="T5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58">
                  <a:moveTo>
                    <a:pt x="0" y="30"/>
                  </a:moveTo>
                  <a:lnTo>
                    <a:pt x="4" y="23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3" y="16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3" y="30"/>
                  </a:lnTo>
                  <a:lnTo>
                    <a:pt x="40" y="38"/>
                  </a:lnTo>
                  <a:lnTo>
                    <a:pt x="36" y="43"/>
                  </a:lnTo>
                  <a:lnTo>
                    <a:pt x="31" y="50"/>
                  </a:lnTo>
                  <a:lnTo>
                    <a:pt x="27" y="58"/>
                  </a:lnTo>
                  <a:lnTo>
                    <a:pt x="22" y="58"/>
                  </a:lnTo>
                  <a:lnTo>
                    <a:pt x="16" y="56"/>
                  </a:lnTo>
                  <a:lnTo>
                    <a:pt x="11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4" name="Freeform 144"/>
            <p:cNvSpPr>
              <a:spLocks/>
            </p:cNvSpPr>
            <p:nvPr/>
          </p:nvSpPr>
          <p:spPr bwMode="auto">
            <a:xfrm>
              <a:off x="1079" y="3622"/>
              <a:ext cx="40" cy="43"/>
            </a:xfrm>
            <a:custGeom>
              <a:avLst/>
              <a:gdLst>
                <a:gd name="T0" fmla="*/ 0 w 40"/>
                <a:gd name="T1" fmla="*/ 0 h 43"/>
                <a:gd name="T2" fmla="*/ 9 w 40"/>
                <a:gd name="T3" fmla="*/ 2 h 43"/>
                <a:gd name="T4" fmla="*/ 20 w 40"/>
                <a:gd name="T5" fmla="*/ 2 h 43"/>
                <a:gd name="T6" fmla="*/ 31 w 40"/>
                <a:gd name="T7" fmla="*/ 3 h 43"/>
                <a:gd name="T8" fmla="*/ 40 w 40"/>
                <a:gd name="T9" fmla="*/ 5 h 43"/>
                <a:gd name="T10" fmla="*/ 40 w 40"/>
                <a:gd name="T11" fmla="*/ 14 h 43"/>
                <a:gd name="T12" fmla="*/ 40 w 40"/>
                <a:gd name="T13" fmla="*/ 23 h 43"/>
                <a:gd name="T14" fmla="*/ 38 w 40"/>
                <a:gd name="T15" fmla="*/ 32 h 43"/>
                <a:gd name="T16" fmla="*/ 38 w 40"/>
                <a:gd name="T17" fmla="*/ 43 h 43"/>
                <a:gd name="T18" fmla="*/ 31 w 40"/>
                <a:gd name="T19" fmla="*/ 43 h 43"/>
                <a:gd name="T20" fmla="*/ 25 w 40"/>
                <a:gd name="T21" fmla="*/ 43 h 43"/>
                <a:gd name="T22" fmla="*/ 18 w 40"/>
                <a:gd name="T23" fmla="*/ 43 h 43"/>
                <a:gd name="T24" fmla="*/ 11 w 40"/>
                <a:gd name="T25" fmla="*/ 43 h 43"/>
                <a:gd name="T26" fmla="*/ 9 w 40"/>
                <a:gd name="T27" fmla="*/ 41 h 43"/>
                <a:gd name="T28" fmla="*/ 7 w 40"/>
                <a:gd name="T29" fmla="*/ 38 h 43"/>
                <a:gd name="T30" fmla="*/ 5 w 40"/>
                <a:gd name="T31" fmla="*/ 36 h 43"/>
                <a:gd name="T32" fmla="*/ 4 w 40"/>
                <a:gd name="T33" fmla="*/ 34 h 43"/>
                <a:gd name="T34" fmla="*/ 4 w 40"/>
                <a:gd name="T35" fmla="*/ 25 h 43"/>
                <a:gd name="T36" fmla="*/ 2 w 40"/>
                <a:gd name="T37" fmla="*/ 16 h 43"/>
                <a:gd name="T38" fmla="*/ 0 w 40"/>
                <a:gd name="T39" fmla="*/ 9 h 43"/>
                <a:gd name="T40" fmla="*/ 0 w 4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3">
                  <a:moveTo>
                    <a:pt x="0" y="0"/>
                  </a:moveTo>
                  <a:lnTo>
                    <a:pt x="9" y="2"/>
                  </a:lnTo>
                  <a:lnTo>
                    <a:pt x="20" y="2"/>
                  </a:lnTo>
                  <a:lnTo>
                    <a:pt x="31" y="3"/>
                  </a:lnTo>
                  <a:lnTo>
                    <a:pt x="40" y="5"/>
                  </a:lnTo>
                  <a:lnTo>
                    <a:pt x="40" y="14"/>
                  </a:lnTo>
                  <a:lnTo>
                    <a:pt x="40" y="23"/>
                  </a:lnTo>
                  <a:lnTo>
                    <a:pt x="38" y="32"/>
                  </a:lnTo>
                  <a:lnTo>
                    <a:pt x="38" y="43"/>
                  </a:lnTo>
                  <a:lnTo>
                    <a:pt x="31" y="43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4" y="34"/>
                  </a:lnTo>
                  <a:lnTo>
                    <a:pt x="4" y="2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5" name="Freeform 145"/>
            <p:cNvSpPr>
              <a:spLocks/>
            </p:cNvSpPr>
            <p:nvPr/>
          </p:nvSpPr>
          <p:spPr bwMode="auto">
            <a:xfrm>
              <a:off x="1084" y="1097"/>
              <a:ext cx="40" cy="81"/>
            </a:xfrm>
            <a:custGeom>
              <a:avLst/>
              <a:gdLst>
                <a:gd name="T0" fmla="*/ 2 w 40"/>
                <a:gd name="T1" fmla="*/ 9 h 81"/>
                <a:gd name="T2" fmla="*/ 4 w 40"/>
                <a:gd name="T3" fmla="*/ 7 h 81"/>
                <a:gd name="T4" fmla="*/ 6 w 40"/>
                <a:gd name="T5" fmla="*/ 4 h 81"/>
                <a:gd name="T6" fmla="*/ 8 w 40"/>
                <a:gd name="T7" fmla="*/ 2 h 81"/>
                <a:gd name="T8" fmla="*/ 8 w 40"/>
                <a:gd name="T9" fmla="*/ 0 h 81"/>
                <a:gd name="T10" fmla="*/ 11 w 40"/>
                <a:gd name="T11" fmla="*/ 0 h 81"/>
                <a:gd name="T12" fmla="*/ 15 w 40"/>
                <a:gd name="T13" fmla="*/ 0 h 81"/>
                <a:gd name="T14" fmla="*/ 17 w 40"/>
                <a:gd name="T15" fmla="*/ 0 h 81"/>
                <a:gd name="T16" fmla="*/ 18 w 40"/>
                <a:gd name="T17" fmla="*/ 0 h 81"/>
                <a:gd name="T18" fmla="*/ 24 w 40"/>
                <a:gd name="T19" fmla="*/ 7 h 81"/>
                <a:gd name="T20" fmla="*/ 29 w 40"/>
                <a:gd name="T21" fmla="*/ 14 h 81"/>
                <a:gd name="T22" fmla="*/ 35 w 40"/>
                <a:gd name="T23" fmla="*/ 23 h 81"/>
                <a:gd name="T24" fmla="*/ 40 w 40"/>
                <a:gd name="T25" fmla="*/ 31 h 81"/>
                <a:gd name="T26" fmla="*/ 40 w 40"/>
                <a:gd name="T27" fmla="*/ 40 h 81"/>
                <a:gd name="T28" fmla="*/ 40 w 40"/>
                <a:gd name="T29" fmla="*/ 47 h 81"/>
                <a:gd name="T30" fmla="*/ 37 w 40"/>
                <a:gd name="T31" fmla="*/ 56 h 81"/>
                <a:gd name="T32" fmla="*/ 33 w 40"/>
                <a:gd name="T33" fmla="*/ 69 h 81"/>
                <a:gd name="T34" fmla="*/ 27 w 40"/>
                <a:gd name="T35" fmla="*/ 72 h 81"/>
                <a:gd name="T36" fmla="*/ 22 w 40"/>
                <a:gd name="T37" fmla="*/ 76 h 81"/>
                <a:gd name="T38" fmla="*/ 15 w 40"/>
                <a:gd name="T39" fmla="*/ 78 h 81"/>
                <a:gd name="T40" fmla="*/ 0 w 40"/>
                <a:gd name="T41" fmla="*/ 81 h 81"/>
                <a:gd name="T42" fmla="*/ 2 w 40"/>
                <a:gd name="T43" fmla="*/ 63 h 81"/>
                <a:gd name="T44" fmla="*/ 2 w 40"/>
                <a:gd name="T45" fmla="*/ 45 h 81"/>
                <a:gd name="T46" fmla="*/ 2 w 40"/>
                <a:gd name="T47" fmla="*/ 27 h 81"/>
                <a:gd name="T48" fmla="*/ 2 w 40"/>
                <a:gd name="T49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1">
                  <a:moveTo>
                    <a:pt x="2" y="9"/>
                  </a:moveTo>
                  <a:lnTo>
                    <a:pt x="4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4" y="7"/>
                  </a:lnTo>
                  <a:lnTo>
                    <a:pt x="29" y="14"/>
                  </a:lnTo>
                  <a:lnTo>
                    <a:pt x="35" y="23"/>
                  </a:lnTo>
                  <a:lnTo>
                    <a:pt x="40" y="31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7" y="72"/>
                  </a:lnTo>
                  <a:lnTo>
                    <a:pt x="22" y="76"/>
                  </a:lnTo>
                  <a:lnTo>
                    <a:pt x="15" y="78"/>
                  </a:lnTo>
                  <a:lnTo>
                    <a:pt x="0" y="81"/>
                  </a:lnTo>
                  <a:lnTo>
                    <a:pt x="2" y="63"/>
                  </a:lnTo>
                  <a:lnTo>
                    <a:pt x="2" y="45"/>
                  </a:lnTo>
                  <a:lnTo>
                    <a:pt x="2" y="2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6" name="Freeform 146"/>
            <p:cNvSpPr>
              <a:spLocks/>
            </p:cNvSpPr>
            <p:nvPr/>
          </p:nvSpPr>
          <p:spPr bwMode="auto">
            <a:xfrm>
              <a:off x="1086" y="2272"/>
              <a:ext cx="54" cy="67"/>
            </a:xfrm>
            <a:custGeom>
              <a:avLst/>
              <a:gdLst>
                <a:gd name="T0" fmla="*/ 0 w 54"/>
                <a:gd name="T1" fmla="*/ 64 h 67"/>
                <a:gd name="T2" fmla="*/ 6 w 54"/>
                <a:gd name="T3" fmla="*/ 57 h 67"/>
                <a:gd name="T4" fmla="*/ 11 w 54"/>
                <a:gd name="T5" fmla="*/ 47 h 67"/>
                <a:gd name="T6" fmla="*/ 15 w 54"/>
                <a:gd name="T7" fmla="*/ 38 h 67"/>
                <a:gd name="T8" fmla="*/ 20 w 54"/>
                <a:gd name="T9" fmla="*/ 28 h 67"/>
                <a:gd name="T10" fmla="*/ 24 w 54"/>
                <a:gd name="T11" fmla="*/ 26 h 67"/>
                <a:gd name="T12" fmla="*/ 29 w 54"/>
                <a:gd name="T13" fmla="*/ 22 h 67"/>
                <a:gd name="T14" fmla="*/ 33 w 54"/>
                <a:gd name="T15" fmla="*/ 15 h 67"/>
                <a:gd name="T16" fmla="*/ 42 w 54"/>
                <a:gd name="T17" fmla="*/ 0 h 67"/>
                <a:gd name="T18" fmla="*/ 45 w 54"/>
                <a:gd name="T19" fmla="*/ 0 h 67"/>
                <a:gd name="T20" fmla="*/ 49 w 54"/>
                <a:gd name="T21" fmla="*/ 0 h 67"/>
                <a:gd name="T22" fmla="*/ 51 w 54"/>
                <a:gd name="T23" fmla="*/ 2 h 67"/>
                <a:gd name="T24" fmla="*/ 54 w 54"/>
                <a:gd name="T25" fmla="*/ 6 h 67"/>
                <a:gd name="T26" fmla="*/ 45 w 54"/>
                <a:gd name="T27" fmla="*/ 20 h 67"/>
                <a:gd name="T28" fmla="*/ 35 w 54"/>
                <a:gd name="T29" fmla="*/ 37 h 67"/>
                <a:gd name="T30" fmla="*/ 25 w 54"/>
                <a:gd name="T31" fmla="*/ 53 h 67"/>
                <a:gd name="T32" fmla="*/ 16 w 54"/>
                <a:gd name="T33" fmla="*/ 67 h 67"/>
                <a:gd name="T34" fmla="*/ 13 w 54"/>
                <a:gd name="T35" fmla="*/ 67 h 67"/>
                <a:gd name="T36" fmla="*/ 9 w 54"/>
                <a:gd name="T37" fmla="*/ 66 h 67"/>
                <a:gd name="T38" fmla="*/ 4 w 54"/>
                <a:gd name="T39" fmla="*/ 64 h 67"/>
                <a:gd name="T40" fmla="*/ 0 w 54"/>
                <a:gd name="T41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7">
                  <a:moveTo>
                    <a:pt x="0" y="64"/>
                  </a:moveTo>
                  <a:lnTo>
                    <a:pt x="6" y="57"/>
                  </a:lnTo>
                  <a:lnTo>
                    <a:pt x="11" y="47"/>
                  </a:lnTo>
                  <a:lnTo>
                    <a:pt x="15" y="38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3" y="15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4" y="6"/>
                  </a:lnTo>
                  <a:lnTo>
                    <a:pt x="45" y="20"/>
                  </a:lnTo>
                  <a:lnTo>
                    <a:pt x="35" y="37"/>
                  </a:lnTo>
                  <a:lnTo>
                    <a:pt x="25" y="53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9" y="66"/>
                  </a:lnTo>
                  <a:lnTo>
                    <a:pt x="4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7" name="Freeform 147"/>
            <p:cNvSpPr>
              <a:spLocks/>
            </p:cNvSpPr>
            <p:nvPr/>
          </p:nvSpPr>
          <p:spPr bwMode="auto">
            <a:xfrm>
              <a:off x="1095" y="1765"/>
              <a:ext cx="40" cy="35"/>
            </a:xfrm>
            <a:custGeom>
              <a:avLst/>
              <a:gdLst>
                <a:gd name="T0" fmla="*/ 0 w 40"/>
                <a:gd name="T1" fmla="*/ 33 h 35"/>
                <a:gd name="T2" fmla="*/ 2 w 40"/>
                <a:gd name="T3" fmla="*/ 29 h 35"/>
                <a:gd name="T4" fmla="*/ 2 w 40"/>
                <a:gd name="T5" fmla="*/ 24 h 35"/>
                <a:gd name="T6" fmla="*/ 2 w 40"/>
                <a:gd name="T7" fmla="*/ 20 h 35"/>
                <a:gd name="T8" fmla="*/ 2 w 40"/>
                <a:gd name="T9" fmla="*/ 17 h 35"/>
                <a:gd name="T10" fmla="*/ 16 w 40"/>
                <a:gd name="T11" fmla="*/ 8 h 35"/>
                <a:gd name="T12" fmla="*/ 26 w 40"/>
                <a:gd name="T13" fmla="*/ 2 h 35"/>
                <a:gd name="T14" fmla="*/ 33 w 40"/>
                <a:gd name="T15" fmla="*/ 0 h 35"/>
                <a:gd name="T16" fmla="*/ 40 w 40"/>
                <a:gd name="T17" fmla="*/ 0 h 35"/>
                <a:gd name="T18" fmla="*/ 38 w 40"/>
                <a:gd name="T19" fmla="*/ 6 h 35"/>
                <a:gd name="T20" fmla="*/ 35 w 40"/>
                <a:gd name="T21" fmla="*/ 9 h 35"/>
                <a:gd name="T22" fmla="*/ 26 w 40"/>
                <a:gd name="T23" fmla="*/ 18 h 35"/>
                <a:gd name="T24" fmla="*/ 7 w 40"/>
                <a:gd name="T25" fmla="*/ 35 h 35"/>
                <a:gd name="T26" fmla="*/ 6 w 40"/>
                <a:gd name="T27" fmla="*/ 35 h 35"/>
                <a:gd name="T28" fmla="*/ 4 w 40"/>
                <a:gd name="T29" fmla="*/ 33 h 35"/>
                <a:gd name="T30" fmla="*/ 2 w 40"/>
                <a:gd name="T31" fmla="*/ 33 h 35"/>
                <a:gd name="T32" fmla="*/ 0 w 40"/>
                <a:gd name="T3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5">
                  <a:moveTo>
                    <a:pt x="0" y="33"/>
                  </a:moveTo>
                  <a:lnTo>
                    <a:pt x="2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16" y="8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38" y="6"/>
                  </a:lnTo>
                  <a:lnTo>
                    <a:pt x="35" y="9"/>
                  </a:lnTo>
                  <a:lnTo>
                    <a:pt x="26" y="18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8" name="Freeform 148"/>
            <p:cNvSpPr>
              <a:spLocks/>
            </p:cNvSpPr>
            <p:nvPr/>
          </p:nvSpPr>
          <p:spPr bwMode="auto">
            <a:xfrm>
              <a:off x="1101" y="2435"/>
              <a:ext cx="38" cy="67"/>
            </a:xfrm>
            <a:custGeom>
              <a:avLst/>
              <a:gdLst>
                <a:gd name="T0" fmla="*/ 0 w 38"/>
                <a:gd name="T1" fmla="*/ 35 h 67"/>
                <a:gd name="T2" fmla="*/ 1 w 38"/>
                <a:gd name="T3" fmla="*/ 26 h 67"/>
                <a:gd name="T4" fmla="*/ 1 w 38"/>
                <a:gd name="T5" fmla="*/ 19 h 67"/>
                <a:gd name="T6" fmla="*/ 3 w 38"/>
                <a:gd name="T7" fmla="*/ 9 h 67"/>
                <a:gd name="T8" fmla="*/ 5 w 38"/>
                <a:gd name="T9" fmla="*/ 0 h 67"/>
                <a:gd name="T10" fmla="*/ 9 w 38"/>
                <a:gd name="T11" fmla="*/ 0 h 67"/>
                <a:gd name="T12" fmla="*/ 14 w 38"/>
                <a:gd name="T13" fmla="*/ 0 h 67"/>
                <a:gd name="T14" fmla="*/ 18 w 38"/>
                <a:gd name="T15" fmla="*/ 0 h 67"/>
                <a:gd name="T16" fmla="*/ 21 w 38"/>
                <a:gd name="T17" fmla="*/ 0 h 67"/>
                <a:gd name="T18" fmla="*/ 21 w 38"/>
                <a:gd name="T19" fmla="*/ 2 h 67"/>
                <a:gd name="T20" fmla="*/ 21 w 38"/>
                <a:gd name="T21" fmla="*/ 4 h 67"/>
                <a:gd name="T22" fmla="*/ 21 w 38"/>
                <a:gd name="T23" fmla="*/ 8 h 67"/>
                <a:gd name="T24" fmla="*/ 21 w 38"/>
                <a:gd name="T25" fmla="*/ 11 h 67"/>
                <a:gd name="T26" fmla="*/ 29 w 38"/>
                <a:gd name="T27" fmla="*/ 11 h 67"/>
                <a:gd name="T28" fmla="*/ 32 w 38"/>
                <a:gd name="T29" fmla="*/ 11 h 67"/>
                <a:gd name="T30" fmla="*/ 34 w 38"/>
                <a:gd name="T31" fmla="*/ 13 h 67"/>
                <a:gd name="T32" fmla="*/ 38 w 38"/>
                <a:gd name="T33" fmla="*/ 17 h 67"/>
                <a:gd name="T34" fmla="*/ 38 w 38"/>
                <a:gd name="T35" fmla="*/ 37 h 67"/>
                <a:gd name="T36" fmla="*/ 38 w 38"/>
                <a:gd name="T37" fmla="*/ 49 h 67"/>
                <a:gd name="T38" fmla="*/ 36 w 38"/>
                <a:gd name="T39" fmla="*/ 57 h 67"/>
                <a:gd name="T40" fmla="*/ 32 w 38"/>
                <a:gd name="T41" fmla="*/ 67 h 67"/>
                <a:gd name="T42" fmla="*/ 29 w 38"/>
                <a:gd name="T43" fmla="*/ 67 h 67"/>
                <a:gd name="T44" fmla="*/ 25 w 38"/>
                <a:gd name="T45" fmla="*/ 67 h 67"/>
                <a:gd name="T46" fmla="*/ 21 w 38"/>
                <a:gd name="T47" fmla="*/ 67 h 67"/>
                <a:gd name="T48" fmla="*/ 18 w 38"/>
                <a:gd name="T49" fmla="*/ 66 h 67"/>
                <a:gd name="T50" fmla="*/ 14 w 38"/>
                <a:gd name="T51" fmla="*/ 62 h 67"/>
                <a:gd name="T52" fmla="*/ 10 w 38"/>
                <a:gd name="T53" fmla="*/ 57 h 67"/>
                <a:gd name="T54" fmla="*/ 5 w 38"/>
                <a:gd name="T55" fmla="*/ 53 h 67"/>
                <a:gd name="T56" fmla="*/ 1 w 38"/>
                <a:gd name="T57" fmla="*/ 49 h 67"/>
                <a:gd name="T58" fmla="*/ 1 w 38"/>
                <a:gd name="T59" fmla="*/ 46 h 67"/>
                <a:gd name="T60" fmla="*/ 1 w 38"/>
                <a:gd name="T61" fmla="*/ 42 h 67"/>
                <a:gd name="T62" fmla="*/ 0 w 38"/>
                <a:gd name="T63" fmla="*/ 38 h 67"/>
                <a:gd name="T64" fmla="*/ 0 w 38"/>
                <a:gd name="T65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67">
                  <a:moveTo>
                    <a:pt x="0" y="35"/>
                  </a:moveTo>
                  <a:lnTo>
                    <a:pt x="1" y="26"/>
                  </a:lnTo>
                  <a:lnTo>
                    <a:pt x="1" y="19"/>
                  </a:lnTo>
                  <a:lnTo>
                    <a:pt x="3" y="9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8" y="17"/>
                  </a:lnTo>
                  <a:lnTo>
                    <a:pt x="38" y="37"/>
                  </a:lnTo>
                  <a:lnTo>
                    <a:pt x="38" y="49"/>
                  </a:lnTo>
                  <a:lnTo>
                    <a:pt x="36" y="57"/>
                  </a:lnTo>
                  <a:lnTo>
                    <a:pt x="32" y="67"/>
                  </a:lnTo>
                  <a:lnTo>
                    <a:pt x="29" y="67"/>
                  </a:lnTo>
                  <a:lnTo>
                    <a:pt x="25" y="67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2"/>
                  </a:lnTo>
                  <a:lnTo>
                    <a:pt x="10" y="57"/>
                  </a:lnTo>
                  <a:lnTo>
                    <a:pt x="5" y="53"/>
                  </a:lnTo>
                  <a:lnTo>
                    <a:pt x="1" y="49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9" name="Freeform 149"/>
            <p:cNvSpPr>
              <a:spLocks/>
            </p:cNvSpPr>
            <p:nvPr/>
          </p:nvSpPr>
          <p:spPr bwMode="auto">
            <a:xfrm>
              <a:off x="1108" y="2526"/>
              <a:ext cx="43" cy="136"/>
            </a:xfrm>
            <a:custGeom>
              <a:avLst/>
              <a:gdLst>
                <a:gd name="T0" fmla="*/ 0 w 43"/>
                <a:gd name="T1" fmla="*/ 127 h 136"/>
                <a:gd name="T2" fmla="*/ 2 w 43"/>
                <a:gd name="T3" fmla="*/ 121 h 136"/>
                <a:gd name="T4" fmla="*/ 5 w 43"/>
                <a:gd name="T5" fmla="*/ 116 h 136"/>
                <a:gd name="T6" fmla="*/ 7 w 43"/>
                <a:gd name="T7" fmla="*/ 110 h 136"/>
                <a:gd name="T8" fmla="*/ 9 w 43"/>
                <a:gd name="T9" fmla="*/ 105 h 136"/>
                <a:gd name="T10" fmla="*/ 9 w 43"/>
                <a:gd name="T11" fmla="*/ 94 h 136"/>
                <a:gd name="T12" fmla="*/ 9 w 43"/>
                <a:gd name="T13" fmla="*/ 81 h 136"/>
                <a:gd name="T14" fmla="*/ 9 w 43"/>
                <a:gd name="T15" fmla="*/ 71 h 136"/>
                <a:gd name="T16" fmla="*/ 9 w 43"/>
                <a:gd name="T17" fmla="*/ 60 h 136"/>
                <a:gd name="T18" fmla="*/ 9 w 43"/>
                <a:gd name="T19" fmla="*/ 60 h 136"/>
                <a:gd name="T20" fmla="*/ 11 w 43"/>
                <a:gd name="T21" fmla="*/ 60 h 136"/>
                <a:gd name="T22" fmla="*/ 13 w 43"/>
                <a:gd name="T23" fmla="*/ 60 h 136"/>
                <a:gd name="T24" fmla="*/ 16 w 43"/>
                <a:gd name="T25" fmla="*/ 60 h 136"/>
                <a:gd name="T26" fmla="*/ 14 w 43"/>
                <a:gd name="T27" fmla="*/ 51 h 136"/>
                <a:gd name="T28" fmla="*/ 14 w 43"/>
                <a:gd name="T29" fmla="*/ 43 h 136"/>
                <a:gd name="T30" fmla="*/ 14 w 43"/>
                <a:gd name="T31" fmla="*/ 34 h 136"/>
                <a:gd name="T32" fmla="*/ 14 w 43"/>
                <a:gd name="T33" fmla="*/ 27 h 136"/>
                <a:gd name="T34" fmla="*/ 16 w 43"/>
                <a:gd name="T35" fmla="*/ 22 h 136"/>
                <a:gd name="T36" fmla="*/ 18 w 43"/>
                <a:gd name="T37" fmla="*/ 14 h 136"/>
                <a:gd name="T38" fmla="*/ 22 w 43"/>
                <a:gd name="T39" fmla="*/ 7 h 136"/>
                <a:gd name="T40" fmla="*/ 25 w 43"/>
                <a:gd name="T41" fmla="*/ 0 h 136"/>
                <a:gd name="T42" fmla="*/ 27 w 43"/>
                <a:gd name="T43" fmla="*/ 0 h 136"/>
                <a:gd name="T44" fmla="*/ 29 w 43"/>
                <a:gd name="T45" fmla="*/ 0 h 136"/>
                <a:gd name="T46" fmla="*/ 31 w 43"/>
                <a:gd name="T47" fmla="*/ 0 h 136"/>
                <a:gd name="T48" fmla="*/ 32 w 43"/>
                <a:gd name="T49" fmla="*/ 0 h 136"/>
                <a:gd name="T50" fmla="*/ 36 w 43"/>
                <a:gd name="T51" fmla="*/ 14 h 136"/>
                <a:gd name="T52" fmla="*/ 38 w 43"/>
                <a:gd name="T53" fmla="*/ 27 h 136"/>
                <a:gd name="T54" fmla="*/ 41 w 43"/>
                <a:gd name="T55" fmla="*/ 42 h 136"/>
                <a:gd name="T56" fmla="*/ 43 w 43"/>
                <a:gd name="T57" fmla="*/ 54 h 136"/>
                <a:gd name="T58" fmla="*/ 41 w 43"/>
                <a:gd name="T59" fmla="*/ 54 h 136"/>
                <a:gd name="T60" fmla="*/ 38 w 43"/>
                <a:gd name="T61" fmla="*/ 54 h 136"/>
                <a:gd name="T62" fmla="*/ 36 w 43"/>
                <a:gd name="T63" fmla="*/ 54 h 136"/>
                <a:gd name="T64" fmla="*/ 32 w 43"/>
                <a:gd name="T65" fmla="*/ 54 h 136"/>
                <a:gd name="T66" fmla="*/ 32 w 43"/>
                <a:gd name="T67" fmla="*/ 52 h 136"/>
                <a:gd name="T68" fmla="*/ 32 w 43"/>
                <a:gd name="T69" fmla="*/ 49 h 136"/>
                <a:gd name="T70" fmla="*/ 32 w 43"/>
                <a:gd name="T71" fmla="*/ 47 h 136"/>
                <a:gd name="T72" fmla="*/ 32 w 43"/>
                <a:gd name="T73" fmla="*/ 43 h 136"/>
                <a:gd name="T74" fmla="*/ 31 w 43"/>
                <a:gd name="T75" fmla="*/ 43 h 136"/>
                <a:gd name="T76" fmla="*/ 29 w 43"/>
                <a:gd name="T77" fmla="*/ 43 h 136"/>
                <a:gd name="T78" fmla="*/ 27 w 43"/>
                <a:gd name="T79" fmla="*/ 43 h 136"/>
                <a:gd name="T80" fmla="*/ 25 w 43"/>
                <a:gd name="T81" fmla="*/ 43 h 136"/>
                <a:gd name="T82" fmla="*/ 23 w 43"/>
                <a:gd name="T83" fmla="*/ 74 h 136"/>
                <a:gd name="T84" fmla="*/ 23 w 43"/>
                <a:gd name="T85" fmla="*/ 91 h 136"/>
                <a:gd name="T86" fmla="*/ 23 w 43"/>
                <a:gd name="T87" fmla="*/ 98 h 136"/>
                <a:gd name="T88" fmla="*/ 27 w 43"/>
                <a:gd name="T89" fmla="*/ 100 h 136"/>
                <a:gd name="T90" fmla="*/ 22 w 43"/>
                <a:gd name="T91" fmla="*/ 110 h 136"/>
                <a:gd name="T92" fmla="*/ 14 w 43"/>
                <a:gd name="T93" fmla="*/ 120 h 136"/>
                <a:gd name="T94" fmla="*/ 7 w 43"/>
                <a:gd name="T95" fmla="*/ 127 h 136"/>
                <a:gd name="T96" fmla="*/ 0 w 43"/>
                <a:gd name="T97" fmla="*/ 136 h 136"/>
                <a:gd name="T98" fmla="*/ 0 w 43"/>
                <a:gd name="T99" fmla="*/ 134 h 136"/>
                <a:gd name="T100" fmla="*/ 0 w 43"/>
                <a:gd name="T101" fmla="*/ 130 h 136"/>
                <a:gd name="T102" fmla="*/ 0 w 43"/>
                <a:gd name="T103" fmla="*/ 129 h 136"/>
                <a:gd name="T104" fmla="*/ 0 w 43"/>
                <a:gd name="T105" fmla="*/ 1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" h="136">
                  <a:moveTo>
                    <a:pt x="0" y="127"/>
                  </a:moveTo>
                  <a:lnTo>
                    <a:pt x="2" y="121"/>
                  </a:lnTo>
                  <a:lnTo>
                    <a:pt x="5" y="116"/>
                  </a:lnTo>
                  <a:lnTo>
                    <a:pt x="7" y="110"/>
                  </a:lnTo>
                  <a:lnTo>
                    <a:pt x="9" y="105"/>
                  </a:lnTo>
                  <a:lnTo>
                    <a:pt x="9" y="94"/>
                  </a:lnTo>
                  <a:lnTo>
                    <a:pt x="9" y="81"/>
                  </a:lnTo>
                  <a:lnTo>
                    <a:pt x="9" y="71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14" y="51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14" y="27"/>
                  </a:lnTo>
                  <a:lnTo>
                    <a:pt x="16" y="22"/>
                  </a:lnTo>
                  <a:lnTo>
                    <a:pt x="18" y="14"/>
                  </a:lnTo>
                  <a:lnTo>
                    <a:pt x="22" y="7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6" y="14"/>
                  </a:lnTo>
                  <a:lnTo>
                    <a:pt x="38" y="27"/>
                  </a:lnTo>
                  <a:lnTo>
                    <a:pt x="41" y="42"/>
                  </a:lnTo>
                  <a:lnTo>
                    <a:pt x="43" y="54"/>
                  </a:lnTo>
                  <a:lnTo>
                    <a:pt x="41" y="54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9"/>
                  </a:lnTo>
                  <a:lnTo>
                    <a:pt x="32" y="47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74"/>
                  </a:lnTo>
                  <a:lnTo>
                    <a:pt x="23" y="91"/>
                  </a:lnTo>
                  <a:lnTo>
                    <a:pt x="23" y="98"/>
                  </a:lnTo>
                  <a:lnTo>
                    <a:pt x="27" y="100"/>
                  </a:lnTo>
                  <a:lnTo>
                    <a:pt x="22" y="110"/>
                  </a:lnTo>
                  <a:lnTo>
                    <a:pt x="14" y="120"/>
                  </a:lnTo>
                  <a:lnTo>
                    <a:pt x="7" y="12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0" name="Freeform 150"/>
            <p:cNvSpPr>
              <a:spLocks/>
            </p:cNvSpPr>
            <p:nvPr/>
          </p:nvSpPr>
          <p:spPr bwMode="auto">
            <a:xfrm>
              <a:off x="1119" y="829"/>
              <a:ext cx="21" cy="22"/>
            </a:xfrm>
            <a:custGeom>
              <a:avLst/>
              <a:gdLst>
                <a:gd name="T0" fmla="*/ 0 w 21"/>
                <a:gd name="T1" fmla="*/ 7 h 22"/>
                <a:gd name="T2" fmla="*/ 5 w 21"/>
                <a:gd name="T3" fmla="*/ 3 h 22"/>
                <a:gd name="T4" fmla="*/ 9 w 21"/>
                <a:gd name="T5" fmla="*/ 0 h 22"/>
                <a:gd name="T6" fmla="*/ 12 w 21"/>
                <a:gd name="T7" fmla="*/ 0 h 22"/>
                <a:gd name="T8" fmla="*/ 20 w 21"/>
                <a:gd name="T9" fmla="*/ 0 h 22"/>
                <a:gd name="T10" fmla="*/ 21 w 21"/>
                <a:gd name="T11" fmla="*/ 3 h 22"/>
                <a:gd name="T12" fmla="*/ 21 w 21"/>
                <a:gd name="T13" fmla="*/ 7 h 22"/>
                <a:gd name="T14" fmla="*/ 21 w 21"/>
                <a:gd name="T15" fmla="*/ 13 h 22"/>
                <a:gd name="T16" fmla="*/ 21 w 21"/>
                <a:gd name="T17" fmla="*/ 16 h 22"/>
                <a:gd name="T18" fmla="*/ 20 w 21"/>
                <a:gd name="T19" fmla="*/ 18 h 22"/>
                <a:gd name="T20" fmla="*/ 20 w 21"/>
                <a:gd name="T21" fmla="*/ 20 h 22"/>
                <a:gd name="T22" fmla="*/ 18 w 21"/>
                <a:gd name="T23" fmla="*/ 22 h 22"/>
                <a:gd name="T24" fmla="*/ 16 w 21"/>
                <a:gd name="T25" fmla="*/ 22 h 22"/>
                <a:gd name="T26" fmla="*/ 9 w 21"/>
                <a:gd name="T27" fmla="*/ 16 h 22"/>
                <a:gd name="T28" fmla="*/ 5 w 21"/>
                <a:gd name="T29" fmla="*/ 13 h 22"/>
                <a:gd name="T30" fmla="*/ 2 w 21"/>
                <a:gd name="T31" fmla="*/ 11 h 22"/>
                <a:gd name="T32" fmla="*/ 0 w 21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2">
                  <a:moveTo>
                    <a:pt x="0" y="7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1" y="3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9" y="16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1" name="Freeform 151"/>
            <p:cNvSpPr>
              <a:spLocks/>
            </p:cNvSpPr>
            <p:nvPr/>
          </p:nvSpPr>
          <p:spPr bwMode="auto">
            <a:xfrm>
              <a:off x="1122" y="2379"/>
              <a:ext cx="22" cy="62"/>
            </a:xfrm>
            <a:custGeom>
              <a:avLst/>
              <a:gdLst>
                <a:gd name="T0" fmla="*/ 0 w 22"/>
                <a:gd name="T1" fmla="*/ 27 h 62"/>
                <a:gd name="T2" fmla="*/ 2 w 22"/>
                <a:gd name="T3" fmla="*/ 20 h 62"/>
                <a:gd name="T4" fmla="*/ 6 w 22"/>
                <a:gd name="T5" fmla="*/ 15 h 62"/>
                <a:gd name="T6" fmla="*/ 9 w 22"/>
                <a:gd name="T7" fmla="*/ 8 h 62"/>
                <a:gd name="T8" fmla="*/ 13 w 22"/>
                <a:gd name="T9" fmla="*/ 0 h 62"/>
                <a:gd name="T10" fmla="*/ 15 w 22"/>
                <a:gd name="T11" fmla="*/ 0 h 62"/>
                <a:gd name="T12" fmla="*/ 18 w 22"/>
                <a:gd name="T13" fmla="*/ 0 h 62"/>
                <a:gd name="T14" fmla="*/ 20 w 22"/>
                <a:gd name="T15" fmla="*/ 0 h 62"/>
                <a:gd name="T16" fmla="*/ 22 w 22"/>
                <a:gd name="T17" fmla="*/ 0 h 62"/>
                <a:gd name="T18" fmla="*/ 22 w 22"/>
                <a:gd name="T19" fmla="*/ 15 h 62"/>
                <a:gd name="T20" fmla="*/ 22 w 22"/>
                <a:gd name="T21" fmla="*/ 29 h 62"/>
                <a:gd name="T22" fmla="*/ 22 w 22"/>
                <a:gd name="T23" fmla="*/ 46 h 62"/>
                <a:gd name="T24" fmla="*/ 22 w 22"/>
                <a:gd name="T25" fmla="*/ 62 h 62"/>
                <a:gd name="T26" fmla="*/ 17 w 22"/>
                <a:gd name="T27" fmla="*/ 58 h 62"/>
                <a:gd name="T28" fmla="*/ 11 w 22"/>
                <a:gd name="T29" fmla="*/ 53 h 62"/>
                <a:gd name="T30" fmla="*/ 6 w 22"/>
                <a:gd name="T31" fmla="*/ 49 h 62"/>
                <a:gd name="T32" fmla="*/ 0 w 22"/>
                <a:gd name="T33" fmla="*/ 46 h 62"/>
                <a:gd name="T34" fmla="*/ 0 w 22"/>
                <a:gd name="T35" fmla="*/ 42 h 62"/>
                <a:gd name="T36" fmla="*/ 0 w 22"/>
                <a:gd name="T37" fmla="*/ 36 h 62"/>
                <a:gd name="T38" fmla="*/ 0 w 22"/>
                <a:gd name="T39" fmla="*/ 33 h 62"/>
                <a:gd name="T40" fmla="*/ 0 w 22"/>
                <a:gd name="T4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62">
                  <a:moveTo>
                    <a:pt x="0" y="27"/>
                  </a:moveTo>
                  <a:lnTo>
                    <a:pt x="2" y="20"/>
                  </a:lnTo>
                  <a:lnTo>
                    <a:pt x="6" y="15"/>
                  </a:lnTo>
                  <a:lnTo>
                    <a:pt x="9" y="8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15"/>
                  </a:lnTo>
                  <a:lnTo>
                    <a:pt x="22" y="29"/>
                  </a:lnTo>
                  <a:lnTo>
                    <a:pt x="22" y="46"/>
                  </a:lnTo>
                  <a:lnTo>
                    <a:pt x="22" y="62"/>
                  </a:lnTo>
                  <a:lnTo>
                    <a:pt x="17" y="58"/>
                  </a:lnTo>
                  <a:lnTo>
                    <a:pt x="11" y="53"/>
                  </a:lnTo>
                  <a:lnTo>
                    <a:pt x="6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2" name="Freeform 152"/>
            <p:cNvSpPr>
              <a:spLocks/>
            </p:cNvSpPr>
            <p:nvPr/>
          </p:nvSpPr>
          <p:spPr bwMode="auto">
            <a:xfrm>
              <a:off x="1133" y="852"/>
              <a:ext cx="18" cy="44"/>
            </a:xfrm>
            <a:custGeom>
              <a:avLst/>
              <a:gdLst>
                <a:gd name="T0" fmla="*/ 0 w 18"/>
                <a:gd name="T1" fmla="*/ 37 h 44"/>
                <a:gd name="T2" fmla="*/ 4 w 18"/>
                <a:gd name="T3" fmla="*/ 29 h 44"/>
                <a:gd name="T4" fmla="*/ 7 w 18"/>
                <a:gd name="T5" fmla="*/ 24 h 44"/>
                <a:gd name="T6" fmla="*/ 9 w 18"/>
                <a:gd name="T7" fmla="*/ 15 h 44"/>
                <a:gd name="T8" fmla="*/ 13 w 18"/>
                <a:gd name="T9" fmla="*/ 0 h 44"/>
                <a:gd name="T10" fmla="*/ 13 w 18"/>
                <a:gd name="T11" fmla="*/ 11 h 44"/>
                <a:gd name="T12" fmla="*/ 15 w 18"/>
                <a:gd name="T13" fmla="*/ 22 h 44"/>
                <a:gd name="T14" fmla="*/ 16 w 18"/>
                <a:gd name="T15" fmla="*/ 33 h 44"/>
                <a:gd name="T16" fmla="*/ 18 w 18"/>
                <a:gd name="T17" fmla="*/ 44 h 44"/>
                <a:gd name="T18" fmla="*/ 15 w 18"/>
                <a:gd name="T19" fmla="*/ 44 h 44"/>
                <a:gd name="T20" fmla="*/ 11 w 18"/>
                <a:gd name="T21" fmla="*/ 44 h 44"/>
                <a:gd name="T22" fmla="*/ 6 w 18"/>
                <a:gd name="T23" fmla="*/ 44 h 44"/>
                <a:gd name="T24" fmla="*/ 2 w 18"/>
                <a:gd name="T25" fmla="*/ 44 h 44"/>
                <a:gd name="T26" fmla="*/ 2 w 18"/>
                <a:gd name="T27" fmla="*/ 42 h 44"/>
                <a:gd name="T28" fmla="*/ 2 w 18"/>
                <a:gd name="T29" fmla="*/ 40 h 44"/>
                <a:gd name="T30" fmla="*/ 0 w 18"/>
                <a:gd name="T31" fmla="*/ 38 h 44"/>
                <a:gd name="T32" fmla="*/ 0 w 18"/>
                <a:gd name="T33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44">
                  <a:moveTo>
                    <a:pt x="0" y="37"/>
                  </a:moveTo>
                  <a:lnTo>
                    <a:pt x="4" y="29"/>
                  </a:lnTo>
                  <a:lnTo>
                    <a:pt x="7" y="24"/>
                  </a:lnTo>
                  <a:lnTo>
                    <a:pt x="9" y="15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5" y="22"/>
                  </a:lnTo>
                  <a:lnTo>
                    <a:pt x="16" y="33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1" y="44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3" name="Freeform 153"/>
            <p:cNvSpPr>
              <a:spLocks/>
            </p:cNvSpPr>
            <p:nvPr/>
          </p:nvSpPr>
          <p:spPr bwMode="auto">
            <a:xfrm>
              <a:off x="1139" y="1267"/>
              <a:ext cx="378" cy="1402"/>
            </a:xfrm>
            <a:custGeom>
              <a:avLst/>
              <a:gdLst>
                <a:gd name="T0" fmla="*/ 21 w 378"/>
                <a:gd name="T1" fmla="*/ 554 h 1402"/>
                <a:gd name="T2" fmla="*/ 39 w 378"/>
                <a:gd name="T3" fmla="*/ 498 h 1402"/>
                <a:gd name="T4" fmla="*/ 94 w 378"/>
                <a:gd name="T5" fmla="*/ 495 h 1402"/>
                <a:gd name="T6" fmla="*/ 157 w 378"/>
                <a:gd name="T7" fmla="*/ 496 h 1402"/>
                <a:gd name="T8" fmla="*/ 222 w 378"/>
                <a:gd name="T9" fmla="*/ 525 h 1402"/>
                <a:gd name="T10" fmla="*/ 208 w 378"/>
                <a:gd name="T11" fmla="*/ 496 h 1402"/>
                <a:gd name="T12" fmla="*/ 179 w 378"/>
                <a:gd name="T13" fmla="*/ 446 h 1402"/>
                <a:gd name="T14" fmla="*/ 195 w 378"/>
                <a:gd name="T15" fmla="*/ 429 h 1402"/>
                <a:gd name="T16" fmla="*/ 206 w 378"/>
                <a:gd name="T17" fmla="*/ 415 h 1402"/>
                <a:gd name="T18" fmla="*/ 206 w 378"/>
                <a:gd name="T19" fmla="*/ 323 h 1402"/>
                <a:gd name="T20" fmla="*/ 195 w 378"/>
                <a:gd name="T21" fmla="*/ 281 h 1402"/>
                <a:gd name="T22" fmla="*/ 184 w 378"/>
                <a:gd name="T23" fmla="*/ 379 h 1402"/>
                <a:gd name="T24" fmla="*/ 141 w 378"/>
                <a:gd name="T25" fmla="*/ 426 h 1402"/>
                <a:gd name="T26" fmla="*/ 96 w 378"/>
                <a:gd name="T27" fmla="*/ 449 h 1402"/>
                <a:gd name="T28" fmla="*/ 90 w 378"/>
                <a:gd name="T29" fmla="*/ 453 h 1402"/>
                <a:gd name="T30" fmla="*/ 88 w 378"/>
                <a:gd name="T31" fmla="*/ 381 h 1402"/>
                <a:gd name="T32" fmla="*/ 101 w 378"/>
                <a:gd name="T33" fmla="*/ 123 h 1402"/>
                <a:gd name="T34" fmla="*/ 148 w 378"/>
                <a:gd name="T35" fmla="*/ 65 h 1402"/>
                <a:gd name="T36" fmla="*/ 191 w 378"/>
                <a:gd name="T37" fmla="*/ 31 h 1402"/>
                <a:gd name="T38" fmla="*/ 246 w 378"/>
                <a:gd name="T39" fmla="*/ 2 h 1402"/>
                <a:gd name="T40" fmla="*/ 287 w 378"/>
                <a:gd name="T41" fmla="*/ 0 h 1402"/>
                <a:gd name="T42" fmla="*/ 313 w 378"/>
                <a:gd name="T43" fmla="*/ 15 h 1402"/>
                <a:gd name="T44" fmla="*/ 334 w 378"/>
                <a:gd name="T45" fmla="*/ 138 h 1402"/>
                <a:gd name="T46" fmla="*/ 347 w 378"/>
                <a:gd name="T47" fmla="*/ 455 h 1402"/>
                <a:gd name="T48" fmla="*/ 365 w 378"/>
                <a:gd name="T49" fmla="*/ 554 h 1402"/>
                <a:gd name="T50" fmla="*/ 345 w 378"/>
                <a:gd name="T51" fmla="*/ 947 h 1402"/>
                <a:gd name="T52" fmla="*/ 273 w 378"/>
                <a:gd name="T53" fmla="*/ 1273 h 1402"/>
                <a:gd name="T54" fmla="*/ 255 w 378"/>
                <a:gd name="T55" fmla="*/ 1391 h 1402"/>
                <a:gd name="T56" fmla="*/ 233 w 378"/>
                <a:gd name="T57" fmla="*/ 1364 h 1402"/>
                <a:gd name="T58" fmla="*/ 253 w 378"/>
                <a:gd name="T59" fmla="*/ 1127 h 1402"/>
                <a:gd name="T60" fmla="*/ 309 w 378"/>
                <a:gd name="T61" fmla="*/ 788 h 1402"/>
                <a:gd name="T62" fmla="*/ 307 w 378"/>
                <a:gd name="T63" fmla="*/ 716 h 1402"/>
                <a:gd name="T64" fmla="*/ 311 w 378"/>
                <a:gd name="T65" fmla="*/ 500 h 1402"/>
                <a:gd name="T66" fmla="*/ 320 w 378"/>
                <a:gd name="T67" fmla="*/ 422 h 1402"/>
                <a:gd name="T68" fmla="*/ 305 w 378"/>
                <a:gd name="T69" fmla="*/ 444 h 1402"/>
                <a:gd name="T70" fmla="*/ 284 w 378"/>
                <a:gd name="T71" fmla="*/ 748 h 1402"/>
                <a:gd name="T72" fmla="*/ 257 w 378"/>
                <a:gd name="T73" fmla="*/ 985 h 1402"/>
                <a:gd name="T74" fmla="*/ 266 w 378"/>
                <a:gd name="T75" fmla="*/ 996 h 1402"/>
                <a:gd name="T76" fmla="*/ 251 w 378"/>
                <a:gd name="T77" fmla="*/ 1031 h 1402"/>
                <a:gd name="T78" fmla="*/ 226 w 378"/>
                <a:gd name="T79" fmla="*/ 955 h 1402"/>
                <a:gd name="T80" fmla="*/ 184 w 378"/>
                <a:gd name="T81" fmla="*/ 915 h 1402"/>
                <a:gd name="T82" fmla="*/ 128 w 378"/>
                <a:gd name="T83" fmla="*/ 821 h 1402"/>
                <a:gd name="T84" fmla="*/ 79 w 378"/>
                <a:gd name="T85" fmla="*/ 746 h 1402"/>
                <a:gd name="T86" fmla="*/ 59 w 378"/>
                <a:gd name="T87" fmla="*/ 708 h 1402"/>
                <a:gd name="T88" fmla="*/ 72 w 378"/>
                <a:gd name="T89" fmla="*/ 705 h 1402"/>
                <a:gd name="T90" fmla="*/ 68 w 378"/>
                <a:gd name="T91" fmla="*/ 697 h 1402"/>
                <a:gd name="T92" fmla="*/ 61 w 378"/>
                <a:gd name="T93" fmla="*/ 683 h 1402"/>
                <a:gd name="T94" fmla="*/ 76 w 378"/>
                <a:gd name="T95" fmla="*/ 670 h 1402"/>
                <a:gd name="T96" fmla="*/ 101 w 378"/>
                <a:gd name="T97" fmla="*/ 683 h 1402"/>
                <a:gd name="T98" fmla="*/ 96 w 378"/>
                <a:gd name="T99" fmla="*/ 670 h 1402"/>
                <a:gd name="T100" fmla="*/ 128 w 378"/>
                <a:gd name="T101" fmla="*/ 690 h 1402"/>
                <a:gd name="T102" fmla="*/ 146 w 378"/>
                <a:gd name="T103" fmla="*/ 705 h 1402"/>
                <a:gd name="T104" fmla="*/ 135 w 378"/>
                <a:gd name="T105" fmla="*/ 681 h 1402"/>
                <a:gd name="T106" fmla="*/ 94 w 378"/>
                <a:gd name="T107" fmla="*/ 650 h 1402"/>
                <a:gd name="T108" fmla="*/ 56 w 378"/>
                <a:gd name="T109" fmla="*/ 616 h 1402"/>
                <a:gd name="T110" fmla="*/ 34 w 378"/>
                <a:gd name="T111" fmla="*/ 592 h 1402"/>
                <a:gd name="T112" fmla="*/ 12 w 378"/>
                <a:gd name="T113" fmla="*/ 582 h 1402"/>
                <a:gd name="T114" fmla="*/ 7 w 378"/>
                <a:gd name="T115" fmla="*/ 585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1402">
                  <a:moveTo>
                    <a:pt x="0" y="573"/>
                  </a:moveTo>
                  <a:lnTo>
                    <a:pt x="3" y="565"/>
                  </a:lnTo>
                  <a:lnTo>
                    <a:pt x="9" y="560"/>
                  </a:lnTo>
                  <a:lnTo>
                    <a:pt x="12" y="558"/>
                  </a:lnTo>
                  <a:lnTo>
                    <a:pt x="21" y="554"/>
                  </a:lnTo>
                  <a:lnTo>
                    <a:pt x="25" y="531"/>
                  </a:lnTo>
                  <a:lnTo>
                    <a:pt x="29" y="518"/>
                  </a:lnTo>
                  <a:lnTo>
                    <a:pt x="32" y="509"/>
                  </a:lnTo>
                  <a:lnTo>
                    <a:pt x="38" y="500"/>
                  </a:lnTo>
                  <a:lnTo>
                    <a:pt x="39" y="498"/>
                  </a:lnTo>
                  <a:lnTo>
                    <a:pt x="41" y="498"/>
                  </a:lnTo>
                  <a:lnTo>
                    <a:pt x="43" y="496"/>
                  </a:lnTo>
                  <a:lnTo>
                    <a:pt x="47" y="495"/>
                  </a:lnTo>
                  <a:lnTo>
                    <a:pt x="74" y="495"/>
                  </a:lnTo>
                  <a:lnTo>
                    <a:pt x="94" y="495"/>
                  </a:lnTo>
                  <a:lnTo>
                    <a:pt x="110" y="495"/>
                  </a:lnTo>
                  <a:lnTo>
                    <a:pt x="123" y="495"/>
                  </a:lnTo>
                  <a:lnTo>
                    <a:pt x="134" y="495"/>
                  </a:lnTo>
                  <a:lnTo>
                    <a:pt x="144" y="496"/>
                  </a:lnTo>
                  <a:lnTo>
                    <a:pt x="157" y="496"/>
                  </a:lnTo>
                  <a:lnTo>
                    <a:pt x="173" y="498"/>
                  </a:lnTo>
                  <a:lnTo>
                    <a:pt x="186" y="506"/>
                  </a:lnTo>
                  <a:lnTo>
                    <a:pt x="199" y="513"/>
                  </a:lnTo>
                  <a:lnTo>
                    <a:pt x="210" y="518"/>
                  </a:lnTo>
                  <a:lnTo>
                    <a:pt x="222" y="525"/>
                  </a:lnTo>
                  <a:lnTo>
                    <a:pt x="220" y="522"/>
                  </a:lnTo>
                  <a:lnTo>
                    <a:pt x="219" y="518"/>
                  </a:lnTo>
                  <a:lnTo>
                    <a:pt x="219" y="513"/>
                  </a:lnTo>
                  <a:lnTo>
                    <a:pt x="219" y="509"/>
                  </a:lnTo>
                  <a:lnTo>
                    <a:pt x="208" y="496"/>
                  </a:lnTo>
                  <a:lnTo>
                    <a:pt x="199" y="484"/>
                  </a:lnTo>
                  <a:lnTo>
                    <a:pt x="190" y="469"/>
                  </a:lnTo>
                  <a:lnTo>
                    <a:pt x="177" y="455"/>
                  </a:lnTo>
                  <a:lnTo>
                    <a:pt x="179" y="451"/>
                  </a:lnTo>
                  <a:lnTo>
                    <a:pt x="179" y="446"/>
                  </a:lnTo>
                  <a:lnTo>
                    <a:pt x="179" y="442"/>
                  </a:lnTo>
                  <a:lnTo>
                    <a:pt x="179" y="437"/>
                  </a:lnTo>
                  <a:lnTo>
                    <a:pt x="184" y="435"/>
                  </a:lnTo>
                  <a:lnTo>
                    <a:pt x="190" y="431"/>
                  </a:lnTo>
                  <a:lnTo>
                    <a:pt x="195" y="429"/>
                  </a:lnTo>
                  <a:lnTo>
                    <a:pt x="201" y="428"/>
                  </a:lnTo>
                  <a:lnTo>
                    <a:pt x="201" y="426"/>
                  </a:lnTo>
                  <a:lnTo>
                    <a:pt x="202" y="422"/>
                  </a:lnTo>
                  <a:lnTo>
                    <a:pt x="204" y="419"/>
                  </a:lnTo>
                  <a:lnTo>
                    <a:pt x="206" y="415"/>
                  </a:lnTo>
                  <a:lnTo>
                    <a:pt x="202" y="382"/>
                  </a:lnTo>
                  <a:lnTo>
                    <a:pt x="202" y="364"/>
                  </a:lnTo>
                  <a:lnTo>
                    <a:pt x="202" y="352"/>
                  </a:lnTo>
                  <a:lnTo>
                    <a:pt x="206" y="339"/>
                  </a:lnTo>
                  <a:lnTo>
                    <a:pt x="206" y="323"/>
                  </a:lnTo>
                  <a:lnTo>
                    <a:pt x="208" y="306"/>
                  </a:lnTo>
                  <a:lnTo>
                    <a:pt x="210" y="292"/>
                  </a:lnTo>
                  <a:lnTo>
                    <a:pt x="210" y="277"/>
                  </a:lnTo>
                  <a:lnTo>
                    <a:pt x="201" y="279"/>
                  </a:lnTo>
                  <a:lnTo>
                    <a:pt x="195" y="281"/>
                  </a:lnTo>
                  <a:lnTo>
                    <a:pt x="191" y="285"/>
                  </a:lnTo>
                  <a:lnTo>
                    <a:pt x="190" y="290"/>
                  </a:lnTo>
                  <a:lnTo>
                    <a:pt x="188" y="319"/>
                  </a:lnTo>
                  <a:lnTo>
                    <a:pt x="186" y="348"/>
                  </a:lnTo>
                  <a:lnTo>
                    <a:pt x="184" y="379"/>
                  </a:lnTo>
                  <a:lnTo>
                    <a:pt x="182" y="410"/>
                  </a:lnTo>
                  <a:lnTo>
                    <a:pt x="168" y="415"/>
                  </a:lnTo>
                  <a:lnTo>
                    <a:pt x="157" y="419"/>
                  </a:lnTo>
                  <a:lnTo>
                    <a:pt x="148" y="422"/>
                  </a:lnTo>
                  <a:lnTo>
                    <a:pt x="141" y="426"/>
                  </a:lnTo>
                  <a:lnTo>
                    <a:pt x="132" y="429"/>
                  </a:lnTo>
                  <a:lnTo>
                    <a:pt x="123" y="435"/>
                  </a:lnTo>
                  <a:lnTo>
                    <a:pt x="110" y="440"/>
                  </a:lnTo>
                  <a:lnTo>
                    <a:pt x="96" y="448"/>
                  </a:lnTo>
                  <a:lnTo>
                    <a:pt x="96" y="449"/>
                  </a:lnTo>
                  <a:lnTo>
                    <a:pt x="96" y="451"/>
                  </a:lnTo>
                  <a:lnTo>
                    <a:pt x="96" y="453"/>
                  </a:lnTo>
                  <a:lnTo>
                    <a:pt x="96" y="455"/>
                  </a:lnTo>
                  <a:lnTo>
                    <a:pt x="92" y="455"/>
                  </a:lnTo>
                  <a:lnTo>
                    <a:pt x="90" y="453"/>
                  </a:lnTo>
                  <a:lnTo>
                    <a:pt x="86" y="451"/>
                  </a:lnTo>
                  <a:lnTo>
                    <a:pt x="83" y="451"/>
                  </a:lnTo>
                  <a:lnTo>
                    <a:pt x="83" y="426"/>
                  </a:lnTo>
                  <a:lnTo>
                    <a:pt x="85" y="406"/>
                  </a:lnTo>
                  <a:lnTo>
                    <a:pt x="88" y="381"/>
                  </a:lnTo>
                  <a:lnTo>
                    <a:pt x="94" y="339"/>
                  </a:lnTo>
                  <a:lnTo>
                    <a:pt x="96" y="285"/>
                  </a:lnTo>
                  <a:lnTo>
                    <a:pt x="97" y="230"/>
                  </a:lnTo>
                  <a:lnTo>
                    <a:pt x="99" y="176"/>
                  </a:lnTo>
                  <a:lnTo>
                    <a:pt x="101" y="123"/>
                  </a:lnTo>
                  <a:lnTo>
                    <a:pt x="114" y="107"/>
                  </a:lnTo>
                  <a:lnTo>
                    <a:pt x="123" y="94"/>
                  </a:lnTo>
                  <a:lnTo>
                    <a:pt x="130" y="85"/>
                  </a:lnTo>
                  <a:lnTo>
                    <a:pt x="135" y="76"/>
                  </a:lnTo>
                  <a:lnTo>
                    <a:pt x="148" y="65"/>
                  </a:lnTo>
                  <a:lnTo>
                    <a:pt x="157" y="58"/>
                  </a:lnTo>
                  <a:lnTo>
                    <a:pt x="164" y="51"/>
                  </a:lnTo>
                  <a:lnTo>
                    <a:pt x="173" y="45"/>
                  </a:lnTo>
                  <a:lnTo>
                    <a:pt x="181" y="38"/>
                  </a:lnTo>
                  <a:lnTo>
                    <a:pt x="191" y="31"/>
                  </a:lnTo>
                  <a:lnTo>
                    <a:pt x="202" y="22"/>
                  </a:lnTo>
                  <a:lnTo>
                    <a:pt x="219" y="11"/>
                  </a:lnTo>
                  <a:lnTo>
                    <a:pt x="228" y="7"/>
                  </a:lnTo>
                  <a:lnTo>
                    <a:pt x="237" y="6"/>
                  </a:lnTo>
                  <a:lnTo>
                    <a:pt x="246" y="2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1" y="0"/>
                  </a:lnTo>
                  <a:lnTo>
                    <a:pt x="280" y="0"/>
                  </a:lnTo>
                  <a:lnTo>
                    <a:pt x="287" y="0"/>
                  </a:lnTo>
                  <a:lnTo>
                    <a:pt x="291" y="2"/>
                  </a:lnTo>
                  <a:lnTo>
                    <a:pt x="296" y="4"/>
                  </a:lnTo>
                  <a:lnTo>
                    <a:pt x="302" y="6"/>
                  </a:lnTo>
                  <a:lnTo>
                    <a:pt x="307" y="7"/>
                  </a:lnTo>
                  <a:lnTo>
                    <a:pt x="313" y="15"/>
                  </a:lnTo>
                  <a:lnTo>
                    <a:pt x="318" y="22"/>
                  </a:lnTo>
                  <a:lnTo>
                    <a:pt x="324" y="29"/>
                  </a:lnTo>
                  <a:lnTo>
                    <a:pt x="329" y="35"/>
                  </a:lnTo>
                  <a:lnTo>
                    <a:pt x="333" y="73"/>
                  </a:lnTo>
                  <a:lnTo>
                    <a:pt x="334" y="138"/>
                  </a:lnTo>
                  <a:lnTo>
                    <a:pt x="338" y="221"/>
                  </a:lnTo>
                  <a:lnTo>
                    <a:pt x="343" y="310"/>
                  </a:lnTo>
                  <a:lnTo>
                    <a:pt x="343" y="377"/>
                  </a:lnTo>
                  <a:lnTo>
                    <a:pt x="345" y="419"/>
                  </a:lnTo>
                  <a:lnTo>
                    <a:pt x="347" y="455"/>
                  </a:lnTo>
                  <a:lnTo>
                    <a:pt x="351" y="506"/>
                  </a:lnTo>
                  <a:lnTo>
                    <a:pt x="354" y="518"/>
                  </a:lnTo>
                  <a:lnTo>
                    <a:pt x="358" y="529"/>
                  </a:lnTo>
                  <a:lnTo>
                    <a:pt x="362" y="542"/>
                  </a:lnTo>
                  <a:lnTo>
                    <a:pt x="365" y="554"/>
                  </a:lnTo>
                  <a:lnTo>
                    <a:pt x="369" y="621"/>
                  </a:lnTo>
                  <a:lnTo>
                    <a:pt x="372" y="678"/>
                  </a:lnTo>
                  <a:lnTo>
                    <a:pt x="376" y="734"/>
                  </a:lnTo>
                  <a:lnTo>
                    <a:pt x="378" y="803"/>
                  </a:lnTo>
                  <a:lnTo>
                    <a:pt x="345" y="947"/>
                  </a:lnTo>
                  <a:lnTo>
                    <a:pt x="320" y="1056"/>
                  </a:lnTo>
                  <a:lnTo>
                    <a:pt x="302" y="1138"/>
                  </a:lnTo>
                  <a:lnTo>
                    <a:pt x="289" y="1196"/>
                  </a:lnTo>
                  <a:lnTo>
                    <a:pt x="278" y="1239"/>
                  </a:lnTo>
                  <a:lnTo>
                    <a:pt x="273" y="1273"/>
                  </a:lnTo>
                  <a:lnTo>
                    <a:pt x="266" y="1302"/>
                  </a:lnTo>
                  <a:lnTo>
                    <a:pt x="260" y="1335"/>
                  </a:lnTo>
                  <a:lnTo>
                    <a:pt x="258" y="1364"/>
                  </a:lnTo>
                  <a:lnTo>
                    <a:pt x="257" y="1382"/>
                  </a:lnTo>
                  <a:lnTo>
                    <a:pt x="255" y="1391"/>
                  </a:lnTo>
                  <a:lnTo>
                    <a:pt x="251" y="1402"/>
                  </a:lnTo>
                  <a:lnTo>
                    <a:pt x="248" y="1397"/>
                  </a:lnTo>
                  <a:lnTo>
                    <a:pt x="244" y="1391"/>
                  </a:lnTo>
                  <a:lnTo>
                    <a:pt x="240" y="1382"/>
                  </a:lnTo>
                  <a:lnTo>
                    <a:pt x="233" y="1364"/>
                  </a:lnTo>
                  <a:lnTo>
                    <a:pt x="237" y="1313"/>
                  </a:lnTo>
                  <a:lnTo>
                    <a:pt x="240" y="1275"/>
                  </a:lnTo>
                  <a:lnTo>
                    <a:pt x="242" y="1230"/>
                  </a:lnTo>
                  <a:lnTo>
                    <a:pt x="244" y="1161"/>
                  </a:lnTo>
                  <a:lnTo>
                    <a:pt x="253" y="1127"/>
                  </a:lnTo>
                  <a:lnTo>
                    <a:pt x="260" y="1100"/>
                  </a:lnTo>
                  <a:lnTo>
                    <a:pt x="267" y="1069"/>
                  </a:lnTo>
                  <a:lnTo>
                    <a:pt x="277" y="1020"/>
                  </a:lnTo>
                  <a:lnTo>
                    <a:pt x="296" y="871"/>
                  </a:lnTo>
                  <a:lnTo>
                    <a:pt x="309" y="788"/>
                  </a:lnTo>
                  <a:lnTo>
                    <a:pt x="316" y="746"/>
                  </a:lnTo>
                  <a:lnTo>
                    <a:pt x="318" y="717"/>
                  </a:lnTo>
                  <a:lnTo>
                    <a:pt x="315" y="716"/>
                  </a:lnTo>
                  <a:lnTo>
                    <a:pt x="311" y="716"/>
                  </a:lnTo>
                  <a:lnTo>
                    <a:pt x="307" y="716"/>
                  </a:lnTo>
                  <a:lnTo>
                    <a:pt x="304" y="714"/>
                  </a:lnTo>
                  <a:lnTo>
                    <a:pt x="305" y="661"/>
                  </a:lnTo>
                  <a:lnTo>
                    <a:pt x="307" y="607"/>
                  </a:lnTo>
                  <a:lnTo>
                    <a:pt x="309" y="554"/>
                  </a:lnTo>
                  <a:lnTo>
                    <a:pt x="311" y="500"/>
                  </a:lnTo>
                  <a:lnTo>
                    <a:pt x="313" y="480"/>
                  </a:lnTo>
                  <a:lnTo>
                    <a:pt x="315" y="460"/>
                  </a:lnTo>
                  <a:lnTo>
                    <a:pt x="318" y="442"/>
                  </a:lnTo>
                  <a:lnTo>
                    <a:pt x="322" y="422"/>
                  </a:lnTo>
                  <a:lnTo>
                    <a:pt x="320" y="422"/>
                  </a:lnTo>
                  <a:lnTo>
                    <a:pt x="318" y="422"/>
                  </a:lnTo>
                  <a:lnTo>
                    <a:pt x="315" y="422"/>
                  </a:lnTo>
                  <a:lnTo>
                    <a:pt x="313" y="422"/>
                  </a:lnTo>
                  <a:lnTo>
                    <a:pt x="309" y="437"/>
                  </a:lnTo>
                  <a:lnTo>
                    <a:pt x="305" y="444"/>
                  </a:lnTo>
                  <a:lnTo>
                    <a:pt x="305" y="449"/>
                  </a:lnTo>
                  <a:lnTo>
                    <a:pt x="304" y="451"/>
                  </a:lnTo>
                  <a:lnTo>
                    <a:pt x="298" y="558"/>
                  </a:lnTo>
                  <a:lnTo>
                    <a:pt x="293" y="641"/>
                  </a:lnTo>
                  <a:lnTo>
                    <a:pt x="284" y="748"/>
                  </a:lnTo>
                  <a:lnTo>
                    <a:pt x="267" y="920"/>
                  </a:lnTo>
                  <a:lnTo>
                    <a:pt x="266" y="937"/>
                  </a:lnTo>
                  <a:lnTo>
                    <a:pt x="264" y="953"/>
                  </a:lnTo>
                  <a:lnTo>
                    <a:pt x="260" y="969"/>
                  </a:lnTo>
                  <a:lnTo>
                    <a:pt x="257" y="985"/>
                  </a:lnTo>
                  <a:lnTo>
                    <a:pt x="260" y="985"/>
                  </a:lnTo>
                  <a:lnTo>
                    <a:pt x="264" y="985"/>
                  </a:lnTo>
                  <a:lnTo>
                    <a:pt x="266" y="985"/>
                  </a:lnTo>
                  <a:lnTo>
                    <a:pt x="267" y="985"/>
                  </a:lnTo>
                  <a:lnTo>
                    <a:pt x="266" y="996"/>
                  </a:lnTo>
                  <a:lnTo>
                    <a:pt x="266" y="1011"/>
                  </a:lnTo>
                  <a:lnTo>
                    <a:pt x="264" y="1024"/>
                  </a:lnTo>
                  <a:lnTo>
                    <a:pt x="262" y="1038"/>
                  </a:lnTo>
                  <a:lnTo>
                    <a:pt x="255" y="1034"/>
                  </a:lnTo>
                  <a:lnTo>
                    <a:pt x="251" y="1031"/>
                  </a:lnTo>
                  <a:lnTo>
                    <a:pt x="248" y="1025"/>
                  </a:lnTo>
                  <a:lnTo>
                    <a:pt x="244" y="1016"/>
                  </a:lnTo>
                  <a:lnTo>
                    <a:pt x="235" y="982"/>
                  </a:lnTo>
                  <a:lnTo>
                    <a:pt x="229" y="964"/>
                  </a:lnTo>
                  <a:lnTo>
                    <a:pt x="226" y="955"/>
                  </a:lnTo>
                  <a:lnTo>
                    <a:pt x="222" y="947"/>
                  </a:lnTo>
                  <a:lnTo>
                    <a:pt x="213" y="938"/>
                  </a:lnTo>
                  <a:lnTo>
                    <a:pt x="202" y="931"/>
                  </a:lnTo>
                  <a:lnTo>
                    <a:pt x="193" y="922"/>
                  </a:lnTo>
                  <a:lnTo>
                    <a:pt x="184" y="915"/>
                  </a:lnTo>
                  <a:lnTo>
                    <a:pt x="172" y="895"/>
                  </a:lnTo>
                  <a:lnTo>
                    <a:pt x="161" y="873"/>
                  </a:lnTo>
                  <a:lnTo>
                    <a:pt x="148" y="851"/>
                  </a:lnTo>
                  <a:lnTo>
                    <a:pt x="135" y="832"/>
                  </a:lnTo>
                  <a:lnTo>
                    <a:pt x="128" y="821"/>
                  </a:lnTo>
                  <a:lnTo>
                    <a:pt x="121" y="812"/>
                  </a:lnTo>
                  <a:lnTo>
                    <a:pt x="112" y="803"/>
                  </a:lnTo>
                  <a:lnTo>
                    <a:pt x="101" y="793"/>
                  </a:lnTo>
                  <a:lnTo>
                    <a:pt x="86" y="765"/>
                  </a:lnTo>
                  <a:lnTo>
                    <a:pt x="79" y="746"/>
                  </a:lnTo>
                  <a:lnTo>
                    <a:pt x="70" y="734"/>
                  </a:lnTo>
                  <a:lnTo>
                    <a:pt x="61" y="721"/>
                  </a:lnTo>
                  <a:lnTo>
                    <a:pt x="61" y="717"/>
                  </a:lnTo>
                  <a:lnTo>
                    <a:pt x="61" y="712"/>
                  </a:lnTo>
                  <a:lnTo>
                    <a:pt x="59" y="708"/>
                  </a:lnTo>
                  <a:lnTo>
                    <a:pt x="58" y="705"/>
                  </a:lnTo>
                  <a:lnTo>
                    <a:pt x="61" y="705"/>
                  </a:lnTo>
                  <a:lnTo>
                    <a:pt x="65" y="705"/>
                  </a:lnTo>
                  <a:lnTo>
                    <a:pt x="68" y="705"/>
                  </a:lnTo>
                  <a:lnTo>
                    <a:pt x="72" y="705"/>
                  </a:lnTo>
                  <a:lnTo>
                    <a:pt x="72" y="703"/>
                  </a:lnTo>
                  <a:lnTo>
                    <a:pt x="72" y="701"/>
                  </a:lnTo>
                  <a:lnTo>
                    <a:pt x="72" y="699"/>
                  </a:lnTo>
                  <a:lnTo>
                    <a:pt x="72" y="697"/>
                  </a:lnTo>
                  <a:lnTo>
                    <a:pt x="68" y="697"/>
                  </a:lnTo>
                  <a:lnTo>
                    <a:pt x="65" y="697"/>
                  </a:lnTo>
                  <a:lnTo>
                    <a:pt x="61" y="697"/>
                  </a:lnTo>
                  <a:lnTo>
                    <a:pt x="58" y="697"/>
                  </a:lnTo>
                  <a:lnTo>
                    <a:pt x="59" y="690"/>
                  </a:lnTo>
                  <a:lnTo>
                    <a:pt x="61" y="683"/>
                  </a:lnTo>
                  <a:lnTo>
                    <a:pt x="61" y="674"/>
                  </a:lnTo>
                  <a:lnTo>
                    <a:pt x="63" y="667"/>
                  </a:lnTo>
                  <a:lnTo>
                    <a:pt x="67" y="667"/>
                  </a:lnTo>
                  <a:lnTo>
                    <a:pt x="72" y="669"/>
                  </a:lnTo>
                  <a:lnTo>
                    <a:pt x="76" y="670"/>
                  </a:lnTo>
                  <a:lnTo>
                    <a:pt x="79" y="670"/>
                  </a:lnTo>
                  <a:lnTo>
                    <a:pt x="85" y="674"/>
                  </a:lnTo>
                  <a:lnTo>
                    <a:pt x="90" y="678"/>
                  </a:lnTo>
                  <a:lnTo>
                    <a:pt x="96" y="681"/>
                  </a:lnTo>
                  <a:lnTo>
                    <a:pt x="101" y="683"/>
                  </a:lnTo>
                  <a:lnTo>
                    <a:pt x="99" y="681"/>
                  </a:lnTo>
                  <a:lnTo>
                    <a:pt x="97" y="678"/>
                  </a:lnTo>
                  <a:lnTo>
                    <a:pt x="96" y="676"/>
                  </a:lnTo>
                  <a:lnTo>
                    <a:pt x="94" y="672"/>
                  </a:lnTo>
                  <a:lnTo>
                    <a:pt x="96" y="670"/>
                  </a:lnTo>
                  <a:lnTo>
                    <a:pt x="97" y="669"/>
                  </a:lnTo>
                  <a:lnTo>
                    <a:pt x="99" y="667"/>
                  </a:lnTo>
                  <a:lnTo>
                    <a:pt x="101" y="665"/>
                  </a:lnTo>
                  <a:lnTo>
                    <a:pt x="117" y="681"/>
                  </a:lnTo>
                  <a:lnTo>
                    <a:pt x="128" y="690"/>
                  </a:lnTo>
                  <a:lnTo>
                    <a:pt x="134" y="696"/>
                  </a:lnTo>
                  <a:lnTo>
                    <a:pt x="139" y="703"/>
                  </a:lnTo>
                  <a:lnTo>
                    <a:pt x="141" y="703"/>
                  </a:lnTo>
                  <a:lnTo>
                    <a:pt x="144" y="703"/>
                  </a:lnTo>
                  <a:lnTo>
                    <a:pt x="146" y="705"/>
                  </a:lnTo>
                  <a:lnTo>
                    <a:pt x="150" y="705"/>
                  </a:lnTo>
                  <a:lnTo>
                    <a:pt x="146" y="699"/>
                  </a:lnTo>
                  <a:lnTo>
                    <a:pt x="143" y="692"/>
                  </a:lnTo>
                  <a:lnTo>
                    <a:pt x="139" y="687"/>
                  </a:lnTo>
                  <a:lnTo>
                    <a:pt x="135" y="681"/>
                  </a:lnTo>
                  <a:lnTo>
                    <a:pt x="128" y="676"/>
                  </a:lnTo>
                  <a:lnTo>
                    <a:pt x="119" y="669"/>
                  </a:lnTo>
                  <a:lnTo>
                    <a:pt x="112" y="663"/>
                  </a:lnTo>
                  <a:lnTo>
                    <a:pt x="103" y="656"/>
                  </a:lnTo>
                  <a:lnTo>
                    <a:pt x="94" y="650"/>
                  </a:lnTo>
                  <a:lnTo>
                    <a:pt x="85" y="645"/>
                  </a:lnTo>
                  <a:lnTo>
                    <a:pt x="76" y="638"/>
                  </a:lnTo>
                  <a:lnTo>
                    <a:pt x="67" y="632"/>
                  </a:lnTo>
                  <a:lnTo>
                    <a:pt x="59" y="623"/>
                  </a:lnTo>
                  <a:lnTo>
                    <a:pt x="56" y="616"/>
                  </a:lnTo>
                  <a:lnTo>
                    <a:pt x="48" y="609"/>
                  </a:lnTo>
                  <a:lnTo>
                    <a:pt x="38" y="600"/>
                  </a:lnTo>
                  <a:lnTo>
                    <a:pt x="38" y="598"/>
                  </a:lnTo>
                  <a:lnTo>
                    <a:pt x="36" y="594"/>
                  </a:lnTo>
                  <a:lnTo>
                    <a:pt x="34" y="592"/>
                  </a:lnTo>
                  <a:lnTo>
                    <a:pt x="34" y="589"/>
                  </a:lnTo>
                  <a:lnTo>
                    <a:pt x="30" y="587"/>
                  </a:lnTo>
                  <a:lnTo>
                    <a:pt x="25" y="585"/>
                  </a:lnTo>
                  <a:lnTo>
                    <a:pt x="20" y="583"/>
                  </a:lnTo>
                  <a:lnTo>
                    <a:pt x="12" y="582"/>
                  </a:lnTo>
                  <a:lnTo>
                    <a:pt x="12" y="583"/>
                  </a:lnTo>
                  <a:lnTo>
                    <a:pt x="12" y="585"/>
                  </a:lnTo>
                  <a:lnTo>
                    <a:pt x="12" y="587"/>
                  </a:lnTo>
                  <a:lnTo>
                    <a:pt x="12" y="589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1" y="578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4" name="Freeform 154"/>
            <p:cNvSpPr>
              <a:spLocks/>
            </p:cNvSpPr>
            <p:nvPr/>
          </p:nvSpPr>
          <p:spPr bwMode="auto">
            <a:xfrm>
              <a:off x="1146" y="1300"/>
              <a:ext cx="67" cy="29"/>
            </a:xfrm>
            <a:custGeom>
              <a:avLst/>
              <a:gdLst>
                <a:gd name="T0" fmla="*/ 0 w 67"/>
                <a:gd name="T1" fmla="*/ 2 h 29"/>
                <a:gd name="T2" fmla="*/ 5 w 67"/>
                <a:gd name="T3" fmla="*/ 2 h 29"/>
                <a:gd name="T4" fmla="*/ 11 w 67"/>
                <a:gd name="T5" fmla="*/ 2 h 29"/>
                <a:gd name="T6" fmla="*/ 16 w 67"/>
                <a:gd name="T7" fmla="*/ 2 h 29"/>
                <a:gd name="T8" fmla="*/ 22 w 67"/>
                <a:gd name="T9" fmla="*/ 0 h 29"/>
                <a:gd name="T10" fmla="*/ 32 w 67"/>
                <a:gd name="T11" fmla="*/ 3 h 29"/>
                <a:gd name="T12" fmla="*/ 45 w 67"/>
                <a:gd name="T13" fmla="*/ 7 h 29"/>
                <a:gd name="T14" fmla="*/ 56 w 67"/>
                <a:gd name="T15" fmla="*/ 12 h 29"/>
                <a:gd name="T16" fmla="*/ 67 w 67"/>
                <a:gd name="T17" fmla="*/ 16 h 29"/>
                <a:gd name="T18" fmla="*/ 67 w 67"/>
                <a:gd name="T19" fmla="*/ 18 h 29"/>
                <a:gd name="T20" fmla="*/ 67 w 67"/>
                <a:gd name="T21" fmla="*/ 22 h 29"/>
                <a:gd name="T22" fmla="*/ 67 w 67"/>
                <a:gd name="T23" fmla="*/ 23 h 29"/>
                <a:gd name="T24" fmla="*/ 67 w 67"/>
                <a:gd name="T25" fmla="*/ 27 h 29"/>
                <a:gd name="T26" fmla="*/ 61 w 67"/>
                <a:gd name="T27" fmla="*/ 29 h 29"/>
                <a:gd name="T28" fmla="*/ 54 w 67"/>
                <a:gd name="T29" fmla="*/ 29 h 29"/>
                <a:gd name="T30" fmla="*/ 45 w 67"/>
                <a:gd name="T31" fmla="*/ 29 h 29"/>
                <a:gd name="T32" fmla="*/ 38 w 67"/>
                <a:gd name="T33" fmla="*/ 29 h 29"/>
                <a:gd name="T34" fmla="*/ 22 w 67"/>
                <a:gd name="T35" fmla="*/ 20 h 29"/>
                <a:gd name="T36" fmla="*/ 13 w 67"/>
                <a:gd name="T37" fmla="*/ 12 h 29"/>
                <a:gd name="T38" fmla="*/ 7 w 67"/>
                <a:gd name="T39" fmla="*/ 9 h 29"/>
                <a:gd name="T40" fmla="*/ 0 w 67"/>
                <a:gd name="T4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29">
                  <a:moveTo>
                    <a:pt x="0" y="2"/>
                  </a:moveTo>
                  <a:lnTo>
                    <a:pt x="5" y="2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2" y="3"/>
                  </a:lnTo>
                  <a:lnTo>
                    <a:pt x="45" y="7"/>
                  </a:lnTo>
                  <a:lnTo>
                    <a:pt x="56" y="12"/>
                  </a:lnTo>
                  <a:lnTo>
                    <a:pt x="67" y="16"/>
                  </a:lnTo>
                  <a:lnTo>
                    <a:pt x="67" y="18"/>
                  </a:lnTo>
                  <a:lnTo>
                    <a:pt x="67" y="22"/>
                  </a:lnTo>
                  <a:lnTo>
                    <a:pt x="67" y="23"/>
                  </a:lnTo>
                  <a:lnTo>
                    <a:pt x="67" y="27"/>
                  </a:lnTo>
                  <a:lnTo>
                    <a:pt x="61" y="29"/>
                  </a:lnTo>
                  <a:lnTo>
                    <a:pt x="54" y="29"/>
                  </a:lnTo>
                  <a:lnTo>
                    <a:pt x="45" y="29"/>
                  </a:lnTo>
                  <a:lnTo>
                    <a:pt x="38" y="29"/>
                  </a:lnTo>
                  <a:lnTo>
                    <a:pt x="22" y="20"/>
                  </a:lnTo>
                  <a:lnTo>
                    <a:pt x="13" y="12"/>
                  </a:lnTo>
                  <a:lnTo>
                    <a:pt x="7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5" name="Freeform 155"/>
            <p:cNvSpPr>
              <a:spLocks/>
            </p:cNvSpPr>
            <p:nvPr/>
          </p:nvSpPr>
          <p:spPr bwMode="auto">
            <a:xfrm>
              <a:off x="1149" y="3174"/>
              <a:ext cx="17" cy="67"/>
            </a:xfrm>
            <a:custGeom>
              <a:avLst/>
              <a:gdLst>
                <a:gd name="T0" fmla="*/ 0 w 17"/>
                <a:gd name="T1" fmla="*/ 0 h 67"/>
                <a:gd name="T2" fmla="*/ 2 w 17"/>
                <a:gd name="T3" fmla="*/ 0 h 67"/>
                <a:gd name="T4" fmla="*/ 4 w 17"/>
                <a:gd name="T5" fmla="*/ 0 h 67"/>
                <a:gd name="T6" fmla="*/ 6 w 17"/>
                <a:gd name="T7" fmla="*/ 0 h 67"/>
                <a:gd name="T8" fmla="*/ 8 w 17"/>
                <a:gd name="T9" fmla="*/ 0 h 67"/>
                <a:gd name="T10" fmla="*/ 10 w 17"/>
                <a:gd name="T11" fmla="*/ 26 h 67"/>
                <a:gd name="T12" fmla="*/ 11 w 17"/>
                <a:gd name="T13" fmla="*/ 42 h 67"/>
                <a:gd name="T14" fmla="*/ 13 w 17"/>
                <a:gd name="T15" fmla="*/ 53 h 67"/>
                <a:gd name="T16" fmla="*/ 17 w 17"/>
                <a:gd name="T17" fmla="*/ 67 h 67"/>
                <a:gd name="T18" fmla="*/ 15 w 17"/>
                <a:gd name="T19" fmla="*/ 67 h 67"/>
                <a:gd name="T20" fmla="*/ 11 w 17"/>
                <a:gd name="T21" fmla="*/ 66 h 67"/>
                <a:gd name="T22" fmla="*/ 10 w 17"/>
                <a:gd name="T23" fmla="*/ 66 h 67"/>
                <a:gd name="T24" fmla="*/ 6 w 17"/>
                <a:gd name="T25" fmla="*/ 66 h 67"/>
                <a:gd name="T26" fmla="*/ 4 w 17"/>
                <a:gd name="T27" fmla="*/ 55 h 67"/>
                <a:gd name="T28" fmla="*/ 2 w 17"/>
                <a:gd name="T29" fmla="*/ 46 h 67"/>
                <a:gd name="T30" fmla="*/ 2 w 17"/>
                <a:gd name="T31" fmla="*/ 29 h 67"/>
                <a:gd name="T32" fmla="*/ 0 w 17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7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6"/>
                  </a:lnTo>
                  <a:lnTo>
                    <a:pt x="11" y="42"/>
                  </a:lnTo>
                  <a:lnTo>
                    <a:pt x="13" y="53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6" y="66"/>
                  </a:lnTo>
                  <a:lnTo>
                    <a:pt x="4" y="55"/>
                  </a:lnTo>
                  <a:lnTo>
                    <a:pt x="2" y="46"/>
                  </a:lnTo>
                  <a:lnTo>
                    <a:pt x="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6" name="Freeform 156"/>
            <p:cNvSpPr>
              <a:spLocks/>
            </p:cNvSpPr>
            <p:nvPr/>
          </p:nvSpPr>
          <p:spPr bwMode="auto">
            <a:xfrm>
              <a:off x="1151" y="3685"/>
              <a:ext cx="116" cy="125"/>
            </a:xfrm>
            <a:custGeom>
              <a:avLst/>
              <a:gdLst>
                <a:gd name="T0" fmla="*/ 0 w 116"/>
                <a:gd name="T1" fmla="*/ 58 h 125"/>
                <a:gd name="T2" fmla="*/ 2 w 116"/>
                <a:gd name="T3" fmla="*/ 44 h 125"/>
                <a:gd name="T4" fmla="*/ 4 w 116"/>
                <a:gd name="T5" fmla="*/ 29 h 125"/>
                <a:gd name="T6" fmla="*/ 4 w 116"/>
                <a:gd name="T7" fmla="*/ 16 h 125"/>
                <a:gd name="T8" fmla="*/ 6 w 116"/>
                <a:gd name="T9" fmla="*/ 4 h 125"/>
                <a:gd name="T10" fmla="*/ 13 w 116"/>
                <a:gd name="T11" fmla="*/ 2 h 125"/>
                <a:gd name="T12" fmla="*/ 20 w 116"/>
                <a:gd name="T13" fmla="*/ 2 h 125"/>
                <a:gd name="T14" fmla="*/ 27 w 116"/>
                <a:gd name="T15" fmla="*/ 0 h 125"/>
                <a:gd name="T16" fmla="*/ 36 w 116"/>
                <a:gd name="T17" fmla="*/ 0 h 125"/>
                <a:gd name="T18" fmla="*/ 44 w 116"/>
                <a:gd name="T19" fmla="*/ 0 h 125"/>
                <a:gd name="T20" fmla="*/ 51 w 116"/>
                <a:gd name="T21" fmla="*/ 0 h 125"/>
                <a:gd name="T22" fmla="*/ 58 w 116"/>
                <a:gd name="T23" fmla="*/ 0 h 125"/>
                <a:gd name="T24" fmla="*/ 65 w 116"/>
                <a:gd name="T25" fmla="*/ 0 h 125"/>
                <a:gd name="T26" fmla="*/ 69 w 116"/>
                <a:gd name="T27" fmla="*/ 2 h 125"/>
                <a:gd name="T28" fmla="*/ 74 w 116"/>
                <a:gd name="T29" fmla="*/ 4 h 125"/>
                <a:gd name="T30" fmla="*/ 80 w 116"/>
                <a:gd name="T31" fmla="*/ 6 h 125"/>
                <a:gd name="T32" fmla="*/ 84 w 116"/>
                <a:gd name="T33" fmla="*/ 6 h 125"/>
                <a:gd name="T34" fmla="*/ 85 w 116"/>
                <a:gd name="T35" fmla="*/ 18 h 125"/>
                <a:gd name="T36" fmla="*/ 89 w 116"/>
                <a:gd name="T37" fmla="*/ 29 h 125"/>
                <a:gd name="T38" fmla="*/ 91 w 116"/>
                <a:gd name="T39" fmla="*/ 42 h 125"/>
                <a:gd name="T40" fmla="*/ 93 w 116"/>
                <a:gd name="T41" fmla="*/ 53 h 125"/>
                <a:gd name="T42" fmla="*/ 103 w 116"/>
                <a:gd name="T43" fmla="*/ 62 h 125"/>
                <a:gd name="T44" fmla="*/ 109 w 116"/>
                <a:gd name="T45" fmla="*/ 69 h 125"/>
                <a:gd name="T46" fmla="*/ 113 w 116"/>
                <a:gd name="T47" fmla="*/ 73 h 125"/>
                <a:gd name="T48" fmla="*/ 116 w 116"/>
                <a:gd name="T49" fmla="*/ 80 h 125"/>
                <a:gd name="T50" fmla="*/ 116 w 116"/>
                <a:gd name="T51" fmla="*/ 85 h 125"/>
                <a:gd name="T52" fmla="*/ 116 w 116"/>
                <a:gd name="T53" fmla="*/ 91 h 125"/>
                <a:gd name="T54" fmla="*/ 116 w 116"/>
                <a:gd name="T55" fmla="*/ 96 h 125"/>
                <a:gd name="T56" fmla="*/ 116 w 116"/>
                <a:gd name="T57" fmla="*/ 103 h 125"/>
                <a:gd name="T58" fmla="*/ 113 w 116"/>
                <a:gd name="T59" fmla="*/ 109 h 125"/>
                <a:gd name="T60" fmla="*/ 111 w 116"/>
                <a:gd name="T61" fmla="*/ 114 h 125"/>
                <a:gd name="T62" fmla="*/ 107 w 116"/>
                <a:gd name="T63" fmla="*/ 120 h 125"/>
                <a:gd name="T64" fmla="*/ 103 w 116"/>
                <a:gd name="T65" fmla="*/ 125 h 125"/>
                <a:gd name="T66" fmla="*/ 94 w 116"/>
                <a:gd name="T67" fmla="*/ 125 h 125"/>
                <a:gd name="T68" fmla="*/ 87 w 116"/>
                <a:gd name="T69" fmla="*/ 125 h 125"/>
                <a:gd name="T70" fmla="*/ 80 w 116"/>
                <a:gd name="T71" fmla="*/ 125 h 125"/>
                <a:gd name="T72" fmla="*/ 73 w 116"/>
                <a:gd name="T73" fmla="*/ 123 h 125"/>
                <a:gd name="T74" fmla="*/ 62 w 116"/>
                <a:gd name="T75" fmla="*/ 122 h 125"/>
                <a:gd name="T76" fmla="*/ 51 w 116"/>
                <a:gd name="T77" fmla="*/ 118 h 125"/>
                <a:gd name="T78" fmla="*/ 35 w 116"/>
                <a:gd name="T79" fmla="*/ 114 h 125"/>
                <a:gd name="T80" fmla="*/ 15 w 116"/>
                <a:gd name="T81" fmla="*/ 109 h 125"/>
                <a:gd name="T82" fmla="*/ 11 w 116"/>
                <a:gd name="T83" fmla="*/ 107 h 125"/>
                <a:gd name="T84" fmla="*/ 9 w 116"/>
                <a:gd name="T85" fmla="*/ 103 h 125"/>
                <a:gd name="T86" fmla="*/ 6 w 116"/>
                <a:gd name="T87" fmla="*/ 102 h 125"/>
                <a:gd name="T88" fmla="*/ 4 w 116"/>
                <a:gd name="T89" fmla="*/ 100 h 125"/>
                <a:gd name="T90" fmla="*/ 2 w 116"/>
                <a:gd name="T91" fmla="*/ 89 h 125"/>
                <a:gd name="T92" fmla="*/ 0 w 116"/>
                <a:gd name="T93" fmla="*/ 78 h 125"/>
                <a:gd name="T94" fmla="*/ 0 w 116"/>
                <a:gd name="T95" fmla="*/ 69 h 125"/>
                <a:gd name="T96" fmla="*/ 0 w 116"/>
                <a:gd name="T97" fmla="*/ 5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25">
                  <a:moveTo>
                    <a:pt x="0" y="58"/>
                  </a:moveTo>
                  <a:lnTo>
                    <a:pt x="2" y="44"/>
                  </a:lnTo>
                  <a:lnTo>
                    <a:pt x="4" y="29"/>
                  </a:lnTo>
                  <a:lnTo>
                    <a:pt x="4" y="16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85" y="18"/>
                  </a:lnTo>
                  <a:lnTo>
                    <a:pt x="89" y="29"/>
                  </a:lnTo>
                  <a:lnTo>
                    <a:pt x="91" y="42"/>
                  </a:lnTo>
                  <a:lnTo>
                    <a:pt x="93" y="53"/>
                  </a:lnTo>
                  <a:lnTo>
                    <a:pt x="103" y="62"/>
                  </a:lnTo>
                  <a:lnTo>
                    <a:pt x="109" y="69"/>
                  </a:lnTo>
                  <a:lnTo>
                    <a:pt x="113" y="73"/>
                  </a:lnTo>
                  <a:lnTo>
                    <a:pt x="116" y="80"/>
                  </a:lnTo>
                  <a:lnTo>
                    <a:pt x="116" y="85"/>
                  </a:lnTo>
                  <a:lnTo>
                    <a:pt x="116" y="91"/>
                  </a:lnTo>
                  <a:lnTo>
                    <a:pt x="116" y="96"/>
                  </a:lnTo>
                  <a:lnTo>
                    <a:pt x="116" y="103"/>
                  </a:lnTo>
                  <a:lnTo>
                    <a:pt x="113" y="109"/>
                  </a:lnTo>
                  <a:lnTo>
                    <a:pt x="111" y="114"/>
                  </a:lnTo>
                  <a:lnTo>
                    <a:pt x="107" y="120"/>
                  </a:lnTo>
                  <a:lnTo>
                    <a:pt x="103" y="125"/>
                  </a:lnTo>
                  <a:lnTo>
                    <a:pt x="94" y="125"/>
                  </a:lnTo>
                  <a:lnTo>
                    <a:pt x="87" y="125"/>
                  </a:lnTo>
                  <a:lnTo>
                    <a:pt x="80" y="125"/>
                  </a:lnTo>
                  <a:lnTo>
                    <a:pt x="73" y="123"/>
                  </a:lnTo>
                  <a:lnTo>
                    <a:pt x="62" y="122"/>
                  </a:lnTo>
                  <a:lnTo>
                    <a:pt x="51" y="118"/>
                  </a:lnTo>
                  <a:lnTo>
                    <a:pt x="35" y="114"/>
                  </a:lnTo>
                  <a:lnTo>
                    <a:pt x="15" y="109"/>
                  </a:lnTo>
                  <a:lnTo>
                    <a:pt x="11" y="107"/>
                  </a:lnTo>
                  <a:lnTo>
                    <a:pt x="9" y="103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7" name="Freeform 157"/>
            <p:cNvSpPr>
              <a:spLocks/>
            </p:cNvSpPr>
            <p:nvPr/>
          </p:nvSpPr>
          <p:spPr bwMode="auto">
            <a:xfrm>
              <a:off x="1157" y="1146"/>
              <a:ext cx="260" cy="170"/>
            </a:xfrm>
            <a:custGeom>
              <a:avLst/>
              <a:gdLst>
                <a:gd name="T0" fmla="*/ 25 w 260"/>
                <a:gd name="T1" fmla="*/ 94 h 170"/>
                <a:gd name="T2" fmla="*/ 43 w 260"/>
                <a:gd name="T3" fmla="*/ 67 h 170"/>
                <a:gd name="T4" fmla="*/ 47 w 260"/>
                <a:gd name="T5" fmla="*/ 61 h 170"/>
                <a:gd name="T6" fmla="*/ 50 w 260"/>
                <a:gd name="T7" fmla="*/ 61 h 170"/>
                <a:gd name="T8" fmla="*/ 61 w 260"/>
                <a:gd name="T9" fmla="*/ 49 h 170"/>
                <a:gd name="T10" fmla="*/ 78 w 260"/>
                <a:gd name="T11" fmla="*/ 31 h 170"/>
                <a:gd name="T12" fmla="*/ 114 w 260"/>
                <a:gd name="T13" fmla="*/ 7 h 170"/>
                <a:gd name="T14" fmla="*/ 135 w 260"/>
                <a:gd name="T15" fmla="*/ 0 h 170"/>
                <a:gd name="T16" fmla="*/ 157 w 260"/>
                <a:gd name="T17" fmla="*/ 7 h 170"/>
                <a:gd name="T18" fmla="*/ 181 w 260"/>
                <a:gd name="T19" fmla="*/ 18 h 170"/>
                <a:gd name="T20" fmla="*/ 193 w 260"/>
                <a:gd name="T21" fmla="*/ 27 h 170"/>
                <a:gd name="T22" fmla="*/ 193 w 260"/>
                <a:gd name="T23" fmla="*/ 32 h 170"/>
                <a:gd name="T24" fmla="*/ 190 w 260"/>
                <a:gd name="T25" fmla="*/ 34 h 170"/>
                <a:gd name="T26" fmla="*/ 179 w 260"/>
                <a:gd name="T27" fmla="*/ 38 h 170"/>
                <a:gd name="T28" fmla="*/ 166 w 260"/>
                <a:gd name="T29" fmla="*/ 43 h 170"/>
                <a:gd name="T30" fmla="*/ 146 w 260"/>
                <a:gd name="T31" fmla="*/ 56 h 170"/>
                <a:gd name="T32" fmla="*/ 126 w 260"/>
                <a:gd name="T33" fmla="*/ 67 h 170"/>
                <a:gd name="T34" fmla="*/ 112 w 260"/>
                <a:gd name="T35" fmla="*/ 74 h 170"/>
                <a:gd name="T36" fmla="*/ 107 w 260"/>
                <a:gd name="T37" fmla="*/ 81 h 170"/>
                <a:gd name="T38" fmla="*/ 105 w 260"/>
                <a:gd name="T39" fmla="*/ 90 h 170"/>
                <a:gd name="T40" fmla="*/ 101 w 260"/>
                <a:gd name="T41" fmla="*/ 94 h 170"/>
                <a:gd name="T42" fmla="*/ 96 w 260"/>
                <a:gd name="T43" fmla="*/ 98 h 170"/>
                <a:gd name="T44" fmla="*/ 92 w 260"/>
                <a:gd name="T45" fmla="*/ 103 h 170"/>
                <a:gd name="T46" fmla="*/ 88 w 260"/>
                <a:gd name="T47" fmla="*/ 114 h 170"/>
                <a:gd name="T48" fmla="*/ 101 w 260"/>
                <a:gd name="T49" fmla="*/ 109 h 170"/>
                <a:gd name="T50" fmla="*/ 123 w 260"/>
                <a:gd name="T51" fmla="*/ 94 h 170"/>
                <a:gd name="T52" fmla="*/ 137 w 260"/>
                <a:gd name="T53" fmla="*/ 83 h 170"/>
                <a:gd name="T54" fmla="*/ 152 w 260"/>
                <a:gd name="T55" fmla="*/ 70 h 170"/>
                <a:gd name="T56" fmla="*/ 166 w 260"/>
                <a:gd name="T57" fmla="*/ 61 h 170"/>
                <a:gd name="T58" fmla="*/ 177 w 260"/>
                <a:gd name="T59" fmla="*/ 60 h 170"/>
                <a:gd name="T60" fmla="*/ 193 w 260"/>
                <a:gd name="T61" fmla="*/ 60 h 170"/>
                <a:gd name="T62" fmla="*/ 222 w 260"/>
                <a:gd name="T63" fmla="*/ 60 h 170"/>
                <a:gd name="T64" fmla="*/ 249 w 260"/>
                <a:gd name="T65" fmla="*/ 63 h 170"/>
                <a:gd name="T66" fmla="*/ 257 w 260"/>
                <a:gd name="T67" fmla="*/ 69 h 170"/>
                <a:gd name="T68" fmla="*/ 260 w 260"/>
                <a:gd name="T69" fmla="*/ 72 h 170"/>
                <a:gd name="T70" fmla="*/ 260 w 260"/>
                <a:gd name="T71" fmla="*/ 78 h 170"/>
                <a:gd name="T72" fmla="*/ 242 w 260"/>
                <a:gd name="T73" fmla="*/ 81 h 170"/>
                <a:gd name="T74" fmla="*/ 219 w 260"/>
                <a:gd name="T75" fmla="*/ 83 h 170"/>
                <a:gd name="T76" fmla="*/ 202 w 260"/>
                <a:gd name="T77" fmla="*/ 85 h 170"/>
                <a:gd name="T78" fmla="*/ 190 w 260"/>
                <a:gd name="T79" fmla="*/ 89 h 170"/>
                <a:gd name="T80" fmla="*/ 181 w 260"/>
                <a:gd name="T81" fmla="*/ 94 h 170"/>
                <a:gd name="T82" fmla="*/ 179 w 260"/>
                <a:gd name="T83" fmla="*/ 99 h 170"/>
                <a:gd name="T84" fmla="*/ 168 w 260"/>
                <a:gd name="T85" fmla="*/ 107 h 170"/>
                <a:gd name="T86" fmla="*/ 146 w 260"/>
                <a:gd name="T87" fmla="*/ 116 h 170"/>
                <a:gd name="T88" fmla="*/ 125 w 260"/>
                <a:gd name="T89" fmla="*/ 134 h 170"/>
                <a:gd name="T90" fmla="*/ 97 w 260"/>
                <a:gd name="T91" fmla="*/ 161 h 170"/>
                <a:gd name="T92" fmla="*/ 85 w 260"/>
                <a:gd name="T93" fmla="*/ 168 h 170"/>
                <a:gd name="T94" fmla="*/ 70 w 260"/>
                <a:gd name="T95" fmla="*/ 165 h 170"/>
                <a:gd name="T96" fmla="*/ 50 w 260"/>
                <a:gd name="T97" fmla="*/ 157 h 170"/>
                <a:gd name="T98" fmla="*/ 23 w 260"/>
                <a:gd name="T99" fmla="*/ 148 h 170"/>
                <a:gd name="T100" fmla="*/ 3 w 260"/>
                <a:gd name="T101" fmla="*/ 139 h 170"/>
                <a:gd name="T102" fmla="*/ 2 w 260"/>
                <a:gd name="T103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" h="170">
                  <a:moveTo>
                    <a:pt x="0" y="127"/>
                  </a:moveTo>
                  <a:lnTo>
                    <a:pt x="25" y="94"/>
                  </a:lnTo>
                  <a:lnTo>
                    <a:pt x="38" y="76"/>
                  </a:lnTo>
                  <a:lnTo>
                    <a:pt x="43" y="67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4" y="61"/>
                  </a:lnTo>
                  <a:lnTo>
                    <a:pt x="61" y="49"/>
                  </a:lnTo>
                  <a:lnTo>
                    <a:pt x="68" y="40"/>
                  </a:lnTo>
                  <a:lnTo>
                    <a:pt x="78" y="31"/>
                  </a:lnTo>
                  <a:lnTo>
                    <a:pt x="94" y="16"/>
                  </a:lnTo>
                  <a:lnTo>
                    <a:pt x="114" y="7"/>
                  </a:lnTo>
                  <a:lnTo>
                    <a:pt x="126" y="2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7" y="7"/>
                  </a:lnTo>
                  <a:lnTo>
                    <a:pt x="170" y="13"/>
                  </a:lnTo>
                  <a:lnTo>
                    <a:pt x="181" y="18"/>
                  </a:lnTo>
                  <a:lnTo>
                    <a:pt x="193" y="25"/>
                  </a:lnTo>
                  <a:lnTo>
                    <a:pt x="193" y="27"/>
                  </a:lnTo>
                  <a:lnTo>
                    <a:pt x="193" y="29"/>
                  </a:lnTo>
                  <a:lnTo>
                    <a:pt x="193" y="32"/>
                  </a:lnTo>
                  <a:lnTo>
                    <a:pt x="193" y="34"/>
                  </a:lnTo>
                  <a:lnTo>
                    <a:pt x="190" y="34"/>
                  </a:lnTo>
                  <a:lnTo>
                    <a:pt x="184" y="36"/>
                  </a:lnTo>
                  <a:lnTo>
                    <a:pt x="179" y="38"/>
                  </a:lnTo>
                  <a:lnTo>
                    <a:pt x="175" y="38"/>
                  </a:lnTo>
                  <a:lnTo>
                    <a:pt x="166" y="43"/>
                  </a:lnTo>
                  <a:lnTo>
                    <a:pt x="157" y="51"/>
                  </a:lnTo>
                  <a:lnTo>
                    <a:pt x="146" y="56"/>
                  </a:lnTo>
                  <a:lnTo>
                    <a:pt x="137" y="61"/>
                  </a:lnTo>
                  <a:lnTo>
                    <a:pt x="126" y="67"/>
                  </a:lnTo>
                  <a:lnTo>
                    <a:pt x="119" y="70"/>
                  </a:lnTo>
                  <a:lnTo>
                    <a:pt x="112" y="74"/>
                  </a:lnTo>
                  <a:lnTo>
                    <a:pt x="108" y="78"/>
                  </a:lnTo>
                  <a:lnTo>
                    <a:pt x="107" y="81"/>
                  </a:lnTo>
                  <a:lnTo>
                    <a:pt x="105" y="85"/>
                  </a:lnTo>
                  <a:lnTo>
                    <a:pt x="105" y="90"/>
                  </a:lnTo>
                  <a:lnTo>
                    <a:pt x="103" y="94"/>
                  </a:lnTo>
                  <a:lnTo>
                    <a:pt x="101" y="94"/>
                  </a:lnTo>
                  <a:lnTo>
                    <a:pt x="99" y="96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2" y="103"/>
                  </a:lnTo>
                  <a:lnTo>
                    <a:pt x="90" y="109"/>
                  </a:lnTo>
                  <a:lnTo>
                    <a:pt x="88" y="114"/>
                  </a:lnTo>
                  <a:lnTo>
                    <a:pt x="87" y="119"/>
                  </a:lnTo>
                  <a:lnTo>
                    <a:pt x="101" y="109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9"/>
                  </a:lnTo>
                  <a:lnTo>
                    <a:pt x="137" y="83"/>
                  </a:lnTo>
                  <a:lnTo>
                    <a:pt x="143" y="78"/>
                  </a:lnTo>
                  <a:lnTo>
                    <a:pt x="152" y="70"/>
                  </a:lnTo>
                  <a:lnTo>
                    <a:pt x="161" y="61"/>
                  </a:lnTo>
                  <a:lnTo>
                    <a:pt x="166" y="61"/>
                  </a:lnTo>
                  <a:lnTo>
                    <a:pt x="172" y="60"/>
                  </a:lnTo>
                  <a:lnTo>
                    <a:pt x="177" y="60"/>
                  </a:lnTo>
                  <a:lnTo>
                    <a:pt x="184" y="60"/>
                  </a:lnTo>
                  <a:lnTo>
                    <a:pt x="193" y="60"/>
                  </a:lnTo>
                  <a:lnTo>
                    <a:pt x="204" y="60"/>
                  </a:lnTo>
                  <a:lnTo>
                    <a:pt x="222" y="60"/>
                  </a:lnTo>
                  <a:lnTo>
                    <a:pt x="244" y="60"/>
                  </a:lnTo>
                  <a:lnTo>
                    <a:pt x="249" y="63"/>
                  </a:lnTo>
                  <a:lnTo>
                    <a:pt x="253" y="67"/>
                  </a:lnTo>
                  <a:lnTo>
                    <a:pt x="257" y="69"/>
                  </a:lnTo>
                  <a:lnTo>
                    <a:pt x="260" y="70"/>
                  </a:lnTo>
                  <a:lnTo>
                    <a:pt x="260" y="72"/>
                  </a:lnTo>
                  <a:lnTo>
                    <a:pt x="260" y="76"/>
                  </a:lnTo>
                  <a:lnTo>
                    <a:pt x="260" y="78"/>
                  </a:lnTo>
                  <a:lnTo>
                    <a:pt x="260" y="81"/>
                  </a:lnTo>
                  <a:lnTo>
                    <a:pt x="242" y="81"/>
                  </a:lnTo>
                  <a:lnTo>
                    <a:pt x="228" y="83"/>
                  </a:lnTo>
                  <a:lnTo>
                    <a:pt x="219" y="83"/>
                  </a:lnTo>
                  <a:lnTo>
                    <a:pt x="210" y="83"/>
                  </a:lnTo>
                  <a:lnTo>
                    <a:pt x="202" y="85"/>
                  </a:lnTo>
                  <a:lnTo>
                    <a:pt x="197" y="87"/>
                  </a:lnTo>
                  <a:lnTo>
                    <a:pt x="190" y="89"/>
                  </a:lnTo>
                  <a:lnTo>
                    <a:pt x="183" y="92"/>
                  </a:lnTo>
                  <a:lnTo>
                    <a:pt x="181" y="94"/>
                  </a:lnTo>
                  <a:lnTo>
                    <a:pt x="181" y="98"/>
                  </a:lnTo>
                  <a:lnTo>
                    <a:pt x="179" y="99"/>
                  </a:lnTo>
                  <a:lnTo>
                    <a:pt x="177" y="103"/>
                  </a:lnTo>
                  <a:lnTo>
                    <a:pt x="168" y="107"/>
                  </a:lnTo>
                  <a:lnTo>
                    <a:pt x="157" y="110"/>
                  </a:lnTo>
                  <a:lnTo>
                    <a:pt x="146" y="116"/>
                  </a:lnTo>
                  <a:lnTo>
                    <a:pt x="137" y="119"/>
                  </a:lnTo>
                  <a:lnTo>
                    <a:pt x="125" y="134"/>
                  </a:lnTo>
                  <a:lnTo>
                    <a:pt x="110" y="148"/>
                  </a:lnTo>
                  <a:lnTo>
                    <a:pt x="97" y="161"/>
                  </a:lnTo>
                  <a:lnTo>
                    <a:pt x="92" y="170"/>
                  </a:lnTo>
                  <a:lnTo>
                    <a:pt x="85" y="168"/>
                  </a:lnTo>
                  <a:lnTo>
                    <a:pt x="78" y="166"/>
                  </a:lnTo>
                  <a:lnTo>
                    <a:pt x="70" y="165"/>
                  </a:lnTo>
                  <a:lnTo>
                    <a:pt x="61" y="161"/>
                  </a:lnTo>
                  <a:lnTo>
                    <a:pt x="50" y="157"/>
                  </a:lnTo>
                  <a:lnTo>
                    <a:pt x="38" y="154"/>
                  </a:lnTo>
                  <a:lnTo>
                    <a:pt x="23" y="148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3" y="134"/>
                  </a:lnTo>
                  <a:lnTo>
                    <a:pt x="2" y="13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8" name="Freeform 158"/>
            <p:cNvSpPr>
              <a:spLocks/>
            </p:cNvSpPr>
            <p:nvPr/>
          </p:nvSpPr>
          <p:spPr bwMode="auto">
            <a:xfrm>
              <a:off x="1160" y="1552"/>
              <a:ext cx="11" cy="132"/>
            </a:xfrm>
            <a:custGeom>
              <a:avLst/>
              <a:gdLst>
                <a:gd name="T0" fmla="*/ 0 w 11"/>
                <a:gd name="T1" fmla="*/ 83 h 132"/>
                <a:gd name="T2" fmla="*/ 4 w 11"/>
                <a:gd name="T3" fmla="*/ 43 h 132"/>
                <a:gd name="T4" fmla="*/ 8 w 11"/>
                <a:gd name="T5" fmla="*/ 21 h 132"/>
                <a:gd name="T6" fmla="*/ 9 w 11"/>
                <a:gd name="T7" fmla="*/ 9 h 132"/>
                <a:gd name="T8" fmla="*/ 11 w 11"/>
                <a:gd name="T9" fmla="*/ 0 h 132"/>
                <a:gd name="T10" fmla="*/ 11 w 11"/>
                <a:gd name="T11" fmla="*/ 23 h 132"/>
                <a:gd name="T12" fmla="*/ 9 w 11"/>
                <a:gd name="T13" fmla="*/ 70 h 132"/>
                <a:gd name="T14" fmla="*/ 4 w 11"/>
                <a:gd name="T15" fmla="*/ 114 h 132"/>
                <a:gd name="T16" fmla="*/ 0 w 11"/>
                <a:gd name="T17" fmla="*/ 132 h 132"/>
                <a:gd name="T18" fmla="*/ 0 w 11"/>
                <a:gd name="T19" fmla="*/ 119 h 132"/>
                <a:gd name="T20" fmla="*/ 0 w 11"/>
                <a:gd name="T21" fmla="*/ 106 h 132"/>
                <a:gd name="T22" fmla="*/ 0 w 11"/>
                <a:gd name="T23" fmla="*/ 96 h 132"/>
                <a:gd name="T24" fmla="*/ 0 w 11"/>
                <a:gd name="T25" fmla="*/ 8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32">
                  <a:moveTo>
                    <a:pt x="0" y="83"/>
                  </a:moveTo>
                  <a:lnTo>
                    <a:pt x="4" y="43"/>
                  </a:lnTo>
                  <a:lnTo>
                    <a:pt x="8" y="21"/>
                  </a:lnTo>
                  <a:lnTo>
                    <a:pt x="9" y="9"/>
                  </a:lnTo>
                  <a:lnTo>
                    <a:pt x="11" y="0"/>
                  </a:lnTo>
                  <a:lnTo>
                    <a:pt x="11" y="23"/>
                  </a:lnTo>
                  <a:lnTo>
                    <a:pt x="9" y="70"/>
                  </a:lnTo>
                  <a:lnTo>
                    <a:pt x="4" y="11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9" name="Freeform 159"/>
            <p:cNvSpPr>
              <a:spLocks/>
            </p:cNvSpPr>
            <p:nvPr/>
          </p:nvSpPr>
          <p:spPr bwMode="auto">
            <a:xfrm>
              <a:off x="1157" y="2348"/>
              <a:ext cx="23" cy="26"/>
            </a:xfrm>
            <a:custGeom>
              <a:avLst/>
              <a:gdLst>
                <a:gd name="T0" fmla="*/ 3 w 23"/>
                <a:gd name="T1" fmla="*/ 11 h 26"/>
                <a:gd name="T2" fmla="*/ 3 w 23"/>
                <a:gd name="T3" fmla="*/ 11 h 26"/>
                <a:gd name="T4" fmla="*/ 3 w 23"/>
                <a:gd name="T5" fmla="*/ 8 h 26"/>
                <a:gd name="T6" fmla="*/ 3 w 23"/>
                <a:gd name="T7" fmla="*/ 6 h 26"/>
                <a:gd name="T8" fmla="*/ 5 w 23"/>
                <a:gd name="T9" fmla="*/ 4 h 26"/>
                <a:gd name="T10" fmla="*/ 9 w 23"/>
                <a:gd name="T11" fmla="*/ 4 h 26"/>
                <a:gd name="T12" fmla="*/ 14 w 23"/>
                <a:gd name="T13" fmla="*/ 2 h 26"/>
                <a:gd name="T14" fmla="*/ 18 w 23"/>
                <a:gd name="T15" fmla="*/ 0 h 26"/>
                <a:gd name="T16" fmla="*/ 23 w 23"/>
                <a:gd name="T17" fmla="*/ 0 h 26"/>
                <a:gd name="T18" fmla="*/ 21 w 23"/>
                <a:gd name="T19" fmla="*/ 10 h 26"/>
                <a:gd name="T20" fmla="*/ 20 w 23"/>
                <a:gd name="T21" fmla="*/ 15 h 26"/>
                <a:gd name="T22" fmla="*/ 18 w 23"/>
                <a:gd name="T23" fmla="*/ 19 h 26"/>
                <a:gd name="T24" fmla="*/ 14 w 23"/>
                <a:gd name="T25" fmla="*/ 22 h 26"/>
                <a:gd name="T26" fmla="*/ 11 w 23"/>
                <a:gd name="T27" fmla="*/ 22 h 26"/>
                <a:gd name="T28" fmla="*/ 7 w 23"/>
                <a:gd name="T29" fmla="*/ 24 h 26"/>
                <a:gd name="T30" fmla="*/ 3 w 23"/>
                <a:gd name="T31" fmla="*/ 26 h 26"/>
                <a:gd name="T32" fmla="*/ 0 w 23"/>
                <a:gd name="T33" fmla="*/ 26 h 26"/>
                <a:gd name="T34" fmla="*/ 0 w 23"/>
                <a:gd name="T35" fmla="*/ 22 h 26"/>
                <a:gd name="T36" fmla="*/ 0 w 23"/>
                <a:gd name="T37" fmla="*/ 19 h 26"/>
                <a:gd name="T38" fmla="*/ 2 w 23"/>
                <a:gd name="T39" fmla="*/ 15 h 26"/>
                <a:gd name="T40" fmla="*/ 3 w 23"/>
                <a:gd name="T4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6">
                  <a:moveTo>
                    <a:pt x="3" y="11"/>
                  </a:moveTo>
                  <a:lnTo>
                    <a:pt x="3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1" y="10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0" name="Freeform 160"/>
            <p:cNvSpPr>
              <a:spLocks/>
            </p:cNvSpPr>
            <p:nvPr/>
          </p:nvSpPr>
          <p:spPr bwMode="auto">
            <a:xfrm>
              <a:off x="1157" y="3834"/>
              <a:ext cx="67" cy="78"/>
            </a:xfrm>
            <a:custGeom>
              <a:avLst/>
              <a:gdLst>
                <a:gd name="T0" fmla="*/ 0 w 67"/>
                <a:gd name="T1" fmla="*/ 0 h 78"/>
                <a:gd name="T2" fmla="*/ 9 w 67"/>
                <a:gd name="T3" fmla="*/ 1 h 78"/>
                <a:gd name="T4" fmla="*/ 16 w 67"/>
                <a:gd name="T5" fmla="*/ 3 h 78"/>
                <a:gd name="T6" fmla="*/ 25 w 67"/>
                <a:gd name="T7" fmla="*/ 5 h 78"/>
                <a:gd name="T8" fmla="*/ 32 w 67"/>
                <a:gd name="T9" fmla="*/ 7 h 78"/>
                <a:gd name="T10" fmla="*/ 41 w 67"/>
                <a:gd name="T11" fmla="*/ 9 h 78"/>
                <a:gd name="T12" fmla="*/ 49 w 67"/>
                <a:gd name="T13" fmla="*/ 11 h 78"/>
                <a:gd name="T14" fmla="*/ 58 w 67"/>
                <a:gd name="T15" fmla="*/ 12 h 78"/>
                <a:gd name="T16" fmla="*/ 67 w 67"/>
                <a:gd name="T17" fmla="*/ 14 h 78"/>
                <a:gd name="T18" fmla="*/ 63 w 67"/>
                <a:gd name="T19" fmla="*/ 27 h 78"/>
                <a:gd name="T20" fmla="*/ 56 w 67"/>
                <a:gd name="T21" fmla="*/ 43 h 78"/>
                <a:gd name="T22" fmla="*/ 49 w 67"/>
                <a:gd name="T23" fmla="*/ 61 h 78"/>
                <a:gd name="T24" fmla="*/ 43 w 67"/>
                <a:gd name="T25" fmla="*/ 78 h 78"/>
                <a:gd name="T26" fmla="*/ 40 w 67"/>
                <a:gd name="T27" fmla="*/ 78 h 78"/>
                <a:gd name="T28" fmla="*/ 36 w 67"/>
                <a:gd name="T29" fmla="*/ 76 h 78"/>
                <a:gd name="T30" fmla="*/ 32 w 67"/>
                <a:gd name="T31" fmla="*/ 74 h 78"/>
                <a:gd name="T32" fmla="*/ 29 w 67"/>
                <a:gd name="T33" fmla="*/ 72 h 78"/>
                <a:gd name="T34" fmla="*/ 18 w 67"/>
                <a:gd name="T35" fmla="*/ 47 h 78"/>
                <a:gd name="T36" fmla="*/ 11 w 67"/>
                <a:gd name="T37" fmla="*/ 30 h 78"/>
                <a:gd name="T38" fmla="*/ 5 w 67"/>
                <a:gd name="T39" fmla="*/ 18 h 78"/>
                <a:gd name="T40" fmla="*/ 0 w 6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78">
                  <a:moveTo>
                    <a:pt x="0" y="0"/>
                  </a:moveTo>
                  <a:lnTo>
                    <a:pt x="9" y="1"/>
                  </a:lnTo>
                  <a:lnTo>
                    <a:pt x="16" y="3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41" y="9"/>
                  </a:lnTo>
                  <a:lnTo>
                    <a:pt x="49" y="11"/>
                  </a:lnTo>
                  <a:lnTo>
                    <a:pt x="58" y="12"/>
                  </a:lnTo>
                  <a:lnTo>
                    <a:pt x="67" y="14"/>
                  </a:lnTo>
                  <a:lnTo>
                    <a:pt x="63" y="27"/>
                  </a:lnTo>
                  <a:lnTo>
                    <a:pt x="56" y="43"/>
                  </a:lnTo>
                  <a:lnTo>
                    <a:pt x="49" y="61"/>
                  </a:lnTo>
                  <a:lnTo>
                    <a:pt x="43" y="78"/>
                  </a:lnTo>
                  <a:lnTo>
                    <a:pt x="40" y="78"/>
                  </a:lnTo>
                  <a:lnTo>
                    <a:pt x="36" y="76"/>
                  </a:lnTo>
                  <a:lnTo>
                    <a:pt x="32" y="74"/>
                  </a:lnTo>
                  <a:lnTo>
                    <a:pt x="29" y="72"/>
                  </a:lnTo>
                  <a:lnTo>
                    <a:pt x="18" y="47"/>
                  </a:lnTo>
                  <a:lnTo>
                    <a:pt x="11" y="30"/>
                  </a:lnTo>
                  <a:lnTo>
                    <a:pt x="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1" name="Freeform 161"/>
            <p:cNvSpPr>
              <a:spLocks/>
            </p:cNvSpPr>
            <p:nvPr/>
          </p:nvSpPr>
          <p:spPr bwMode="auto">
            <a:xfrm>
              <a:off x="1168" y="1456"/>
              <a:ext cx="50" cy="268"/>
            </a:xfrm>
            <a:custGeom>
              <a:avLst/>
              <a:gdLst>
                <a:gd name="T0" fmla="*/ 0 w 50"/>
                <a:gd name="T1" fmla="*/ 255 h 268"/>
                <a:gd name="T2" fmla="*/ 18 w 50"/>
                <a:gd name="T3" fmla="*/ 119 h 268"/>
                <a:gd name="T4" fmla="*/ 29 w 50"/>
                <a:gd name="T5" fmla="*/ 48 h 268"/>
                <a:gd name="T6" fmla="*/ 34 w 50"/>
                <a:gd name="T7" fmla="*/ 16 h 268"/>
                <a:gd name="T8" fmla="*/ 38 w 50"/>
                <a:gd name="T9" fmla="*/ 1 h 268"/>
                <a:gd name="T10" fmla="*/ 41 w 50"/>
                <a:gd name="T11" fmla="*/ 1 h 268"/>
                <a:gd name="T12" fmla="*/ 45 w 50"/>
                <a:gd name="T13" fmla="*/ 0 h 268"/>
                <a:gd name="T14" fmla="*/ 47 w 50"/>
                <a:gd name="T15" fmla="*/ 0 h 268"/>
                <a:gd name="T16" fmla="*/ 50 w 50"/>
                <a:gd name="T17" fmla="*/ 0 h 268"/>
                <a:gd name="T18" fmla="*/ 32 w 50"/>
                <a:gd name="T19" fmla="*/ 141 h 268"/>
                <a:gd name="T20" fmla="*/ 21 w 50"/>
                <a:gd name="T21" fmla="*/ 215 h 268"/>
                <a:gd name="T22" fmla="*/ 16 w 50"/>
                <a:gd name="T23" fmla="*/ 248 h 268"/>
                <a:gd name="T24" fmla="*/ 10 w 50"/>
                <a:gd name="T25" fmla="*/ 266 h 268"/>
                <a:gd name="T26" fmla="*/ 9 w 50"/>
                <a:gd name="T27" fmla="*/ 268 h 268"/>
                <a:gd name="T28" fmla="*/ 7 w 50"/>
                <a:gd name="T29" fmla="*/ 268 h 268"/>
                <a:gd name="T30" fmla="*/ 3 w 50"/>
                <a:gd name="T31" fmla="*/ 268 h 268"/>
                <a:gd name="T32" fmla="*/ 0 w 50"/>
                <a:gd name="T33" fmla="*/ 268 h 268"/>
                <a:gd name="T34" fmla="*/ 0 w 50"/>
                <a:gd name="T35" fmla="*/ 264 h 268"/>
                <a:gd name="T36" fmla="*/ 0 w 50"/>
                <a:gd name="T37" fmla="*/ 260 h 268"/>
                <a:gd name="T38" fmla="*/ 0 w 50"/>
                <a:gd name="T39" fmla="*/ 259 h 268"/>
                <a:gd name="T40" fmla="*/ 0 w 50"/>
                <a:gd name="T41" fmla="*/ 25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268">
                  <a:moveTo>
                    <a:pt x="0" y="255"/>
                  </a:moveTo>
                  <a:lnTo>
                    <a:pt x="18" y="119"/>
                  </a:lnTo>
                  <a:lnTo>
                    <a:pt x="29" y="48"/>
                  </a:lnTo>
                  <a:lnTo>
                    <a:pt x="34" y="16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32" y="141"/>
                  </a:lnTo>
                  <a:lnTo>
                    <a:pt x="21" y="215"/>
                  </a:lnTo>
                  <a:lnTo>
                    <a:pt x="16" y="248"/>
                  </a:lnTo>
                  <a:lnTo>
                    <a:pt x="10" y="266"/>
                  </a:lnTo>
                  <a:lnTo>
                    <a:pt x="9" y="268"/>
                  </a:lnTo>
                  <a:lnTo>
                    <a:pt x="7" y="268"/>
                  </a:lnTo>
                  <a:lnTo>
                    <a:pt x="3" y="268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2" name="Freeform 162"/>
            <p:cNvSpPr>
              <a:spLocks/>
            </p:cNvSpPr>
            <p:nvPr/>
          </p:nvSpPr>
          <p:spPr bwMode="auto">
            <a:xfrm>
              <a:off x="1171" y="1972"/>
              <a:ext cx="45" cy="107"/>
            </a:xfrm>
            <a:custGeom>
              <a:avLst/>
              <a:gdLst>
                <a:gd name="T0" fmla="*/ 0 w 45"/>
                <a:gd name="T1" fmla="*/ 34 h 107"/>
                <a:gd name="T2" fmla="*/ 2 w 45"/>
                <a:gd name="T3" fmla="*/ 25 h 107"/>
                <a:gd name="T4" fmla="*/ 4 w 45"/>
                <a:gd name="T5" fmla="*/ 16 h 107"/>
                <a:gd name="T6" fmla="*/ 6 w 45"/>
                <a:gd name="T7" fmla="*/ 9 h 107"/>
                <a:gd name="T8" fmla="*/ 6 w 45"/>
                <a:gd name="T9" fmla="*/ 0 h 107"/>
                <a:gd name="T10" fmla="*/ 9 w 45"/>
                <a:gd name="T11" fmla="*/ 0 h 107"/>
                <a:gd name="T12" fmla="*/ 13 w 45"/>
                <a:gd name="T13" fmla="*/ 0 h 107"/>
                <a:gd name="T14" fmla="*/ 15 w 45"/>
                <a:gd name="T15" fmla="*/ 0 h 107"/>
                <a:gd name="T16" fmla="*/ 18 w 45"/>
                <a:gd name="T17" fmla="*/ 0 h 107"/>
                <a:gd name="T18" fmla="*/ 18 w 45"/>
                <a:gd name="T19" fmla="*/ 14 h 107"/>
                <a:gd name="T20" fmla="*/ 18 w 45"/>
                <a:gd name="T21" fmla="*/ 29 h 107"/>
                <a:gd name="T22" fmla="*/ 16 w 45"/>
                <a:gd name="T23" fmla="*/ 43 h 107"/>
                <a:gd name="T24" fmla="*/ 15 w 45"/>
                <a:gd name="T25" fmla="*/ 60 h 107"/>
                <a:gd name="T26" fmla="*/ 22 w 45"/>
                <a:gd name="T27" fmla="*/ 67 h 107"/>
                <a:gd name="T28" fmla="*/ 31 w 45"/>
                <a:gd name="T29" fmla="*/ 76 h 107"/>
                <a:gd name="T30" fmla="*/ 38 w 45"/>
                <a:gd name="T31" fmla="*/ 83 h 107"/>
                <a:gd name="T32" fmla="*/ 45 w 45"/>
                <a:gd name="T33" fmla="*/ 92 h 107"/>
                <a:gd name="T34" fmla="*/ 44 w 45"/>
                <a:gd name="T35" fmla="*/ 98 h 107"/>
                <a:gd name="T36" fmla="*/ 42 w 45"/>
                <a:gd name="T37" fmla="*/ 101 h 107"/>
                <a:gd name="T38" fmla="*/ 38 w 45"/>
                <a:gd name="T39" fmla="*/ 103 h 107"/>
                <a:gd name="T40" fmla="*/ 35 w 45"/>
                <a:gd name="T41" fmla="*/ 107 h 107"/>
                <a:gd name="T42" fmla="*/ 31 w 45"/>
                <a:gd name="T43" fmla="*/ 107 h 107"/>
                <a:gd name="T44" fmla="*/ 29 w 45"/>
                <a:gd name="T45" fmla="*/ 107 h 107"/>
                <a:gd name="T46" fmla="*/ 26 w 45"/>
                <a:gd name="T47" fmla="*/ 107 h 107"/>
                <a:gd name="T48" fmla="*/ 24 w 45"/>
                <a:gd name="T49" fmla="*/ 107 h 107"/>
                <a:gd name="T50" fmla="*/ 16 w 45"/>
                <a:gd name="T51" fmla="*/ 99 h 107"/>
                <a:gd name="T52" fmla="*/ 11 w 45"/>
                <a:gd name="T53" fmla="*/ 94 h 107"/>
                <a:gd name="T54" fmla="*/ 6 w 45"/>
                <a:gd name="T55" fmla="*/ 87 h 107"/>
                <a:gd name="T56" fmla="*/ 0 w 45"/>
                <a:gd name="T57" fmla="*/ 81 h 107"/>
                <a:gd name="T58" fmla="*/ 0 w 45"/>
                <a:gd name="T59" fmla="*/ 69 h 107"/>
                <a:gd name="T60" fmla="*/ 0 w 45"/>
                <a:gd name="T61" fmla="*/ 58 h 107"/>
                <a:gd name="T62" fmla="*/ 0 w 45"/>
                <a:gd name="T63" fmla="*/ 45 h 107"/>
                <a:gd name="T64" fmla="*/ 0 w 45"/>
                <a:gd name="T6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107">
                  <a:moveTo>
                    <a:pt x="0" y="34"/>
                  </a:moveTo>
                  <a:lnTo>
                    <a:pt x="2" y="25"/>
                  </a:lnTo>
                  <a:lnTo>
                    <a:pt x="4" y="16"/>
                  </a:lnTo>
                  <a:lnTo>
                    <a:pt x="6" y="9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14"/>
                  </a:lnTo>
                  <a:lnTo>
                    <a:pt x="18" y="29"/>
                  </a:lnTo>
                  <a:lnTo>
                    <a:pt x="16" y="43"/>
                  </a:lnTo>
                  <a:lnTo>
                    <a:pt x="15" y="60"/>
                  </a:lnTo>
                  <a:lnTo>
                    <a:pt x="22" y="67"/>
                  </a:lnTo>
                  <a:lnTo>
                    <a:pt x="31" y="76"/>
                  </a:lnTo>
                  <a:lnTo>
                    <a:pt x="38" y="83"/>
                  </a:lnTo>
                  <a:lnTo>
                    <a:pt x="45" y="92"/>
                  </a:lnTo>
                  <a:lnTo>
                    <a:pt x="44" y="98"/>
                  </a:lnTo>
                  <a:lnTo>
                    <a:pt x="42" y="101"/>
                  </a:lnTo>
                  <a:lnTo>
                    <a:pt x="38" y="103"/>
                  </a:lnTo>
                  <a:lnTo>
                    <a:pt x="35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16" y="99"/>
                  </a:lnTo>
                  <a:lnTo>
                    <a:pt x="11" y="94"/>
                  </a:lnTo>
                  <a:lnTo>
                    <a:pt x="6" y="8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3" name="Freeform 163"/>
            <p:cNvSpPr>
              <a:spLocks/>
            </p:cNvSpPr>
            <p:nvPr/>
          </p:nvSpPr>
          <p:spPr bwMode="auto">
            <a:xfrm>
              <a:off x="1177" y="1501"/>
              <a:ext cx="9" cy="43"/>
            </a:xfrm>
            <a:custGeom>
              <a:avLst/>
              <a:gdLst>
                <a:gd name="T0" fmla="*/ 0 w 9"/>
                <a:gd name="T1" fmla="*/ 9 h 43"/>
                <a:gd name="T2" fmla="*/ 0 w 9"/>
                <a:gd name="T3" fmla="*/ 7 h 43"/>
                <a:gd name="T4" fmla="*/ 0 w 9"/>
                <a:gd name="T5" fmla="*/ 3 h 43"/>
                <a:gd name="T6" fmla="*/ 0 w 9"/>
                <a:gd name="T7" fmla="*/ 2 h 43"/>
                <a:gd name="T8" fmla="*/ 0 w 9"/>
                <a:gd name="T9" fmla="*/ 0 h 43"/>
                <a:gd name="T10" fmla="*/ 1 w 9"/>
                <a:gd name="T11" fmla="*/ 0 h 43"/>
                <a:gd name="T12" fmla="*/ 3 w 9"/>
                <a:gd name="T13" fmla="*/ 0 h 43"/>
                <a:gd name="T14" fmla="*/ 5 w 9"/>
                <a:gd name="T15" fmla="*/ 0 h 43"/>
                <a:gd name="T16" fmla="*/ 9 w 9"/>
                <a:gd name="T17" fmla="*/ 0 h 43"/>
                <a:gd name="T18" fmla="*/ 5 w 9"/>
                <a:gd name="T19" fmla="*/ 25 h 43"/>
                <a:gd name="T20" fmla="*/ 1 w 9"/>
                <a:gd name="T21" fmla="*/ 40 h 43"/>
                <a:gd name="T22" fmla="*/ 1 w 9"/>
                <a:gd name="T23" fmla="*/ 43 h 43"/>
                <a:gd name="T24" fmla="*/ 0 w 9"/>
                <a:gd name="T25" fmla="*/ 43 h 43"/>
                <a:gd name="T26" fmla="*/ 0 w 9"/>
                <a:gd name="T27" fmla="*/ 34 h 43"/>
                <a:gd name="T28" fmla="*/ 0 w 9"/>
                <a:gd name="T29" fmla="*/ 27 h 43"/>
                <a:gd name="T30" fmla="*/ 0 w 9"/>
                <a:gd name="T31" fmla="*/ 18 h 43"/>
                <a:gd name="T32" fmla="*/ 0 w 9"/>
                <a:gd name="T3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43">
                  <a:moveTo>
                    <a:pt x="0" y="9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5" y="2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4" name="Freeform 164"/>
            <p:cNvSpPr>
              <a:spLocks/>
            </p:cNvSpPr>
            <p:nvPr/>
          </p:nvSpPr>
          <p:spPr bwMode="auto">
            <a:xfrm>
              <a:off x="1200" y="1677"/>
              <a:ext cx="11" cy="34"/>
            </a:xfrm>
            <a:custGeom>
              <a:avLst/>
              <a:gdLst>
                <a:gd name="T0" fmla="*/ 0 w 11"/>
                <a:gd name="T1" fmla="*/ 7 h 34"/>
                <a:gd name="T2" fmla="*/ 0 w 11"/>
                <a:gd name="T3" fmla="*/ 5 h 34"/>
                <a:gd name="T4" fmla="*/ 2 w 11"/>
                <a:gd name="T5" fmla="*/ 3 h 34"/>
                <a:gd name="T6" fmla="*/ 2 w 11"/>
                <a:gd name="T7" fmla="*/ 1 h 34"/>
                <a:gd name="T8" fmla="*/ 2 w 11"/>
                <a:gd name="T9" fmla="*/ 0 h 34"/>
                <a:gd name="T10" fmla="*/ 4 w 11"/>
                <a:gd name="T11" fmla="*/ 0 h 34"/>
                <a:gd name="T12" fmla="*/ 7 w 11"/>
                <a:gd name="T13" fmla="*/ 0 h 34"/>
                <a:gd name="T14" fmla="*/ 9 w 11"/>
                <a:gd name="T15" fmla="*/ 0 h 34"/>
                <a:gd name="T16" fmla="*/ 11 w 11"/>
                <a:gd name="T17" fmla="*/ 0 h 34"/>
                <a:gd name="T18" fmla="*/ 9 w 11"/>
                <a:gd name="T19" fmla="*/ 9 h 34"/>
                <a:gd name="T20" fmla="*/ 7 w 11"/>
                <a:gd name="T21" fmla="*/ 16 h 34"/>
                <a:gd name="T22" fmla="*/ 6 w 11"/>
                <a:gd name="T23" fmla="*/ 25 h 34"/>
                <a:gd name="T24" fmla="*/ 6 w 11"/>
                <a:gd name="T25" fmla="*/ 34 h 34"/>
                <a:gd name="T26" fmla="*/ 2 w 11"/>
                <a:gd name="T27" fmla="*/ 30 h 34"/>
                <a:gd name="T28" fmla="*/ 0 w 11"/>
                <a:gd name="T29" fmla="*/ 27 h 34"/>
                <a:gd name="T30" fmla="*/ 0 w 11"/>
                <a:gd name="T31" fmla="*/ 19 h 34"/>
                <a:gd name="T32" fmla="*/ 0 w 11"/>
                <a:gd name="T3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34">
                  <a:moveTo>
                    <a:pt x="0" y="7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9"/>
                  </a:lnTo>
                  <a:lnTo>
                    <a:pt x="7" y="16"/>
                  </a:lnTo>
                  <a:lnTo>
                    <a:pt x="6" y="25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5" name="Freeform 165"/>
            <p:cNvSpPr>
              <a:spLocks/>
            </p:cNvSpPr>
            <p:nvPr/>
          </p:nvSpPr>
          <p:spPr bwMode="auto">
            <a:xfrm>
              <a:off x="1197" y="2012"/>
              <a:ext cx="30" cy="43"/>
            </a:xfrm>
            <a:custGeom>
              <a:avLst/>
              <a:gdLst>
                <a:gd name="T0" fmla="*/ 0 w 30"/>
                <a:gd name="T1" fmla="*/ 0 h 43"/>
                <a:gd name="T2" fmla="*/ 3 w 30"/>
                <a:gd name="T3" fmla="*/ 1 h 43"/>
                <a:gd name="T4" fmla="*/ 7 w 30"/>
                <a:gd name="T5" fmla="*/ 3 h 43"/>
                <a:gd name="T6" fmla="*/ 10 w 30"/>
                <a:gd name="T7" fmla="*/ 7 h 43"/>
                <a:gd name="T8" fmla="*/ 14 w 30"/>
                <a:gd name="T9" fmla="*/ 9 h 43"/>
                <a:gd name="T10" fmla="*/ 18 w 30"/>
                <a:gd name="T11" fmla="*/ 18 h 43"/>
                <a:gd name="T12" fmla="*/ 23 w 30"/>
                <a:gd name="T13" fmla="*/ 25 h 43"/>
                <a:gd name="T14" fmla="*/ 27 w 30"/>
                <a:gd name="T15" fmla="*/ 34 h 43"/>
                <a:gd name="T16" fmla="*/ 30 w 30"/>
                <a:gd name="T17" fmla="*/ 43 h 43"/>
                <a:gd name="T18" fmla="*/ 21 w 30"/>
                <a:gd name="T19" fmla="*/ 38 h 43"/>
                <a:gd name="T20" fmla="*/ 16 w 30"/>
                <a:gd name="T21" fmla="*/ 32 h 43"/>
                <a:gd name="T22" fmla="*/ 10 w 30"/>
                <a:gd name="T23" fmla="*/ 29 h 43"/>
                <a:gd name="T24" fmla="*/ 5 w 30"/>
                <a:gd name="T25" fmla="*/ 27 h 43"/>
                <a:gd name="T26" fmla="*/ 3 w 30"/>
                <a:gd name="T27" fmla="*/ 21 h 43"/>
                <a:gd name="T28" fmla="*/ 3 w 30"/>
                <a:gd name="T29" fmla="*/ 14 h 43"/>
                <a:gd name="T30" fmla="*/ 1 w 30"/>
                <a:gd name="T31" fmla="*/ 7 h 43"/>
                <a:gd name="T32" fmla="*/ 0 w 30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3">
                  <a:moveTo>
                    <a:pt x="0" y="0"/>
                  </a:moveTo>
                  <a:lnTo>
                    <a:pt x="3" y="1"/>
                  </a:lnTo>
                  <a:lnTo>
                    <a:pt x="7" y="3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8" y="18"/>
                  </a:lnTo>
                  <a:lnTo>
                    <a:pt x="23" y="25"/>
                  </a:lnTo>
                  <a:lnTo>
                    <a:pt x="27" y="34"/>
                  </a:lnTo>
                  <a:lnTo>
                    <a:pt x="30" y="43"/>
                  </a:lnTo>
                  <a:lnTo>
                    <a:pt x="21" y="38"/>
                  </a:lnTo>
                  <a:lnTo>
                    <a:pt x="16" y="32"/>
                  </a:lnTo>
                  <a:lnTo>
                    <a:pt x="10" y="29"/>
                  </a:lnTo>
                  <a:lnTo>
                    <a:pt x="5" y="27"/>
                  </a:lnTo>
                  <a:lnTo>
                    <a:pt x="3" y="21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6" name="Freeform 166"/>
            <p:cNvSpPr>
              <a:spLocks/>
            </p:cNvSpPr>
            <p:nvPr/>
          </p:nvSpPr>
          <p:spPr bwMode="auto">
            <a:xfrm>
              <a:off x="1202" y="1423"/>
              <a:ext cx="16" cy="23"/>
            </a:xfrm>
            <a:custGeom>
              <a:avLst/>
              <a:gdLst>
                <a:gd name="T0" fmla="*/ 4 w 16"/>
                <a:gd name="T1" fmla="*/ 4 h 23"/>
                <a:gd name="T2" fmla="*/ 5 w 16"/>
                <a:gd name="T3" fmla="*/ 4 h 23"/>
                <a:gd name="T4" fmla="*/ 9 w 16"/>
                <a:gd name="T5" fmla="*/ 4 h 23"/>
                <a:gd name="T6" fmla="*/ 13 w 16"/>
                <a:gd name="T7" fmla="*/ 2 h 23"/>
                <a:gd name="T8" fmla="*/ 16 w 16"/>
                <a:gd name="T9" fmla="*/ 0 h 23"/>
                <a:gd name="T10" fmla="*/ 16 w 16"/>
                <a:gd name="T11" fmla="*/ 7 h 23"/>
                <a:gd name="T12" fmla="*/ 16 w 16"/>
                <a:gd name="T13" fmla="*/ 13 h 23"/>
                <a:gd name="T14" fmla="*/ 16 w 16"/>
                <a:gd name="T15" fmla="*/ 18 h 23"/>
                <a:gd name="T16" fmla="*/ 16 w 16"/>
                <a:gd name="T17" fmla="*/ 23 h 23"/>
                <a:gd name="T18" fmla="*/ 13 w 16"/>
                <a:gd name="T19" fmla="*/ 23 h 23"/>
                <a:gd name="T20" fmla="*/ 9 w 16"/>
                <a:gd name="T21" fmla="*/ 23 h 23"/>
                <a:gd name="T22" fmla="*/ 4 w 16"/>
                <a:gd name="T23" fmla="*/ 23 h 23"/>
                <a:gd name="T24" fmla="*/ 0 w 16"/>
                <a:gd name="T25" fmla="*/ 23 h 23"/>
                <a:gd name="T26" fmla="*/ 0 w 16"/>
                <a:gd name="T27" fmla="*/ 20 h 23"/>
                <a:gd name="T28" fmla="*/ 0 w 16"/>
                <a:gd name="T29" fmla="*/ 14 h 23"/>
                <a:gd name="T30" fmla="*/ 2 w 16"/>
                <a:gd name="T31" fmla="*/ 9 h 23"/>
                <a:gd name="T32" fmla="*/ 4 w 16"/>
                <a:gd name="T3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3">
                  <a:moveTo>
                    <a:pt x="4" y="4"/>
                  </a:moveTo>
                  <a:lnTo>
                    <a:pt x="5" y="4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18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7" name="Freeform 167"/>
            <p:cNvSpPr>
              <a:spLocks/>
            </p:cNvSpPr>
            <p:nvPr/>
          </p:nvSpPr>
          <p:spPr bwMode="auto">
            <a:xfrm>
              <a:off x="1218" y="3859"/>
              <a:ext cx="93" cy="96"/>
            </a:xfrm>
            <a:custGeom>
              <a:avLst/>
              <a:gdLst>
                <a:gd name="T0" fmla="*/ 0 w 93"/>
                <a:gd name="T1" fmla="*/ 83 h 96"/>
                <a:gd name="T2" fmla="*/ 9 w 93"/>
                <a:gd name="T3" fmla="*/ 67 h 96"/>
                <a:gd name="T4" fmla="*/ 18 w 93"/>
                <a:gd name="T5" fmla="*/ 54 h 96"/>
                <a:gd name="T6" fmla="*/ 27 w 93"/>
                <a:gd name="T7" fmla="*/ 34 h 96"/>
                <a:gd name="T8" fmla="*/ 44 w 93"/>
                <a:gd name="T9" fmla="*/ 0 h 96"/>
                <a:gd name="T10" fmla="*/ 56 w 93"/>
                <a:gd name="T11" fmla="*/ 2 h 96"/>
                <a:gd name="T12" fmla="*/ 65 w 93"/>
                <a:gd name="T13" fmla="*/ 5 h 96"/>
                <a:gd name="T14" fmla="*/ 76 w 93"/>
                <a:gd name="T15" fmla="*/ 11 h 96"/>
                <a:gd name="T16" fmla="*/ 93 w 93"/>
                <a:gd name="T17" fmla="*/ 20 h 96"/>
                <a:gd name="T18" fmla="*/ 93 w 93"/>
                <a:gd name="T19" fmla="*/ 25 h 96"/>
                <a:gd name="T20" fmla="*/ 91 w 93"/>
                <a:gd name="T21" fmla="*/ 31 h 96"/>
                <a:gd name="T22" fmla="*/ 89 w 93"/>
                <a:gd name="T23" fmla="*/ 36 h 96"/>
                <a:gd name="T24" fmla="*/ 87 w 93"/>
                <a:gd name="T25" fmla="*/ 42 h 96"/>
                <a:gd name="T26" fmla="*/ 71 w 93"/>
                <a:gd name="T27" fmla="*/ 51 h 96"/>
                <a:gd name="T28" fmla="*/ 62 w 93"/>
                <a:gd name="T29" fmla="*/ 54 h 96"/>
                <a:gd name="T30" fmla="*/ 53 w 93"/>
                <a:gd name="T31" fmla="*/ 58 h 96"/>
                <a:gd name="T32" fmla="*/ 42 w 93"/>
                <a:gd name="T33" fmla="*/ 62 h 96"/>
                <a:gd name="T34" fmla="*/ 40 w 93"/>
                <a:gd name="T35" fmla="*/ 69 h 96"/>
                <a:gd name="T36" fmla="*/ 38 w 93"/>
                <a:gd name="T37" fmla="*/ 76 h 96"/>
                <a:gd name="T38" fmla="*/ 35 w 93"/>
                <a:gd name="T39" fmla="*/ 83 h 96"/>
                <a:gd name="T40" fmla="*/ 33 w 93"/>
                <a:gd name="T41" fmla="*/ 91 h 96"/>
                <a:gd name="T42" fmla="*/ 20 w 93"/>
                <a:gd name="T43" fmla="*/ 94 h 96"/>
                <a:gd name="T44" fmla="*/ 13 w 93"/>
                <a:gd name="T45" fmla="*/ 96 h 96"/>
                <a:gd name="T46" fmla="*/ 9 w 93"/>
                <a:gd name="T47" fmla="*/ 96 h 96"/>
                <a:gd name="T48" fmla="*/ 4 w 93"/>
                <a:gd name="T49" fmla="*/ 92 h 96"/>
                <a:gd name="T50" fmla="*/ 2 w 93"/>
                <a:gd name="T51" fmla="*/ 91 h 96"/>
                <a:gd name="T52" fmla="*/ 0 w 93"/>
                <a:gd name="T53" fmla="*/ 89 h 96"/>
                <a:gd name="T54" fmla="*/ 0 w 93"/>
                <a:gd name="T55" fmla="*/ 87 h 96"/>
                <a:gd name="T56" fmla="*/ 0 w 93"/>
                <a:gd name="T57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96">
                  <a:moveTo>
                    <a:pt x="0" y="83"/>
                  </a:moveTo>
                  <a:lnTo>
                    <a:pt x="9" y="67"/>
                  </a:lnTo>
                  <a:lnTo>
                    <a:pt x="18" y="54"/>
                  </a:lnTo>
                  <a:lnTo>
                    <a:pt x="27" y="34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5" y="5"/>
                  </a:lnTo>
                  <a:lnTo>
                    <a:pt x="76" y="11"/>
                  </a:lnTo>
                  <a:lnTo>
                    <a:pt x="93" y="20"/>
                  </a:lnTo>
                  <a:lnTo>
                    <a:pt x="93" y="25"/>
                  </a:lnTo>
                  <a:lnTo>
                    <a:pt x="91" y="31"/>
                  </a:lnTo>
                  <a:lnTo>
                    <a:pt x="89" y="36"/>
                  </a:lnTo>
                  <a:lnTo>
                    <a:pt x="87" y="42"/>
                  </a:lnTo>
                  <a:lnTo>
                    <a:pt x="71" y="51"/>
                  </a:lnTo>
                  <a:lnTo>
                    <a:pt x="62" y="54"/>
                  </a:lnTo>
                  <a:lnTo>
                    <a:pt x="53" y="58"/>
                  </a:lnTo>
                  <a:lnTo>
                    <a:pt x="42" y="62"/>
                  </a:lnTo>
                  <a:lnTo>
                    <a:pt x="40" y="69"/>
                  </a:lnTo>
                  <a:lnTo>
                    <a:pt x="38" y="76"/>
                  </a:lnTo>
                  <a:lnTo>
                    <a:pt x="35" y="83"/>
                  </a:lnTo>
                  <a:lnTo>
                    <a:pt x="33" y="91"/>
                  </a:lnTo>
                  <a:lnTo>
                    <a:pt x="20" y="94"/>
                  </a:lnTo>
                  <a:lnTo>
                    <a:pt x="13" y="96"/>
                  </a:lnTo>
                  <a:lnTo>
                    <a:pt x="9" y="96"/>
                  </a:lnTo>
                  <a:lnTo>
                    <a:pt x="4" y="92"/>
                  </a:lnTo>
                  <a:lnTo>
                    <a:pt x="2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8" name="Freeform 168"/>
            <p:cNvSpPr>
              <a:spLocks/>
            </p:cNvSpPr>
            <p:nvPr/>
          </p:nvSpPr>
          <p:spPr bwMode="auto">
            <a:xfrm>
              <a:off x="1222" y="2071"/>
              <a:ext cx="29" cy="55"/>
            </a:xfrm>
            <a:custGeom>
              <a:avLst/>
              <a:gdLst>
                <a:gd name="T0" fmla="*/ 0 w 29"/>
                <a:gd name="T1" fmla="*/ 8 h 55"/>
                <a:gd name="T2" fmla="*/ 2 w 29"/>
                <a:gd name="T3" fmla="*/ 6 h 55"/>
                <a:gd name="T4" fmla="*/ 3 w 29"/>
                <a:gd name="T5" fmla="*/ 4 h 55"/>
                <a:gd name="T6" fmla="*/ 5 w 29"/>
                <a:gd name="T7" fmla="*/ 2 h 55"/>
                <a:gd name="T8" fmla="*/ 7 w 29"/>
                <a:gd name="T9" fmla="*/ 0 h 55"/>
                <a:gd name="T10" fmla="*/ 13 w 29"/>
                <a:gd name="T11" fmla="*/ 6 h 55"/>
                <a:gd name="T12" fmla="*/ 18 w 29"/>
                <a:gd name="T13" fmla="*/ 11 h 55"/>
                <a:gd name="T14" fmla="*/ 23 w 29"/>
                <a:gd name="T15" fmla="*/ 17 h 55"/>
                <a:gd name="T16" fmla="*/ 29 w 29"/>
                <a:gd name="T17" fmla="*/ 22 h 55"/>
                <a:gd name="T18" fmla="*/ 29 w 29"/>
                <a:gd name="T19" fmla="*/ 29 h 55"/>
                <a:gd name="T20" fmla="*/ 29 w 29"/>
                <a:gd name="T21" fmla="*/ 35 h 55"/>
                <a:gd name="T22" fmla="*/ 25 w 29"/>
                <a:gd name="T23" fmla="*/ 42 h 55"/>
                <a:gd name="T24" fmla="*/ 22 w 29"/>
                <a:gd name="T25" fmla="*/ 51 h 55"/>
                <a:gd name="T26" fmla="*/ 18 w 29"/>
                <a:gd name="T27" fmla="*/ 51 h 55"/>
                <a:gd name="T28" fmla="*/ 14 w 29"/>
                <a:gd name="T29" fmla="*/ 51 h 55"/>
                <a:gd name="T30" fmla="*/ 13 w 29"/>
                <a:gd name="T31" fmla="*/ 53 h 55"/>
                <a:gd name="T32" fmla="*/ 11 w 29"/>
                <a:gd name="T33" fmla="*/ 55 h 55"/>
                <a:gd name="T34" fmla="*/ 7 w 29"/>
                <a:gd name="T35" fmla="*/ 51 h 55"/>
                <a:gd name="T36" fmla="*/ 5 w 29"/>
                <a:gd name="T37" fmla="*/ 46 h 55"/>
                <a:gd name="T38" fmla="*/ 2 w 29"/>
                <a:gd name="T39" fmla="*/ 42 h 55"/>
                <a:gd name="T40" fmla="*/ 0 w 29"/>
                <a:gd name="T41" fmla="*/ 38 h 55"/>
                <a:gd name="T42" fmla="*/ 0 w 29"/>
                <a:gd name="T43" fmla="*/ 31 h 55"/>
                <a:gd name="T44" fmla="*/ 0 w 29"/>
                <a:gd name="T45" fmla="*/ 24 h 55"/>
                <a:gd name="T46" fmla="*/ 0 w 29"/>
                <a:gd name="T47" fmla="*/ 15 h 55"/>
                <a:gd name="T48" fmla="*/ 0 w 29"/>
                <a:gd name="T4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55">
                  <a:moveTo>
                    <a:pt x="0" y="8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3" y="17"/>
                  </a:lnTo>
                  <a:lnTo>
                    <a:pt x="29" y="22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5" y="42"/>
                  </a:lnTo>
                  <a:lnTo>
                    <a:pt x="22" y="51"/>
                  </a:lnTo>
                  <a:lnTo>
                    <a:pt x="18" y="51"/>
                  </a:lnTo>
                  <a:lnTo>
                    <a:pt x="14" y="51"/>
                  </a:lnTo>
                  <a:lnTo>
                    <a:pt x="13" y="53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9" name="Freeform 169"/>
            <p:cNvSpPr>
              <a:spLocks/>
            </p:cNvSpPr>
            <p:nvPr/>
          </p:nvSpPr>
          <p:spPr bwMode="auto">
            <a:xfrm>
              <a:off x="1244" y="2126"/>
              <a:ext cx="30" cy="45"/>
            </a:xfrm>
            <a:custGeom>
              <a:avLst/>
              <a:gdLst>
                <a:gd name="T0" fmla="*/ 0 w 30"/>
                <a:gd name="T1" fmla="*/ 12 h 45"/>
                <a:gd name="T2" fmla="*/ 9 w 30"/>
                <a:gd name="T3" fmla="*/ 9 h 45"/>
                <a:gd name="T4" fmla="*/ 16 w 30"/>
                <a:gd name="T5" fmla="*/ 3 h 45"/>
                <a:gd name="T6" fmla="*/ 21 w 30"/>
                <a:gd name="T7" fmla="*/ 2 h 45"/>
                <a:gd name="T8" fmla="*/ 29 w 30"/>
                <a:gd name="T9" fmla="*/ 0 h 45"/>
                <a:gd name="T10" fmla="*/ 29 w 30"/>
                <a:gd name="T11" fmla="*/ 5 h 45"/>
                <a:gd name="T12" fmla="*/ 30 w 30"/>
                <a:gd name="T13" fmla="*/ 11 h 45"/>
                <a:gd name="T14" fmla="*/ 30 w 30"/>
                <a:gd name="T15" fmla="*/ 16 h 45"/>
                <a:gd name="T16" fmla="*/ 30 w 30"/>
                <a:gd name="T17" fmla="*/ 21 h 45"/>
                <a:gd name="T18" fmla="*/ 29 w 30"/>
                <a:gd name="T19" fmla="*/ 27 h 45"/>
                <a:gd name="T20" fmla="*/ 25 w 30"/>
                <a:gd name="T21" fmla="*/ 32 h 45"/>
                <a:gd name="T22" fmla="*/ 21 w 30"/>
                <a:gd name="T23" fmla="*/ 38 h 45"/>
                <a:gd name="T24" fmla="*/ 18 w 30"/>
                <a:gd name="T25" fmla="*/ 45 h 45"/>
                <a:gd name="T26" fmla="*/ 14 w 30"/>
                <a:gd name="T27" fmla="*/ 36 h 45"/>
                <a:gd name="T28" fmla="*/ 9 w 30"/>
                <a:gd name="T29" fmla="*/ 29 h 45"/>
                <a:gd name="T30" fmla="*/ 5 w 30"/>
                <a:gd name="T31" fmla="*/ 20 h 45"/>
                <a:gd name="T32" fmla="*/ 0 w 30"/>
                <a:gd name="T3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5">
                  <a:moveTo>
                    <a:pt x="0" y="12"/>
                  </a:moveTo>
                  <a:lnTo>
                    <a:pt x="9" y="9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29" y="27"/>
                  </a:lnTo>
                  <a:lnTo>
                    <a:pt x="25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4" y="36"/>
                  </a:lnTo>
                  <a:lnTo>
                    <a:pt x="9" y="29"/>
                  </a:lnTo>
                  <a:lnTo>
                    <a:pt x="5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0" name="Freeform 170"/>
            <p:cNvSpPr>
              <a:spLocks/>
            </p:cNvSpPr>
            <p:nvPr/>
          </p:nvSpPr>
          <p:spPr bwMode="auto">
            <a:xfrm>
              <a:off x="1244" y="2292"/>
              <a:ext cx="7" cy="24"/>
            </a:xfrm>
            <a:custGeom>
              <a:avLst/>
              <a:gdLst>
                <a:gd name="T0" fmla="*/ 0 w 7"/>
                <a:gd name="T1" fmla="*/ 0 h 24"/>
                <a:gd name="T2" fmla="*/ 1 w 7"/>
                <a:gd name="T3" fmla="*/ 0 h 24"/>
                <a:gd name="T4" fmla="*/ 3 w 7"/>
                <a:gd name="T5" fmla="*/ 0 h 24"/>
                <a:gd name="T6" fmla="*/ 5 w 7"/>
                <a:gd name="T7" fmla="*/ 0 h 24"/>
                <a:gd name="T8" fmla="*/ 7 w 7"/>
                <a:gd name="T9" fmla="*/ 0 h 24"/>
                <a:gd name="T10" fmla="*/ 7 w 7"/>
                <a:gd name="T11" fmla="*/ 6 h 24"/>
                <a:gd name="T12" fmla="*/ 7 w 7"/>
                <a:gd name="T13" fmla="*/ 11 h 24"/>
                <a:gd name="T14" fmla="*/ 7 w 7"/>
                <a:gd name="T15" fmla="*/ 18 h 24"/>
                <a:gd name="T16" fmla="*/ 7 w 7"/>
                <a:gd name="T17" fmla="*/ 24 h 24"/>
                <a:gd name="T18" fmla="*/ 5 w 7"/>
                <a:gd name="T19" fmla="*/ 18 h 24"/>
                <a:gd name="T20" fmla="*/ 3 w 7"/>
                <a:gd name="T21" fmla="*/ 11 h 24"/>
                <a:gd name="T22" fmla="*/ 1 w 7"/>
                <a:gd name="T23" fmla="*/ 6 h 24"/>
                <a:gd name="T24" fmla="*/ 0 w 7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11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3" y="11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1" name="Freeform 171"/>
            <p:cNvSpPr>
              <a:spLocks/>
            </p:cNvSpPr>
            <p:nvPr/>
          </p:nvSpPr>
          <p:spPr bwMode="auto">
            <a:xfrm>
              <a:off x="1245" y="2370"/>
              <a:ext cx="1" cy="26"/>
            </a:xfrm>
            <a:custGeom>
              <a:avLst/>
              <a:gdLst>
                <a:gd name="T0" fmla="*/ 0 h 26"/>
                <a:gd name="T1" fmla="*/ 7 h 26"/>
                <a:gd name="T2" fmla="*/ 13 h 26"/>
                <a:gd name="T3" fmla="*/ 18 h 26"/>
                <a:gd name="T4" fmla="*/ 26 h 26"/>
                <a:gd name="T5" fmla="*/ 18 h 26"/>
                <a:gd name="T6" fmla="*/ 13 h 26"/>
                <a:gd name="T7" fmla="*/ 7 h 26"/>
                <a:gd name="T8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2" name="Freeform 172"/>
            <p:cNvSpPr>
              <a:spLocks/>
            </p:cNvSpPr>
            <p:nvPr/>
          </p:nvSpPr>
          <p:spPr bwMode="auto">
            <a:xfrm>
              <a:off x="1251" y="1704"/>
              <a:ext cx="38" cy="20"/>
            </a:xfrm>
            <a:custGeom>
              <a:avLst/>
              <a:gdLst>
                <a:gd name="T0" fmla="*/ 0 w 38"/>
                <a:gd name="T1" fmla="*/ 14 h 20"/>
                <a:gd name="T2" fmla="*/ 16 w 38"/>
                <a:gd name="T3" fmla="*/ 5 h 20"/>
                <a:gd name="T4" fmla="*/ 25 w 38"/>
                <a:gd name="T5" fmla="*/ 1 h 20"/>
                <a:gd name="T6" fmla="*/ 31 w 38"/>
                <a:gd name="T7" fmla="*/ 0 h 20"/>
                <a:gd name="T8" fmla="*/ 38 w 38"/>
                <a:gd name="T9" fmla="*/ 0 h 20"/>
                <a:gd name="T10" fmla="*/ 38 w 38"/>
                <a:gd name="T11" fmla="*/ 3 h 20"/>
                <a:gd name="T12" fmla="*/ 38 w 38"/>
                <a:gd name="T13" fmla="*/ 9 h 20"/>
                <a:gd name="T14" fmla="*/ 38 w 38"/>
                <a:gd name="T15" fmla="*/ 14 h 20"/>
                <a:gd name="T16" fmla="*/ 38 w 38"/>
                <a:gd name="T17" fmla="*/ 18 h 20"/>
                <a:gd name="T18" fmla="*/ 29 w 38"/>
                <a:gd name="T19" fmla="*/ 18 h 20"/>
                <a:gd name="T20" fmla="*/ 20 w 38"/>
                <a:gd name="T21" fmla="*/ 18 h 20"/>
                <a:gd name="T22" fmla="*/ 11 w 38"/>
                <a:gd name="T23" fmla="*/ 20 h 20"/>
                <a:gd name="T24" fmla="*/ 0 w 38"/>
                <a:gd name="T25" fmla="*/ 20 h 20"/>
                <a:gd name="T26" fmla="*/ 0 w 38"/>
                <a:gd name="T27" fmla="*/ 18 h 20"/>
                <a:gd name="T28" fmla="*/ 0 w 38"/>
                <a:gd name="T29" fmla="*/ 16 h 20"/>
                <a:gd name="T30" fmla="*/ 0 w 38"/>
                <a:gd name="T31" fmla="*/ 14 h 20"/>
                <a:gd name="T32" fmla="*/ 0 w 38"/>
                <a:gd name="T3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0">
                  <a:moveTo>
                    <a:pt x="0" y="14"/>
                  </a:moveTo>
                  <a:lnTo>
                    <a:pt x="16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29" y="18"/>
                  </a:lnTo>
                  <a:lnTo>
                    <a:pt x="20" y="18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3" name="Freeform 173"/>
            <p:cNvSpPr>
              <a:spLocks/>
            </p:cNvSpPr>
            <p:nvPr/>
          </p:nvSpPr>
          <p:spPr bwMode="auto">
            <a:xfrm>
              <a:off x="1251" y="2214"/>
              <a:ext cx="70" cy="229"/>
            </a:xfrm>
            <a:custGeom>
              <a:avLst/>
              <a:gdLst>
                <a:gd name="T0" fmla="*/ 0 w 70"/>
                <a:gd name="T1" fmla="*/ 2 h 229"/>
                <a:gd name="T2" fmla="*/ 3 w 70"/>
                <a:gd name="T3" fmla="*/ 2 h 229"/>
                <a:gd name="T4" fmla="*/ 7 w 70"/>
                <a:gd name="T5" fmla="*/ 0 h 229"/>
                <a:gd name="T6" fmla="*/ 11 w 70"/>
                <a:gd name="T7" fmla="*/ 0 h 229"/>
                <a:gd name="T8" fmla="*/ 14 w 70"/>
                <a:gd name="T9" fmla="*/ 0 h 229"/>
                <a:gd name="T10" fmla="*/ 23 w 70"/>
                <a:gd name="T11" fmla="*/ 38 h 229"/>
                <a:gd name="T12" fmla="*/ 29 w 70"/>
                <a:gd name="T13" fmla="*/ 69 h 229"/>
                <a:gd name="T14" fmla="*/ 34 w 70"/>
                <a:gd name="T15" fmla="*/ 93 h 229"/>
                <a:gd name="T16" fmla="*/ 40 w 70"/>
                <a:gd name="T17" fmla="*/ 113 h 229"/>
                <a:gd name="T18" fmla="*/ 45 w 70"/>
                <a:gd name="T19" fmla="*/ 133 h 229"/>
                <a:gd name="T20" fmla="*/ 52 w 70"/>
                <a:gd name="T21" fmla="*/ 153 h 229"/>
                <a:gd name="T22" fmla="*/ 60 w 70"/>
                <a:gd name="T23" fmla="*/ 176 h 229"/>
                <a:gd name="T24" fmla="*/ 70 w 70"/>
                <a:gd name="T25" fmla="*/ 205 h 229"/>
                <a:gd name="T26" fmla="*/ 70 w 70"/>
                <a:gd name="T27" fmla="*/ 212 h 229"/>
                <a:gd name="T28" fmla="*/ 70 w 70"/>
                <a:gd name="T29" fmla="*/ 218 h 229"/>
                <a:gd name="T30" fmla="*/ 69 w 70"/>
                <a:gd name="T31" fmla="*/ 223 h 229"/>
                <a:gd name="T32" fmla="*/ 67 w 70"/>
                <a:gd name="T33" fmla="*/ 229 h 229"/>
                <a:gd name="T34" fmla="*/ 60 w 70"/>
                <a:gd name="T35" fmla="*/ 229 h 229"/>
                <a:gd name="T36" fmla="*/ 51 w 70"/>
                <a:gd name="T37" fmla="*/ 229 h 229"/>
                <a:gd name="T38" fmla="*/ 43 w 70"/>
                <a:gd name="T39" fmla="*/ 229 h 229"/>
                <a:gd name="T40" fmla="*/ 34 w 70"/>
                <a:gd name="T41" fmla="*/ 229 h 229"/>
                <a:gd name="T42" fmla="*/ 31 w 70"/>
                <a:gd name="T43" fmla="*/ 225 h 229"/>
                <a:gd name="T44" fmla="*/ 25 w 70"/>
                <a:gd name="T45" fmla="*/ 221 h 229"/>
                <a:gd name="T46" fmla="*/ 20 w 70"/>
                <a:gd name="T47" fmla="*/ 218 h 229"/>
                <a:gd name="T48" fmla="*/ 16 w 70"/>
                <a:gd name="T49" fmla="*/ 214 h 229"/>
                <a:gd name="T50" fmla="*/ 16 w 70"/>
                <a:gd name="T51" fmla="*/ 207 h 229"/>
                <a:gd name="T52" fmla="*/ 16 w 70"/>
                <a:gd name="T53" fmla="*/ 198 h 229"/>
                <a:gd name="T54" fmla="*/ 16 w 70"/>
                <a:gd name="T55" fmla="*/ 191 h 229"/>
                <a:gd name="T56" fmla="*/ 18 w 70"/>
                <a:gd name="T57" fmla="*/ 183 h 229"/>
                <a:gd name="T58" fmla="*/ 22 w 70"/>
                <a:gd name="T59" fmla="*/ 182 h 229"/>
                <a:gd name="T60" fmla="*/ 23 w 70"/>
                <a:gd name="T61" fmla="*/ 182 h 229"/>
                <a:gd name="T62" fmla="*/ 27 w 70"/>
                <a:gd name="T63" fmla="*/ 182 h 229"/>
                <a:gd name="T64" fmla="*/ 29 w 70"/>
                <a:gd name="T65" fmla="*/ 182 h 229"/>
                <a:gd name="T66" fmla="*/ 29 w 70"/>
                <a:gd name="T67" fmla="*/ 180 h 229"/>
                <a:gd name="T68" fmla="*/ 29 w 70"/>
                <a:gd name="T69" fmla="*/ 176 h 229"/>
                <a:gd name="T70" fmla="*/ 29 w 70"/>
                <a:gd name="T71" fmla="*/ 174 h 229"/>
                <a:gd name="T72" fmla="*/ 29 w 70"/>
                <a:gd name="T73" fmla="*/ 173 h 229"/>
                <a:gd name="T74" fmla="*/ 27 w 70"/>
                <a:gd name="T75" fmla="*/ 171 h 229"/>
                <a:gd name="T76" fmla="*/ 23 w 70"/>
                <a:gd name="T77" fmla="*/ 171 h 229"/>
                <a:gd name="T78" fmla="*/ 20 w 70"/>
                <a:gd name="T79" fmla="*/ 169 h 229"/>
                <a:gd name="T80" fmla="*/ 16 w 70"/>
                <a:gd name="T81" fmla="*/ 167 h 229"/>
                <a:gd name="T82" fmla="*/ 13 w 70"/>
                <a:gd name="T83" fmla="*/ 127 h 229"/>
                <a:gd name="T84" fmla="*/ 9 w 70"/>
                <a:gd name="T85" fmla="*/ 87 h 229"/>
                <a:gd name="T86" fmla="*/ 3 w 70"/>
                <a:gd name="T87" fmla="*/ 44 h 229"/>
                <a:gd name="T88" fmla="*/ 0 w 70"/>
                <a:gd name="T89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229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3" y="38"/>
                  </a:lnTo>
                  <a:lnTo>
                    <a:pt x="29" y="69"/>
                  </a:lnTo>
                  <a:lnTo>
                    <a:pt x="34" y="93"/>
                  </a:lnTo>
                  <a:lnTo>
                    <a:pt x="40" y="113"/>
                  </a:lnTo>
                  <a:lnTo>
                    <a:pt x="45" y="133"/>
                  </a:lnTo>
                  <a:lnTo>
                    <a:pt x="52" y="153"/>
                  </a:lnTo>
                  <a:lnTo>
                    <a:pt x="60" y="176"/>
                  </a:lnTo>
                  <a:lnTo>
                    <a:pt x="70" y="205"/>
                  </a:lnTo>
                  <a:lnTo>
                    <a:pt x="70" y="212"/>
                  </a:lnTo>
                  <a:lnTo>
                    <a:pt x="70" y="218"/>
                  </a:lnTo>
                  <a:lnTo>
                    <a:pt x="69" y="223"/>
                  </a:lnTo>
                  <a:lnTo>
                    <a:pt x="67" y="229"/>
                  </a:lnTo>
                  <a:lnTo>
                    <a:pt x="60" y="229"/>
                  </a:lnTo>
                  <a:lnTo>
                    <a:pt x="51" y="229"/>
                  </a:lnTo>
                  <a:lnTo>
                    <a:pt x="43" y="229"/>
                  </a:lnTo>
                  <a:lnTo>
                    <a:pt x="34" y="229"/>
                  </a:lnTo>
                  <a:lnTo>
                    <a:pt x="31" y="225"/>
                  </a:lnTo>
                  <a:lnTo>
                    <a:pt x="25" y="221"/>
                  </a:lnTo>
                  <a:lnTo>
                    <a:pt x="20" y="218"/>
                  </a:lnTo>
                  <a:lnTo>
                    <a:pt x="16" y="214"/>
                  </a:lnTo>
                  <a:lnTo>
                    <a:pt x="16" y="207"/>
                  </a:lnTo>
                  <a:lnTo>
                    <a:pt x="16" y="198"/>
                  </a:lnTo>
                  <a:lnTo>
                    <a:pt x="16" y="191"/>
                  </a:lnTo>
                  <a:lnTo>
                    <a:pt x="18" y="183"/>
                  </a:lnTo>
                  <a:lnTo>
                    <a:pt x="22" y="182"/>
                  </a:lnTo>
                  <a:lnTo>
                    <a:pt x="23" y="182"/>
                  </a:lnTo>
                  <a:lnTo>
                    <a:pt x="27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6"/>
                  </a:lnTo>
                  <a:lnTo>
                    <a:pt x="29" y="174"/>
                  </a:lnTo>
                  <a:lnTo>
                    <a:pt x="29" y="173"/>
                  </a:lnTo>
                  <a:lnTo>
                    <a:pt x="27" y="171"/>
                  </a:lnTo>
                  <a:lnTo>
                    <a:pt x="23" y="171"/>
                  </a:lnTo>
                  <a:lnTo>
                    <a:pt x="20" y="169"/>
                  </a:lnTo>
                  <a:lnTo>
                    <a:pt x="16" y="167"/>
                  </a:lnTo>
                  <a:lnTo>
                    <a:pt x="13" y="127"/>
                  </a:lnTo>
                  <a:lnTo>
                    <a:pt x="9" y="87"/>
                  </a:lnTo>
                  <a:lnTo>
                    <a:pt x="3" y="4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4" name="Freeform 174"/>
            <p:cNvSpPr>
              <a:spLocks/>
            </p:cNvSpPr>
            <p:nvPr/>
          </p:nvSpPr>
          <p:spPr bwMode="auto">
            <a:xfrm>
              <a:off x="1249" y="3634"/>
              <a:ext cx="31" cy="31"/>
            </a:xfrm>
            <a:custGeom>
              <a:avLst/>
              <a:gdLst>
                <a:gd name="T0" fmla="*/ 0 w 31"/>
                <a:gd name="T1" fmla="*/ 4 h 31"/>
                <a:gd name="T2" fmla="*/ 7 w 31"/>
                <a:gd name="T3" fmla="*/ 4 h 31"/>
                <a:gd name="T4" fmla="*/ 16 w 31"/>
                <a:gd name="T5" fmla="*/ 2 h 31"/>
                <a:gd name="T6" fmla="*/ 24 w 31"/>
                <a:gd name="T7" fmla="*/ 0 h 31"/>
                <a:gd name="T8" fmla="*/ 31 w 31"/>
                <a:gd name="T9" fmla="*/ 0 h 31"/>
                <a:gd name="T10" fmla="*/ 31 w 31"/>
                <a:gd name="T11" fmla="*/ 8 h 31"/>
                <a:gd name="T12" fmla="*/ 29 w 31"/>
                <a:gd name="T13" fmla="*/ 15 h 31"/>
                <a:gd name="T14" fmla="*/ 27 w 31"/>
                <a:gd name="T15" fmla="*/ 24 h 31"/>
                <a:gd name="T16" fmla="*/ 24 w 31"/>
                <a:gd name="T17" fmla="*/ 31 h 31"/>
                <a:gd name="T18" fmla="*/ 20 w 31"/>
                <a:gd name="T19" fmla="*/ 29 h 31"/>
                <a:gd name="T20" fmla="*/ 15 w 31"/>
                <a:gd name="T21" fmla="*/ 28 h 31"/>
                <a:gd name="T22" fmla="*/ 9 w 31"/>
                <a:gd name="T23" fmla="*/ 26 h 31"/>
                <a:gd name="T24" fmla="*/ 2 w 31"/>
                <a:gd name="T25" fmla="*/ 26 h 31"/>
                <a:gd name="T26" fmla="*/ 2 w 31"/>
                <a:gd name="T27" fmla="*/ 20 h 31"/>
                <a:gd name="T28" fmla="*/ 2 w 31"/>
                <a:gd name="T29" fmla="*/ 15 h 31"/>
                <a:gd name="T30" fmla="*/ 2 w 31"/>
                <a:gd name="T31" fmla="*/ 9 h 31"/>
                <a:gd name="T32" fmla="*/ 0 w 31"/>
                <a:gd name="T3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0" y="4"/>
                  </a:moveTo>
                  <a:lnTo>
                    <a:pt x="7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8"/>
                  </a:lnTo>
                  <a:lnTo>
                    <a:pt x="29" y="15"/>
                  </a:lnTo>
                  <a:lnTo>
                    <a:pt x="27" y="24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15" y="28"/>
                  </a:lnTo>
                  <a:lnTo>
                    <a:pt x="9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2" y="15"/>
                  </a:lnTo>
                  <a:lnTo>
                    <a:pt x="2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5" name="Freeform 175"/>
            <p:cNvSpPr>
              <a:spLocks/>
            </p:cNvSpPr>
            <p:nvPr/>
          </p:nvSpPr>
          <p:spPr bwMode="auto">
            <a:xfrm>
              <a:off x="1269" y="2448"/>
              <a:ext cx="103" cy="161"/>
            </a:xfrm>
            <a:custGeom>
              <a:avLst/>
              <a:gdLst>
                <a:gd name="T0" fmla="*/ 0 w 103"/>
                <a:gd name="T1" fmla="*/ 11 h 161"/>
                <a:gd name="T2" fmla="*/ 2 w 103"/>
                <a:gd name="T3" fmla="*/ 11 h 161"/>
                <a:gd name="T4" fmla="*/ 4 w 103"/>
                <a:gd name="T5" fmla="*/ 9 h 161"/>
                <a:gd name="T6" fmla="*/ 4 w 103"/>
                <a:gd name="T7" fmla="*/ 7 h 161"/>
                <a:gd name="T8" fmla="*/ 4 w 103"/>
                <a:gd name="T9" fmla="*/ 4 h 161"/>
                <a:gd name="T10" fmla="*/ 18 w 103"/>
                <a:gd name="T11" fmla="*/ 6 h 161"/>
                <a:gd name="T12" fmla="*/ 31 w 103"/>
                <a:gd name="T13" fmla="*/ 7 h 161"/>
                <a:gd name="T14" fmla="*/ 40 w 103"/>
                <a:gd name="T15" fmla="*/ 9 h 161"/>
                <a:gd name="T16" fmla="*/ 49 w 103"/>
                <a:gd name="T17" fmla="*/ 11 h 161"/>
                <a:gd name="T18" fmla="*/ 58 w 103"/>
                <a:gd name="T19" fmla="*/ 13 h 161"/>
                <a:gd name="T20" fmla="*/ 67 w 103"/>
                <a:gd name="T21" fmla="*/ 15 h 161"/>
                <a:gd name="T22" fmla="*/ 78 w 103"/>
                <a:gd name="T23" fmla="*/ 18 h 161"/>
                <a:gd name="T24" fmla="*/ 92 w 103"/>
                <a:gd name="T25" fmla="*/ 22 h 161"/>
                <a:gd name="T26" fmla="*/ 92 w 103"/>
                <a:gd name="T27" fmla="*/ 16 h 161"/>
                <a:gd name="T28" fmla="*/ 94 w 103"/>
                <a:gd name="T29" fmla="*/ 11 h 161"/>
                <a:gd name="T30" fmla="*/ 94 w 103"/>
                <a:gd name="T31" fmla="*/ 6 h 161"/>
                <a:gd name="T32" fmla="*/ 94 w 103"/>
                <a:gd name="T33" fmla="*/ 0 h 161"/>
                <a:gd name="T34" fmla="*/ 96 w 103"/>
                <a:gd name="T35" fmla="*/ 0 h 161"/>
                <a:gd name="T36" fmla="*/ 99 w 103"/>
                <a:gd name="T37" fmla="*/ 0 h 161"/>
                <a:gd name="T38" fmla="*/ 101 w 103"/>
                <a:gd name="T39" fmla="*/ 0 h 161"/>
                <a:gd name="T40" fmla="*/ 103 w 103"/>
                <a:gd name="T41" fmla="*/ 0 h 161"/>
                <a:gd name="T42" fmla="*/ 101 w 103"/>
                <a:gd name="T43" fmla="*/ 40 h 161"/>
                <a:gd name="T44" fmla="*/ 99 w 103"/>
                <a:gd name="T45" fmla="*/ 82 h 161"/>
                <a:gd name="T46" fmla="*/ 96 w 103"/>
                <a:gd name="T47" fmla="*/ 121 h 161"/>
                <a:gd name="T48" fmla="*/ 94 w 103"/>
                <a:gd name="T49" fmla="*/ 161 h 161"/>
                <a:gd name="T50" fmla="*/ 83 w 103"/>
                <a:gd name="T51" fmla="*/ 154 h 161"/>
                <a:gd name="T52" fmla="*/ 76 w 103"/>
                <a:gd name="T53" fmla="*/ 149 h 161"/>
                <a:gd name="T54" fmla="*/ 69 w 103"/>
                <a:gd name="T55" fmla="*/ 141 h 161"/>
                <a:gd name="T56" fmla="*/ 60 w 103"/>
                <a:gd name="T57" fmla="*/ 130 h 161"/>
                <a:gd name="T58" fmla="*/ 60 w 103"/>
                <a:gd name="T59" fmla="*/ 118 h 161"/>
                <a:gd name="T60" fmla="*/ 60 w 103"/>
                <a:gd name="T61" fmla="*/ 107 h 161"/>
                <a:gd name="T62" fmla="*/ 60 w 103"/>
                <a:gd name="T63" fmla="*/ 96 h 161"/>
                <a:gd name="T64" fmla="*/ 60 w 103"/>
                <a:gd name="T65" fmla="*/ 83 h 161"/>
                <a:gd name="T66" fmla="*/ 56 w 103"/>
                <a:gd name="T67" fmla="*/ 80 h 161"/>
                <a:gd name="T68" fmla="*/ 52 w 103"/>
                <a:gd name="T69" fmla="*/ 74 h 161"/>
                <a:gd name="T70" fmla="*/ 47 w 103"/>
                <a:gd name="T71" fmla="*/ 69 h 161"/>
                <a:gd name="T72" fmla="*/ 43 w 103"/>
                <a:gd name="T73" fmla="*/ 63 h 161"/>
                <a:gd name="T74" fmla="*/ 25 w 103"/>
                <a:gd name="T75" fmla="*/ 54 h 161"/>
                <a:gd name="T76" fmla="*/ 14 w 103"/>
                <a:gd name="T77" fmla="*/ 49 h 161"/>
                <a:gd name="T78" fmla="*/ 9 w 103"/>
                <a:gd name="T79" fmla="*/ 45 h 161"/>
                <a:gd name="T80" fmla="*/ 4 w 103"/>
                <a:gd name="T81" fmla="*/ 38 h 161"/>
                <a:gd name="T82" fmla="*/ 4 w 103"/>
                <a:gd name="T83" fmla="*/ 33 h 161"/>
                <a:gd name="T84" fmla="*/ 4 w 103"/>
                <a:gd name="T85" fmla="*/ 25 h 161"/>
                <a:gd name="T86" fmla="*/ 2 w 103"/>
                <a:gd name="T87" fmla="*/ 18 h 161"/>
                <a:gd name="T88" fmla="*/ 0 w 103"/>
                <a:gd name="T89" fmla="*/ 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161">
                  <a:moveTo>
                    <a:pt x="0" y="11"/>
                  </a:moveTo>
                  <a:lnTo>
                    <a:pt x="2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18" y="6"/>
                  </a:lnTo>
                  <a:lnTo>
                    <a:pt x="31" y="7"/>
                  </a:lnTo>
                  <a:lnTo>
                    <a:pt x="40" y="9"/>
                  </a:lnTo>
                  <a:lnTo>
                    <a:pt x="49" y="11"/>
                  </a:lnTo>
                  <a:lnTo>
                    <a:pt x="58" y="13"/>
                  </a:lnTo>
                  <a:lnTo>
                    <a:pt x="67" y="15"/>
                  </a:lnTo>
                  <a:lnTo>
                    <a:pt x="78" y="18"/>
                  </a:lnTo>
                  <a:lnTo>
                    <a:pt x="92" y="22"/>
                  </a:lnTo>
                  <a:lnTo>
                    <a:pt x="92" y="16"/>
                  </a:lnTo>
                  <a:lnTo>
                    <a:pt x="94" y="11"/>
                  </a:lnTo>
                  <a:lnTo>
                    <a:pt x="94" y="6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1" y="40"/>
                  </a:lnTo>
                  <a:lnTo>
                    <a:pt x="99" y="82"/>
                  </a:lnTo>
                  <a:lnTo>
                    <a:pt x="96" y="121"/>
                  </a:lnTo>
                  <a:lnTo>
                    <a:pt x="94" y="161"/>
                  </a:lnTo>
                  <a:lnTo>
                    <a:pt x="83" y="154"/>
                  </a:lnTo>
                  <a:lnTo>
                    <a:pt x="76" y="149"/>
                  </a:lnTo>
                  <a:lnTo>
                    <a:pt x="69" y="141"/>
                  </a:lnTo>
                  <a:lnTo>
                    <a:pt x="60" y="130"/>
                  </a:lnTo>
                  <a:lnTo>
                    <a:pt x="60" y="118"/>
                  </a:lnTo>
                  <a:lnTo>
                    <a:pt x="60" y="107"/>
                  </a:lnTo>
                  <a:lnTo>
                    <a:pt x="60" y="96"/>
                  </a:lnTo>
                  <a:lnTo>
                    <a:pt x="60" y="83"/>
                  </a:lnTo>
                  <a:lnTo>
                    <a:pt x="56" y="80"/>
                  </a:lnTo>
                  <a:lnTo>
                    <a:pt x="52" y="74"/>
                  </a:lnTo>
                  <a:lnTo>
                    <a:pt x="47" y="69"/>
                  </a:lnTo>
                  <a:lnTo>
                    <a:pt x="43" y="63"/>
                  </a:lnTo>
                  <a:lnTo>
                    <a:pt x="25" y="54"/>
                  </a:lnTo>
                  <a:lnTo>
                    <a:pt x="14" y="49"/>
                  </a:lnTo>
                  <a:lnTo>
                    <a:pt x="9" y="45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6" name="Freeform 176"/>
            <p:cNvSpPr>
              <a:spLocks/>
            </p:cNvSpPr>
            <p:nvPr/>
          </p:nvSpPr>
          <p:spPr bwMode="auto">
            <a:xfrm>
              <a:off x="1280" y="2167"/>
              <a:ext cx="32" cy="42"/>
            </a:xfrm>
            <a:custGeom>
              <a:avLst/>
              <a:gdLst>
                <a:gd name="T0" fmla="*/ 0 w 32"/>
                <a:gd name="T1" fmla="*/ 11 h 42"/>
                <a:gd name="T2" fmla="*/ 0 w 32"/>
                <a:gd name="T3" fmla="*/ 9 h 42"/>
                <a:gd name="T4" fmla="*/ 2 w 32"/>
                <a:gd name="T5" fmla="*/ 6 h 42"/>
                <a:gd name="T6" fmla="*/ 3 w 32"/>
                <a:gd name="T7" fmla="*/ 4 h 42"/>
                <a:gd name="T8" fmla="*/ 5 w 32"/>
                <a:gd name="T9" fmla="*/ 0 h 42"/>
                <a:gd name="T10" fmla="*/ 9 w 32"/>
                <a:gd name="T11" fmla="*/ 0 h 42"/>
                <a:gd name="T12" fmla="*/ 11 w 32"/>
                <a:gd name="T13" fmla="*/ 0 h 42"/>
                <a:gd name="T14" fmla="*/ 14 w 32"/>
                <a:gd name="T15" fmla="*/ 0 h 42"/>
                <a:gd name="T16" fmla="*/ 16 w 32"/>
                <a:gd name="T17" fmla="*/ 0 h 42"/>
                <a:gd name="T18" fmla="*/ 20 w 32"/>
                <a:gd name="T19" fmla="*/ 4 h 42"/>
                <a:gd name="T20" fmla="*/ 25 w 32"/>
                <a:gd name="T21" fmla="*/ 8 h 42"/>
                <a:gd name="T22" fmla="*/ 29 w 32"/>
                <a:gd name="T23" fmla="*/ 13 h 42"/>
                <a:gd name="T24" fmla="*/ 32 w 32"/>
                <a:gd name="T25" fmla="*/ 17 h 42"/>
                <a:gd name="T26" fmla="*/ 32 w 32"/>
                <a:gd name="T27" fmla="*/ 24 h 42"/>
                <a:gd name="T28" fmla="*/ 32 w 32"/>
                <a:gd name="T29" fmla="*/ 29 h 42"/>
                <a:gd name="T30" fmla="*/ 31 w 32"/>
                <a:gd name="T31" fmla="*/ 35 h 42"/>
                <a:gd name="T32" fmla="*/ 31 w 32"/>
                <a:gd name="T33" fmla="*/ 42 h 42"/>
                <a:gd name="T34" fmla="*/ 16 w 32"/>
                <a:gd name="T35" fmla="*/ 38 h 42"/>
                <a:gd name="T36" fmla="*/ 7 w 32"/>
                <a:gd name="T37" fmla="*/ 37 h 42"/>
                <a:gd name="T38" fmla="*/ 3 w 32"/>
                <a:gd name="T39" fmla="*/ 35 h 42"/>
                <a:gd name="T40" fmla="*/ 0 w 32"/>
                <a:gd name="T41" fmla="*/ 31 h 42"/>
                <a:gd name="T42" fmla="*/ 0 w 32"/>
                <a:gd name="T43" fmla="*/ 28 h 42"/>
                <a:gd name="T44" fmla="*/ 0 w 32"/>
                <a:gd name="T45" fmla="*/ 22 h 42"/>
                <a:gd name="T46" fmla="*/ 0 w 32"/>
                <a:gd name="T47" fmla="*/ 17 h 42"/>
                <a:gd name="T48" fmla="*/ 0 w 32"/>
                <a:gd name="T4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2">
                  <a:moveTo>
                    <a:pt x="0" y="11"/>
                  </a:moveTo>
                  <a:lnTo>
                    <a:pt x="0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5" y="8"/>
                  </a:lnTo>
                  <a:lnTo>
                    <a:pt x="29" y="13"/>
                  </a:lnTo>
                  <a:lnTo>
                    <a:pt x="32" y="17"/>
                  </a:lnTo>
                  <a:lnTo>
                    <a:pt x="32" y="24"/>
                  </a:lnTo>
                  <a:lnTo>
                    <a:pt x="32" y="29"/>
                  </a:lnTo>
                  <a:lnTo>
                    <a:pt x="31" y="35"/>
                  </a:lnTo>
                  <a:lnTo>
                    <a:pt x="31" y="42"/>
                  </a:lnTo>
                  <a:lnTo>
                    <a:pt x="16" y="38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7" name="Freeform 177"/>
            <p:cNvSpPr>
              <a:spLocks/>
            </p:cNvSpPr>
            <p:nvPr/>
          </p:nvSpPr>
          <p:spPr bwMode="auto">
            <a:xfrm>
              <a:off x="1296" y="2548"/>
              <a:ext cx="22" cy="52"/>
            </a:xfrm>
            <a:custGeom>
              <a:avLst/>
              <a:gdLst>
                <a:gd name="T0" fmla="*/ 0 w 22"/>
                <a:gd name="T1" fmla="*/ 16 h 52"/>
                <a:gd name="T2" fmla="*/ 6 w 22"/>
                <a:gd name="T3" fmla="*/ 9 h 52"/>
                <a:gd name="T4" fmla="*/ 9 w 22"/>
                <a:gd name="T5" fmla="*/ 5 h 52"/>
                <a:gd name="T6" fmla="*/ 15 w 22"/>
                <a:gd name="T7" fmla="*/ 3 h 52"/>
                <a:gd name="T8" fmla="*/ 22 w 22"/>
                <a:gd name="T9" fmla="*/ 0 h 52"/>
                <a:gd name="T10" fmla="*/ 22 w 22"/>
                <a:gd name="T11" fmla="*/ 11 h 52"/>
                <a:gd name="T12" fmla="*/ 22 w 22"/>
                <a:gd name="T13" fmla="*/ 20 h 52"/>
                <a:gd name="T14" fmla="*/ 22 w 22"/>
                <a:gd name="T15" fmla="*/ 29 h 52"/>
                <a:gd name="T16" fmla="*/ 20 w 22"/>
                <a:gd name="T17" fmla="*/ 38 h 52"/>
                <a:gd name="T18" fmla="*/ 20 w 22"/>
                <a:gd name="T19" fmla="*/ 41 h 52"/>
                <a:gd name="T20" fmla="*/ 18 w 22"/>
                <a:gd name="T21" fmla="*/ 45 h 52"/>
                <a:gd name="T22" fmla="*/ 16 w 22"/>
                <a:gd name="T23" fmla="*/ 49 h 52"/>
                <a:gd name="T24" fmla="*/ 15 w 22"/>
                <a:gd name="T25" fmla="*/ 52 h 52"/>
                <a:gd name="T26" fmla="*/ 11 w 22"/>
                <a:gd name="T27" fmla="*/ 50 h 52"/>
                <a:gd name="T28" fmla="*/ 7 w 22"/>
                <a:gd name="T29" fmla="*/ 47 h 52"/>
                <a:gd name="T30" fmla="*/ 6 w 22"/>
                <a:gd name="T31" fmla="*/ 45 h 52"/>
                <a:gd name="T32" fmla="*/ 4 w 22"/>
                <a:gd name="T33" fmla="*/ 43 h 52"/>
                <a:gd name="T34" fmla="*/ 4 w 22"/>
                <a:gd name="T35" fmla="*/ 38 h 52"/>
                <a:gd name="T36" fmla="*/ 2 w 22"/>
                <a:gd name="T37" fmla="*/ 30 h 52"/>
                <a:gd name="T38" fmla="*/ 0 w 22"/>
                <a:gd name="T39" fmla="*/ 23 h 52"/>
                <a:gd name="T40" fmla="*/ 0 w 22"/>
                <a:gd name="T4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52">
                  <a:moveTo>
                    <a:pt x="0" y="16"/>
                  </a:moveTo>
                  <a:lnTo>
                    <a:pt x="6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2" y="20"/>
                  </a:lnTo>
                  <a:lnTo>
                    <a:pt x="22" y="29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18" y="45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1" y="50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8" name="Freeform 178"/>
            <p:cNvSpPr>
              <a:spLocks/>
            </p:cNvSpPr>
            <p:nvPr/>
          </p:nvSpPr>
          <p:spPr bwMode="auto">
            <a:xfrm>
              <a:off x="1305" y="2222"/>
              <a:ext cx="45" cy="78"/>
            </a:xfrm>
            <a:custGeom>
              <a:avLst/>
              <a:gdLst>
                <a:gd name="T0" fmla="*/ 0 w 45"/>
                <a:gd name="T1" fmla="*/ 45 h 78"/>
                <a:gd name="T2" fmla="*/ 6 w 45"/>
                <a:gd name="T3" fmla="*/ 34 h 78"/>
                <a:gd name="T4" fmla="*/ 11 w 45"/>
                <a:gd name="T5" fmla="*/ 23 h 78"/>
                <a:gd name="T6" fmla="*/ 16 w 45"/>
                <a:gd name="T7" fmla="*/ 12 h 78"/>
                <a:gd name="T8" fmla="*/ 22 w 45"/>
                <a:gd name="T9" fmla="*/ 0 h 78"/>
                <a:gd name="T10" fmla="*/ 25 w 45"/>
                <a:gd name="T11" fmla="*/ 0 h 78"/>
                <a:gd name="T12" fmla="*/ 29 w 45"/>
                <a:gd name="T13" fmla="*/ 0 h 78"/>
                <a:gd name="T14" fmla="*/ 31 w 45"/>
                <a:gd name="T15" fmla="*/ 0 h 78"/>
                <a:gd name="T16" fmla="*/ 35 w 45"/>
                <a:gd name="T17" fmla="*/ 0 h 78"/>
                <a:gd name="T18" fmla="*/ 40 w 45"/>
                <a:gd name="T19" fmla="*/ 12 h 78"/>
                <a:gd name="T20" fmla="*/ 44 w 45"/>
                <a:gd name="T21" fmla="*/ 20 h 78"/>
                <a:gd name="T22" fmla="*/ 45 w 45"/>
                <a:gd name="T23" fmla="*/ 25 h 78"/>
                <a:gd name="T24" fmla="*/ 45 w 45"/>
                <a:gd name="T25" fmla="*/ 32 h 78"/>
                <a:gd name="T26" fmla="*/ 36 w 45"/>
                <a:gd name="T27" fmla="*/ 45 h 78"/>
                <a:gd name="T28" fmla="*/ 29 w 45"/>
                <a:gd name="T29" fmla="*/ 56 h 78"/>
                <a:gd name="T30" fmla="*/ 20 w 45"/>
                <a:gd name="T31" fmla="*/ 67 h 78"/>
                <a:gd name="T32" fmla="*/ 11 w 45"/>
                <a:gd name="T33" fmla="*/ 78 h 78"/>
                <a:gd name="T34" fmla="*/ 6 w 45"/>
                <a:gd name="T35" fmla="*/ 70 h 78"/>
                <a:gd name="T36" fmla="*/ 4 w 45"/>
                <a:gd name="T37" fmla="*/ 63 h 78"/>
                <a:gd name="T38" fmla="*/ 2 w 45"/>
                <a:gd name="T39" fmla="*/ 56 h 78"/>
                <a:gd name="T40" fmla="*/ 0 w 45"/>
                <a:gd name="T4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0" y="45"/>
                  </a:moveTo>
                  <a:lnTo>
                    <a:pt x="6" y="34"/>
                  </a:lnTo>
                  <a:lnTo>
                    <a:pt x="11" y="23"/>
                  </a:lnTo>
                  <a:lnTo>
                    <a:pt x="16" y="1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2"/>
                  </a:lnTo>
                  <a:lnTo>
                    <a:pt x="44" y="20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36" y="45"/>
                  </a:lnTo>
                  <a:lnTo>
                    <a:pt x="29" y="56"/>
                  </a:lnTo>
                  <a:lnTo>
                    <a:pt x="20" y="67"/>
                  </a:lnTo>
                  <a:lnTo>
                    <a:pt x="11" y="78"/>
                  </a:lnTo>
                  <a:lnTo>
                    <a:pt x="6" y="70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9" name="Freeform 179"/>
            <p:cNvSpPr>
              <a:spLocks/>
            </p:cNvSpPr>
            <p:nvPr/>
          </p:nvSpPr>
          <p:spPr bwMode="auto">
            <a:xfrm>
              <a:off x="1318" y="1135"/>
              <a:ext cx="61" cy="38"/>
            </a:xfrm>
            <a:custGeom>
              <a:avLst/>
              <a:gdLst>
                <a:gd name="T0" fmla="*/ 0 w 61"/>
                <a:gd name="T1" fmla="*/ 0 h 38"/>
                <a:gd name="T2" fmla="*/ 9 w 61"/>
                <a:gd name="T3" fmla="*/ 0 h 38"/>
                <a:gd name="T4" fmla="*/ 16 w 61"/>
                <a:gd name="T5" fmla="*/ 2 h 38"/>
                <a:gd name="T6" fmla="*/ 25 w 61"/>
                <a:gd name="T7" fmla="*/ 4 h 38"/>
                <a:gd name="T8" fmla="*/ 32 w 61"/>
                <a:gd name="T9" fmla="*/ 4 h 38"/>
                <a:gd name="T10" fmla="*/ 45 w 61"/>
                <a:gd name="T11" fmla="*/ 13 h 38"/>
                <a:gd name="T12" fmla="*/ 52 w 61"/>
                <a:gd name="T13" fmla="*/ 18 h 38"/>
                <a:gd name="T14" fmla="*/ 58 w 61"/>
                <a:gd name="T15" fmla="*/ 20 h 38"/>
                <a:gd name="T16" fmla="*/ 61 w 61"/>
                <a:gd name="T17" fmla="*/ 22 h 38"/>
                <a:gd name="T18" fmla="*/ 61 w 61"/>
                <a:gd name="T19" fmla="*/ 25 h 38"/>
                <a:gd name="T20" fmla="*/ 61 w 61"/>
                <a:gd name="T21" fmla="*/ 29 h 38"/>
                <a:gd name="T22" fmla="*/ 61 w 61"/>
                <a:gd name="T23" fmla="*/ 34 h 38"/>
                <a:gd name="T24" fmla="*/ 61 w 61"/>
                <a:gd name="T25" fmla="*/ 38 h 38"/>
                <a:gd name="T26" fmla="*/ 56 w 61"/>
                <a:gd name="T27" fmla="*/ 36 h 38"/>
                <a:gd name="T28" fmla="*/ 47 w 61"/>
                <a:gd name="T29" fmla="*/ 33 h 38"/>
                <a:gd name="T30" fmla="*/ 38 w 61"/>
                <a:gd name="T31" fmla="*/ 27 h 38"/>
                <a:gd name="T32" fmla="*/ 29 w 61"/>
                <a:gd name="T33" fmla="*/ 22 h 38"/>
                <a:gd name="T34" fmla="*/ 20 w 61"/>
                <a:gd name="T35" fmla="*/ 16 h 38"/>
                <a:gd name="T36" fmla="*/ 11 w 61"/>
                <a:gd name="T37" fmla="*/ 11 h 38"/>
                <a:gd name="T38" fmla="*/ 5 w 61"/>
                <a:gd name="T39" fmla="*/ 5 h 38"/>
                <a:gd name="T40" fmla="*/ 0 w 61"/>
                <a:gd name="T4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5" y="4"/>
                  </a:lnTo>
                  <a:lnTo>
                    <a:pt x="32" y="4"/>
                  </a:lnTo>
                  <a:lnTo>
                    <a:pt x="45" y="13"/>
                  </a:lnTo>
                  <a:lnTo>
                    <a:pt x="52" y="18"/>
                  </a:lnTo>
                  <a:lnTo>
                    <a:pt x="58" y="20"/>
                  </a:lnTo>
                  <a:lnTo>
                    <a:pt x="61" y="22"/>
                  </a:lnTo>
                  <a:lnTo>
                    <a:pt x="61" y="25"/>
                  </a:lnTo>
                  <a:lnTo>
                    <a:pt x="61" y="29"/>
                  </a:lnTo>
                  <a:lnTo>
                    <a:pt x="61" y="34"/>
                  </a:lnTo>
                  <a:lnTo>
                    <a:pt x="61" y="38"/>
                  </a:lnTo>
                  <a:lnTo>
                    <a:pt x="56" y="36"/>
                  </a:lnTo>
                  <a:lnTo>
                    <a:pt x="47" y="33"/>
                  </a:lnTo>
                  <a:lnTo>
                    <a:pt x="38" y="27"/>
                  </a:lnTo>
                  <a:lnTo>
                    <a:pt x="29" y="22"/>
                  </a:lnTo>
                  <a:lnTo>
                    <a:pt x="20" y="16"/>
                  </a:lnTo>
                  <a:lnTo>
                    <a:pt x="11" y="11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0" name="Freeform 180"/>
            <p:cNvSpPr>
              <a:spLocks/>
            </p:cNvSpPr>
            <p:nvPr/>
          </p:nvSpPr>
          <p:spPr bwMode="auto">
            <a:xfrm>
              <a:off x="1321" y="2607"/>
              <a:ext cx="40" cy="49"/>
            </a:xfrm>
            <a:custGeom>
              <a:avLst/>
              <a:gdLst>
                <a:gd name="T0" fmla="*/ 0 w 40"/>
                <a:gd name="T1" fmla="*/ 8 h 49"/>
                <a:gd name="T2" fmla="*/ 4 w 40"/>
                <a:gd name="T3" fmla="*/ 4 h 49"/>
                <a:gd name="T4" fmla="*/ 8 w 40"/>
                <a:gd name="T5" fmla="*/ 0 h 49"/>
                <a:gd name="T6" fmla="*/ 13 w 40"/>
                <a:gd name="T7" fmla="*/ 0 h 49"/>
                <a:gd name="T8" fmla="*/ 24 w 40"/>
                <a:gd name="T9" fmla="*/ 0 h 49"/>
                <a:gd name="T10" fmla="*/ 31 w 40"/>
                <a:gd name="T11" fmla="*/ 11 h 49"/>
                <a:gd name="T12" fmla="*/ 35 w 40"/>
                <a:gd name="T13" fmla="*/ 19 h 49"/>
                <a:gd name="T14" fmla="*/ 38 w 40"/>
                <a:gd name="T15" fmla="*/ 24 h 49"/>
                <a:gd name="T16" fmla="*/ 40 w 40"/>
                <a:gd name="T17" fmla="*/ 33 h 49"/>
                <a:gd name="T18" fmla="*/ 38 w 40"/>
                <a:gd name="T19" fmla="*/ 33 h 49"/>
                <a:gd name="T20" fmla="*/ 35 w 40"/>
                <a:gd name="T21" fmla="*/ 33 h 49"/>
                <a:gd name="T22" fmla="*/ 33 w 40"/>
                <a:gd name="T23" fmla="*/ 33 h 49"/>
                <a:gd name="T24" fmla="*/ 29 w 40"/>
                <a:gd name="T25" fmla="*/ 33 h 49"/>
                <a:gd name="T26" fmla="*/ 29 w 40"/>
                <a:gd name="T27" fmla="*/ 37 h 49"/>
                <a:gd name="T28" fmla="*/ 29 w 40"/>
                <a:gd name="T29" fmla="*/ 40 h 49"/>
                <a:gd name="T30" fmla="*/ 26 w 40"/>
                <a:gd name="T31" fmla="*/ 44 h 49"/>
                <a:gd name="T32" fmla="*/ 22 w 40"/>
                <a:gd name="T33" fmla="*/ 49 h 49"/>
                <a:gd name="T34" fmla="*/ 19 w 40"/>
                <a:gd name="T35" fmla="*/ 44 h 49"/>
                <a:gd name="T36" fmla="*/ 13 w 40"/>
                <a:gd name="T37" fmla="*/ 39 h 49"/>
                <a:gd name="T38" fmla="*/ 8 w 40"/>
                <a:gd name="T39" fmla="*/ 33 h 49"/>
                <a:gd name="T40" fmla="*/ 2 w 40"/>
                <a:gd name="T41" fmla="*/ 28 h 49"/>
                <a:gd name="T42" fmla="*/ 2 w 40"/>
                <a:gd name="T43" fmla="*/ 24 h 49"/>
                <a:gd name="T44" fmla="*/ 2 w 40"/>
                <a:gd name="T45" fmla="*/ 19 h 49"/>
                <a:gd name="T46" fmla="*/ 2 w 40"/>
                <a:gd name="T47" fmla="*/ 13 h 49"/>
                <a:gd name="T48" fmla="*/ 0 w 40"/>
                <a:gd name="T4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49">
                  <a:moveTo>
                    <a:pt x="0" y="8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38" y="24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9" y="37"/>
                  </a:lnTo>
                  <a:lnTo>
                    <a:pt x="29" y="40"/>
                  </a:lnTo>
                  <a:lnTo>
                    <a:pt x="26" y="44"/>
                  </a:lnTo>
                  <a:lnTo>
                    <a:pt x="22" y="49"/>
                  </a:lnTo>
                  <a:lnTo>
                    <a:pt x="19" y="44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1" name="Freeform 181"/>
            <p:cNvSpPr>
              <a:spLocks/>
            </p:cNvSpPr>
            <p:nvPr/>
          </p:nvSpPr>
          <p:spPr bwMode="auto">
            <a:xfrm>
              <a:off x="1321" y="2664"/>
              <a:ext cx="17" cy="59"/>
            </a:xfrm>
            <a:custGeom>
              <a:avLst/>
              <a:gdLst>
                <a:gd name="T0" fmla="*/ 0 w 17"/>
                <a:gd name="T1" fmla="*/ 27 h 59"/>
                <a:gd name="T2" fmla="*/ 0 w 17"/>
                <a:gd name="T3" fmla="*/ 21 h 59"/>
                <a:gd name="T4" fmla="*/ 0 w 17"/>
                <a:gd name="T5" fmla="*/ 14 h 59"/>
                <a:gd name="T6" fmla="*/ 0 w 17"/>
                <a:gd name="T7" fmla="*/ 7 h 59"/>
                <a:gd name="T8" fmla="*/ 2 w 17"/>
                <a:gd name="T9" fmla="*/ 0 h 59"/>
                <a:gd name="T10" fmla="*/ 4 w 17"/>
                <a:gd name="T11" fmla="*/ 0 h 59"/>
                <a:gd name="T12" fmla="*/ 8 w 17"/>
                <a:gd name="T13" fmla="*/ 0 h 59"/>
                <a:gd name="T14" fmla="*/ 9 w 17"/>
                <a:gd name="T15" fmla="*/ 0 h 59"/>
                <a:gd name="T16" fmla="*/ 11 w 17"/>
                <a:gd name="T17" fmla="*/ 0 h 59"/>
                <a:gd name="T18" fmla="*/ 13 w 17"/>
                <a:gd name="T19" fmla="*/ 16 h 59"/>
                <a:gd name="T20" fmla="*/ 15 w 17"/>
                <a:gd name="T21" fmla="*/ 27 h 59"/>
                <a:gd name="T22" fmla="*/ 17 w 17"/>
                <a:gd name="T23" fmla="*/ 36 h 59"/>
                <a:gd name="T24" fmla="*/ 17 w 17"/>
                <a:gd name="T25" fmla="*/ 45 h 59"/>
                <a:gd name="T26" fmla="*/ 15 w 17"/>
                <a:gd name="T27" fmla="*/ 49 h 59"/>
                <a:gd name="T28" fmla="*/ 13 w 17"/>
                <a:gd name="T29" fmla="*/ 52 h 59"/>
                <a:gd name="T30" fmla="*/ 9 w 17"/>
                <a:gd name="T31" fmla="*/ 56 h 59"/>
                <a:gd name="T32" fmla="*/ 8 w 17"/>
                <a:gd name="T33" fmla="*/ 59 h 59"/>
                <a:gd name="T34" fmla="*/ 4 w 17"/>
                <a:gd name="T35" fmla="*/ 56 h 59"/>
                <a:gd name="T36" fmla="*/ 2 w 17"/>
                <a:gd name="T37" fmla="*/ 50 h 59"/>
                <a:gd name="T38" fmla="*/ 2 w 17"/>
                <a:gd name="T39" fmla="*/ 43 h 59"/>
                <a:gd name="T40" fmla="*/ 0 w 17"/>
                <a:gd name="T4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59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6"/>
                  </a:lnTo>
                  <a:lnTo>
                    <a:pt x="15" y="27"/>
                  </a:lnTo>
                  <a:lnTo>
                    <a:pt x="17" y="36"/>
                  </a:lnTo>
                  <a:lnTo>
                    <a:pt x="17" y="45"/>
                  </a:lnTo>
                  <a:lnTo>
                    <a:pt x="15" y="49"/>
                  </a:lnTo>
                  <a:lnTo>
                    <a:pt x="13" y="52"/>
                  </a:lnTo>
                  <a:lnTo>
                    <a:pt x="9" y="56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2" name="Freeform 182"/>
            <p:cNvSpPr>
              <a:spLocks/>
            </p:cNvSpPr>
            <p:nvPr/>
          </p:nvSpPr>
          <p:spPr bwMode="auto">
            <a:xfrm>
              <a:off x="1323" y="2276"/>
              <a:ext cx="44" cy="72"/>
            </a:xfrm>
            <a:custGeom>
              <a:avLst/>
              <a:gdLst>
                <a:gd name="T0" fmla="*/ 0 w 44"/>
                <a:gd name="T1" fmla="*/ 38 h 72"/>
                <a:gd name="T2" fmla="*/ 7 w 44"/>
                <a:gd name="T3" fmla="*/ 29 h 72"/>
                <a:gd name="T4" fmla="*/ 15 w 44"/>
                <a:gd name="T5" fmla="*/ 22 h 72"/>
                <a:gd name="T6" fmla="*/ 22 w 44"/>
                <a:gd name="T7" fmla="*/ 13 h 72"/>
                <a:gd name="T8" fmla="*/ 27 w 44"/>
                <a:gd name="T9" fmla="*/ 2 h 72"/>
                <a:gd name="T10" fmla="*/ 31 w 44"/>
                <a:gd name="T11" fmla="*/ 2 h 72"/>
                <a:gd name="T12" fmla="*/ 33 w 44"/>
                <a:gd name="T13" fmla="*/ 0 h 72"/>
                <a:gd name="T14" fmla="*/ 36 w 44"/>
                <a:gd name="T15" fmla="*/ 0 h 72"/>
                <a:gd name="T16" fmla="*/ 40 w 44"/>
                <a:gd name="T17" fmla="*/ 0 h 72"/>
                <a:gd name="T18" fmla="*/ 42 w 44"/>
                <a:gd name="T19" fmla="*/ 5 h 72"/>
                <a:gd name="T20" fmla="*/ 44 w 44"/>
                <a:gd name="T21" fmla="*/ 13 h 72"/>
                <a:gd name="T22" fmla="*/ 44 w 44"/>
                <a:gd name="T23" fmla="*/ 22 h 72"/>
                <a:gd name="T24" fmla="*/ 44 w 44"/>
                <a:gd name="T25" fmla="*/ 29 h 72"/>
                <a:gd name="T26" fmla="*/ 36 w 44"/>
                <a:gd name="T27" fmla="*/ 40 h 72"/>
                <a:gd name="T28" fmla="*/ 31 w 44"/>
                <a:gd name="T29" fmla="*/ 49 h 72"/>
                <a:gd name="T30" fmla="*/ 26 w 44"/>
                <a:gd name="T31" fmla="*/ 58 h 72"/>
                <a:gd name="T32" fmla="*/ 20 w 44"/>
                <a:gd name="T33" fmla="*/ 67 h 72"/>
                <a:gd name="T34" fmla="*/ 17 w 44"/>
                <a:gd name="T35" fmla="*/ 69 h 72"/>
                <a:gd name="T36" fmla="*/ 13 w 44"/>
                <a:gd name="T37" fmla="*/ 71 h 72"/>
                <a:gd name="T38" fmla="*/ 7 w 44"/>
                <a:gd name="T39" fmla="*/ 71 h 72"/>
                <a:gd name="T40" fmla="*/ 4 w 44"/>
                <a:gd name="T41" fmla="*/ 72 h 72"/>
                <a:gd name="T42" fmla="*/ 4 w 44"/>
                <a:gd name="T43" fmla="*/ 63 h 72"/>
                <a:gd name="T44" fmla="*/ 4 w 44"/>
                <a:gd name="T45" fmla="*/ 54 h 72"/>
                <a:gd name="T46" fmla="*/ 2 w 44"/>
                <a:gd name="T47" fmla="*/ 47 h 72"/>
                <a:gd name="T48" fmla="*/ 0 w 44"/>
                <a:gd name="T49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2">
                  <a:moveTo>
                    <a:pt x="0" y="38"/>
                  </a:moveTo>
                  <a:lnTo>
                    <a:pt x="7" y="29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5"/>
                  </a:lnTo>
                  <a:lnTo>
                    <a:pt x="44" y="13"/>
                  </a:lnTo>
                  <a:lnTo>
                    <a:pt x="44" y="22"/>
                  </a:lnTo>
                  <a:lnTo>
                    <a:pt x="44" y="29"/>
                  </a:lnTo>
                  <a:lnTo>
                    <a:pt x="36" y="40"/>
                  </a:lnTo>
                  <a:lnTo>
                    <a:pt x="31" y="49"/>
                  </a:lnTo>
                  <a:lnTo>
                    <a:pt x="26" y="58"/>
                  </a:lnTo>
                  <a:lnTo>
                    <a:pt x="20" y="67"/>
                  </a:lnTo>
                  <a:lnTo>
                    <a:pt x="17" y="69"/>
                  </a:lnTo>
                  <a:lnTo>
                    <a:pt x="13" y="71"/>
                  </a:lnTo>
                  <a:lnTo>
                    <a:pt x="7" y="71"/>
                  </a:lnTo>
                  <a:lnTo>
                    <a:pt x="4" y="72"/>
                  </a:lnTo>
                  <a:lnTo>
                    <a:pt x="4" y="63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3" name="Freeform 183"/>
            <p:cNvSpPr>
              <a:spLocks/>
            </p:cNvSpPr>
            <p:nvPr/>
          </p:nvSpPr>
          <p:spPr bwMode="auto">
            <a:xfrm>
              <a:off x="1323" y="2769"/>
              <a:ext cx="15" cy="56"/>
            </a:xfrm>
            <a:custGeom>
              <a:avLst/>
              <a:gdLst>
                <a:gd name="T0" fmla="*/ 0 w 15"/>
                <a:gd name="T1" fmla="*/ 0 h 56"/>
                <a:gd name="T2" fmla="*/ 2 w 15"/>
                <a:gd name="T3" fmla="*/ 0 h 56"/>
                <a:gd name="T4" fmla="*/ 6 w 15"/>
                <a:gd name="T5" fmla="*/ 0 h 56"/>
                <a:gd name="T6" fmla="*/ 7 w 15"/>
                <a:gd name="T7" fmla="*/ 0 h 56"/>
                <a:gd name="T8" fmla="*/ 9 w 15"/>
                <a:gd name="T9" fmla="*/ 0 h 56"/>
                <a:gd name="T10" fmla="*/ 13 w 15"/>
                <a:gd name="T11" fmla="*/ 16 h 56"/>
                <a:gd name="T12" fmla="*/ 15 w 15"/>
                <a:gd name="T13" fmla="*/ 29 h 56"/>
                <a:gd name="T14" fmla="*/ 15 w 15"/>
                <a:gd name="T15" fmla="*/ 40 h 56"/>
                <a:gd name="T16" fmla="*/ 15 w 15"/>
                <a:gd name="T17" fmla="*/ 56 h 56"/>
                <a:gd name="T18" fmla="*/ 11 w 15"/>
                <a:gd name="T19" fmla="*/ 41 h 56"/>
                <a:gd name="T20" fmla="*/ 7 w 15"/>
                <a:gd name="T21" fmla="*/ 27 h 56"/>
                <a:gd name="T22" fmla="*/ 4 w 15"/>
                <a:gd name="T23" fmla="*/ 14 h 56"/>
                <a:gd name="T24" fmla="*/ 0 w 1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56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6"/>
                  </a:lnTo>
                  <a:lnTo>
                    <a:pt x="15" y="29"/>
                  </a:lnTo>
                  <a:lnTo>
                    <a:pt x="15" y="40"/>
                  </a:lnTo>
                  <a:lnTo>
                    <a:pt x="15" y="56"/>
                  </a:lnTo>
                  <a:lnTo>
                    <a:pt x="11" y="41"/>
                  </a:lnTo>
                  <a:lnTo>
                    <a:pt x="7" y="27"/>
                  </a:ln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4" name="Freeform 184"/>
            <p:cNvSpPr>
              <a:spLocks/>
            </p:cNvSpPr>
            <p:nvPr/>
          </p:nvSpPr>
          <p:spPr bwMode="auto">
            <a:xfrm>
              <a:off x="1332" y="2736"/>
              <a:ext cx="13" cy="33"/>
            </a:xfrm>
            <a:custGeom>
              <a:avLst/>
              <a:gdLst>
                <a:gd name="T0" fmla="*/ 0 w 13"/>
                <a:gd name="T1" fmla="*/ 4 h 33"/>
                <a:gd name="T2" fmla="*/ 2 w 13"/>
                <a:gd name="T3" fmla="*/ 4 h 33"/>
                <a:gd name="T4" fmla="*/ 6 w 13"/>
                <a:gd name="T5" fmla="*/ 4 h 33"/>
                <a:gd name="T6" fmla="*/ 9 w 13"/>
                <a:gd name="T7" fmla="*/ 2 h 33"/>
                <a:gd name="T8" fmla="*/ 13 w 13"/>
                <a:gd name="T9" fmla="*/ 0 h 33"/>
                <a:gd name="T10" fmla="*/ 13 w 13"/>
                <a:gd name="T11" fmla="*/ 15 h 33"/>
                <a:gd name="T12" fmla="*/ 13 w 13"/>
                <a:gd name="T13" fmla="*/ 24 h 33"/>
                <a:gd name="T14" fmla="*/ 13 w 13"/>
                <a:gd name="T15" fmla="*/ 27 h 33"/>
                <a:gd name="T16" fmla="*/ 11 w 13"/>
                <a:gd name="T17" fmla="*/ 33 h 33"/>
                <a:gd name="T18" fmla="*/ 6 w 13"/>
                <a:gd name="T19" fmla="*/ 27 h 33"/>
                <a:gd name="T20" fmla="*/ 4 w 13"/>
                <a:gd name="T21" fmla="*/ 24 h 33"/>
                <a:gd name="T22" fmla="*/ 2 w 13"/>
                <a:gd name="T23" fmla="*/ 16 h 33"/>
                <a:gd name="T24" fmla="*/ 0 w 13"/>
                <a:gd name="T2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1" y="33"/>
                  </a:lnTo>
                  <a:lnTo>
                    <a:pt x="6" y="27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5" name="Freeform 185"/>
            <p:cNvSpPr>
              <a:spLocks/>
            </p:cNvSpPr>
            <p:nvPr/>
          </p:nvSpPr>
          <p:spPr bwMode="auto">
            <a:xfrm>
              <a:off x="1343" y="2327"/>
              <a:ext cx="45" cy="79"/>
            </a:xfrm>
            <a:custGeom>
              <a:avLst/>
              <a:gdLst>
                <a:gd name="T0" fmla="*/ 0 w 45"/>
                <a:gd name="T1" fmla="*/ 52 h 79"/>
                <a:gd name="T2" fmla="*/ 6 w 45"/>
                <a:gd name="T3" fmla="*/ 38 h 79"/>
                <a:gd name="T4" fmla="*/ 13 w 45"/>
                <a:gd name="T5" fmla="*/ 25 h 79"/>
                <a:gd name="T6" fmla="*/ 22 w 45"/>
                <a:gd name="T7" fmla="*/ 12 h 79"/>
                <a:gd name="T8" fmla="*/ 29 w 45"/>
                <a:gd name="T9" fmla="*/ 0 h 79"/>
                <a:gd name="T10" fmla="*/ 33 w 45"/>
                <a:gd name="T11" fmla="*/ 2 h 79"/>
                <a:gd name="T12" fmla="*/ 38 w 45"/>
                <a:gd name="T13" fmla="*/ 3 h 79"/>
                <a:gd name="T14" fmla="*/ 42 w 45"/>
                <a:gd name="T15" fmla="*/ 3 h 79"/>
                <a:gd name="T16" fmla="*/ 45 w 45"/>
                <a:gd name="T17" fmla="*/ 3 h 79"/>
                <a:gd name="T18" fmla="*/ 45 w 45"/>
                <a:gd name="T19" fmla="*/ 7 h 79"/>
                <a:gd name="T20" fmla="*/ 45 w 45"/>
                <a:gd name="T21" fmla="*/ 12 h 79"/>
                <a:gd name="T22" fmla="*/ 45 w 45"/>
                <a:gd name="T23" fmla="*/ 18 h 79"/>
                <a:gd name="T24" fmla="*/ 45 w 45"/>
                <a:gd name="T25" fmla="*/ 25 h 79"/>
                <a:gd name="T26" fmla="*/ 35 w 45"/>
                <a:gd name="T27" fmla="*/ 45 h 79"/>
                <a:gd name="T28" fmla="*/ 27 w 45"/>
                <a:gd name="T29" fmla="*/ 58 h 79"/>
                <a:gd name="T30" fmla="*/ 20 w 45"/>
                <a:gd name="T31" fmla="*/ 67 h 79"/>
                <a:gd name="T32" fmla="*/ 13 w 45"/>
                <a:gd name="T33" fmla="*/ 79 h 79"/>
                <a:gd name="T34" fmla="*/ 7 w 45"/>
                <a:gd name="T35" fmla="*/ 78 h 79"/>
                <a:gd name="T36" fmla="*/ 4 w 45"/>
                <a:gd name="T37" fmla="*/ 76 h 79"/>
                <a:gd name="T38" fmla="*/ 2 w 45"/>
                <a:gd name="T39" fmla="*/ 72 h 79"/>
                <a:gd name="T40" fmla="*/ 0 w 45"/>
                <a:gd name="T41" fmla="*/ 69 h 79"/>
                <a:gd name="T42" fmla="*/ 0 w 45"/>
                <a:gd name="T43" fmla="*/ 65 h 79"/>
                <a:gd name="T44" fmla="*/ 0 w 45"/>
                <a:gd name="T45" fmla="*/ 60 h 79"/>
                <a:gd name="T46" fmla="*/ 0 w 45"/>
                <a:gd name="T47" fmla="*/ 56 h 79"/>
                <a:gd name="T48" fmla="*/ 0 w 45"/>
                <a:gd name="T49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79">
                  <a:moveTo>
                    <a:pt x="0" y="52"/>
                  </a:moveTo>
                  <a:lnTo>
                    <a:pt x="6" y="38"/>
                  </a:lnTo>
                  <a:lnTo>
                    <a:pt x="13" y="25"/>
                  </a:lnTo>
                  <a:lnTo>
                    <a:pt x="22" y="12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5" y="12"/>
                  </a:lnTo>
                  <a:lnTo>
                    <a:pt x="45" y="18"/>
                  </a:lnTo>
                  <a:lnTo>
                    <a:pt x="45" y="25"/>
                  </a:lnTo>
                  <a:lnTo>
                    <a:pt x="35" y="45"/>
                  </a:lnTo>
                  <a:lnTo>
                    <a:pt x="27" y="58"/>
                  </a:lnTo>
                  <a:lnTo>
                    <a:pt x="20" y="67"/>
                  </a:lnTo>
                  <a:lnTo>
                    <a:pt x="13" y="79"/>
                  </a:lnTo>
                  <a:lnTo>
                    <a:pt x="7" y="78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6" name="Freeform 186"/>
            <p:cNvSpPr>
              <a:spLocks/>
            </p:cNvSpPr>
            <p:nvPr/>
          </p:nvSpPr>
          <p:spPr bwMode="auto">
            <a:xfrm>
              <a:off x="1340" y="2830"/>
              <a:ext cx="9" cy="36"/>
            </a:xfrm>
            <a:custGeom>
              <a:avLst/>
              <a:gdLst>
                <a:gd name="T0" fmla="*/ 0 w 9"/>
                <a:gd name="T1" fmla="*/ 0 h 36"/>
                <a:gd name="T2" fmla="*/ 1 w 9"/>
                <a:gd name="T3" fmla="*/ 0 h 36"/>
                <a:gd name="T4" fmla="*/ 5 w 9"/>
                <a:gd name="T5" fmla="*/ 0 h 36"/>
                <a:gd name="T6" fmla="*/ 7 w 9"/>
                <a:gd name="T7" fmla="*/ 0 h 36"/>
                <a:gd name="T8" fmla="*/ 9 w 9"/>
                <a:gd name="T9" fmla="*/ 0 h 36"/>
                <a:gd name="T10" fmla="*/ 9 w 9"/>
                <a:gd name="T11" fmla="*/ 9 h 36"/>
                <a:gd name="T12" fmla="*/ 9 w 9"/>
                <a:gd name="T13" fmla="*/ 17 h 36"/>
                <a:gd name="T14" fmla="*/ 7 w 9"/>
                <a:gd name="T15" fmla="*/ 26 h 36"/>
                <a:gd name="T16" fmla="*/ 5 w 9"/>
                <a:gd name="T17" fmla="*/ 36 h 36"/>
                <a:gd name="T18" fmla="*/ 5 w 9"/>
                <a:gd name="T19" fmla="*/ 27 h 36"/>
                <a:gd name="T20" fmla="*/ 3 w 9"/>
                <a:gd name="T21" fmla="*/ 18 h 36"/>
                <a:gd name="T22" fmla="*/ 1 w 9"/>
                <a:gd name="T23" fmla="*/ 9 h 36"/>
                <a:gd name="T24" fmla="*/ 0 w 9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17"/>
                  </a:lnTo>
                  <a:lnTo>
                    <a:pt x="7" y="26"/>
                  </a:lnTo>
                  <a:lnTo>
                    <a:pt x="5" y="36"/>
                  </a:lnTo>
                  <a:lnTo>
                    <a:pt x="5" y="27"/>
                  </a:lnTo>
                  <a:lnTo>
                    <a:pt x="3" y="18"/>
                  </a:lnTo>
                  <a:lnTo>
                    <a:pt x="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7" name="Freeform 187"/>
            <p:cNvSpPr>
              <a:spLocks/>
            </p:cNvSpPr>
            <p:nvPr/>
          </p:nvSpPr>
          <p:spPr bwMode="auto">
            <a:xfrm>
              <a:off x="1340" y="3596"/>
              <a:ext cx="88" cy="31"/>
            </a:xfrm>
            <a:custGeom>
              <a:avLst/>
              <a:gdLst>
                <a:gd name="T0" fmla="*/ 0 w 88"/>
                <a:gd name="T1" fmla="*/ 20 h 31"/>
                <a:gd name="T2" fmla="*/ 7 w 88"/>
                <a:gd name="T3" fmla="*/ 20 h 31"/>
                <a:gd name="T4" fmla="*/ 14 w 88"/>
                <a:gd name="T5" fmla="*/ 20 h 31"/>
                <a:gd name="T6" fmla="*/ 21 w 88"/>
                <a:gd name="T7" fmla="*/ 19 h 31"/>
                <a:gd name="T8" fmla="*/ 28 w 88"/>
                <a:gd name="T9" fmla="*/ 19 h 31"/>
                <a:gd name="T10" fmla="*/ 36 w 88"/>
                <a:gd name="T11" fmla="*/ 17 h 31"/>
                <a:gd name="T12" fmla="*/ 43 w 88"/>
                <a:gd name="T13" fmla="*/ 17 h 31"/>
                <a:gd name="T14" fmla="*/ 52 w 88"/>
                <a:gd name="T15" fmla="*/ 15 h 31"/>
                <a:gd name="T16" fmla="*/ 59 w 88"/>
                <a:gd name="T17" fmla="*/ 15 h 31"/>
                <a:gd name="T18" fmla="*/ 65 w 88"/>
                <a:gd name="T19" fmla="*/ 11 h 31"/>
                <a:gd name="T20" fmla="*/ 72 w 88"/>
                <a:gd name="T21" fmla="*/ 8 h 31"/>
                <a:gd name="T22" fmla="*/ 81 w 88"/>
                <a:gd name="T23" fmla="*/ 4 h 31"/>
                <a:gd name="T24" fmla="*/ 88 w 88"/>
                <a:gd name="T25" fmla="*/ 0 h 31"/>
                <a:gd name="T26" fmla="*/ 86 w 88"/>
                <a:gd name="T27" fmla="*/ 8 h 31"/>
                <a:gd name="T28" fmla="*/ 85 w 88"/>
                <a:gd name="T29" fmla="*/ 13 h 31"/>
                <a:gd name="T30" fmla="*/ 83 w 88"/>
                <a:gd name="T31" fmla="*/ 19 h 31"/>
                <a:gd name="T32" fmla="*/ 81 w 88"/>
                <a:gd name="T33" fmla="*/ 26 h 31"/>
                <a:gd name="T34" fmla="*/ 61 w 88"/>
                <a:gd name="T35" fmla="*/ 28 h 31"/>
                <a:gd name="T36" fmla="*/ 47 w 88"/>
                <a:gd name="T37" fmla="*/ 29 h 31"/>
                <a:gd name="T38" fmla="*/ 36 w 88"/>
                <a:gd name="T39" fmla="*/ 29 h 31"/>
                <a:gd name="T40" fmla="*/ 27 w 88"/>
                <a:gd name="T41" fmla="*/ 31 h 31"/>
                <a:gd name="T42" fmla="*/ 19 w 88"/>
                <a:gd name="T43" fmla="*/ 31 h 31"/>
                <a:gd name="T44" fmla="*/ 14 w 88"/>
                <a:gd name="T45" fmla="*/ 31 h 31"/>
                <a:gd name="T46" fmla="*/ 9 w 88"/>
                <a:gd name="T47" fmla="*/ 31 h 31"/>
                <a:gd name="T48" fmla="*/ 3 w 88"/>
                <a:gd name="T49" fmla="*/ 31 h 31"/>
                <a:gd name="T50" fmla="*/ 3 w 88"/>
                <a:gd name="T51" fmla="*/ 29 h 31"/>
                <a:gd name="T52" fmla="*/ 1 w 88"/>
                <a:gd name="T53" fmla="*/ 26 h 31"/>
                <a:gd name="T54" fmla="*/ 0 w 88"/>
                <a:gd name="T55" fmla="*/ 24 h 31"/>
                <a:gd name="T56" fmla="*/ 0 w 88"/>
                <a:gd name="T5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31">
                  <a:moveTo>
                    <a:pt x="0" y="20"/>
                  </a:moveTo>
                  <a:lnTo>
                    <a:pt x="7" y="20"/>
                  </a:lnTo>
                  <a:lnTo>
                    <a:pt x="14" y="20"/>
                  </a:lnTo>
                  <a:lnTo>
                    <a:pt x="21" y="19"/>
                  </a:lnTo>
                  <a:lnTo>
                    <a:pt x="28" y="19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5" y="11"/>
                  </a:lnTo>
                  <a:lnTo>
                    <a:pt x="72" y="8"/>
                  </a:lnTo>
                  <a:lnTo>
                    <a:pt x="81" y="4"/>
                  </a:lnTo>
                  <a:lnTo>
                    <a:pt x="88" y="0"/>
                  </a:lnTo>
                  <a:lnTo>
                    <a:pt x="86" y="8"/>
                  </a:lnTo>
                  <a:lnTo>
                    <a:pt x="85" y="13"/>
                  </a:lnTo>
                  <a:lnTo>
                    <a:pt x="83" y="19"/>
                  </a:lnTo>
                  <a:lnTo>
                    <a:pt x="81" y="26"/>
                  </a:lnTo>
                  <a:lnTo>
                    <a:pt x="61" y="28"/>
                  </a:lnTo>
                  <a:lnTo>
                    <a:pt x="47" y="29"/>
                  </a:lnTo>
                  <a:lnTo>
                    <a:pt x="36" y="29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8" name="Freeform 188"/>
            <p:cNvSpPr>
              <a:spLocks/>
            </p:cNvSpPr>
            <p:nvPr/>
          </p:nvSpPr>
          <p:spPr bwMode="auto">
            <a:xfrm>
              <a:off x="1372" y="2745"/>
              <a:ext cx="129" cy="799"/>
            </a:xfrm>
            <a:custGeom>
              <a:avLst/>
              <a:gdLst>
                <a:gd name="T0" fmla="*/ 2 w 129"/>
                <a:gd name="T1" fmla="*/ 152 h 799"/>
                <a:gd name="T2" fmla="*/ 6 w 129"/>
                <a:gd name="T3" fmla="*/ 152 h 799"/>
                <a:gd name="T4" fmla="*/ 9 w 129"/>
                <a:gd name="T5" fmla="*/ 169 h 799"/>
                <a:gd name="T6" fmla="*/ 11 w 129"/>
                <a:gd name="T7" fmla="*/ 199 h 799"/>
                <a:gd name="T8" fmla="*/ 15 w 129"/>
                <a:gd name="T9" fmla="*/ 216 h 799"/>
                <a:gd name="T10" fmla="*/ 20 w 129"/>
                <a:gd name="T11" fmla="*/ 216 h 799"/>
                <a:gd name="T12" fmla="*/ 18 w 129"/>
                <a:gd name="T13" fmla="*/ 174 h 799"/>
                <a:gd name="T14" fmla="*/ 15 w 129"/>
                <a:gd name="T15" fmla="*/ 143 h 799"/>
                <a:gd name="T16" fmla="*/ 11 w 129"/>
                <a:gd name="T17" fmla="*/ 85 h 799"/>
                <a:gd name="T18" fmla="*/ 13 w 129"/>
                <a:gd name="T19" fmla="*/ 29 h 799"/>
                <a:gd name="T20" fmla="*/ 18 w 129"/>
                <a:gd name="T21" fmla="*/ 2 h 799"/>
                <a:gd name="T22" fmla="*/ 24 w 129"/>
                <a:gd name="T23" fmla="*/ 0 h 799"/>
                <a:gd name="T24" fmla="*/ 44 w 129"/>
                <a:gd name="T25" fmla="*/ 145 h 799"/>
                <a:gd name="T26" fmla="*/ 60 w 129"/>
                <a:gd name="T27" fmla="*/ 286 h 799"/>
                <a:gd name="T28" fmla="*/ 76 w 129"/>
                <a:gd name="T29" fmla="*/ 395 h 799"/>
                <a:gd name="T30" fmla="*/ 98 w 129"/>
                <a:gd name="T31" fmla="*/ 487 h 799"/>
                <a:gd name="T32" fmla="*/ 107 w 129"/>
                <a:gd name="T33" fmla="*/ 576 h 799"/>
                <a:gd name="T34" fmla="*/ 107 w 129"/>
                <a:gd name="T35" fmla="*/ 659 h 799"/>
                <a:gd name="T36" fmla="*/ 112 w 129"/>
                <a:gd name="T37" fmla="*/ 723 h 799"/>
                <a:gd name="T38" fmla="*/ 121 w 129"/>
                <a:gd name="T39" fmla="*/ 745 h 799"/>
                <a:gd name="T40" fmla="*/ 129 w 129"/>
                <a:gd name="T41" fmla="*/ 761 h 799"/>
                <a:gd name="T42" fmla="*/ 129 w 129"/>
                <a:gd name="T43" fmla="*/ 772 h 799"/>
                <a:gd name="T44" fmla="*/ 123 w 129"/>
                <a:gd name="T45" fmla="*/ 781 h 799"/>
                <a:gd name="T46" fmla="*/ 112 w 129"/>
                <a:gd name="T47" fmla="*/ 792 h 799"/>
                <a:gd name="T48" fmla="*/ 105 w 129"/>
                <a:gd name="T49" fmla="*/ 797 h 799"/>
                <a:gd name="T50" fmla="*/ 101 w 129"/>
                <a:gd name="T51" fmla="*/ 792 h 799"/>
                <a:gd name="T52" fmla="*/ 100 w 129"/>
                <a:gd name="T53" fmla="*/ 783 h 799"/>
                <a:gd name="T54" fmla="*/ 100 w 129"/>
                <a:gd name="T55" fmla="*/ 768 h 799"/>
                <a:gd name="T56" fmla="*/ 96 w 129"/>
                <a:gd name="T57" fmla="*/ 754 h 799"/>
                <a:gd name="T58" fmla="*/ 87 w 129"/>
                <a:gd name="T59" fmla="*/ 739 h 799"/>
                <a:gd name="T60" fmla="*/ 80 w 129"/>
                <a:gd name="T61" fmla="*/ 692 h 799"/>
                <a:gd name="T62" fmla="*/ 71 w 129"/>
                <a:gd name="T63" fmla="*/ 616 h 799"/>
                <a:gd name="T64" fmla="*/ 51 w 129"/>
                <a:gd name="T65" fmla="*/ 496 h 799"/>
                <a:gd name="T66" fmla="*/ 38 w 129"/>
                <a:gd name="T67" fmla="*/ 415 h 799"/>
                <a:gd name="T68" fmla="*/ 33 w 129"/>
                <a:gd name="T69" fmla="*/ 373 h 799"/>
                <a:gd name="T70" fmla="*/ 27 w 129"/>
                <a:gd name="T71" fmla="*/ 370 h 799"/>
                <a:gd name="T72" fmla="*/ 16 w 129"/>
                <a:gd name="T73" fmla="*/ 317 h 799"/>
                <a:gd name="T74" fmla="*/ 6 w 129"/>
                <a:gd name="T75" fmla="*/ 243 h 799"/>
                <a:gd name="T76" fmla="*/ 2 w 129"/>
                <a:gd name="T77" fmla="*/ 208 h 799"/>
                <a:gd name="T78" fmla="*/ 2 w 129"/>
                <a:gd name="T79" fmla="*/ 17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799">
                  <a:moveTo>
                    <a:pt x="0" y="152"/>
                  </a:moveTo>
                  <a:lnTo>
                    <a:pt x="2" y="152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7" y="152"/>
                  </a:lnTo>
                  <a:lnTo>
                    <a:pt x="9" y="169"/>
                  </a:lnTo>
                  <a:lnTo>
                    <a:pt x="11" y="183"/>
                  </a:lnTo>
                  <a:lnTo>
                    <a:pt x="11" y="199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8" y="216"/>
                  </a:lnTo>
                  <a:lnTo>
                    <a:pt x="20" y="216"/>
                  </a:lnTo>
                  <a:lnTo>
                    <a:pt x="22" y="216"/>
                  </a:lnTo>
                  <a:lnTo>
                    <a:pt x="18" y="174"/>
                  </a:lnTo>
                  <a:lnTo>
                    <a:pt x="16" y="152"/>
                  </a:lnTo>
                  <a:lnTo>
                    <a:pt x="15" y="143"/>
                  </a:lnTo>
                  <a:lnTo>
                    <a:pt x="11" y="140"/>
                  </a:lnTo>
                  <a:lnTo>
                    <a:pt x="11" y="85"/>
                  </a:lnTo>
                  <a:lnTo>
                    <a:pt x="11" y="51"/>
                  </a:lnTo>
                  <a:lnTo>
                    <a:pt x="13" y="29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4" y="145"/>
                  </a:lnTo>
                  <a:lnTo>
                    <a:pt x="54" y="228"/>
                  </a:lnTo>
                  <a:lnTo>
                    <a:pt x="60" y="286"/>
                  </a:lnTo>
                  <a:lnTo>
                    <a:pt x="67" y="350"/>
                  </a:lnTo>
                  <a:lnTo>
                    <a:pt x="76" y="395"/>
                  </a:lnTo>
                  <a:lnTo>
                    <a:pt x="87" y="442"/>
                  </a:lnTo>
                  <a:lnTo>
                    <a:pt x="98" y="487"/>
                  </a:lnTo>
                  <a:lnTo>
                    <a:pt x="107" y="534"/>
                  </a:lnTo>
                  <a:lnTo>
                    <a:pt x="107" y="576"/>
                  </a:lnTo>
                  <a:lnTo>
                    <a:pt x="107" y="618"/>
                  </a:lnTo>
                  <a:lnTo>
                    <a:pt x="107" y="659"/>
                  </a:lnTo>
                  <a:lnTo>
                    <a:pt x="107" y="701"/>
                  </a:lnTo>
                  <a:lnTo>
                    <a:pt x="112" y="723"/>
                  </a:lnTo>
                  <a:lnTo>
                    <a:pt x="116" y="735"/>
                  </a:lnTo>
                  <a:lnTo>
                    <a:pt x="121" y="745"/>
                  </a:lnTo>
                  <a:lnTo>
                    <a:pt x="129" y="755"/>
                  </a:lnTo>
                  <a:lnTo>
                    <a:pt x="129" y="761"/>
                  </a:lnTo>
                  <a:lnTo>
                    <a:pt x="129" y="766"/>
                  </a:lnTo>
                  <a:lnTo>
                    <a:pt x="129" y="772"/>
                  </a:lnTo>
                  <a:lnTo>
                    <a:pt x="129" y="777"/>
                  </a:lnTo>
                  <a:lnTo>
                    <a:pt x="123" y="781"/>
                  </a:lnTo>
                  <a:lnTo>
                    <a:pt x="118" y="786"/>
                  </a:lnTo>
                  <a:lnTo>
                    <a:pt x="112" y="792"/>
                  </a:lnTo>
                  <a:lnTo>
                    <a:pt x="107" y="799"/>
                  </a:lnTo>
                  <a:lnTo>
                    <a:pt x="105" y="797"/>
                  </a:lnTo>
                  <a:lnTo>
                    <a:pt x="103" y="793"/>
                  </a:lnTo>
                  <a:lnTo>
                    <a:pt x="101" y="792"/>
                  </a:lnTo>
                  <a:lnTo>
                    <a:pt x="100" y="790"/>
                  </a:lnTo>
                  <a:lnTo>
                    <a:pt x="100" y="783"/>
                  </a:lnTo>
                  <a:lnTo>
                    <a:pt x="100" y="775"/>
                  </a:lnTo>
                  <a:lnTo>
                    <a:pt x="100" y="768"/>
                  </a:lnTo>
                  <a:lnTo>
                    <a:pt x="100" y="761"/>
                  </a:lnTo>
                  <a:lnTo>
                    <a:pt x="96" y="754"/>
                  </a:lnTo>
                  <a:lnTo>
                    <a:pt x="92" y="746"/>
                  </a:lnTo>
                  <a:lnTo>
                    <a:pt x="87" y="739"/>
                  </a:lnTo>
                  <a:lnTo>
                    <a:pt x="83" y="732"/>
                  </a:lnTo>
                  <a:lnTo>
                    <a:pt x="80" y="692"/>
                  </a:lnTo>
                  <a:lnTo>
                    <a:pt x="76" y="654"/>
                  </a:lnTo>
                  <a:lnTo>
                    <a:pt x="71" y="616"/>
                  </a:lnTo>
                  <a:lnTo>
                    <a:pt x="67" y="578"/>
                  </a:lnTo>
                  <a:lnTo>
                    <a:pt x="51" y="496"/>
                  </a:lnTo>
                  <a:lnTo>
                    <a:pt x="44" y="449"/>
                  </a:lnTo>
                  <a:lnTo>
                    <a:pt x="38" y="415"/>
                  </a:lnTo>
                  <a:lnTo>
                    <a:pt x="34" y="373"/>
                  </a:lnTo>
                  <a:lnTo>
                    <a:pt x="33" y="373"/>
                  </a:lnTo>
                  <a:lnTo>
                    <a:pt x="29" y="371"/>
                  </a:lnTo>
                  <a:lnTo>
                    <a:pt x="27" y="370"/>
                  </a:lnTo>
                  <a:lnTo>
                    <a:pt x="24" y="368"/>
                  </a:lnTo>
                  <a:lnTo>
                    <a:pt x="16" y="317"/>
                  </a:lnTo>
                  <a:lnTo>
                    <a:pt x="11" y="274"/>
                  </a:lnTo>
                  <a:lnTo>
                    <a:pt x="6" y="243"/>
                  </a:lnTo>
                  <a:lnTo>
                    <a:pt x="2" y="228"/>
                  </a:lnTo>
                  <a:lnTo>
                    <a:pt x="2" y="208"/>
                  </a:lnTo>
                  <a:lnTo>
                    <a:pt x="2" y="190"/>
                  </a:lnTo>
                  <a:lnTo>
                    <a:pt x="2" y="17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9" name="Freeform 189"/>
            <p:cNvSpPr>
              <a:spLocks/>
            </p:cNvSpPr>
            <p:nvPr/>
          </p:nvSpPr>
          <p:spPr bwMode="auto">
            <a:xfrm>
              <a:off x="1390" y="2981"/>
              <a:ext cx="16" cy="92"/>
            </a:xfrm>
            <a:custGeom>
              <a:avLst/>
              <a:gdLst>
                <a:gd name="T0" fmla="*/ 0 w 16"/>
                <a:gd name="T1" fmla="*/ 0 h 92"/>
                <a:gd name="T2" fmla="*/ 2 w 16"/>
                <a:gd name="T3" fmla="*/ 0 h 92"/>
                <a:gd name="T4" fmla="*/ 4 w 16"/>
                <a:gd name="T5" fmla="*/ 0 h 92"/>
                <a:gd name="T6" fmla="*/ 6 w 16"/>
                <a:gd name="T7" fmla="*/ 0 h 92"/>
                <a:gd name="T8" fmla="*/ 9 w 16"/>
                <a:gd name="T9" fmla="*/ 0 h 92"/>
                <a:gd name="T10" fmla="*/ 11 w 16"/>
                <a:gd name="T11" fmla="*/ 23 h 92"/>
                <a:gd name="T12" fmla="*/ 13 w 16"/>
                <a:gd name="T13" fmla="*/ 47 h 92"/>
                <a:gd name="T14" fmla="*/ 15 w 16"/>
                <a:gd name="T15" fmla="*/ 70 h 92"/>
                <a:gd name="T16" fmla="*/ 16 w 16"/>
                <a:gd name="T17" fmla="*/ 92 h 92"/>
                <a:gd name="T18" fmla="*/ 15 w 16"/>
                <a:gd name="T19" fmla="*/ 92 h 92"/>
                <a:gd name="T20" fmla="*/ 13 w 16"/>
                <a:gd name="T21" fmla="*/ 92 h 92"/>
                <a:gd name="T22" fmla="*/ 11 w 16"/>
                <a:gd name="T23" fmla="*/ 92 h 92"/>
                <a:gd name="T24" fmla="*/ 9 w 16"/>
                <a:gd name="T25" fmla="*/ 92 h 92"/>
                <a:gd name="T26" fmla="*/ 7 w 16"/>
                <a:gd name="T27" fmla="*/ 70 h 92"/>
                <a:gd name="T28" fmla="*/ 6 w 16"/>
                <a:gd name="T29" fmla="*/ 47 h 92"/>
                <a:gd name="T30" fmla="*/ 2 w 16"/>
                <a:gd name="T31" fmla="*/ 23 h 92"/>
                <a:gd name="T32" fmla="*/ 0 w 16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9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3"/>
                  </a:lnTo>
                  <a:lnTo>
                    <a:pt x="13" y="47"/>
                  </a:lnTo>
                  <a:lnTo>
                    <a:pt x="15" y="70"/>
                  </a:lnTo>
                  <a:lnTo>
                    <a:pt x="16" y="92"/>
                  </a:lnTo>
                  <a:lnTo>
                    <a:pt x="15" y="92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9" y="92"/>
                  </a:lnTo>
                  <a:lnTo>
                    <a:pt x="7" y="70"/>
                  </a:lnTo>
                  <a:lnTo>
                    <a:pt x="6" y="47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0" name="Freeform 190"/>
            <p:cNvSpPr>
              <a:spLocks/>
            </p:cNvSpPr>
            <p:nvPr/>
          </p:nvSpPr>
          <p:spPr bwMode="auto">
            <a:xfrm>
              <a:off x="1443" y="1988"/>
              <a:ext cx="7" cy="34"/>
            </a:xfrm>
            <a:custGeom>
              <a:avLst/>
              <a:gdLst>
                <a:gd name="T0" fmla="*/ 0 w 7"/>
                <a:gd name="T1" fmla="*/ 13 h 34"/>
                <a:gd name="T2" fmla="*/ 0 w 7"/>
                <a:gd name="T3" fmla="*/ 9 h 34"/>
                <a:gd name="T4" fmla="*/ 0 w 7"/>
                <a:gd name="T5" fmla="*/ 5 h 34"/>
                <a:gd name="T6" fmla="*/ 0 w 7"/>
                <a:gd name="T7" fmla="*/ 4 h 34"/>
                <a:gd name="T8" fmla="*/ 0 w 7"/>
                <a:gd name="T9" fmla="*/ 0 h 34"/>
                <a:gd name="T10" fmla="*/ 1 w 7"/>
                <a:gd name="T11" fmla="*/ 0 h 34"/>
                <a:gd name="T12" fmla="*/ 3 w 7"/>
                <a:gd name="T13" fmla="*/ 0 h 34"/>
                <a:gd name="T14" fmla="*/ 5 w 7"/>
                <a:gd name="T15" fmla="*/ 0 h 34"/>
                <a:gd name="T16" fmla="*/ 7 w 7"/>
                <a:gd name="T17" fmla="*/ 0 h 34"/>
                <a:gd name="T18" fmla="*/ 5 w 7"/>
                <a:gd name="T19" fmla="*/ 9 h 34"/>
                <a:gd name="T20" fmla="*/ 3 w 7"/>
                <a:gd name="T21" fmla="*/ 18 h 34"/>
                <a:gd name="T22" fmla="*/ 1 w 7"/>
                <a:gd name="T23" fmla="*/ 25 h 34"/>
                <a:gd name="T24" fmla="*/ 0 w 7"/>
                <a:gd name="T25" fmla="*/ 34 h 34"/>
                <a:gd name="T26" fmla="*/ 0 w 7"/>
                <a:gd name="T27" fmla="*/ 31 h 34"/>
                <a:gd name="T28" fmla="*/ 0 w 7"/>
                <a:gd name="T29" fmla="*/ 25 h 34"/>
                <a:gd name="T30" fmla="*/ 0 w 7"/>
                <a:gd name="T31" fmla="*/ 20 h 34"/>
                <a:gd name="T32" fmla="*/ 0 w 7"/>
                <a:gd name="T3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4">
                  <a:moveTo>
                    <a:pt x="0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9"/>
                  </a:lnTo>
                  <a:lnTo>
                    <a:pt x="3" y="18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1" name="Freeform 191"/>
            <p:cNvSpPr>
              <a:spLocks/>
            </p:cNvSpPr>
            <p:nvPr/>
          </p:nvSpPr>
          <p:spPr bwMode="auto">
            <a:xfrm>
              <a:off x="1484" y="3538"/>
              <a:ext cx="27" cy="24"/>
            </a:xfrm>
            <a:custGeom>
              <a:avLst/>
              <a:gdLst>
                <a:gd name="T0" fmla="*/ 0 w 27"/>
                <a:gd name="T1" fmla="*/ 13 h 24"/>
                <a:gd name="T2" fmla="*/ 4 w 27"/>
                <a:gd name="T3" fmla="*/ 9 h 24"/>
                <a:gd name="T4" fmla="*/ 8 w 27"/>
                <a:gd name="T5" fmla="*/ 6 h 24"/>
                <a:gd name="T6" fmla="*/ 15 w 27"/>
                <a:gd name="T7" fmla="*/ 4 h 24"/>
                <a:gd name="T8" fmla="*/ 27 w 27"/>
                <a:gd name="T9" fmla="*/ 0 h 24"/>
                <a:gd name="T10" fmla="*/ 26 w 27"/>
                <a:gd name="T11" fmla="*/ 6 h 24"/>
                <a:gd name="T12" fmla="*/ 26 w 27"/>
                <a:gd name="T13" fmla="*/ 11 h 24"/>
                <a:gd name="T14" fmla="*/ 24 w 27"/>
                <a:gd name="T15" fmla="*/ 19 h 24"/>
                <a:gd name="T16" fmla="*/ 22 w 27"/>
                <a:gd name="T17" fmla="*/ 24 h 24"/>
                <a:gd name="T18" fmla="*/ 17 w 27"/>
                <a:gd name="T19" fmla="*/ 24 h 24"/>
                <a:gd name="T20" fmla="*/ 11 w 27"/>
                <a:gd name="T21" fmla="*/ 22 h 24"/>
                <a:gd name="T22" fmla="*/ 6 w 27"/>
                <a:gd name="T23" fmla="*/ 22 h 24"/>
                <a:gd name="T24" fmla="*/ 0 w 27"/>
                <a:gd name="T25" fmla="*/ 22 h 24"/>
                <a:gd name="T26" fmla="*/ 0 w 27"/>
                <a:gd name="T27" fmla="*/ 20 h 24"/>
                <a:gd name="T28" fmla="*/ 0 w 27"/>
                <a:gd name="T29" fmla="*/ 17 h 24"/>
                <a:gd name="T30" fmla="*/ 0 w 27"/>
                <a:gd name="T31" fmla="*/ 15 h 24"/>
                <a:gd name="T32" fmla="*/ 0 w 27"/>
                <a:gd name="T3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4">
                  <a:moveTo>
                    <a:pt x="0" y="13"/>
                  </a:moveTo>
                  <a:lnTo>
                    <a:pt x="4" y="9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7" y="0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4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2" name="Freeform 192"/>
            <p:cNvSpPr>
              <a:spLocks/>
            </p:cNvSpPr>
            <p:nvPr/>
          </p:nvSpPr>
          <p:spPr bwMode="auto">
            <a:xfrm>
              <a:off x="1488" y="1532"/>
              <a:ext cx="40" cy="286"/>
            </a:xfrm>
            <a:custGeom>
              <a:avLst/>
              <a:gdLst>
                <a:gd name="T0" fmla="*/ 0 w 40"/>
                <a:gd name="T1" fmla="*/ 0 h 286"/>
                <a:gd name="T2" fmla="*/ 4 w 40"/>
                <a:gd name="T3" fmla="*/ 0 h 286"/>
                <a:gd name="T4" fmla="*/ 7 w 40"/>
                <a:gd name="T5" fmla="*/ 0 h 286"/>
                <a:gd name="T6" fmla="*/ 9 w 40"/>
                <a:gd name="T7" fmla="*/ 0 h 286"/>
                <a:gd name="T8" fmla="*/ 13 w 40"/>
                <a:gd name="T9" fmla="*/ 0 h 286"/>
                <a:gd name="T10" fmla="*/ 22 w 40"/>
                <a:gd name="T11" fmla="*/ 65 h 286"/>
                <a:gd name="T12" fmla="*/ 27 w 40"/>
                <a:gd name="T13" fmla="*/ 105 h 286"/>
                <a:gd name="T14" fmla="*/ 33 w 40"/>
                <a:gd name="T15" fmla="*/ 135 h 286"/>
                <a:gd name="T16" fmla="*/ 40 w 40"/>
                <a:gd name="T17" fmla="*/ 173 h 286"/>
                <a:gd name="T18" fmla="*/ 40 w 40"/>
                <a:gd name="T19" fmla="*/ 202 h 286"/>
                <a:gd name="T20" fmla="*/ 40 w 40"/>
                <a:gd name="T21" fmla="*/ 230 h 286"/>
                <a:gd name="T22" fmla="*/ 40 w 40"/>
                <a:gd name="T23" fmla="*/ 259 h 286"/>
                <a:gd name="T24" fmla="*/ 38 w 40"/>
                <a:gd name="T25" fmla="*/ 286 h 286"/>
                <a:gd name="T26" fmla="*/ 36 w 40"/>
                <a:gd name="T27" fmla="*/ 284 h 286"/>
                <a:gd name="T28" fmla="*/ 33 w 40"/>
                <a:gd name="T29" fmla="*/ 284 h 286"/>
                <a:gd name="T30" fmla="*/ 31 w 40"/>
                <a:gd name="T31" fmla="*/ 282 h 286"/>
                <a:gd name="T32" fmla="*/ 27 w 40"/>
                <a:gd name="T33" fmla="*/ 280 h 286"/>
                <a:gd name="T34" fmla="*/ 20 w 40"/>
                <a:gd name="T35" fmla="*/ 248 h 286"/>
                <a:gd name="T36" fmla="*/ 14 w 40"/>
                <a:gd name="T37" fmla="*/ 215 h 286"/>
                <a:gd name="T38" fmla="*/ 9 w 40"/>
                <a:gd name="T39" fmla="*/ 183 h 286"/>
                <a:gd name="T40" fmla="*/ 2 w 40"/>
                <a:gd name="T41" fmla="*/ 150 h 286"/>
                <a:gd name="T42" fmla="*/ 2 w 40"/>
                <a:gd name="T43" fmla="*/ 112 h 286"/>
                <a:gd name="T44" fmla="*/ 2 w 40"/>
                <a:gd name="T45" fmla="*/ 74 h 286"/>
                <a:gd name="T46" fmla="*/ 2 w 40"/>
                <a:gd name="T47" fmla="*/ 38 h 286"/>
                <a:gd name="T48" fmla="*/ 0 w 40"/>
                <a:gd name="T4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6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2" y="65"/>
                  </a:lnTo>
                  <a:lnTo>
                    <a:pt x="27" y="105"/>
                  </a:lnTo>
                  <a:lnTo>
                    <a:pt x="33" y="135"/>
                  </a:lnTo>
                  <a:lnTo>
                    <a:pt x="40" y="173"/>
                  </a:lnTo>
                  <a:lnTo>
                    <a:pt x="40" y="202"/>
                  </a:lnTo>
                  <a:lnTo>
                    <a:pt x="40" y="230"/>
                  </a:lnTo>
                  <a:lnTo>
                    <a:pt x="40" y="259"/>
                  </a:lnTo>
                  <a:lnTo>
                    <a:pt x="38" y="286"/>
                  </a:lnTo>
                  <a:lnTo>
                    <a:pt x="36" y="284"/>
                  </a:lnTo>
                  <a:lnTo>
                    <a:pt x="33" y="284"/>
                  </a:lnTo>
                  <a:lnTo>
                    <a:pt x="31" y="282"/>
                  </a:lnTo>
                  <a:lnTo>
                    <a:pt x="27" y="280"/>
                  </a:lnTo>
                  <a:lnTo>
                    <a:pt x="20" y="248"/>
                  </a:lnTo>
                  <a:lnTo>
                    <a:pt x="14" y="215"/>
                  </a:lnTo>
                  <a:lnTo>
                    <a:pt x="9" y="183"/>
                  </a:lnTo>
                  <a:lnTo>
                    <a:pt x="2" y="150"/>
                  </a:lnTo>
                  <a:lnTo>
                    <a:pt x="2" y="112"/>
                  </a:lnTo>
                  <a:lnTo>
                    <a:pt x="2" y="74"/>
                  </a:lnTo>
                  <a:lnTo>
                    <a:pt x="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3" name="Freeform 193"/>
            <p:cNvSpPr>
              <a:spLocks/>
            </p:cNvSpPr>
            <p:nvPr/>
          </p:nvSpPr>
          <p:spPr bwMode="auto">
            <a:xfrm>
              <a:off x="1511" y="1542"/>
              <a:ext cx="17" cy="75"/>
            </a:xfrm>
            <a:custGeom>
              <a:avLst/>
              <a:gdLst>
                <a:gd name="T0" fmla="*/ 0 w 17"/>
                <a:gd name="T1" fmla="*/ 2 h 75"/>
                <a:gd name="T2" fmla="*/ 2 w 17"/>
                <a:gd name="T3" fmla="*/ 0 h 75"/>
                <a:gd name="T4" fmla="*/ 6 w 17"/>
                <a:gd name="T5" fmla="*/ 2 h 75"/>
                <a:gd name="T6" fmla="*/ 10 w 17"/>
                <a:gd name="T7" fmla="*/ 11 h 75"/>
                <a:gd name="T8" fmla="*/ 15 w 17"/>
                <a:gd name="T9" fmla="*/ 29 h 75"/>
                <a:gd name="T10" fmla="*/ 15 w 17"/>
                <a:gd name="T11" fmla="*/ 42 h 75"/>
                <a:gd name="T12" fmla="*/ 15 w 17"/>
                <a:gd name="T13" fmla="*/ 53 h 75"/>
                <a:gd name="T14" fmla="*/ 15 w 17"/>
                <a:gd name="T15" fmla="*/ 64 h 75"/>
                <a:gd name="T16" fmla="*/ 17 w 17"/>
                <a:gd name="T17" fmla="*/ 75 h 75"/>
                <a:gd name="T18" fmla="*/ 15 w 17"/>
                <a:gd name="T19" fmla="*/ 75 h 75"/>
                <a:gd name="T20" fmla="*/ 13 w 17"/>
                <a:gd name="T21" fmla="*/ 73 h 75"/>
                <a:gd name="T22" fmla="*/ 11 w 17"/>
                <a:gd name="T23" fmla="*/ 71 h 75"/>
                <a:gd name="T24" fmla="*/ 10 w 17"/>
                <a:gd name="T25" fmla="*/ 67 h 75"/>
                <a:gd name="T26" fmla="*/ 8 w 17"/>
                <a:gd name="T27" fmla="*/ 51 h 75"/>
                <a:gd name="T28" fmla="*/ 6 w 17"/>
                <a:gd name="T29" fmla="*/ 35 h 75"/>
                <a:gd name="T30" fmla="*/ 2 w 17"/>
                <a:gd name="T31" fmla="*/ 19 h 75"/>
                <a:gd name="T32" fmla="*/ 0 w 17"/>
                <a:gd name="T33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75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0" y="11"/>
                  </a:lnTo>
                  <a:lnTo>
                    <a:pt x="15" y="29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3" y="73"/>
                  </a:lnTo>
                  <a:lnTo>
                    <a:pt x="11" y="71"/>
                  </a:lnTo>
                  <a:lnTo>
                    <a:pt x="10" y="67"/>
                  </a:lnTo>
                  <a:lnTo>
                    <a:pt x="8" y="51"/>
                  </a:lnTo>
                  <a:lnTo>
                    <a:pt x="6" y="35"/>
                  </a:lnTo>
                  <a:lnTo>
                    <a:pt x="2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/>
            <a:r>
              <a:rPr lang="en-US" altLang="zh-CN" b="1">
                <a:solidFill>
                  <a:schemeClr val="tx1"/>
                </a:solidFill>
                <a:latin typeface="Century Gothic" charset="0"/>
              </a:rPr>
              <a:t>Prophets - Who are they?</a:t>
            </a:r>
          </a:p>
        </p:txBody>
      </p:sp>
      <p:sp>
        <p:nvSpPr>
          <p:cNvPr id="133316" name="AutoShape 196"/>
          <p:cNvSpPr>
            <a:spLocks noChangeArrowheads="1"/>
          </p:cNvSpPr>
          <p:nvPr/>
        </p:nvSpPr>
        <p:spPr bwMode="auto">
          <a:xfrm>
            <a:off x="3276600" y="2209800"/>
            <a:ext cx="4800600" cy="3810000"/>
          </a:xfrm>
          <a:prstGeom prst="cloudCallout">
            <a:avLst>
              <a:gd name="adj1" fmla="val -64287"/>
              <a:gd name="adj2" fmla="val -59792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zh-CN" sz="2400">
              <a:latin typeface="Century Gothic" charset="0"/>
            </a:endParaRPr>
          </a:p>
          <a:p>
            <a:pPr algn="ctr"/>
            <a:r>
              <a:rPr lang="en-US" altLang="zh-CN" sz="2800">
                <a:solidFill>
                  <a:srgbClr val="0066CC"/>
                </a:solidFill>
                <a:latin typeface="Century Gothic" charset="0"/>
              </a:rPr>
              <a:t>My Heart is devoted to God</a:t>
            </a:r>
            <a:endParaRPr lang="en-US" altLang="zh-CN" sz="2800" b="0">
              <a:solidFill>
                <a:srgbClr val="0066CC"/>
              </a:solidFill>
              <a:latin typeface="Century Gothic" charset="0"/>
            </a:endParaRPr>
          </a:p>
        </p:txBody>
      </p:sp>
      <p:sp>
        <p:nvSpPr>
          <p:cNvPr id="133317" name="Text Box 197"/>
          <p:cNvSpPr txBox="1">
            <a:spLocks noChangeArrowheads="1"/>
          </p:cNvSpPr>
          <p:nvPr/>
        </p:nvSpPr>
        <p:spPr bwMode="auto">
          <a:xfrm>
            <a:off x="3733800" y="3733800"/>
            <a:ext cx="332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66CC"/>
                </a:solidFill>
              </a:rPr>
              <a:t>I am called by God</a:t>
            </a:r>
          </a:p>
        </p:txBody>
      </p:sp>
      <p:sp>
        <p:nvSpPr>
          <p:cNvPr id="133318" name="Text Box 198"/>
          <p:cNvSpPr txBox="1">
            <a:spLocks noChangeArrowheads="1"/>
          </p:cNvSpPr>
          <p:nvPr/>
        </p:nvSpPr>
        <p:spPr bwMode="auto">
          <a:xfrm>
            <a:off x="3810000" y="3657600"/>
            <a:ext cx="337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66CC"/>
                </a:solidFill>
                <a:latin typeface="Century Gothic" charset="0"/>
              </a:rPr>
              <a:t>I am a messenger </a:t>
            </a:r>
          </a:p>
        </p:txBody>
      </p:sp>
      <p:sp>
        <p:nvSpPr>
          <p:cNvPr id="133319" name="Text Box 199"/>
          <p:cNvSpPr txBox="1">
            <a:spLocks noChangeArrowheads="1"/>
          </p:cNvSpPr>
          <p:nvPr/>
        </p:nvSpPr>
        <p:spPr bwMode="auto">
          <a:xfrm>
            <a:off x="3735388" y="3581400"/>
            <a:ext cx="3390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0066CC"/>
                </a:solidFill>
                <a:latin typeface="Century Gothic" charset="0"/>
              </a:rPr>
              <a:t>I tell God’s truth to </a:t>
            </a:r>
          </a:p>
          <a:p>
            <a:pPr algn="ctr"/>
            <a:r>
              <a:rPr lang="en-US" altLang="zh-CN" sz="2800">
                <a:solidFill>
                  <a:srgbClr val="0066CC"/>
                </a:solidFill>
                <a:latin typeface="Century Gothic" charset="0"/>
              </a:rPr>
              <a:t>my generation</a:t>
            </a:r>
            <a:r>
              <a:rPr lang="en-US" altLang="zh-CN" b="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133320" name="Text Box 200"/>
          <p:cNvSpPr txBox="1">
            <a:spLocks noChangeArrowheads="1"/>
          </p:cNvSpPr>
          <p:nvPr/>
        </p:nvSpPr>
        <p:spPr bwMode="auto">
          <a:xfrm>
            <a:off x="3582988" y="3505200"/>
            <a:ext cx="4003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0066CC"/>
                </a:solidFill>
                <a:latin typeface="Century Gothic" charset="0"/>
              </a:rPr>
              <a:t>I spoke thru parables, </a:t>
            </a:r>
          </a:p>
          <a:p>
            <a:pPr algn="ctr"/>
            <a:r>
              <a:rPr lang="en-US" altLang="zh-CN" sz="2800">
                <a:solidFill>
                  <a:srgbClr val="0066CC"/>
                </a:solidFill>
                <a:latin typeface="Century Gothic" charset="0"/>
              </a:rPr>
              <a:t>songs, etc, etc</a:t>
            </a:r>
            <a:r>
              <a:rPr lang="en-US" altLang="zh-CN" b="0"/>
              <a:t>  </a:t>
            </a:r>
          </a:p>
        </p:txBody>
      </p:sp>
      <p:sp>
        <p:nvSpPr>
          <p:cNvPr id="133321" name="Text Box 201"/>
          <p:cNvSpPr txBox="1">
            <a:spLocks noChangeArrowheads="1"/>
          </p:cNvSpPr>
          <p:nvPr/>
        </p:nvSpPr>
        <p:spPr bwMode="auto">
          <a:xfrm>
            <a:off x="3581400" y="3505200"/>
            <a:ext cx="3949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3300"/>
                </a:solidFill>
                <a:latin typeface="Century Gothic" charset="0"/>
              </a:rPr>
              <a:t>I am the man!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4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3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24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3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24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56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56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56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356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316" grpId="0" uiExpand="1" build="allAtOnce" animBg="1"/>
      <p:bldP spid="133316" grpId="1" build="allAtOnce" animBg="1"/>
      <p:bldP spid="133317" grpId="0"/>
      <p:bldP spid="133317" grpId="1"/>
      <p:bldP spid="133318" grpId="0"/>
      <p:bldP spid="133318" grpId="1"/>
      <p:bldP spid="133319" grpId="0"/>
      <p:bldP spid="133319" grpId="1"/>
      <p:bldP spid="133320" grpId="0"/>
      <p:bldP spid="133320" grpId="1"/>
      <p:bldP spid="1333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j039608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888"/>
            <a:ext cx="5029200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5410200" y="212725"/>
            <a:ext cx="3421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Jonah .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534025" y="1549400"/>
            <a:ext cx="34623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Responding to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God’s heart means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catching His heart 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for the lost.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 rot="-2257769">
            <a:off x="647700" y="3657600"/>
            <a:ext cx="278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9933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solidFill>
                  <a:srgbClr val="FF3300"/>
                </a:solidFill>
                <a:latin typeface="Century Gothic" charset="0"/>
                <a:cs typeface="Times New Roman" charset="0"/>
              </a:rPr>
              <a:t>For the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 rot="-2257769">
            <a:off x="2819400" y="3733800"/>
            <a:ext cx="1684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9933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solidFill>
                  <a:srgbClr val="FF3300"/>
                </a:solidFill>
                <a:latin typeface="Century Gothic" charset="0"/>
                <a:cs typeface="Times New Roman" charset="0"/>
              </a:rPr>
              <a:t>Lost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6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6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9" grpId="0"/>
      <p:bldP spid="1464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30480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755 - 750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254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Amos 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29305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Israel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755 - 750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Israel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Judgment for </a:t>
            </a:r>
          </a:p>
          <a:p>
            <a:r>
              <a:rPr lang="en-US" altLang="zh-CN" sz="2800">
                <a:latin typeface="Century Gothic" charset="0"/>
              </a:rPr>
              <a:t>Social Injustice</a:t>
            </a:r>
            <a:r>
              <a:rPr lang="en-US" altLang="zh-CN"/>
              <a:t> </a:t>
            </a:r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8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8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8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8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8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48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254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Amos .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1781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50542" name="Picture 14" descr="Amos, the shepherd prop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08660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1295400" y="6096000"/>
            <a:ext cx="499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Amos the shepherd prophet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1" name="Picture 9" descr="j039591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"/>
            <a:ext cx="60198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5410200" y="212725"/>
            <a:ext cx="3254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Amos .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534025" y="15494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93725" y="4724400"/>
            <a:ext cx="7824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Prosperous Christians must not wink at </a:t>
            </a: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Social Injustice.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760 - 710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48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Hosea .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071813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Israel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760 - 710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Israel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God’s Loyalty to </a:t>
            </a:r>
          </a:p>
          <a:p>
            <a:r>
              <a:rPr lang="en-US" altLang="zh-CN" sz="2800">
                <a:latin typeface="Century Gothic" charset="0"/>
              </a:rPr>
              <a:t>Repentant Israel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4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4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4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4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4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4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410200" y="212725"/>
            <a:ext cx="348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Hosea .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5534025" y="1549400"/>
            <a:ext cx="3178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Gomer’s </a:t>
            </a: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letter to Hosea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04800" y="381000"/>
            <a:ext cx="5181600" cy="6070600"/>
          </a:xfrm>
          <a:prstGeom prst="rect">
            <a:avLst/>
          </a:prstGeom>
          <a:solidFill>
            <a:srgbClr val="FFCC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/>
            <a:r>
              <a:rPr lang="en-US" altLang="zh-CN" sz="2800" i="1">
                <a:latin typeface="Monotype Corsiva" charset="0"/>
              </a:rPr>
              <a:t>Dear Hubby Hosea,</a:t>
            </a:r>
          </a:p>
          <a:p>
            <a:pPr indent="457200"/>
            <a:endParaRPr lang="en-US" altLang="zh-CN" sz="2800" i="1">
              <a:latin typeface="Monotype Corsiva" charset="0"/>
            </a:endParaRPr>
          </a:p>
          <a:p>
            <a:pPr indent="457200"/>
            <a:r>
              <a:rPr lang="en-US" altLang="zh-CN" sz="2800" i="1">
                <a:latin typeface="Monotype Corsiva" charset="0"/>
              </a:rPr>
              <a:t>I am writing to say that I am leaving you and our three children. My heart yearns for other loves. The pull of being in the lime-light at the brothel is stronger.  I love silver and gold more than my love for you or the children. Therefore I will leave them to your loving care.  Please love them for us both.</a:t>
            </a:r>
          </a:p>
          <a:p>
            <a:pPr indent="457200"/>
            <a:endParaRPr lang="en-US" altLang="zh-CN" sz="2800" i="1">
              <a:latin typeface="Monotype Corsiva" charset="0"/>
            </a:endParaRPr>
          </a:p>
          <a:p>
            <a:pPr indent="457200"/>
            <a:r>
              <a:rPr lang="en-US" altLang="zh-CN" sz="2800" i="1">
                <a:latin typeface="Monotype Corsiva" charset="0"/>
              </a:rPr>
              <a:t>Yours unfaithfully,</a:t>
            </a:r>
          </a:p>
          <a:p>
            <a:pPr indent="457200"/>
            <a:r>
              <a:rPr lang="en-US" altLang="zh-CN" sz="2800" i="1">
                <a:latin typeface="Monotype Corsiva" charset="0"/>
              </a:rPr>
              <a:t>Gomer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48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Hosea .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178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Hosea’s letter to </a:t>
            </a: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Gomer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152400" y="136525"/>
            <a:ext cx="5181600" cy="6797675"/>
          </a:xfrm>
          <a:prstGeom prst="rect">
            <a:avLst/>
          </a:prstGeom>
          <a:solidFill>
            <a:srgbClr val="FFCC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ctr"/>
            <a:r>
              <a:rPr lang="en-US" altLang="zh-CN" sz="2000" b="0" i="1">
                <a:latin typeface="Monotype Corsiva" charset="0"/>
              </a:rPr>
              <a:t>Dearly beloved Gomer,</a:t>
            </a:r>
          </a:p>
          <a:p>
            <a:pPr indent="457200" algn="ctr"/>
            <a:endParaRPr lang="en-US" altLang="zh-CN" sz="2000" b="0">
              <a:latin typeface="Monotype Corsiva" charset="0"/>
            </a:endParaRPr>
          </a:p>
          <a:p>
            <a:pPr indent="457200"/>
            <a:r>
              <a:rPr lang="en-US" altLang="zh-CN" sz="2000" b="0" i="1">
                <a:latin typeface="Monotype Corsiva" charset="0"/>
              </a:rPr>
              <a:t>My heart broke that you have left me to pursue after other loves. The Lord God of Israel has told me to take myself a wife of harlotry. In obedience I took you as my wife and you have bore me three wonderful children; Jezreel, Lo-Ruhamah and Lo-Ammi.  Now, I could not retain you to stay because the temptations of this world have seduced you.</a:t>
            </a:r>
            <a:endParaRPr lang="en-US" altLang="zh-CN" sz="2000" b="0">
              <a:latin typeface="Monotype Corsiva" charset="0"/>
            </a:endParaRPr>
          </a:p>
          <a:p>
            <a:pPr indent="457200"/>
            <a:r>
              <a:rPr lang="en-US" altLang="zh-CN" sz="2000" b="0" i="1">
                <a:latin typeface="Monotype Corsiva" charset="0"/>
              </a:rPr>
              <a:t>I cried to the Lord God of Israel and He said to me, “Go, and show your love to your wife again though she is loved by another. Love her like I love the Israelites, though they turn to other gods and love the raisin cakes of the pagans”.</a:t>
            </a:r>
            <a:r>
              <a:rPr lang="en-US" altLang="zh-CN" sz="2000" b="0">
                <a:latin typeface="Monotype Corsiva" charset="0"/>
              </a:rPr>
              <a:t> </a:t>
            </a:r>
            <a:r>
              <a:rPr lang="en-US" altLang="zh-CN" sz="2000" b="0" i="1">
                <a:latin typeface="Monotype Corsiva" charset="0"/>
              </a:rPr>
              <a:t>Although you are unfaithful, my commitments to you remain unchanged. I will come and take you. You are to live with me many days; you must not be a prostitute or be intimate with any man and I will live with you</a:t>
            </a:r>
          </a:p>
          <a:p>
            <a:pPr indent="457200"/>
            <a:endParaRPr lang="en-US" altLang="zh-CN" sz="2000" b="0">
              <a:latin typeface="Monotype Corsiva" charset="0"/>
            </a:endParaRPr>
          </a:p>
          <a:p>
            <a:pPr indent="457200"/>
            <a:r>
              <a:rPr lang="en-US" altLang="zh-CN" sz="2000" b="0" i="1">
                <a:latin typeface="Monotype Corsiva" charset="0"/>
              </a:rPr>
              <a:t>Yours faithfully,</a:t>
            </a:r>
            <a:endParaRPr lang="en-US" altLang="zh-CN" sz="2000" b="0">
              <a:latin typeface="Monotype Corsiva" charset="0"/>
            </a:endParaRPr>
          </a:p>
          <a:p>
            <a:pPr indent="457200"/>
            <a:r>
              <a:rPr lang="en-US" altLang="zh-CN" sz="2000" b="0" i="1">
                <a:latin typeface="Monotype Corsiva" charset="0"/>
              </a:rPr>
              <a:t>Hosea</a:t>
            </a:r>
          </a:p>
          <a:p>
            <a:pPr indent="457200" algn="ctr"/>
            <a:endParaRPr lang="en-US" altLang="zh-CN" sz="2000" b="0" i="1">
              <a:latin typeface="Monotype Corsiva" charset="0"/>
            </a:endParaRPr>
          </a:p>
        </p:txBody>
      </p:sp>
      <p:pic>
        <p:nvPicPr>
          <p:cNvPr id="1884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1242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0" name="Picture 12" descr="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838"/>
            <a:ext cx="8132763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410200" y="212725"/>
            <a:ext cx="348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Hosea .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381000" y="560705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33363" y="2971800"/>
            <a:ext cx="8459787" cy="1066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God’s loyal love is tough love so that He’ll</a:t>
            </a: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Century Gothic" charset="0"/>
                <a:cs typeface="Times New Roman" charset="0"/>
              </a:rPr>
              <a:t>do what it takes to bring us back to Him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j0315602[1]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2895600" y="1323975"/>
            <a:ext cx="601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</a:rPr>
              <a:t>When? </a:t>
            </a:r>
          </a:p>
          <a:p>
            <a:r>
              <a:rPr lang="en-US" altLang="zh-CN" sz="2800">
                <a:latin typeface="Century Gothic" charset="0"/>
              </a:rPr>
              <a:t>Prophesied between 800 – 450 BC</a:t>
            </a:r>
            <a:r>
              <a:rPr lang="en-US" altLang="zh-CN" sz="3600" b="0"/>
              <a:t> 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657600" y="30480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entury Gothic" charset="0"/>
              </a:rPr>
              <a:t>Where? </a:t>
            </a:r>
          </a:p>
          <a:p>
            <a:r>
              <a:rPr lang="en-US" altLang="zh-CN" sz="2800">
                <a:latin typeface="Century Gothic" charset="0"/>
              </a:rPr>
              <a:t>Assyria, Babylon and Persia</a:t>
            </a:r>
            <a:endParaRPr lang="zh-CN" altLang="en-US" sz="280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381375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740 - 690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 noChangeAspect="1"/>
          </p:cNvGrpSpPr>
          <p:nvPr/>
        </p:nvGrpSpPr>
        <p:grpSpPr bwMode="auto">
          <a:xfrm>
            <a:off x="762000" y="493713"/>
            <a:ext cx="6858000" cy="5457825"/>
            <a:chOff x="480" y="311"/>
            <a:chExt cx="4320" cy="3438"/>
          </a:xfrm>
        </p:grpSpPr>
        <p:sp>
          <p:nvSpPr>
            <p:cNvPr id="2467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311"/>
              <a:ext cx="4320" cy="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auto">
            <a:xfrm>
              <a:off x="695" y="3078"/>
              <a:ext cx="1851" cy="671"/>
            </a:xfrm>
            <a:custGeom>
              <a:avLst/>
              <a:gdLst>
                <a:gd name="T0" fmla="*/ 0 w 1851"/>
                <a:gd name="T1" fmla="*/ 293 h 671"/>
                <a:gd name="T2" fmla="*/ 139 w 1851"/>
                <a:gd name="T3" fmla="*/ 671 h 671"/>
                <a:gd name="T4" fmla="*/ 384 w 1851"/>
                <a:gd name="T5" fmla="*/ 562 h 671"/>
                <a:gd name="T6" fmla="*/ 606 w 1851"/>
                <a:gd name="T7" fmla="*/ 532 h 671"/>
                <a:gd name="T8" fmla="*/ 821 w 1851"/>
                <a:gd name="T9" fmla="*/ 562 h 671"/>
                <a:gd name="T10" fmla="*/ 1049 w 1851"/>
                <a:gd name="T11" fmla="*/ 599 h 671"/>
                <a:gd name="T12" fmla="*/ 1216 w 1851"/>
                <a:gd name="T13" fmla="*/ 619 h 671"/>
                <a:gd name="T14" fmla="*/ 1407 w 1851"/>
                <a:gd name="T15" fmla="*/ 602 h 671"/>
                <a:gd name="T16" fmla="*/ 1612 w 1851"/>
                <a:gd name="T17" fmla="*/ 515 h 671"/>
                <a:gd name="T18" fmla="*/ 1740 w 1851"/>
                <a:gd name="T19" fmla="*/ 539 h 671"/>
                <a:gd name="T20" fmla="*/ 1818 w 1851"/>
                <a:gd name="T21" fmla="*/ 491 h 671"/>
                <a:gd name="T22" fmla="*/ 1851 w 1851"/>
                <a:gd name="T23" fmla="*/ 413 h 671"/>
                <a:gd name="T24" fmla="*/ 1755 w 1851"/>
                <a:gd name="T25" fmla="*/ 159 h 671"/>
                <a:gd name="T26" fmla="*/ 1384 w 1851"/>
                <a:gd name="T27" fmla="*/ 24 h 671"/>
                <a:gd name="T28" fmla="*/ 1129 w 1851"/>
                <a:gd name="T29" fmla="*/ 0 h 671"/>
                <a:gd name="T30" fmla="*/ 869 w 1851"/>
                <a:gd name="T31" fmla="*/ 42 h 671"/>
                <a:gd name="T32" fmla="*/ 812 w 1851"/>
                <a:gd name="T33" fmla="*/ 42 h 671"/>
                <a:gd name="T34" fmla="*/ 723 w 1851"/>
                <a:gd name="T35" fmla="*/ 85 h 671"/>
                <a:gd name="T36" fmla="*/ 536 w 1851"/>
                <a:gd name="T37" fmla="*/ 167 h 671"/>
                <a:gd name="T38" fmla="*/ 432 w 1851"/>
                <a:gd name="T39" fmla="*/ 215 h 671"/>
                <a:gd name="T40" fmla="*/ 298 w 1851"/>
                <a:gd name="T41" fmla="*/ 254 h 671"/>
                <a:gd name="T42" fmla="*/ 43 w 1851"/>
                <a:gd name="T43" fmla="*/ 293 h 671"/>
                <a:gd name="T44" fmla="*/ 0 w 1851"/>
                <a:gd name="T45" fmla="*/ 2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1" h="671">
                  <a:moveTo>
                    <a:pt x="0" y="293"/>
                  </a:moveTo>
                  <a:lnTo>
                    <a:pt x="139" y="671"/>
                  </a:lnTo>
                  <a:lnTo>
                    <a:pt x="384" y="562"/>
                  </a:lnTo>
                  <a:lnTo>
                    <a:pt x="606" y="532"/>
                  </a:lnTo>
                  <a:lnTo>
                    <a:pt x="821" y="562"/>
                  </a:lnTo>
                  <a:lnTo>
                    <a:pt x="1049" y="599"/>
                  </a:lnTo>
                  <a:lnTo>
                    <a:pt x="1216" y="619"/>
                  </a:lnTo>
                  <a:lnTo>
                    <a:pt x="1407" y="602"/>
                  </a:lnTo>
                  <a:lnTo>
                    <a:pt x="1612" y="515"/>
                  </a:lnTo>
                  <a:lnTo>
                    <a:pt x="1740" y="539"/>
                  </a:lnTo>
                  <a:lnTo>
                    <a:pt x="1818" y="491"/>
                  </a:lnTo>
                  <a:lnTo>
                    <a:pt x="1851" y="413"/>
                  </a:lnTo>
                  <a:lnTo>
                    <a:pt x="1755" y="159"/>
                  </a:lnTo>
                  <a:lnTo>
                    <a:pt x="1384" y="24"/>
                  </a:lnTo>
                  <a:lnTo>
                    <a:pt x="1129" y="0"/>
                  </a:lnTo>
                  <a:lnTo>
                    <a:pt x="869" y="42"/>
                  </a:lnTo>
                  <a:lnTo>
                    <a:pt x="812" y="42"/>
                  </a:lnTo>
                  <a:lnTo>
                    <a:pt x="723" y="85"/>
                  </a:lnTo>
                  <a:lnTo>
                    <a:pt x="536" y="167"/>
                  </a:lnTo>
                  <a:lnTo>
                    <a:pt x="432" y="215"/>
                  </a:lnTo>
                  <a:lnTo>
                    <a:pt x="298" y="254"/>
                  </a:lnTo>
                  <a:lnTo>
                    <a:pt x="43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auto">
            <a:xfrm>
              <a:off x="530" y="912"/>
              <a:ext cx="1722" cy="1326"/>
            </a:xfrm>
            <a:custGeom>
              <a:avLst/>
              <a:gdLst>
                <a:gd name="T0" fmla="*/ 20 w 1722"/>
                <a:gd name="T1" fmla="*/ 1326 h 1326"/>
                <a:gd name="T2" fmla="*/ 0 w 1722"/>
                <a:gd name="T3" fmla="*/ 866 h 1326"/>
                <a:gd name="T4" fmla="*/ 143 w 1722"/>
                <a:gd name="T5" fmla="*/ 821 h 1326"/>
                <a:gd name="T6" fmla="*/ 334 w 1722"/>
                <a:gd name="T7" fmla="*/ 706 h 1326"/>
                <a:gd name="T8" fmla="*/ 495 w 1722"/>
                <a:gd name="T9" fmla="*/ 460 h 1326"/>
                <a:gd name="T10" fmla="*/ 669 w 1722"/>
                <a:gd name="T11" fmla="*/ 222 h 1326"/>
                <a:gd name="T12" fmla="*/ 717 w 1722"/>
                <a:gd name="T13" fmla="*/ 167 h 1326"/>
                <a:gd name="T14" fmla="*/ 810 w 1722"/>
                <a:gd name="T15" fmla="*/ 159 h 1326"/>
                <a:gd name="T16" fmla="*/ 1001 w 1722"/>
                <a:gd name="T17" fmla="*/ 96 h 1326"/>
                <a:gd name="T18" fmla="*/ 1160 w 1722"/>
                <a:gd name="T19" fmla="*/ 9 h 1326"/>
                <a:gd name="T20" fmla="*/ 1192 w 1722"/>
                <a:gd name="T21" fmla="*/ 0 h 1326"/>
                <a:gd name="T22" fmla="*/ 1468 w 1722"/>
                <a:gd name="T23" fmla="*/ 128 h 1326"/>
                <a:gd name="T24" fmla="*/ 1536 w 1722"/>
                <a:gd name="T25" fmla="*/ 167 h 1326"/>
                <a:gd name="T26" fmla="*/ 1683 w 1722"/>
                <a:gd name="T27" fmla="*/ 219 h 1326"/>
                <a:gd name="T28" fmla="*/ 1722 w 1722"/>
                <a:gd name="T29" fmla="*/ 350 h 1326"/>
                <a:gd name="T30" fmla="*/ 1414 w 1722"/>
                <a:gd name="T31" fmla="*/ 769 h 1326"/>
                <a:gd name="T32" fmla="*/ 834 w 1722"/>
                <a:gd name="T33" fmla="*/ 1029 h 1326"/>
                <a:gd name="T34" fmla="*/ 756 w 1722"/>
                <a:gd name="T35" fmla="*/ 1029 h 1326"/>
                <a:gd name="T36" fmla="*/ 688 w 1722"/>
                <a:gd name="T37" fmla="*/ 1098 h 1326"/>
                <a:gd name="T38" fmla="*/ 606 w 1722"/>
                <a:gd name="T39" fmla="*/ 1094 h 1326"/>
                <a:gd name="T40" fmla="*/ 408 w 1722"/>
                <a:gd name="T41" fmla="*/ 1179 h 1326"/>
                <a:gd name="T42" fmla="*/ 20 w 1722"/>
                <a:gd name="T43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2" h="1326">
                  <a:moveTo>
                    <a:pt x="20" y="1326"/>
                  </a:moveTo>
                  <a:lnTo>
                    <a:pt x="0" y="866"/>
                  </a:lnTo>
                  <a:lnTo>
                    <a:pt x="143" y="821"/>
                  </a:lnTo>
                  <a:lnTo>
                    <a:pt x="334" y="706"/>
                  </a:lnTo>
                  <a:lnTo>
                    <a:pt x="495" y="460"/>
                  </a:lnTo>
                  <a:lnTo>
                    <a:pt x="669" y="222"/>
                  </a:lnTo>
                  <a:lnTo>
                    <a:pt x="717" y="167"/>
                  </a:lnTo>
                  <a:lnTo>
                    <a:pt x="810" y="159"/>
                  </a:lnTo>
                  <a:lnTo>
                    <a:pt x="1001" y="96"/>
                  </a:lnTo>
                  <a:lnTo>
                    <a:pt x="1160" y="9"/>
                  </a:lnTo>
                  <a:lnTo>
                    <a:pt x="1192" y="0"/>
                  </a:lnTo>
                  <a:lnTo>
                    <a:pt x="1468" y="128"/>
                  </a:lnTo>
                  <a:lnTo>
                    <a:pt x="1536" y="167"/>
                  </a:lnTo>
                  <a:lnTo>
                    <a:pt x="1683" y="219"/>
                  </a:lnTo>
                  <a:lnTo>
                    <a:pt x="1722" y="350"/>
                  </a:lnTo>
                  <a:lnTo>
                    <a:pt x="1414" y="769"/>
                  </a:lnTo>
                  <a:lnTo>
                    <a:pt x="834" y="1029"/>
                  </a:lnTo>
                  <a:lnTo>
                    <a:pt x="756" y="1029"/>
                  </a:lnTo>
                  <a:lnTo>
                    <a:pt x="688" y="1098"/>
                  </a:lnTo>
                  <a:lnTo>
                    <a:pt x="606" y="1094"/>
                  </a:lnTo>
                  <a:lnTo>
                    <a:pt x="408" y="1179"/>
                  </a:lnTo>
                  <a:lnTo>
                    <a:pt x="20" y="13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0" name="Freeform 6"/>
            <p:cNvSpPr>
              <a:spLocks/>
            </p:cNvSpPr>
            <p:nvPr/>
          </p:nvSpPr>
          <p:spPr bwMode="auto">
            <a:xfrm>
              <a:off x="480" y="311"/>
              <a:ext cx="4320" cy="3438"/>
            </a:xfrm>
            <a:custGeom>
              <a:avLst/>
              <a:gdLst>
                <a:gd name="T0" fmla="*/ 3801 w 4320"/>
                <a:gd name="T1" fmla="*/ 367 h 3438"/>
                <a:gd name="T2" fmla="*/ 3451 w 4320"/>
                <a:gd name="T3" fmla="*/ 606 h 3438"/>
                <a:gd name="T4" fmla="*/ 2665 w 4320"/>
                <a:gd name="T5" fmla="*/ 940 h 3438"/>
                <a:gd name="T6" fmla="*/ 1961 w 4320"/>
                <a:gd name="T7" fmla="*/ 1215 h 3438"/>
                <a:gd name="T8" fmla="*/ 1203 w 4320"/>
                <a:gd name="T9" fmla="*/ 1556 h 3438"/>
                <a:gd name="T10" fmla="*/ 1816 w 4320"/>
                <a:gd name="T11" fmla="*/ 1493 h 3438"/>
                <a:gd name="T12" fmla="*/ 2354 w 4320"/>
                <a:gd name="T13" fmla="*/ 1411 h 3438"/>
                <a:gd name="T14" fmla="*/ 3584 w 4320"/>
                <a:gd name="T15" fmla="*/ 1218 h 3438"/>
                <a:gd name="T16" fmla="*/ 4198 w 4320"/>
                <a:gd name="T17" fmla="*/ 2079 h 3438"/>
                <a:gd name="T18" fmla="*/ 3864 w 4320"/>
                <a:gd name="T19" fmla="*/ 2930 h 3438"/>
                <a:gd name="T20" fmla="*/ 2856 w 4320"/>
                <a:gd name="T21" fmla="*/ 3073 h 3438"/>
                <a:gd name="T22" fmla="*/ 2037 w 4320"/>
                <a:gd name="T23" fmla="*/ 3277 h 3438"/>
                <a:gd name="T24" fmla="*/ 1490 w 4320"/>
                <a:gd name="T25" fmla="*/ 3401 h 3438"/>
                <a:gd name="T26" fmla="*/ 706 w 4320"/>
                <a:gd name="T27" fmla="*/ 3325 h 3438"/>
                <a:gd name="T28" fmla="*/ 410 w 4320"/>
                <a:gd name="T29" fmla="*/ 3377 h 3438"/>
                <a:gd name="T30" fmla="*/ 539 w 4320"/>
                <a:gd name="T31" fmla="*/ 3210 h 3438"/>
                <a:gd name="T32" fmla="*/ 630 w 4320"/>
                <a:gd name="T33" fmla="*/ 3136 h 3438"/>
                <a:gd name="T34" fmla="*/ 812 w 4320"/>
                <a:gd name="T35" fmla="*/ 3191 h 3438"/>
                <a:gd name="T36" fmla="*/ 938 w 4320"/>
                <a:gd name="T37" fmla="*/ 3271 h 3438"/>
                <a:gd name="T38" fmla="*/ 1045 w 4320"/>
                <a:gd name="T39" fmla="*/ 3271 h 3438"/>
                <a:gd name="T40" fmla="*/ 1208 w 4320"/>
                <a:gd name="T41" fmla="*/ 3136 h 3438"/>
                <a:gd name="T42" fmla="*/ 1275 w 4320"/>
                <a:gd name="T43" fmla="*/ 3366 h 3438"/>
                <a:gd name="T44" fmla="*/ 1427 w 4320"/>
                <a:gd name="T45" fmla="*/ 3277 h 3438"/>
                <a:gd name="T46" fmla="*/ 1555 w 4320"/>
                <a:gd name="T47" fmla="*/ 3180 h 3438"/>
                <a:gd name="T48" fmla="*/ 1653 w 4320"/>
                <a:gd name="T49" fmla="*/ 3295 h 3438"/>
                <a:gd name="T50" fmla="*/ 1774 w 4320"/>
                <a:gd name="T51" fmla="*/ 3245 h 3438"/>
                <a:gd name="T52" fmla="*/ 1887 w 4320"/>
                <a:gd name="T53" fmla="*/ 3286 h 3438"/>
                <a:gd name="T54" fmla="*/ 1874 w 4320"/>
                <a:gd name="T55" fmla="*/ 3212 h 3438"/>
                <a:gd name="T56" fmla="*/ 1468 w 4320"/>
                <a:gd name="T57" fmla="*/ 3047 h 3438"/>
                <a:gd name="T58" fmla="*/ 1979 w 4320"/>
                <a:gd name="T59" fmla="*/ 2995 h 3438"/>
                <a:gd name="T60" fmla="*/ 1492 w 4320"/>
                <a:gd name="T61" fmla="*/ 2895 h 3438"/>
                <a:gd name="T62" fmla="*/ 830 w 4320"/>
                <a:gd name="T63" fmla="*/ 2911 h 3438"/>
                <a:gd name="T64" fmla="*/ 317 w 4320"/>
                <a:gd name="T65" fmla="*/ 3056 h 3438"/>
                <a:gd name="T66" fmla="*/ 597 w 4320"/>
                <a:gd name="T67" fmla="*/ 2984 h 3438"/>
                <a:gd name="T68" fmla="*/ 1030 w 4320"/>
                <a:gd name="T69" fmla="*/ 2520 h 3438"/>
                <a:gd name="T70" fmla="*/ 778 w 4320"/>
                <a:gd name="T71" fmla="*/ 1682 h 3438"/>
                <a:gd name="T72" fmla="*/ 187 w 4320"/>
                <a:gd name="T73" fmla="*/ 1890 h 3438"/>
                <a:gd name="T74" fmla="*/ 154 w 4320"/>
                <a:gd name="T75" fmla="*/ 1706 h 3438"/>
                <a:gd name="T76" fmla="*/ 289 w 4320"/>
                <a:gd name="T77" fmla="*/ 1832 h 3438"/>
                <a:gd name="T78" fmla="*/ 367 w 4320"/>
                <a:gd name="T79" fmla="*/ 1804 h 3438"/>
                <a:gd name="T80" fmla="*/ 454 w 4320"/>
                <a:gd name="T81" fmla="*/ 1578 h 3438"/>
                <a:gd name="T82" fmla="*/ 510 w 4320"/>
                <a:gd name="T83" fmla="*/ 1454 h 3438"/>
                <a:gd name="T84" fmla="*/ 595 w 4320"/>
                <a:gd name="T85" fmla="*/ 1419 h 3438"/>
                <a:gd name="T86" fmla="*/ 658 w 4320"/>
                <a:gd name="T87" fmla="*/ 1430 h 3438"/>
                <a:gd name="T88" fmla="*/ 730 w 4320"/>
                <a:gd name="T89" fmla="*/ 1374 h 3438"/>
                <a:gd name="T90" fmla="*/ 1147 w 4320"/>
                <a:gd name="T91" fmla="*/ 1385 h 3438"/>
                <a:gd name="T92" fmla="*/ 1596 w 4320"/>
                <a:gd name="T93" fmla="*/ 799 h 3438"/>
                <a:gd name="T94" fmla="*/ 995 w 4320"/>
                <a:gd name="T95" fmla="*/ 1090 h 3438"/>
                <a:gd name="T96" fmla="*/ 938 w 4320"/>
                <a:gd name="T97" fmla="*/ 988 h 3438"/>
                <a:gd name="T98" fmla="*/ 1038 w 4320"/>
                <a:gd name="T99" fmla="*/ 948 h 3438"/>
                <a:gd name="T100" fmla="*/ 1132 w 4320"/>
                <a:gd name="T101" fmla="*/ 807 h 3438"/>
                <a:gd name="T102" fmla="*/ 1264 w 4320"/>
                <a:gd name="T103" fmla="*/ 740 h 3438"/>
                <a:gd name="T104" fmla="*/ 1423 w 4320"/>
                <a:gd name="T105" fmla="*/ 749 h 3438"/>
                <a:gd name="T106" fmla="*/ 1264 w 4320"/>
                <a:gd name="T107" fmla="*/ 627 h 3438"/>
                <a:gd name="T108" fmla="*/ 841 w 4320"/>
                <a:gd name="T109" fmla="*/ 771 h 3438"/>
                <a:gd name="T110" fmla="*/ 384 w 4320"/>
                <a:gd name="T111" fmla="*/ 1307 h 3438"/>
                <a:gd name="T112" fmla="*/ 191 w 4320"/>
                <a:gd name="T113" fmla="*/ 1409 h 3438"/>
                <a:gd name="T114" fmla="*/ 862 w 4320"/>
                <a:gd name="T115" fmla="*/ 738 h 3438"/>
                <a:gd name="T116" fmla="*/ 1392 w 4320"/>
                <a:gd name="T117" fmla="*/ 653 h 3438"/>
                <a:gd name="T118" fmla="*/ 2083 w 4320"/>
                <a:gd name="T119" fmla="*/ 597 h 3438"/>
                <a:gd name="T120" fmla="*/ 2791 w 4320"/>
                <a:gd name="T121" fmla="*/ 308 h 3438"/>
                <a:gd name="T122" fmla="*/ 3599 w 4320"/>
                <a:gd name="T123" fmla="*/ 119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3438">
                  <a:moveTo>
                    <a:pt x="3599" y="119"/>
                  </a:moveTo>
                  <a:lnTo>
                    <a:pt x="3610" y="137"/>
                  </a:lnTo>
                  <a:lnTo>
                    <a:pt x="3623" y="154"/>
                  </a:lnTo>
                  <a:lnTo>
                    <a:pt x="3634" y="174"/>
                  </a:lnTo>
                  <a:lnTo>
                    <a:pt x="3645" y="191"/>
                  </a:lnTo>
                  <a:lnTo>
                    <a:pt x="3655" y="208"/>
                  </a:lnTo>
                  <a:lnTo>
                    <a:pt x="3666" y="226"/>
                  </a:lnTo>
                  <a:lnTo>
                    <a:pt x="3675" y="245"/>
                  </a:lnTo>
                  <a:lnTo>
                    <a:pt x="3684" y="265"/>
                  </a:lnTo>
                  <a:lnTo>
                    <a:pt x="3692" y="278"/>
                  </a:lnTo>
                  <a:lnTo>
                    <a:pt x="3703" y="282"/>
                  </a:lnTo>
                  <a:lnTo>
                    <a:pt x="3716" y="284"/>
                  </a:lnTo>
                  <a:lnTo>
                    <a:pt x="3727" y="282"/>
                  </a:lnTo>
                  <a:lnTo>
                    <a:pt x="3738" y="280"/>
                  </a:lnTo>
                  <a:lnTo>
                    <a:pt x="3749" y="282"/>
                  </a:lnTo>
                  <a:lnTo>
                    <a:pt x="3755" y="287"/>
                  </a:lnTo>
                  <a:lnTo>
                    <a:pt x="3760" y="300"/>
                  </a:lnTo>
                  <a:lnTo>
                    <a:pt x="3770" y="313"/>
                  </a:lnTo>
                  <a:lnTo>
                    <a:pt x="3781" y="326"/>
                  </a:lnTo>
                  <a:lnTo>
                    <a:pt x="3788" y="339"/>
                  </a:lnTo>
                  <a:lnTo>
                    <a:pt x="3794" y="354"/>
                  </a:lnTo>
                  <a:lnTo>
                    <a:pt x="3801" y="367"/>
                  </a:lnTo>
                  <a:lnTo>
                    <a:pt x="3810" y="382"/>
                  </a:lnTo>
                  <a:lnTo>
                    <a:pt x="3816" y="395"/>
                  </a:lnTo>
                  <a:lnTo>
                    <a:pt x="3827" y="406"/>
                  </a:lnTo>
                  <a:lnTo>
                    <a:pt x="3829" y="421"/>
                  </a:lnTo>
                  <a:lnTo>
                    <a:pt x="3825" y="432"/>
                  </a:lnTo>
                  <a:lnTo>
                    <a:pt x="3814" y="438"/>
                  </a:lnTo>
                  <a:lnTo>
                    <a:pt x="3801" y="443"/>
                  </a:lnTo>
                  <a:lnTo>
                    <a:pt x="3788" y="447"/>
                  </a:lnTo>
                  <a:lnTo>
                    <a:pt x="3775" y="451"/>
                  </a:lnTo>
                  <a:lnTo>
                    <a:pt x="3762" y="458"/>
                  </a:lnTo>
                  <a:lnTo>
                    <a:pt x="3755" y="469"/>
                  </a:lnTo>
                  <a:lnTo>
                    <a:pt x="3731" y="482"/>
                  </a:lnTo>
                  <a:lnTo>
                    <a:pt x="3708" y="495"/>
                  </a:lnTo>
                  <a:lnTo>
                    <a:pt x="3686" y="506"/>
                  </a:lnTo>
                  <a:lnTo>
                    <a:pt x="3662" y="517"/>
                  </a:lnTo>
                  <a:lnTo>
                    <a:pt x="3638" y="527"/>
                  </a:lnTo>
                  <a:lnTo>
                    <a:pt x="3614" y="538"/>
                  </a:lnTo>
                  <a:lnTo>
                    <a:pt x="3590" y="551"/>
                  </a:lnTo>
                  <a:lnTo>
                    <a:pt x="3566" y="564"/>
                  </a:lnTo>
                  <a:lnTo>
                    <a:pt x="3527" y="577"/>
                  </a:lnTo>
                  <a:lnTo>
                    <a:pt x="3488" y="590"/>
                  </a:lnTo>
                  <a:lnTo>
                    <a:pt x="3451" y="606"/>
                  </a:lnTo>
                  <a:lnTo>
                    <a:pt x="3412" y="621"/>
                  </a:lnTo>
                  <a:lnTo>
                    <a:pt x="3375" y="636"/>
                  </a:lnTo>
                  <a:lnTo>
                    <a:pt x="3336" y="651"/>
                  </a:lnTo>
                  <a:lnTo>
                    <a:pt x="3299" y="666"/>
                  </a:lnTo>
                  <a:lnTo>
                    <a:pt x="3262" y="682"/>
                  </a:lnTo>
                  <a:lnTo>
                    <a:pt x="3225" y="699"/>
                  </a:lnTo>
                  <a:lnTo>
                    <a:pt x="3188" y="716"/>
                  </a:lnTo>
                  <a:lnTo>
                    <a:pt x="3151" y="731"/>
                  </a:lnTo>
                  <a:lnTo>
                    <a:pt x="3115" y="749"/>
                  </a:lnTo>
                  <a:lnTo>
                    <a:pt x="3078" y="766"/>
                  </a:lnTo>
                  <a:lnTo>
                    <a:pt x="3041" y="781"/>
                  </a:lnTo>
                  <a:lnTo>
                    <a:pt x="3004" y="799"/>
                  </a:lnTo>
                  <a:lnTo>
                    <a:pt x="2967" y="814"/>
                  </a:lnTo>
                  <a:lnTo>
                    <a:pt x="2930" y="825"/>
                  </a:lnTo>
                  <a:lnTo>
                    <a:pt x="2895" y="840"/>
                  </a:lnTo>
                  <a:lnTo>
                    <a:pt x="2863" y="855"/>
                  </a:lnTo>
                  <a:lnTo>
                    <a:pt x="2828" y="870"/>
                  </a:lnTo>
                  <a:lnTo>
                    <a:pt x="2795" y="886"/>
                  </a:lnTo>
                  <a:lnTo>
                    <a:pt x="2761" y="903"/>
                  </a:lnTo>
                  <a:lnTo>
                    <a:pt x="2726" y="918"/>
                  </a:lnTo>
                  <a:lnTo>
                    <a:pt x="2691" y="931"/>
                  </a:lnTo>
                  <a:lnTo>
                    <a:pt x="2665" y="940"/>
                  </a:lnTo>
                  <a:lnTo>
                    <a:pt x="2641" y="948"/>
                  </a:lnTo>
                  <a:lnTo>
                    <a:pt x="2615" y="957"/>
                  </a:lnTo>
                  <a:lnTo>
                    <a:pt x="2589" y="968"/>
                  </a:lnTo>
                  <a:lnTo>
                    <a:pt x="2565" y="977"/>
                  </a:lnTo>
                  <a:lnTo>
                    <a:pt x="2539" y="988"/>
                  </a:lnTo>
                  <a:lnTo>
                    <a:pt x="2515" y="998"/>
                  </a:lnTo>
                  <a:lnTo>
                    <a:pt x="2489" y="1007"/>
                  </a:lnTo>
                  <a:lnTo>
                    <a:pt x="2465" y="1018"/>
                  </a:lnTo>
                  <a:lnTo>
                    <a:pt x="2439" y="1029"/>
                  </a:lnTo>
                  <a:lnTo>
                    <a:pt x="2415" y="1040"/>
                  </a:lnTo>
                  <a:lnTo>
                    <a:pt x="2389" y="1051"/>
                  </a:lnTo>
                  <a:lnTo>
                    <a:pt x="2365" y="1061"/>
                  </a:lnTo>
                  <a:lnTo>
                    <a:pt x="2339" y="1072"/>
                  </a:lnTo>
                  <a:lnTo>
                    <a:pt x="2315" y="1081"/>
                  </a:lnTo>
                  <a:lnTo>
                    <a:pt x="2289" y="1092"/>
                  </a:lnTo>
                  <a:lnTo>
                    <a:pt x="2241" y="1107"/>
                  </a:lnTo>
                  <a:lnTo>
                    <a:pt x="2194" y="1122"/>
                  </a:lnTo>
                  <a:lnTo>
                    <a:pt x="2146" y="1139"/>
                  </a:lnTo>
                  <a:lnTo>
                    <a:pt x="2100" y="1159"/>
                  </a:lnTo>
                  <a:lnTo>
                    <a:pt x="2052" y="1176"/>
                  </a:lnTo>
                  <a:lnTo>
                    <a:pt x="2007" y="1196"/>
                  </a:lnTo>
                  <a:lnTo>
                    <a:pt x="1961" y="1215"/>
                  </a:lnTo>
                  <a:lnTo>
                    <a:pt x="1916" y="1235"/>
                  </a:lnTo>
                  <a:lnTo>
                    <a:pt x="1870" y="1257"/>
                  </a:lnTo>
                  <a:lnTo>
                    <a:pt x="1824" y="1276"/>
                  </a:lnTo>
                  <a:lnTo>
                    <a:pt x="1779" y="1296"/>
                  </a:lnTo>
                  <a:lnTo>
                    <a:pt x="1733" y="1317"/>
                  </a:lnTo>
                  <a:lnTo>
                    <a:pt x="1688" y="1337"/>
                  </a:lnTo>
                  <a:lnTo>
                    <a:pt x="1642" y="1357"/>
                  </a:lnTo>
                  <a:lnTo>
                    <a:pt x="1596" y="1376"/>
                  </a:lnTo>
                  <a:lnTo>
                    <a:pt x="1551" y="1396"/>
                  </a:lnTo>
                  <a:lnTo>
                    <a:pt x="1523" y="1406"/>
                  </a:lnTo>
                  <a:lnTo>
                    <a:pt x="1496" y="1417"/>
                  </a:lnTo>
                  <a:lnTo>
                    <a:pt x="1470" y="1430"/>
                  </a:lnTo>
                  <a:lnTo>
                    <a:pt x="1442" y="1441"/>
                  </a:lnTo>
                  <a:lnTo>
                    <a:pt x="1416" y="1454"/>
                  </a:lnTo>
                  <a:lnTo>
                    <a:pt x="1390" y="1467"/>
                  </a:lnTo>
                  <a:lnTo>
                    <a:pt x="1364" y="1478"/>
                  </a:lnTo>
                  <a:lnTo>
                    <a:pt x="1338" y="1491"/>
                  </a:lnTo>
                  <a:lnTo>
                    <a:pt x="1310" y="1504"/>
                  </a:lnTo>
                  <a:lnTo>
                    <a:pt x="1284" y="1517"/>
                  </a:lnTo>
                  <a:lnTo>
                    <a:pt x="1258" y="1530"/>
                  </a:lnTo>
                  <a:lnTo>
                    <a:pt x="1231" y="1543"/>
                  </a:lnTo>
                  <a:lnTo>
                    <a:pt x="1203" y="1556"/>
                  </a:lnTo>
                  <a:lnTo>
                    <a:pt x="1177" y="1567"/>
                  </a:lnTo>
                  <a:lnTo>
                    <a:pt x="1151" y="1580"/>
                  </a:lnTo>
                  <a:lnTo>
                    <a:pt x="1123" y="1591"/>
                  </a:lnTo>
                  <a:lnTo>
                    <a:pt x="1123" y="1597"/>
                  </a:lnTo>
                  <a:lnTo>
                    <a:pt x="1166" y="1591"/>
                  </a:lnTo>
                  <a:lnTo>
                    <a:pt x="1208" y="1587"/>
                  </a:lnTo>
                  <a:lnTo>
                    <a:pt x="1251" y="1580"/>
                  </a:lnTo>
                  <a:lnTo>
                    <a:pt x="1292" y="1574"/>
                  </a:lnTo>
                  <a:lnTo>
                    <a:pt x="1334" y="1567"/>
                  </a:lnTo>
                  <a:lnTo>
                    <a:pt x="1375" y="1561"/>
                  </a:lnTo>
                  <a:lnTo>
                    <a:pt x="1416" y="1554"/>
                  </a:lnTo>
                  <a:lnTo>
                    <a:pt x="1457" y="1548"/>
                  </a:lnTo>
                  <a:lnTo>
                    <a:pt x="1496" y="1541"/>
                  </a:lnTo>
                  <a:lnTo>
                    <a:pt x="1538" y="1535"/>
                  </a:lnTo>
                  <a:lnTo>
                    <a:pt x="1579" y="1528"/>
                  </a:lnTo>
                  <a:lnTo>
                    <a:pt x="1620" y="1521"/>
                  </a:lnTo>
                  <a:lnTo>
                    <a:pt x="1662" y="1515"/>
                  </a:lnTo>
                  <a:lnTo>
                    <a:pt x="1705" y="1508"/>
                  </a:lnTo>
                  <a:lnTo>
                    <a:pt x="1746" y="1502"/>
                  </a:lnTo>
                  <a:lnTo>
                    <a:pt x="1790" y="1495"/>
                  </a:lnTo>
                  <a:lnTo>
                    <a:pt x="1801" y="1493"/>
                  </a:lnTo>
                  <a:lnTo>
                    <a:pt x="1816" y="1493"/>
                  </a:lnTo>
                  <a:lnTo>
                    <a:pt x="1831" y="1493"/>
                  </a:lnTo>
                  <a:lnTo>
                    <a:pt x="1844" y="1489"/>
                  </a:lnTo>
                  <a:lnTo>
                    <a:pt x="1868" y="1485"/>
                  </a:lnTo>
                  <a:lnTo>
                    <a:pt x="1890" y="1482"/>
                  </a:lnTo>
                  <a:lnTo>
                    <a:pt x="1913" y="1478"/>
                  </a:lnTo>
                  <a:lnTo>
                    <a:pt x="1937" y="1476"/>
                  </a:lnTo>
                  <a:lnTo>
                    <a:pt x="1961" y="1472"/>
                  </a:lnTo>
                  <a:lnTo>
                    <a:pt x="1985" y="1467"/>
                  </a:lnTo>
                  <a:lnTo>
                    <a:pt x="2007" y="1465"/>
                  </a:lnTo>
                  <a:lnTo>
                    <a:pt x="2031" y="1461"/>
                  </a:lnTo>
                  <a:lnTo>
                    <a:pt x="2055" y="1456"/>
                  </a:lnTo>
                  <a:lnTo>
                    <a:pt x="2079" y="1454"/>
                  </a:lnTo>
                  <a:lnTo>
                    <a:pt x="2100" y="1450"/>
                  </a:lnTo>
                  <a:lnTo>
                    <a:pt x="2124" y="1446"/>
                  </a:lnTo>
                  <a:lnTo>
                    <a:pt x="2148" y="1441"/>
                  </a:lnTo>
                  <a:lnTo>
                    <a:pt x="2170" y="1437"/>
                  </a:lnTo>
                  <a:lnTo>
                    <a:pt x="2194" y="1433"/>
                  </a:lnTo>
                  <a:lnTo>
                    <a:pt x="2215" y="1428"/>
                  </a:lnTo>
                  <a:lnTo>
                    <a:pt x="2250" y="1424"/>
                  </a:lnTo>
                  <a:lnTo>
                    <a:pt x="2285" y="1419"/>
                  </a:lnTo>
                  <a:lnTo>
                    <a:pt x="2320" y="1415"/>
                  </a:lnTo>
                  <a:lnTo>
                    <a:pt x="2354" y="1411"/>
                  </a:lnTo>
                  <a:lnTo>
                    <a:pt x="2389" y="1404"/>
                  </a:lnTo>
                  <a:lnTo>
                    <a:pt x="2422" y="1400"/>
                  </a:lnTo>
                  <a:lnTo>
                    <a:pt x="2456" y="1393"/>
                  </a:lnTo>
                  <a:lnTo>
                    <a:pt x="2491" y="1387"/>
                  </a:lnTo>
                  <a:lnTo>
                    <a:pt x="2524" y="1380"/>
                  </a:lnTo>
                  <a:lnTo>
                    <a:pt x="2559" y="1374"/>
                  </a:lnTo>
                  <a:lnTo>
                    <a:pt x="2591" y="1367"/>
                  </a:lnTo>
                  <a:lnTo>
                    <a:pt x="2626" y="1363"/>
                  </a:lnTo>
                  <a:lnTo>
                    <a:pt x="2658" y="1357"/>
                  </a:lnTo>
                  <a:lnTo>
                    <a:pt x="2693" y="1352"/>
                  </a:lnTo>
                  <a:lnTo>
                    <a:pt x="2726" y="1348"/>
                  </a:lnTo>
                  <a:lnTo>
                    <a:pt x="2761" y="1344"/>
                  </a:lnTo>
                  <a:lnTo>
                    <a:pt x="2845" y="1333"/>
                  </a:lnTo>
                  <a:lnTo>
                    <a:pt x="2928" y="1322"/>
                  </a:lnTo>
                  <a:lnTo>
                    <a:pt x="3010" y="1309"/>
                  </a:lnTo>
                  <a:lnTo>
                    <a:pt x="3093" y="1298"/>
                  </a:lnTo>
                  <a:lnTo>
                    <a:pt x="3175" y="1285"/>
                  </a:lnTo>
                  <a:lnTo>
                    <a:pt x="3256" y="1270"/>
                  </a:lnTo>
                  <a:lnTo>
                    <a:pt x="3338" y="1257"/>
                  </a:lnTo>
                  <a:lnTo>
                    <a:pt x="3421" y="1244"/>
                  </a:lnTo>
                  <a:lnTo>
                    <a:pt x="3501" y="1231"/>
                  </a:lnTo>
                  <a:lnTo>
                    <a:pt x="3584" y="1218"/>
                  </a:lnTo>
                  <a:lnTo>
                    <a:pt x="3666" y="1202"/>
                  </a:lnTo>
                  <a:lnTo>
                    <a:pt x="3749" y="1189"/>
                  </a:lnTo>
                  <a:lnTo>
                    <a:pt x="3831" y="1179"/>
                  </a:lnTo>
                  <a:lnTo>
                    <a:pt x="3916" y="1166"/>
                  </a:lnTo>
                  <a:lnTo>
                    <a:pt x="3999" y="1155"/>
                  </a:lnTo>
                  <a:lnTo>
                    <a:pt x="4083" y="1144"/>
                  </a:lnTo>
                  <a:lnTo>
                    <a:pt x="4096" y="1148"/>
                  </a:lnTo>
                  <a:lnTo>
                    <a:pt x="4105" y="1157"/>
                  </a:lnTo>
                  <a:lnTo>
                    <a:pt x="4109" y="1168"/>
                  </a:lnTo>
                  <a:lnTo>
                    <a:pt x="4111" y="1179"/>
                  </a:lnTo>
                  <a:lnTo>
                    <a:pt x="4111" y="1200"/>
                  </a:lnTo>
                  <a:lnTo>
                    <a:pt x="4116" y="1222"/>
                  </a:lnTo>
                  <a:lnTo>
                    <a:pt x="4120" y="1246"/>
                  </a:lnTo>
                  <a:lnTo>
                    <a:pt x="4125" y="1268"/>
                  </a:lnTo>
                  <a:lnTo>
                    <a:pt x="4125" y="1289"/>
                  </a:lnTo>
                  <a:lnTo>
                    <a:pt x="4122" y="1309"/>
                  </a:lnTo>
                  <a:lnTo>
                    <a:pt x="4111" y="1326"/>
                  </a:lnTo>
                  <a:lnTo>
                    <a:pt x="4092" y="1339"/>
                  </a:lnTo>
                  <a:lnTo>
                    <a:pt x="4116" y="1526"/>
                  </a:lnTo>
                  <a:lnTo>
                    <a:pt x="4142" y="1710"/>
                  </a:lnTo>
                  <a:lnTo>
                    <a:pt x="4170" y="1895"/>
                  </a:lnTo>
                  <a:lnTo>
                    <a:pt x="4198" y="2079"/>
                  </a:lnTo>
                  <a:lnTo>
                    <a:pt x="4227" y="2264"/>
                  </a:lnTo>
                  <a:lnTo>
                    <a:pt x="4257" y="2446"/>
                  </a:lnTo>
                  <a:lnTo>
                    <a:pt x="4287" y="2631"/>
                  </a:lnTo>
                  <a:lnTo>
                    <a:pt x="4320" y="2817"/>
                  </a:lnTo>
                  <a:lnTo>
                    <a:pt x="4313" y="2828"/>
                  </a:lnTo>
                  <a:lnTo>
                    <a:pt x="4307" y="2839"/>
                  </a:lnTo>
                  <a:lnTo>
                    <a:pt x="4296" y="2850"/>
                  </a:lnTo>
                  <a:lnTo>
                    <a:pt x="4285" y="2858"/>
                  </a:lnTo>
                  <a:lnTo>
                    <a:pt x="4274" y="2867"/>
                  </a:lnTo>
                  <a:lnTo>
                    <a:pt x="4261" y="2874"/>
                  </a:lnTo>
                  <a:lnTo>
                    <a:pt x="4246" y="2878"/>
                  </a:lnTo>
                  <a:lnTo>
                    <a:pt x="4233" y="2882"/>
                  </a:lnTo>
                  <a:lnTo>
                    <a:pt x="4196" y="2887"/>
                  </a:lnTo>
                  <a:lnTo>
                    <a:pt x="4159" y="2889"/>
                  </a:lnTo>
                  <a:lnTo>
                    <a:pt x="4122" y="2893"/>
                  </a:lnTo>
                  <a:lnTo>
                    <a:pt x="4085" y="2898"/>
                  </a:lnTo>
                  <a:lnTo>
                    <a:pt x="4049" y="2904"/>
                  </a:lnTo>
                  <a:lnTo>
                    <a:pt x="4012" y="2908"/>
                  </a:lnTo>
                  <a:lnTo>
                    <a:pt x="3975" y="2913"/>
                  </a:lnTo>
                  <a:lnTo>
                    <a:pt x="3938" y="2919"/>
                  </a:lnTo>
                  <a:lnTo>
                    <a:pt x="3901" y="2926"/>
                  </a:lnTo>
                  <a:lnTo>
                    <a:pt x="3864" y="2930"/>
                  </a:lnTo>
                  <a:lnTo>
                    <a:pt x="3827" y="2937"/>
                  </a:lnTo>
                  <a:lnTo>
                    <a:pt x="3790" y="2941"/>
                  </a:lnTo>
                  <a:lnTo>
                    <a:pt x="3753" y="2947"/>
                  </a:lnTo>
                  <a:lnTo>
                    <a:pt x="3716" y="2952"/>
                  </a:lnTo>
                  <a:lnTo>
                    <a:pt x="3679" y="2958"/>
                  </a:lnTo>
                  <a:lnTo>
                    <a:pt x="3642" y="2963"/>
                  </a:lnTo>
                  <a:lnTo>
                    <a:pt x="3592" y="2969"/>
                  </a:lnTo>
                  <a:lnTo>
                    <a:pt x="3545" y="2976"/>
                  </a:lnTo>
                  <a:lnTo>
                    <a:pt x="3495" y="2982"/>
                  </a:lnTo>
                  <a:lnTo>
                    <a:pt x="3447" y="2989"/>
                  </a:lnTo>
                  <a:lnTo>
                    <a:pt x="3397" y="2995"/>
                  </a:lnTo>
                  <a:lnTo>
                    <a:pt x="3349" y="3002"/>
                  </a:lnTo>
                  <a:lnTo>
                    <a:pt x="3299" y="3008"/>
                  </a:lnTo>
                  <a:lnTo>
                    <a:pt x="3249" y="3015"/>
                  </a:lnTo>
                  <a:lnTo>
                    <a:pt x="3201" y="3021"/>
                  </a:lnTo>
                  <a:lnTo>
                    <a:pt x="3151" y="3030"/>
                  </a:lnTo>
                  <a:lnTo>
                    <a:pt x="3102" y="3036"/>
                  </a:lnTo>
                  <a:lnTo>
                    <a:pt x="3054" y="3043"/>
                  </a:lnTo>
                  <a:lnTo>
                    <a:pt x="3004" y="3052"/>
                  </a:lnTo>
                  <a:lnTo>
                    <a:pt x="2954" y="3058"/>
                  </a:lnTo>
                  <a:lnTo>
                    <a:pt x="2906" y="3065"/>
                  </a:lnTo>
                  <a:lnTo>
                    <a:pt x="2856" y="3073"/>
                  </a:lnTo>
                  <a:lnTo>
                    <a:pt x="2806" y="3080"/>
                  </a:lnTo>
                  <a:lnTo>
                    <a:pt x="2758" y="3089"/>
                  </a:lnTo>
                  <a:lnTo>
                    <a:pt x="2708" y="3095"/>
                  </a:lnTo>
                  <a:lnTo>
                    <a:pt x="2661" y="3104"/>
                  </a:lnTo>
                  <a:lnTo>
                    <a:pt x="2611" y="3112"/>
                  </a:lnTo>
                  <a:lnTo>
                    <a:pt x="2561" y="3119"/>
                  </a:lnTo>
                  <a:lnTo>
                    <a:pt x="2513" y="3128"/>
                  </a:lnTo>
                  <a:lnTo>
                    <a:pt x="2463" y="3136"/>
                  </a:lnTo>
                  <a:lnTo>
                    <a:pt x="2413" y="3143"/>
                  </a:lnTo>
                  <a:lnTo>
                    <a:pt x="2365" y="3152"/>
                  </a:lnTo>
                  <a:lnTo>
                    <a:pt x="2315" y="3160"/>
                  </a:lnTo>
                  <a:lnTo>
                    <a:pt x="2268" y="3169"/>
                  </a:lnTo>
                  <a:lnTo>
                    <a:pt x="2218" y="3178"/>
                  </a:lnTo>
                  <a:lnTo>
                    <a:pt x="2170" y="3184"/>
                  </a:lnTo>
                  <a:lnTo>
                    <a:pt x="2120" y="3193"/>
                  </a:lnTo>
                  <a:lnTo>
                    <a:pt x="2072" y="3201"/>
                  </a:lnTo>
                  <a:lnTo>
                    <a:pt x="2076" y="3212"/>
                  </a:lnTo>
                  <a:lnTo>
                    <a:pt x="2079" y="3227"/>
                  </a:lnTo>
                  <a:lnTo>
                    <a:pt x="2076" y="3240"/>
                  </a:lnTo>
                  <a:lnTo>
                    <a:pt x="2070" y="3254"/>
                  </a:lnTo>
                  <a:lnTo>
                    <a:pt x="2055" y="3264"/>
                  </a:lnTo>
                  <a:lnTo>
                    <a:pt x="2037" y="3277"/>
                  </a:lnTo>
                  <a:lnTo>
                    <a:pt x="2020" y="3288"/>
                  </a:lnTo>
                  <a:lnTo>
                    <a:pt x="2003" y="3299"/>
                  </a:lnTo>
                  <a:lnTo>
                    <a:pt x="1985" y="3308"/>
                  </a:lnTo>
                  <a:lnTo>
                    <a:pt x="1966" y="3312"/>
                  </a:lnTo>
                  <a:lnTo>
                    <a:pt x="1946" y="3314"/>
                  </a:lnTo>
                  <a:lnTo>
                    <a:pt x="1924" y="3310"/>
                  </a:lnTo>
                  <a:lnTo>
                    <a:pt x="1900" y="3321"/>
                  </a:lnTo>
                  <a:lnTo>
                    <a:pt x="1874" y="3329"/>
                  </a:lnTo>
                  <a:lnTo>
                    <a:pt x="1848" y="3338"/>
                  </a:lnTo>
                  <a:lnTo>
                    <a:pt x="1822" y="3347"/>
                  </a:lnTo>
                  <a:lnTo>
                    <a:pt x="1796" y="3353"/>
                  </a:lnTo>
                  <a:lnTo>
                    <a:pt x="1768" y="3358"/>
                  </a:lnTo>
                  <a:lnTo>
                    <a:pt x="1740" y="3364"/>
                  </a:lnTo>
                  <a:lnTo>
                    <a:pt x="1714" y="3369"/>
                  </a:lnTo>
                  <a:lnTo>
                    <a:pt x="1685" y="3373"/>
                  </a:lnTo>
                  <a:lnTo>
                    <a:pt x="1657" y="3377"/>
                  </a:lnTo>
                  <a:lnTo>
                    <a:pt x="1629" y="3382"/>
                  </a:lnTo>
                  <a:lnTo>
                    <a:pt x="1601" y="3384"/>
                  </a:lnTo>
                  <a:lnTo>
                    <a:pt x="1572" y="3388"/>
                  </a:lnTo>
                  <a:lnTo>
                    <a:pt x="1544" y="3392"/>
                  </a:lnTo>
                  <a:lnTo>
                    <a:pt x="1518" y="3397"/>
                  </a:lnTo>
                  <a:lnTo>
                    <a:pt x="1490" y="3401"/>
                  </a:lnTo>
                  <a:lnTo>
                    <a:pt x="1455" y="3401"/>
                  </a:lnTo>
                  <a:lnTo>
                    <a:pt x="1418" y="3401"/>
                  </a:lnTo>
                  <a:lnTo>
                    <a:pt x="1384" y="3401"/>
                  </a:lnTo>
                  <a:lnTo>
                    <a:pt x="1349" y="3399"/>
                  </a:lnTo>
                  <a:lnTo>
                    <a:pt x="1314" y="3399"/>
                  </a:lnTo>
                  <a:lnTo>
                    <a:pt x="1279" y="3397"/>
                  </a:lnTo>
                  <a:lnTo>
                    <a:pt x="1245" y="3395"/>
                  </a:lnTo>
                  <a:lnTo>
                    <a:pt x="1210" y="3392"/>
                  </a:lnTo>
                  <a:lnTo>
                    <a:pt x="1175" y="3388"/>
                  </a:lnTo>
                  <a:lnTo>
                    <a:pt x="1140" y="3384"/>
                  </a:lnTo>
                  <a:lnTo>
                    <a:pt x="1108" y="3377"/>
                  </a:lnTo>
                  <a:lnTo>
                    <a:pt x="1073" y="3371"/>
                  </a:lnTo>
                  <a:lnTo>
                    <a:pt x="1040" y="3362"/>
                  </a:lnTo>
                  <a:lnTo>
                    <a:pt x="1008" y="3351"/>
                  </a:lnTo>
                  <a:lnTo>
                    <a:pt x="977" y="3340"/>
                  </a:lnTo>
                  <a:lnTo>
                    <a:pt x="945" y="3327"/>
                  </a:lnTo>
                  <a:lnTo>
                    <a:pt x="904" y="3316"/>
                  </a:lnTo>
                  <a:lnTo>
                    <a:pt x="862" y="3312"/>
                  </a:lnTo>
                  <a:lnTo>
                    <a:pt x="823" y="3310"/>
                  </a:lnTo>
                  <a:lnTo>
                    <a:pt x="784" y="3312"/>
                  </a:lnTo>
                  <a:lnTo>
                    <a:pt x="745" y="3319"/>
                  </a:lnTo>
                  <a:lnTo>
                    <a:pt x="706" y="3325"/>
                  </a:lnTo>
                  <a:lnTo>
                    <a:pt x="665" y="3332"/>
                  </a:lnTo>
                  <a:lnTo>
                    <a:pt x="623" y="3338"/>
                  </a:lnTo>
                  <a:lnTo>
                    <a:pt x="591" y="3351"/>
                  </a:lnTo>
                  <a:lnTo>
                    <a:pt x="556" y="3362"/>
                  </a:lnTo>
                  <a:lnTo>
                    <a:pt x="521" y="3375"/>
                  </a:lnTo>
                  <a:lnTo>
                    <a:pt x="489" y="3386"/>
                  </a:lnTo>
                  <a:lnTo>
                    <a:pt x="454" y="3399"/>
                  </a:lnTo>
                  <a:lnTo>
                    <a:pt x="419" y="3412"/>
                  </a:lnTo>
                  <a:lnTo>
                    <a:pt x="387" y="3425"/>
                  </a:lnTo>
                  <a:lnTo>
                    <a:pt x="354" y="3438"/>
                  </a:lnTo>
                  <a:lnTo>
                    <a:pt x="358" y="3427"/>
                  </a:lnTo>
                  <a:lnTo>
                    <a:pt x="363" y="3418"/>
                  </a:lnTo>
                  <a:lnTo>
                    <a:pt x="367" y="3408"/>
                  </a:lnTo>
                  <a:lnTo>
                    <a:pt x="376" y="3401"/>
                  </a:lnTo>
                  <a:lnTo>
                    <a:pt x="369" y="3360"/>
                  </a:lnTo>
                  <a:lnTo>
                    <a:pt x="365" y="3319"/>
                  </a:lnTo>
                  <a:lnTo>
                    <a:pt x="358" y="3280"/>
                  </a:lnTo>
                  <a:lnTo>
                    <a:pt x="350" y="3240"/>
                  </a:lnTo>
                  <a:lnTo>
                    <a:pt x="376" y="3271"/>
                  </a:lnTo>
                  <a:lnTo>
                    <a:pt x="389" y="3306"/>
                  </a:lnTo>
                  <a:lnTo>
                    <a:pt x="400" y="3343"/>
                  </a:lnTo>
                  <a:lnTo>
                    <a:pt x="410" y="3377"/>
                  </a:lnTo>
                  <a:lnTo>
                    <a:pt x="421" y="3371"/>
                  </a:lnTo>
                  <a:lnTo>
                    <a:pt x="430" y="3366"/>
                  </a:lnTo>
                  <a:lnTo>
                    <a:pt x="441" y="3362"/>
                  </a:lnTo>
                  <a:lnTo>
                    <a:pt x="450" y="3353"/>
                  </a:lnTo>
                  <a:lnTo>
                    <a:pt x="443" y="3314"/>
                  </a:lnTo>
                  <a:lnTo>
                    <a:pt x="441" y="3277"/>
                  </a:lnTo>
                  <a:lnTo>
                    <a:pt x="441" y="3238"/>
                  </a:lnTo>
                  <a:lnTo>
                    <a:pt x="430" y="3201"/>
                  </a:lnTo>
                  <a:lnTo>
                    <a:pt x="437" y="3195"/>
                  </a:lnTo>
                  <a:lnTo>
                    <a:pt x="450" y="3210"/>
                  </a:lnTo>
                  <a:lnTo>
                    <a:pt x="460" y="3225"/>
                  </a:lnTo>
                  <a:lnTo>
                    <a:pt x="469" y="3240"/>
                  </a:lnTo>
                  <a:lnTo>
                    <a:pt x="478" y="3258"/>
                  </a:lnTo>
                  <a:lnTo>
                    <a:pt x="487" y="3275"/>
                  </a:lnTo>
                  <a:lnTo>
                    <a:pt x="493" y="3293"/>
                  </a:lnTo>
                  <a:lnTo>
                    <a:pt x="502" y="3310"/>
                  </a:lnTo>
                  <a:lnTo>
                    <a:pt x="513" y="3325"/>
                  </a:lnTo>
                  <a:lnTo>
                    <a:pt x="541" y="3310"/>
                  </a:lnTo>
                  <a:lnTo>
                    <a:pt x="547" y="3284"/>
                  </a:lnTo>
                  <a:lnTo>
                    <a:pt x="543" y="3254"/>
                  </a:lnTo>
                  <a:lnTo>
                    <a:pt x="541" y="3223"/>
                  </a:lnTo>
                  <a:lnTo>
                    <a:pt x="539" y="3210"/>
                  </a:lnTo>
                  <a:lnTo>
                    <a:pt x="534" y="3195"/>
                  </a:lnTo>
                  <a:lnTo>
                    <a:pt x="532" y="3180"/>
                  </a:lnTo>
                  <a:lnTo>
                    <a:pt x="536" y="3167"/>
                  </a:lnTo>
                  <a:lnTo>
                    <a:pt x="554" y="3186"/>
                  </a:lnTo>
                  <a:lnTo>
                    <a:pt x="565" y="3210"/>
                  </a:lnTo>
                  <a:lnTo>
                    <a:pt x="576" y="3232"/>
                  </a:lnTo>
                  <a:lnTo>
                    <a:pt x="589" y="3254"/>
                  </a:lnTo>
                  <a:lnTo>
                    <a:pt x="589" y="3267"/>
                  </a:lnTo>
                  <a:lnTo>
                    <a:pt x="593" y="3277"/>
                  </a:lnTo>
                  <a:lnTo>
                    <a:pt x="602" y="3286"/>
                  </a:lnTo>
                  <a:lnTo>
                    <a:pt x="608" y="3295"/>
                  </a:lnTo>
                  <a:lnTo>
                    <a:pt x="623" y="3293"/>
                  </a:lnTo>
                  <a:lnTo>
                    <a:pt x="623" y="3286"/>
                  </a:lnTo>
                  <a:lnTo>
                    <a:pt x="621" y="3275"/>
                  </a:lnTo>
                  <a:lnTo>
                    <a:pt x="628" y="3267"/>
                  </a:lnTo>
                  <a:lnTo>
                    <a:pt x="636" y="3236"/>
                  </a:lnTo>
                  <a:lnTo>
                    <a:pt x="634" y="3208"/>
                  </a:lnTo>
                  <a:lnTo>
                    <a:pt x="630" y="3180"/>
                  </a:lnTo>
                  <a:lnTo>
                    <a:pt x="632" y="3147"/>
                  </a:lnTo>
                  <a:lnTo>
                    <a:pt x="623" y="3141"/>
                  </a:lnTo>
                  <a:lnTo>
                    <a:pt x="626" y="3138"/>
                  </a:lnTo>
                  <a:lnTo>
                    <a:pt x="630" y="3136"/>
                  </a:lnTo>
                  <a:lnTo>
                    <a:pt x="634" y="3134"/>
                  </a:lnTo>
                  <a:lnTo>
                    <a:pt x="641" y="3134"/>
                  </a:lnTo>
                  <a:lnTo>
                    <a:pt x="656" y="3167"/>
                  </a:lnTo>
                  <a:lnTo>
                    <a:pt x="667" y="3199"/>
                  </a:lnTo>
                  <a:lnTo>
                    <a:pt x="678" y="3232"/>
                  </a:lnTo>
                  <a:lnTo>
                    <a:pt x="684" y="3267"/>
                  </a:lnTo>
                  <a:lnTo>
                    <a:pt x="691" y="3269"/>
                  </a:lnTo>
                  <a:lnTo>
                    <a:pt x="697" y="3271"/>
                  </a:lnTo>
                  <a:lnTo>
                    <a:pt x="704" y="3271"/>
                  </a:lnTo>
                  <a:lnTo>
                    <a:pt x="708" y="3267"/>
                  </a:lnTo>
                  <a:lnTo>
                    <a:pt x="723" y="3245"/>
                  </a:lnTo>
                  <a:lnTo>
                    <a:pt x="728" y="3219"/>
                  </a:lnTo>
                  <a:lnTo>
                    <a:pt x="730" y="3193"/>
                  </a:lnTo>
                  <a:lnTo>
                    <a:pt x="736" y="3167"/>
                  </a:lnTo>
                  <a:lnTo>
                    <a:pt x="738" y="3102"/>
                  </a:lnTo>
                  <a:lnTo>
                    <a:pt x="762" y="3134"/>
                  </a:lnTo>
                  <a:lnTo>
                    <a:pt x="769" y="3173"/>
                  </a:lnTo>
                  <a:lnTo>
                    <a:pt x="775" y="3212"/>
                  </a:lnTo>
                  <a:lnTo>
                    <a:pt x="795" y="3245"/>
                  </a:lnTo>
                  <a:lnTo>
                    <a:pt x="801" y="3225"/>
                  </a:lnTo>
                  <a:lnTo>
                    <a:pt x="806" y="3208"/>
                  </a:lnTo>
                  <a:lnTo>
                    <a:pt x="812" y="3191"/>
                  </a:lnTo>
                  <a:lnTo>
                    <a:pt x="825" y="3175"/>
                  </a:lnTo>
                  <a:lnTo>
                    <a:pt x="836" y="3071"/>
                  </a:lnTo>
                  <a:lnTo>
                    <a:pt x="847" y="3095"/>
                  </a:lnTo>
                  <a:lnTo>
                    <a:pt x="854" y="3121"/>
                  </a:lnTo>
                  <a:lnTo>
                    <a:pt x="858" y="3147"/>
                  </a:lnTo>
                  <a:lnTo>
                    <a:pt x="860" y="3173"/>
                  </a:lnTo>
                  <a:lnTo>
                    <a:pt x="860" y="3197"/>
                  </a:lnTo>
                  <a:lnTo>
                    <a:pt x="862" y="3221"/>
                  </a:lnTo>
                  <a:lnTo>
                    <a:pt x="867" y="3245"/>
                  </a:lnTo>
                  <a:lnTo>
                    <a:pt x="873" y="3267"/>
                  </a:lnTo>
                  <a:lnTo>
                    <a:pt x="882" y="3258"/>
                  </a:lnTo>
                  <a:lnTo>
                    <a:pt x="886" y="3245"/>
                  </a:lnTo>
                  <a:lnTo>
                    <a:pt x="890" y="3232"/>
                  </a:lnTo>
                  <a:lnTo>
                    <a:pt x="899" y="3221"/>
                  </a:lnTo>
                  <a:lnTo>
                    <a:pt x="908" y="3191"/>
                  </a:lnTo>
                  <a:lnTo>
                    <a:pt x="914" y="3158"/>
                  </a:lnTo>
                  <a:lnTo>
                    <a:pt x="919" y="3125"/>
                  </a:lnTo>
                  <a:lnTo>
                    <a:pt x="925" y="3102"/>
                  </a:lnTo>
                  <a:lnTo>
                    <a:pt x="938" y="3143"/>
                  </a:lnTo>
                  <a:lnTo>
                    <a:pt x="943" y="3184"/>
                  </a:lnTo>
                  <a:lnTo>
                    <a:pt x="940" y="3227"/>
                  </a:lnTo>
                  <a:lnTo>
                    <a:pt x="938" y="3271"/>
                  </a:lnTo>
                  <a:lnTo>
                    <a:pt x="940" y="3273"/>
                  </a:lnTo>
                  <a:lnTo>
                    <a:pt x="945" y="3275"/>
                  </a:lnTo>
                  <a:lnTo>
                    <a:pt x="947" y="3280"/>
                  </a:lnTo>
                  <a:lnTo>
                    <a:pt x="951" y="3280"/>
                  </a:lnTo>
                  <a:lnTo>
                    <a:pt x="960" y="3258"/>
                  </a:lnTo>
                  <a:lnTo>
                    <a:pt x="969" y="3234"/>
                  </a:lnTo>
                  <a:lnTo>
                    <a:pt x="980" y="3212"/>
                  </a:lnTo>
                  <a:lnTo>
                    <a:pt x="990" y="3191"/>
                  </a:lnTo>
                  <a:lnTo>
                    <a:pt x="999" y="3169"/>
                  </a:lnTo>
                  <a:lnTo>
                    <a:pt x="1010" y="3147"/>
                  </a:lnTo>
                  <a:lnTo>
                    <a:pt x="1019" y="3125"/>
                  </a:lnTo>
                  <a:lnTo>
                    <a:pt x="1025" y="3102"/>
                  </a:lnTo>
                  <a:lnTo>
                    <a:pt x="1032" y="3108"/>
                  </a:lnTo>
                  <a:lnTo>
                    <a:pt x="1032" y="3119"/>
                  </a:lnTo>
                  <a:lnTo>
                    <a:pt x="1032" y="3130"/>
                  </a:lnTo>
                  <a:lnTo>
                    <a:pt x="1036" y="3141"/>
                  </a:lnTo>
                  <a:lnTo>
                    <a:pt x="1032" y="3184"/>
                  </a:lnTo>
                  <a:lnTo>
                    <a:pt x="1023" y="3227"/>
                  </a:lnTo>
                  <a:lnTo>
                    <a:pt x="1014" y="3269"/>
                  </a:lnTo>
                  <a:lnTo>
                    <a:pt x="1016" y="3314"/>
                  </a:lnTo>
                  <a:lnTo>
                    <a:pt x="1030" y="3293"/>
                  </a:lnTo>
                  <a:lnTo>
                    <a:pt x="1045" y="3271"/>
                  </a:lnTo>
                  <a:lnTo>
                    <a:pt x="1058" y="3249"/>
                  </a:lnTo>
                  <a:lnTo>
                    <a:pt x="1071" y="3225"/>
                  </a:lnTo>
                  <a:lnTo>
                    <a:pt x="1082" y="3201"/>
                  </a:lnTo>
                  <a:lnTo>
                    <a:pt x="1092" y="3178"/>
                  </a:lnTo>
                  <a:lnTo>
                    <a:pt x="1101" y="3154"/>
                  </a:lnTo>
                  <a:lnTo>
                    <a:pt x="1110" y="3128"/>
                  </a:lnTo>
                  <a:lnTo>
                    <a:pt x="1119" y="3115"/>
                  </a:lnTo>
                  <a:lnTo>
                    <a:pt x="1125" y="3097"/>
                  </a:lnTo>
                  <a:lnTo>
                    <a:pt x="1132" y="3084"/>
                  </a:lnTo>
                  <a:lnTo>
                    <a:pt x="1147" y="3076"/>
                  </a:lnTo>
                  <a:lnTo>
                    <a:pt x="1134" y="3143"/>
                  </a:lnTo>
                  <a:lnTo>
                    <a:pt x="1116" y="3210"/>
                  </a:lnTo>
                  <a:lnTo>
                    <a:pt x="1101" y="3275"/>
                  </a:lnTo>
                  <a:lnTo>
                    <a:pt x="1097" y="3340"/>
                  </a:lnTo>
                  <a:lnTo>
                    <a:pt x="1119" y="3319"/>
                  </a:lnTo>
                  <a:lnTo>
                    <a:pt x="1136" y="3295"/>
                  </a:lnTo>
                  <a:lnTo>
                    <a:pt x="1151" y="3271"/>
                  </a:lnTo>
                  <a:lnTo>
                    <a:pt x="1164" y="3245"/>
                  </a:lnTo>
                  <a:lnTo>
                    <a:pt x="1175" y="3217"/>
                  </a:lnTo>
                  <a:lnTo>
                    <a:pt x="1186" y="3191"/>
                  </a:lnTo>
                  <a:lnTo>
                    <a:pt x="1195" y="3162"/>
                  </a:lnTo>
                  <a:lnTo>
                    <a:pt x="1208" y="3136"/>
                  </a:lnTo>
                  <a:lnTo>
                    <a:pt x="1214" y="3136"/>
                  </a:lnTo>
                  <a:lnTo>
                    <a:pt x="1221" y="3136"/>
                  </a:lnTo>
                  <a:lnTo>
                    <a:pt x="1227" y="3138"/>
                  </a:lnTo>
                  <a:lnTo>
                    <a:pt x="1231" y="3143"/>
                  </a:lnTo>
                  <a:lnTo>
                    <a:pt x="1218" y="3197"/>
                  </a:lnTo>
                  <a:lnTo>
                    <a:pt x="1201" y="3249"/>
                  </a:lnTo>
                  <a:lnTo>
                    <a:pt x="1186" y="3303"/>
                  </a:lnTo>
                  <a:lnTo>
                    <a:pt x="1179" y="3358"/>
                  </a:lnTo>
                  <a:lnTo>
                    <a:pt x="1197" y="3349"/>
                  </a:lnTo>
                  <a:lnTo>
                    <a:pt x="1210" y="3338"/>
                  </a:lnTo>
                  <a:lnTo>
                    <a:pt x="1218" y="3323"/>
                  </a:lnTo>
                  <a:lnTo>
                    <a:pt x="1227" y="3310"/>
                  </a:lnTo>
                  <a:lnTo>
                    <a:pt x="1240" y="3269"/>
                  </a:lnTo>
                  <a:lnTo>
                    <a:pt x="1258" y="3230"/>
                  </a:lnTo>
                  <a:lnTo>
                    <a:pt x="1275" y="3191"/>
                  </a:lnTo>
                  <a:lnTo>
                    <a:pt x="1281" y="3154"/>
                  </a:lnTo>
                  <a:lnTo>
                    <a:pt x="1308" y="3154"/>
                  </a:lnTo>
                  <a:lnTo>
                    <a:pt x="1299" y="3206"/>
                  </a:lnTo>
                  <a:lnTo>
                    <a:pt x="1286" y="3258"/>
                  </a:lnTo>
                  <a:lnTo>
                    <a:pt x="1273" y="3312"/>
                  </a:lnTo>
                  <a:lnTo>
                    <a:pt x="1264" y="3366"/>
                  </a:lnTo>
                  <a:lnTo>
                    <a:pt x="1275" y="3366"/>
                  </a:lnTo>
                  <a:lnTo>
                    <a:pt x="1290" y="3340"/>
                  </a:lnTo>
                  <a:lnTo>
                    <a:pt x="1305" y="3314"/>
                  </a:lnTo>
                  <a:lnTo>
                    <a:pt x="1321" y="3288"/>
                  </a:lnTo>
                  <a:lnTo>
                    <a:pt x="1334" y="3264"/>
                  </a:lnTo>
                  <a:lnTo>
                    <a:pt x="1349" y="3238"/>
                  </a:lnTo>
                  <a:lnTo>
                    <a:pt x="1362" y="3210"/>
                  </a:lnTo>
                  <a:lnTo>
                    <a:pt x="1370" y="3184"/>
                  </a:lnTo>
                  <a:lnTo>
                    <a:pt x="1379" y="3156"/>
                  </a:lnTo>
                  <a:lnTo>
                    <a:pt x="1388" y="3156"/>
                  </a:lnTo>
                  <a:lnTo>
                    <a:pt x="1394" y="3160"/>
                  </a:lnTo>
                  <a:lnTo>
                    <a:pt x="1397" y="3167"/>
                  </a:lnTo>
                  <a:lnTo>
                    <a:pt x="1399" y="3173"/>
                  </a:lnTo>
                  <a:lnTo>
                    <a:pt x="1390" y="3225"/>
                  </a:lnTo>
                  <a:lnTo>
                    <a:pt x="1377" y="3273"/>
                  </a:lnTo>
                  <a:lnTo>
                    <a:pt x="1366" y="3321"/>
                  </a:lnTo>
                  <a:lnTo>
                    <a:pt x="1364" y="3373"/>
                  </a:lnTo>
                  <a:lnTo>
                    <a:pt x="1384" y="3369"/>
                  </a:lnTo>
                  <a:lnTo>
                    <a:pt x="1394" y="3353"/>
                  </a:lnTo>
                  <a:lnTo>
                    <a:pt x="1401" y="3336"/>
                  </a:lnTo>
                  <a:lnTo>
                    <a:pt x="1410" y="3319"/>
                  </a:lnTo>
                  <a:lnTo>
                    <a:pt x="1418" y="3297"/>
                  </a:lnTo>
                  <a:lnTo>
                    <a:pt x="1427" y="3277"/>
                  </a:lnTo>
                  <a:lnTo>
                    <a:pt x="1436" y="3256"/>
                  </a:lnTo>
                  <a:lnTo>
                    <a:pt x="1442" y="3234"/>
                  </a:lnTo>
                  <a:lnTo>
                    <a:pt x="1449" y="3212"/>
                  </a:lnTo>
                  <a:lnTo>
                    <a:pt x="1457" y="3191"/>
                  </a:lnTo>
                  <a:lnTo>
                    <a:pt x="1466" y="3171"/>
                  </a:lnTo>
                  <a:lnTo>
                    <a:pt x="1475" y="3149"/>
                  </a:lnTo>
                  <a:lnTo>
                    <a:pt x="1486" y="3149"/>
                  </a:lnTo>
                  <a:lnTo>
                    <a:pt x="1481" y="3206"/>
                  </a:lnTo>
                  <a:lnTo>
                    <a:pt x="1475" y="3260"/>
                  </a:lnTo>
                  <a:lnTo>
                    <a:pt x="1464" y="3312"/>
                  </a:lnTo>
                  <a:lnTo>
                    <a:pt x="1455" y="3366"/>
                  </a:lnTo>
                  <a:lnTo>
                    <a:pt x="1473" y="3371"/>
                  </a:lnTo>
                  <a:lnTo>
                    <a:pt x="1481" y="3358"/>
                  </a:lnTo>
                  <a:lnTo>
                    <a:pt x="1488" y="3340"/>
                  </a:lnTo>
                  <a:lnTo>
                    <a:pt x="1499" y="3327"/>
                  </a:lnTo>
                  <a:lnTo>
                    <a:pt x="1507" y="3306"/>
                  </a:lnTo>
                  <a:lnTo>
                    <a:pt x="1516" y="3286"/>
                  </a:lnTo>
                  <a:lnTo>
                    <a:pt x="1523" y="3264"/>
                  </a:lnTo>
                  <a:lnTo>
                    <a:pt x="1529" y="3243"/>
                  </a:lnTo>
                  <a:lnTo>
                    <a:pt x="1538" y="3221"/>
                  </a:lnTo>
                  <a:lnTo>
                    <a:pt x="1546" y="3201"/>
                  </a:lnTo>
                  <a:lnTo>
                    <a:pt x="1555" y="3180"/>
                  </a:lnTo>
                  <a:lnTo>
                    <a:pt x="1566" y="3160"/>
                  </a:lnTo>
                  <a:lnTo>
                    <a:pt x="1577" y="3160"/>
                  </a:lnTo>
                  <a:lnTo>
                    <a:pt x="1579" y="3193"/>
                  </a:lnTo>
                  <a:lnTo>
                    <a:pt x="1572" y="3223"/>
                  </a:lnTo>
                  <a:lnTo>
                    <a:pt x="1564" y="3256"/>
                  </a:lnTo>
                  <a:lnTo>
                    <a:pt x="1555" y="3286"/>
                  </a:lnTo>
                  <a:lnTo>
                    <a:pt x="1562" y="3288"/>
                  </a:lnTo>
                  <a:lnTo>
                    <a:pt x="1570" y="3293"/>
                  </a:lnTo>
                  <a:lnTo>
                    <a:pt x="1579" y="3293"/>
                  </a:lnTo>
                  <a:lnTo>
                    <a:pt x="1586" y="3288"/>
                  </a:lnTo>
                  <a:lnTo>
                    <a:pt x="1601" y="3267"/>
                  </a:lnTo>
                  <a:lnTo>
                    <a:pt x="1609" y="3243"/>
                  </a:lnTo>
                  <a:lnTo>
                    <a:pt x="1618" y="3219"/>
                  </a:lnTo>
                  <a:lnTo>
                    <a:pt x="1631" y="3195"/>
                  </a:lnTo>
                  <a:lnTo>
                    <a:pt x="1635" y="3197"/>
                  </a:lnTo>
                  <a:lnTo>
                    <a:pt x="1642" y="3199"/>
                  </a:lnTo>
                  <a:lnTo>
                    <a:pt x="1646" y="3201"/>
                  </a:lnTo>
                  <a:lnTo>
                    <a:pt x="1651" y="3206"/>
                  </a:lnTo>
                  <a:lnTo>
                    <a:pt x="1627" y="3288"/>
                  </a:lnTo>
                  <a:lnTo>
                    <a:pt x="1633" y="3295"/>
                  </a:lnTo>
                  <a:lnTo>
                    <a:pt x="1642" y="3297"/>
                  </a:lnTo>
                  <a:lnTo>
                    <a:pt x="1653" y="3295"/>
                  </a:lnTo>
                  <a:lnTo>
                    <a:pt x="1662" y="3295"/>
                  </a:lnTo>
                  <a:lnTo>
                    <a:pt x="1672" y="3286"/>
                  </a:lnTo>
                  <a:lnTo>
                    <a:pt x="1681" y="3275"/>
                  </a:lnTo>
                  <a:lnTo>
                    <a:pt x="1685" y="3264"/>
                  </a:lnTo>
                  <a:lnTo>
                    <a:pt x="1692" y="3254"/>
                  </a:lnTo>
                  <a:lnTo>
                    <a:pt x="1698" y="3243"/>
                  </a:lnTo>
                  <a:lnTo>
                    <a:pt x="1705" y="3234"/>
                  </a:lnTo>
                  <a:lnTo>
                    <a:pt x="1716" y="3225"/>
                  </a:lnTo>
                  <a:lnTo>
                    <a:pt x="1729" y="3221"/>
                  </a:lnTo>
                  <a:lnTo>
                    <a:pt x="1731" y="3232"/>
                  </a:lnTo>
                  <a:lnTo>
                    <a:pt x="1729" y="3243"/>
                  </a:lnTo>
                  <a:lnTo>
                    <a:pt x="1722" y="3254"/>
                  </a:lnTo>
                  <a:lnTo>
                    <a:pt x="1714" y="3264"/>
                  </a:lnTo>
                  <a:lnTo>
                    <a:pt x="1707" y="3275"/>
                  </a:lnTo>
                  <a:lnTo>
                    <a:pt x="1705" y="3284"/>
                  </a:lnTo>
                  <a:lnTo>
                    <a:pt x="1711" y="3290"/>
                  </a:lnTo>
                  <a:lnTo>
                    <a:pt x="1727" y="3295"/>
                  </a:lnTo>
                  <a:lnTo>
                    <a:pt x="1742" y="3290"/>
                  </a:lnTo>
                  <a:lnTo>
                    <a:pt x="1753" y="3282"/>
                  </a:lnTo>
                  <a:lnTo>
                    <a:pt x="1759" y="3269"/>
                  </a:lnTo>
                  <a:lnTo>
                    <a:pt x="1768" y="3256"/>
                  </a:lnTo>
                  <a:lnTo>
                    <a:pt x="1774" y="3245"/>
                  </a:lnTo>
                  <a:lnTo>
                    <a:pt x="1781" y="3238"/>
                  </a:lnTo>
                  <a:lnTo>
                    <a:pt x="1792" y="3238"/>
                  </a:lnTo>
                  <a:lnTo>
                    <a:pt x="1807" y="3247"/>
                  </a:lnTo>
                  <a:lnTo>
                    <a:pt x="1798" y="3258"/>
                  </a:lnTo>
                  <a:lnTo>
                    <a:pt x="1790" y="3271"/>
                  </a:lnTo>
                  <a:lnTo>
                    <a:pt x="1783" y="3282"/>
                  </a:lnTo>
                  <a:lnTo>
                    <a:pt x="1790" y="3295"/>
                  </a:lnTo>
                  <a:lnTo>
                    <a:pt x="1805" y="3293"/>
                  </a:lnTo>
                  <a:lnTo>
                    <a:pt x="1816" y="3286"/>
                  </a:lnTo>
                  <a:lnTo>
                    <a:pt x="1824" y="3280"/>
                  </a:lnTo>
                  <a:lnTo>
                    <a:pt x="1831" y="3271"/>
                  </a:lnTo>
                  <a:lnTo>
                    <a:pt x="1840" y="3262"/>
                  </a:lnTo>
                  <a:lnTo>
                    <a:pt x="1848" y="3254"/>
                  </a:lnTo>
                  <a:lnTo>
                    <a:pt x="1859" y="3249"/>
                  </a:lnTo>
                  <a:lnTo>
                    <a:pt x="1874" y="3247"/>
                  </a:lnTo>
                  <a:lnTo>
                    <a:pt x="1877" y="3260"/>
                  </a:lnTo>
                  <a:lnTo>
                    <a:pt x="1870" y="3269"/>
                  </a:lnTo>
                  <a:lnTo>
                    <a:pt x="1859" y="3275"/>
                  </a:lnTo>
                  <a:lnTo>
                    <a:pt x="1853" y="3286"/>
                  </a:lnTo>
                  <a:lnTo>
                    <a:pt x="1866" y="3288"/>
                  </a:lnTo>
                  <a:lnTo>
                    <a:pt x="1877" y="3288"/>
                  </a:lnTo>
                  <a:lnTo>
                    <a:pt x="1887" y="3286"/>
                  </a:lnTo>
                  <a:lnTo>
                    <a:pt x="1900" y="3280"/>
                  </a:lnTo>
                  <a:lnTo>
                    <a:pt x="1909" y="3275"/>
                  </a:lnTo>
                  <a:lnTo>
                    <a:pt x="1920" y="3269"/>
                  </a:lnTo>
                  <a:lnTo>
                    <a:pt x="1931" y="3262"/>
                  </a:lnTo>
                  <a:lnTo>
                    <a:pt x="1940" y="3256"/>
                  </a:lnTo>
                  <a:lnTo>
                    <a:pt x="1948" y="3264"/>
                  </a:lnTo>
                  <a:lnTo>
                    <a:pt x="1944" y="3271"/>
                  </a:lnTo>
                  <a:lnTo>
                    <a:pt x="1940" y="3280"/>
                  </a:lnTo>
                  <a:lnTo>
                    <a:pt x="1948" y="3286"/>
                  </a:lnTo>
                  <a:lnTo>
                    <a:pt x="1961" y="3284"/>
                  </a:lnTo>
                  <a:lnTo>
                    <a:pt x="1976" y="3280"/>
                  </a:lnTo>
                  <a:lnTo>
                    <a:pt x="1990" y="3275"/>
                  </a:lnTo>
                  <a:lnTo>
                    <a:pt x="2003" y="3269"/>
                  </a:lnTo>
                  <a:lnTo>
                    <a:pt x="2016" y="3260"/>
                  </a:lnTo>
                  <a:lnTo>
                    <a:pt x="2026" y="3249"/>
                  </a:lnTo>
                  <a:lnTo>
                    <a:pt x="2035" y="3238"/>
                  </a:lnTo>
                  <a:lnTo>
                    <a:pt x="2044" y="3227"/>
                  </a:lnTo>
                  <a:lnTo>
                    <a:pt x="2009" y="3225"/>
                  </a:lnTo>
                  <a:lnTo>
                    <a:pt x="1976" y="3221"/>
                  </a:lnTo>
                  <a:lnTo>
                    <a:pt x="1942" y="3219"/>
                  </a:lnTo>
                  <a:lnTo>
                    <a:pt x="1907" y="3217"/>
                  </a:lnTo>
                  <a:lnTo>
                    <a:pt x="1874" y="3212"/>
                  </a:lnTo>
                  <a:lnTo>
                    <a:pt x="1840" y="3208"/>
                  </a:lnTo>
                  <a:lnTo>
                    <a:pt x="1807" y="3204"/>
                  </a:lnTo>
                  <a:lnTo>
                    <a:pt x="1774" y="3197"/>
                  </a:lnTo>
                  <a:lnTo>
                    <a:pt x="1742" y="3191"/>
                  </a:lnTo>
                  <a:lnTo>
                    <a:pt x="1709" y="3182"/>
                  </a:lnTo>
                  <a:lnTo>
                    <a:pt x="1679" y="3173"/>
                  </a:lnTo>
                  <a:lnTo>
                    <a:pt x="1649" y="3162"/>
                  </a:lnTo>
                  <a:lnTo>
                    <a:pt x="1620" y="3149"/>
                  </a:lnTo>
                  <a:lnTo>
                    <a:pt x="1592" y="3134"/>
                  </a:lnTo>
                  <a:lnTo>
                    <a:pt x="1566" y="3115"/>
                  </a:lnTo>
                  <a:lnTo>
                    <a:pt x="1542" y="3095"/>
                  </a:lnTo>
                  <a:lnTo>
                    <a:pt x="1529" y="3093"/>
                  </a:lnTo>
                  <a:lnTo>
                    <a:pt x="1518" y="3091"/>
                  </a:lnTo>
                  <a:lnTo>
                    <a:pt x="1505" y="3089"/>
                  </a:lnTo>
                  <a:lnTo>
                    <a:pt x="1492" y="3084"/>
                  </a:lnTo>
                  <a:lnTo>
                    <a:pt x="1479" y="3082"/>
                  </a:lnTo>
                  <a:lnTo>
                    <a:pt x="1466" y="3080"/>
                  </a:lnTo>
                  <a:lnTo>
                    <a:pt x="1453" y="3078"/>
                  </a:lnTo>
                  <a:lnTo>
                    <a:pt x="1440" y="3076"/>
                  </a:lnTo>
                  <a:lnTo>
                    <a:pt x="1442" y="3060"/>
                  </a:lnTo>
                  <a:lnTo>
                    <a:pt x="1453" y="3052"/>
                  </a:lnTo>
                  <a:lnTo>
                    <a:pt x="1468" y="3047"/>
                  </a:lnTo>
                  <a:lnTo>
                    <a:pt x="1486" y="3043"/>
                  </a:lnTo>
                  <a:lnTo>
                    <a:pt x="1514" y="3041"/>
                  </a:lnTo>
                  <a:lnTo>
                    <a:pt x="1544" y="3041"/>
                  </a:lnTo>
                  <a:lnTo>
                    <a:pt x="1572" y="3041"/>
                  </a:lnTo>
                  <a:lnTo>
                    <a:pt x="1603" y="3045"/>
                  </a:lnTo>
                  <a:lnTo>
                    <a:pt x="1631" y="3049"/>
                  </a:lnTo>
                  <a:lnTo>
                    <a:pt x="1659" y="3054"/>
                  </a:lnTo>
                  <a:lnTo>
                    <a:pt x="1688" y="3058"/>
                  </a:lnTo>
                  <a:lnTo>
                    <a:pt x="1718" y="3063"/>
                  </a:lnTo>
                  <a:lnTo>
                    <a:pt x="1746" y="3065"/>
                  </a:lnTo>
                  <a:lnTo>
                    <a:pt x="1774" y="3069"/>
                  </a:lnTo>
                  <a:lnTo>
                    <a:pt x="1803" y="3069"/>
                  </a:lnTo>
                  <a:lnTo>
                    <a:pt x="1831" y="3069"/>
                  </a:lnTo>
                  <a:lnTo>
                    <a:pt x="1859" y="3065"/>
                  </a:lnTo>
                  <a:lnTo>
                    <a:pt x="1885" y="3060"/>
                  </a:lnTo>
                  <a:lnTo>
                    <a:pt x="1913" y="3052"/>
                  </a:lnTo>
                  <a:lnTo>
                    <a:pt x="1942" y="3039"/>
                  </a:lnTo>
                  <a:lnTo>
                    <a:pt x="1955" y="3039"/>
                  </a:lnTo>
                  <a:lnTo>
                    <a:pt x="1963" y="3032"/>
                  </a:lnTo>
                  <a:lnTo>
                    <a:pt x="1970" y="3023"/>
                  </a:lnTo>
                  <a:lnTo>
                    <a:pt x="1974" y="3015"/>
                  </a:lnTo>
                  <a:lnTo>
                    <a:pt x="1979" y="2995"/>
                  </a:lnTo>
                  <a:lnTo>
                    <a:pt x="1976" y="2980"/>
                  </a:lnTo>
                  <a:lnTo>
                    <a:pt x="1968" y="2967"/>
                  </a:lnTo>
                  <a:lnTo>
                    <a:pt x="1955" y="2956"/>
                  </a:lnTo>
                  <a:lnTo>
                    <a:pt x="1940" y="2947"/>
                  </a:lnTo>
                  <a:lnTo>
                    <a:pt x="1922" y="2939"/>
                  </a:lnTo>
                  <a:lnTo>
                    <a:pt x="1905" y="2930"/>
                  </a:lnTo>
                  <a:lnTo>
                    <a:pt x="1890" y="2924"/>
                  </a:lnTo>
                  <a:lnTo>
                    <a:pt x="1866" y="2917"/>
                  </a:lnTo>
                  <a:lnTo>
                    <a:pt x="1840" y="2913"/>
                  </a:lnTo>
                  <a:lnTo>
                    <a:pt x="1814" y="2908"/>
                  </a:lnTo>
                  <a:lnTo>
                    <a:pt x="1788" y="2906"/>
                  </a:lnTo>
                  <a:lnTo>
                    <a:pt x="1761" y="2904"/>
                  </a:lnTo>
                  <a:lnTo>
                    <a:pt x="1733" y="2904"/>
                  </a:lnTo>
                  <a:lnTo>
                    <a:pt x="1707" y="2904"/>
                  </a:lnTo>
                  <a:lnTo>
                    <a:pt x="1679" y="2904"/>
                  </a:lnTo>
                  <a:lnTo>
                    <a:pt x="1653" y="2904"/>
                  </a:lnTo>
                  <a:lnTo>
                    <a:pt x="1625" y="2904"/>
                  </a:lnTo>
                  <a:lnTo>
                    <a:pt x="1599" y="2904"/>
                  </a:lnTo>
                  <a:lnTo>
                    <a:pt x="1570" y="2904"/>
                  </a:lnTo>
                  <a:lnTo>
                    <a:pt x="1544" y="2902"/>
                  </a:lnTo>
                  <a:lnTo>
                    <a:pt x="1518" y="2900"/>
                  </a:lnTo>
                  <a:lnTo>
                    <a:pt x="1492" y="2895"/>
                  </a:lnTo>
                  <a:lnTo>
                    <a:pt x="1466" y="2889"/>
                  </a:lnTo>
                  <a:lnTo>
                    <a:pt x="1436" y="2878"/>
                  </a:lnTo>
                  <a:lnTo>
                    <a:pt x="1405" y="2869"/>
                  </a:lnTo>
                  <a:lnTo>
                    <a:pt x="1373" y="2858"/>
                  </a:lnTo>
                  <a:lnTo>
                    <a:pt x="1340" y="2850"/>
                  </a:lnTo>
                  <a:lnTo>
                    <a:pt x="1308" y="2841"/>
                  </a:lnTo>
                  <a:lnTo>
                    <a:pt x="1275" y="2835"/>
                  </a:lnTo>
                  <a:lnTo>
                    <a:pt x="1240" y="2830"/>
                  </a:lnTo>
                  <a:lnTo>
                    <a:pt x="1208" y="2824"/>
                  </a:lnTo>
                  <a:lnTo>
                    <a:pt x="1173" y="2822"/>
                  </a:lnTo>
                  <a:lnTo>
                    <a:pt x="1138" y="2819"/>
                  </a:lnTo>
                  <a:lnTo>
                    <a:pt x="1106" y="2819"/>
                  </a:lnTo>
                  <a:lnTo>
                    <a:pt x="1071" y="2822"/>
                  </a:lnTo>
                  <a:lnTo>
                    <a:pt x="1038" y="2826"/>
                  </a:lnTo>
                  <a:lnTo>
                    <a:pt x="1003" y="2832"/>
                  </a:lnTo>
                  <a:lnTo>
                    <a:pt x="971" y="2841"/>
                  </a:lnTo>
                  <a:lnTo>
                    <a:pt x="938" y="2852"/>
                  </a:lnTo>
                  <a:lnTo>
                    <a:pt x="917" y="2863"/>
                  </a:lnTo>
                  <a:lnTo>
                    <a:pt x="895" y="2876"/>
                  </a:lnTo>
                  <a:lnTo>
                    <a:pt x="873" y="2887"/>
                  </a:lnTo>
                  <a:lnTo>
                    <a:pt x="851" y="2900"/>
                  </a:lnTo>
                  <a:lnTo>
                    <a:pt x="830" y="2911"/>
                  </a:lnTo>
                  <a:lnTo>
                    <a:pt x="808" y="2924"/>
                  </a:lnTo>
                  <a:lnTo>
                    <a:pt x="786" y="2934"/>
                  </a:lnTo>
                  <a:lnTo>
                    <a:pt x="765" y="2947"/>
                  </a:lnTo>
                  <a:lnTo>
                    <a:pt x="741" y="2958"/>
                  </a:lnTo>
                  <a:lnTo>
                    <a:pt x="719" y="2969"/>
                  </a:lnTo>
                  <a:lnTo>
                    <a:pt x="697" y="2978"/>
                  </a:lnTo>
                  <a:lnTo>
                    <a:pt x="673" y="2989"/>
                  </a:lnTo>
                  <a:lnTo>
                    <a:pt x="649" y="2997"/>
                  </a:lnTo>
                  <a:lnTo>
                    <a:pt x="626" y="3004"/>
                  </a:lnTo>
                  <a:lnTo>
                    <a:pt x="602" y="3010"/>
                  </a:lnTo>
                  <a:lnTo>
                    <a:pt x="576" y="3017"/>
                  </a:lnTo>
                  <a:lnTo>
                    <a:pt x="552" y="3021"/>
                  </a:lnTo>
                  <a:lnTo>
                    <a:pt x="530" y="3028"/>
                  </a:lnTo>
                  <a:lnTo>
                    <a:pt x="506" y="3032"/>
                  </a:lnTo>
                  <a:lnTo>
                    <a:pt x="482" y="3034"/>
                  </a:lnTo>
                  <a:lnTo>
                    <a:pt x="460" y="3039"/>
                  </a:lnTo>
                  <a:lnTo>
                    <a:pt x="437" y="3043"/>
                  </a:lnTo>
                  <a:lnTo>
                    <a:pt x="413" y="3045"/>
                  </a:lnTo>
                  <a:lnTo>
                    <a:pt x="389" y="3049"/>
                  </a:lnTo>
                  <a:lnTo>
                    <a:pt x="365" y="3052"/>
                  </a:lnTo>
                  <a:lnTo>
                    <a:pt x="341" y="3054"/>
                  </a:lnTo>
                  <a:lnTo>
                    <a:pt x="317" y="3056"/>
                  </a:lnTo>
                  <a:lnTo>
                    <a:pt x="293" y="3060"/>
                  </a:lnTo>
                  <a:lnTo>
                    <a:pt x="269" y="3063"/>
                  </a:lnTo>
                  <a:lnTo>
                    <a:pt x="245" y="3065"/>
                  </a:lnTo>
                  <a:lnTo>
                    <a:pt x="222" y="3067"/>
                  </a:lnTo>
                  <a:lnTo>
                    <a:pt x="198" y="3069"/>
                  </a:lnTo>
                  <a:lnTo>
                    <a:pt x="202" y="3063"/>
                  </a:lnTo>
                  <a:lnTo>
                    <a:pt x="211" y="3060"/>
                  </a:lnTo>
                  <a:lnTo>
                    <a:pt x="217" y="3058"/>
                  </a:lnTo>
                  <a:lnTo>
                    <a:pt x="228" y="3058"/>
                  </a:lnTo>
                  <a:lnTo>
                    <a:pt x="237" y="3058"/>
                  </a:lnTo>
                  <a:lnTo>
                    <a:pt x="245" y="3058"/>
                  </a:lnTo>
                  <a:lnTo>
                    <a:pt x="254" y="3058"/>
                  </a:lnTo>
                  <a:lnTo>
                    <a:pt x="263" y="3056"/>
                  </a:lnTo>
                  <a:lnTo>
                    <a:pt x="300" y="3047"/>
                  </a:lnTo>
                  <a:lnTo>
                    <a:pt x="337" y="3041"/>
                  </a:lnTo>
                  <a:lnTo>
                    <a:pt x="374" y="3032"/>
                  </a:lnTo>
                  <a:lnTo>
                    <a:pt x="413" y="3026"/>
                  </a:lnTo>
                  <a:lnTo>
                    <a:pt x="450" y="3019"/>
                  </a:lnTo>
                  <a:lnTo>
                    <a:pt x="487" y="3010"/>
                  </a:lnTo>
                  <a:lnTo>
                    <a:pt x="523" y="3004"/>
                  </a:lnTo>
                  <a:lnTo>
                    <a:pt x="560" y="2995"/>
                  </a:lnTo>
                  <a:lnTo>
                    <a:pt x="597" y="2984"/>
                  </a:lnTo>
                  <a:lnTo>
                    <a:pt x="632" y="2976"/>
                  </a:lnTo>
                  <a:lnTo>
                    <a:pt x="667" y="2963"/>
                  </a:lnTo>
                  <a:lnTo>
                    <a:pt x="702" y="2950"/>
                  </a:lnTo>
                  <a:lnTo>
                    <a:pt x="734" y="2934"/>
                  </a:lnTo>
                  <a:lnTo>
                    <a:pt x="767" y="2917"/>
                  </a:lnTo>
                  <a:lnTo>
                    <a:pt x="797" y="2900"/>
                  </a:lnTo>
                  <a:lnTo>
                    <a:pt x="825" y="2878"/>
                  </a:lnTo>
                  <a:lnTo>
                    <a:pt x="854" y="2863"/>
                  </a:lnTo>
                  <a:lnTo>
                    <a:pt x="882" y="2850"/>
                  </a:lnTo>
                  <a:lnTo>
                    <a:pt x="910" y="2837"/>
                  </a:lnTo>
                  <a:lnTo>
                    <a:pt x="938" y="2826"/>
                  </a:lnTo>
                  <a:lnTo>
                    <a:pt x="969" y="2815"/>
                  </a:lnTo>
                  <a:lnTo>
                    <a:pt x="999" y="2809"/>
                  </a:lnTo>
                  <a:lnTo>
                    <a:pt x="1030" y="2802"/>
                  </a:lnTo>
                  <a:lnTo>
                    <a:pt x="1062" y="2798"/>
                  </a:lnTo>
                  <a:lnTo>
                    <a:pt x="1066" y="2787"/>
                  </a:lnTo>
                  <a:lnTo>
                    <a:pt x="1066" y="2778"/>
                  </a:lnTo>
                  <a:lnTo>
                    <a:pt x="1060" y="2767"/>
                  </a:lnTo>
                  <a:lnTo>
                    <a:pt x="1056" y="2759"/>
                  </a:lnTo>
                  <a:lnTo>
                    <a:pt x="1051" y="2678"/>
                  </a:lnTo>
                  <a:lnTo>
                    <a:pt x="1043" y="2600"/>
                  </a:lnTo>
                  <a:lnTo>
                    <a:pt x="1030" y="2520"/>
                  </a:lnTo>
                  <a:lnTo>
                    <a:pt x="1008" y="2442"/>
                  </a:lnTo>
                  <a:lnTo>
                    <a:pt x="997" y="2351"/>
                  </a:lnTo>
                  <a:lnTo>
                    <a:pt x="984" y="2262"/>
                  </a:lnTo>
                  <a:lnTo>
                    <a:pt x="969" y="2170"/>
                  </a:lnTo>
                  <a:lnTo>
                    <a:pt x="956" y="2081"/>
                  </a:lnTo>
                  <a:lnTo>
                    <a:pt x="940" y="1992"/>
                  </a:lnTo>
                  <a:lnTo>
                    <a:pt x="927" y="1903"/>
                  </a:lnTo>
                  <a:lnTo>
                    <a:pt x="914" y="1812"/>
                  </a:lnTo>
                  <a:lnTo>
                    <a:pt x="901" y="1723"/>
                  </a:lnTo>
                  <a:lnTo>
                    <a:pt x="890" y="1715"/>
                  </a:lnTo>
                  <a:lnTo>
                    <a:pt x="884" y="1704"/>
                  </a:lnTo>
                  <a:lnTo>
                    <a:pt x="877" y="1693"/>
                  </a:lnTo>
                  <a:lnTo>
                    <a:pt x="873" y="1682"/>
                  </a:lnTo>
                  <a:lnTo>
                    <a:pt x="867" y="1671"/>
                  </a:lnTo>
                  <a:lnTo>
                    <a:pt x="860" y="1660"/>
                  </a:lnTo>
                  <a:lnTo>
                    <a:pt x="849" y="1654"/>
                  </a:lnTo>
                  <a:lnTo>
                    <a:pt x="834" y="1647"/>
                  </a:lnTo>
                  <a:lnTo>
                    <a:pt x="825" y="1658"/>
                  </a:lnTo>
                  <a:lnTo>
                    <a:pt x="814" y="1667"/>
                  </a:lnTo>
                  <a:lnTo>
                    <a:pt x="804" y="1673"/>
                  </a:lnTo>
                  <a:lnTo>
                    <a:pt x="791" y="1678"/>
                  </a:lnTo>
                  <a:lnTo>
                    <a:pt x="778" y="1682"/>
                  </a:lnTo>
                  <a:lnTo>
                    <a:pt x="765" y="1689"/>
                  </a:lnTo>
                  <a:lnTo>
                    <a:pt x="751" y="1693"/>
                  </a:lnTo>
                  <a:lnTo>
                    <a:pt x="738" y="1699"/>
                  </a:lnTo>
                  <a:lnTo>
                    <a:pt x="704" y="1702"/>
                  </a:lnTo>
                  <a:lnTo>
                    <a:pt x="669" y="1708"/>
                  </a:lnTo>
                  <a:lnTo>
                    <a:pt x="636" y="1719"/>
                  </a:lnTo>
                  <a:lnTo>
                    <a:pt x="604" y="1730"/>
                  </a:lnTo>
                  <a:lnTo>
                    <a:pt x="571" y="1743"/>
                  </a:lnTo>
                  <a:lnTo>
                    <a:pt x="541" y="1758"/>
                  </a:lnTo>
                  <a:lnTo>
                    <a:pt x="508" y="1771"/>
                  </a:lnTo>
                  <a:lnTo>
                    <a:pt x="476" y="1784"/>
                  </a:lnTo>
                  <a:lnTo>
                    <a:pt x="450" y="1795"/>
                  </a:lnTo>
                  <a:lnTo>
                    <a:pt x="424" y="1806"/>
                  </a:lnTo>
                  <a:lnTo>
                    <a:pt x="400" y="1817"/>
                  </a:lnTo>
                  <a:lnTo>
                    <a:pt x="374" y="1828"/>
                  </a:lnTo>
                  <a:lnTo>
                    <a:pt x="345" y="1836"/>
                  </a:lnTo>
                  <a:lnTo>
                    <a:pt x="319" y="1847"/>
                  </a:lnTo>
                  <a:lnTo>
                    <a:pt x="293" y="1856"/>
                  </a:lnTo>
                  <a:lnTo>
                    <a:pt x="267" y="1864"/>
                  </a:lnTo>
                  <a:lnTo>
                    <a:pt x="239" y="1873"/>
                  </a:lnTo>
                  <a:lnTo>
                    <a:pt x="213" y="1882"/>
                  </a:lnTo>
                  <a:lnTo>
                    <a:pt x="187" y="1890"/>
                  </a:lnTo>
                  <a:lnTo>
                    <a:pt x="159" y="1899"/>
                  </a:lnTo>
                  <a:lnTo>
                    <a:pt x="132" y="1910"/>
                  </a:lnTo>
                  <a:lnTo>
                    <a:pt x="104" y="1919"/>
                  </a:lnTo>
                  <a:lnTo>
                    <a:pt x="78" y="1927"/>
                  </a:lnTo>
                  <a:lnTo>
                    <a:pt x="52" y="1938"/>
                  </a:lnTo>
                  <a:lnTo>
                    <a:pt x="65" y="1932"/>
                  </a:lnTo>
                  <a:lnTo>
                    <a:pt x="78" y="1923"/>
                  </a:lnTo>
                  <a:lnTo>
                    <a:pt x="91" y="1917"/>
                  </a:lnTo>
                  <a:lnTo>
                    <a:pt x="104" y="1910"/>
                  </a:lnTo>
                  <a:lnTo>
                    <a:pt x="117" y="1901"/>
                  </a:lnTo>
                  <a:lnTo>
                    <a:pt x="130" y="1895"/>
                  </a:lnTo>
                  <a:lnTo>
                    <a:pt x="143" y="1888"/>
                  </a:lnTo>
                  <a:lnTo>
                    <a:pt x="156" y="1882"/>
                  </a:lnTo>
                  <a:lnTo>
                    <a:pt x="152" y="1860"/>
                  </a:lnTo>
                  <a:lnTo>
                    <a:pt x="152" y="1838"/>
                  </a:lnTo>
                  <a:lnTo>
                    <a:pt x="152" y="1819"/>
                  </a:lnTo>
                  <a:lnTo>
                    <a:pt x="159" y="1799"/>
                  </a:lnTo>
                  <a:lnTo>
                    <a:pt x="156" y="1771"/>
                  </a:lnTo>
                  <a:lnTo>
                    <a:pt x="150" y="1743"/>
                  </a:lnTo>
                  <a:lnTo>
                    <a:pt x="141" y="1712"/>
                  </a:lnTo>
                  <a:lnTo>
                    <a:pt x="139" y="1686"/>
                  </a:lnTo>
                  <a:lnTo>
                    <a:pt x="154" y="1706"/>
                  </a:lnTo>
                  <a:lnTo>
                    <a:pt x="165" y="1728"/>
                  </a:lnTo>
                  <a:lnTo>
                    <a:pt x="174" y="1749"/>
                  </a:lnTo>
                  <a:lnTo>
                    <a:pt x="182" y="1771"/>
                  </a:lnTo>
                  <a:lnTo>
                    <a:pt x="187" y="1793"/>
                  </a:lnTo>
                  <a:lnTo>
                    <a:pt x="193" y="1817"/>
                  </a:lnTo>
                  <a:lnTo>
                    <a:pt x="198" y="1838"/>
                  </a:lnTo>
                  <a:lnTo>
                    <a:pt x="204" y="1862"/>
                  </a:lnTo>
                  <a:lnTo>
                    <a:pt x="213" y="1862"/>
                  </a:lnTo>
                  <a:lnTo>
                    <a:pt x="219" y="1860"/>
                  </a:lnTo>
                  <a:lnTo>
                    <a:pt x="226" y="1858"/>
                  </a:lnTo>
                  <a:lnTo>
                    <a:pt x="232" y="1854"/>
                  </a:lnTo>
                  <a:lnTo>
                    <a:pt x="232" y="1821"/>
                  </a:lnTo>
                  <a:lnTo>
                    <a:pt x="232" y="1788"/>
                  </a:lnTo>
                  <a:lnTo>
                    <a:pt x="228" y="1758"/>
                  </a:lnTo>
                  <a:lnTo>
                    <a:pt x="222" y="1728"/>
                  </a:lnTo>
                  <a:lnTo>
                    <a:pt x="224" y="1686"/>
                  </a:lnTo>
                  <a:lnTo>
                    <a:pt x="232" y="1686"/>
                  </a:lnTo>
                  <a:lnTo>
                    <a:pt x="245" y="1721"/>
                  </a:lnTo>
                  <a:lnTo>
                    <a:pt x="254" y="1758"/>
                  </a:lnTo>
                  <a:lnTo>
                    <a:pt x="267" y="1797"/>
                  </a:lnTo>
                  <a:lnTo>
                    <a:pt x="285" y="1832"/>
                  </a:lnTo>
                  <a:lnTo>
                    <a:pt x="289" y="1832"/>
                  </a:lnTo>
                  <a:lnTo>
                    <a:pt x="295" y="1830"/>
                  </a:lnTo>
                  <a:lnTo>
                    <a:pt x="300" y="1828"/>
                  </a:lnTo>
                  <a:lnTo>
                    <a:pt x="304" y="1823"/>
                  </a:lnTo>
                  <a:lnTo>
                    <a:pt x="304" y="1812"/>
                  </a:lnTo>
                  <a:lnTo>
                    <a:pt x="308" y="1804"/>
                  </a:lnTo>
                  <a:lnTo>
                    <a:pt x="308" y="1793"/>
                  </a:lnTo>
                  <a:lnTo>
                    <a:pt x="298" y="1784"/>
                  </a:lnTo>
                  <a:lnTo>
                    <a:pt x="308" y="1775"/>
                  </a:lnTo>
                  <a:lnTo>
                    <a:pt x="311" y="1732"/>
                  </a:lnTo>
                  <a:lnTo>
                    <a:pt x="302" y="1689"/>
                  </a:lnTo>
                  <a:lnTo>
                    <a:pt x="295" y="1645"/>
                  </a:lnTo>
                  <a:lnTo>
                    <a:pt x="293" y="1602"/>
                  </a:lnTo>
                  <a:lnTo>
                    <a:pt x="306" y="1626"/>
                  </a:lnTo>
                  <a:lnTo>
                    <a:pt x="317" y="1650"/>
                  </a:lnTo>
                  <a:lnTo>
                    <a:pt x="326" y="1676"/>
                  </a:lnTo>
                  <a:lnTo>
                    <a:pt x="332" y="1702"/>
                  </a:lnTo>
                  <a:lnTo>
                    <a:pt x="337" y="1728"/>
                  </a:lnTo>
                  <a:lnTo>
                    <a:pt x="343" y="1754"/>
                  </a:lnTo>
                  <a:lnTo>
                    <a:pt x="350" y="1780"/>
                  </a:lnTo>
                  <a:lnTo>
                    <a:pt x="358" y="1806"/>
                  </a:lnTo>
                  <a:lnTo>
                    <a:pt x="363" y="1806"/>
                  </a:lnTo>
                  <a:lnTo>
                    <a:pt x="367" y="1804"/>
                  </a:lnTo>
                  <a:lnTo>
                    <a:pt x="371" y="1801"/>
                  </a:lnTo>
                  <a:lnTo>
                    <a:pt x="376" y="1799"/>
                  </a:lnTo>
                  <a:lnTo>
                    <a:pt x="378" y="1749"/>
                  </a:lnTo>
                  <a:lnTo>
                    <a:pt x="382" y="1704"/>
                  </a:lnTo>
                  <a:lnTo>
                    <a:pt x="384" y="1656"/>
                  </a:lnTo>
                  <a:lnTo>
                    <a:pt x="387" y="1608"/>
                  </a:lnTo>
                  <a:lnTo>
                    <a:pt x="389" y="1593"/>
                  </a:lnTo>
                  <a:lnTo>
                    <a:pt x="384" y="1580"/>
                  </a:lnTo>
                  <a:lnTo>
                    <a:pt x="382" y="1567"/>
                  </a:lnTo>
                  <a:lnTo>
                    <a:pt x="387" y="1554"/>
                  </a:lnTo>
                  <a:lnTo>
                    <a:pt x="404" y="1589"/>
                  </a:lnTo>
                  <a:lnTo>
                    <a:pt x="413" y="1624"/>
                  </a:lnTo>
                  <a:lnTo>
                    <a:pt x="417" y="1658"/>
                  </a:lnTo>
                  <a:lnTo>
                    <a:pt x="424" y="1697"/>
                  </a:lnTo>
                  <a:lnTo>
                    <a:pt x="424" y="1715"/>
                  </a:lnTo>
                  <a:lnTo>
                    <a:pt x="424" y="1734"/>
                  </a:lnTo>
                  <a:lnTo>
                    <a:pt x="428" y="1754"/>
                  </a:lnTo>
                  <a:lnTo>
                    <a:pt x="437" y="1773"/>
                  </a:lnTo>
                  <a:lnTo>
                    <a:pt x="456" y="1749"/>
                  </a:lnTo>
                  <a:lnTo>
                    <a:pt x="465" y="1691"/>
                  </a:lnTo>
                  <a:lnTo>
                    <a:pt x="463" y="1634"/>
                  </a:lnTo>
                  <a:lnTo>
                    <a:pt x="454" y="1578"/>
                  </a:lnTo>
                  <a:lnTo>
                    <a:pt x="441" y="1521"/>
                  </a:lnTo>
                  <a:lnTo>
                    <a:pt x="445" y="1519"/>
                  </a:lnTo>
                  <a:lnTo>
                    <a:pt x="447" y="1515"/>
                  </a:lnTo>
                  <a:lnTo>
                    <a:pt x="452" y="1513"/>
                  </a:lnTo>
                  <a:lnTo>
                    <a:pt x="456" y="1513"/>
                  </a:lnTo>
                  <a:lnTo>
                    <a:pt x="476" y="1567"/>
                  </a:lnTo>
                  <a:lnTo>
                    <a:pt x="487" y="1624"/>
                  </a:lnTo>
                  <a:lnTo>
                    <a:pt x="495" y="1680"/>
                  </a:lnTo>
                  <a:lnTo>
                    <a:pt x="506" y="1734"/>
                  </a:lnTo>
                  <a:lnTo>
                    <a:pt x="513" y="1736"/>
                  </a:lnTo>
                  <a:lnTo>
                    <a:pt x="519" y="1734"/>
                  </a:lnTo>
                  <a:lnTo>
                    <a:pt x="526" y="1730"/>
                  </a:lnTo>
                  <a:lnTo>
                    <a:pt x="530" y="1723"/>
                  </a:lnTo>
                  <a:lnTo>
                    <a:pt x="532" y="1704"/>
                  </a:lnTo>
                  <a:lnTo>
                    <a:pt x="536" y="1682"/>
                  </a:lnTo>
                  <a:lnTo>
                    <a:pt x="536" y="1660"/>
                  </a:lnTo>
                  <a:lnTo>
                    <a:pt x="532" y="1639"/>
                  </a:lnTo>
                  <a:lnTo>
                    <a:pt x="541" y="1630"/>
                  </a:lnTo>
                  <a:lnTo>
                    <a:pt x="534" y="1584"/>
                  </a:lnTo>
                  <a:lnTo>
                    <a:pt x="521" y="1541"/>
                  </a:lnTo>
                  <a:lnTo>
                    <a:pt x="513" y="1498"/>
                  </a:lnTo>
                  <a:lnTo>
                    <a:pt x="510" y="1454"/>
                  </a:lnTo>
                  <a:lnTo>
                    <a:pt x="521" y="1469"/>
                  </a:lnTo>
                  <a:lnTo>
                    <a:pt x="526" y="1489"/>
                  </a:lnTo>
                  <a:lnTo>
                    <a:pt x="530" y="1508"/>
                  </a:lnTo>
                  <a:lnTo>
                    <a:pt x="541" y="1526"/>
                  </a:lnTo>
                  <a:lnTo>
                    <a:pt x="552" y="1574"/>
                  </a:lnTo>
                  <a:lnTo>
                    <a:pt x="563" y="1617"/>
                  </a:lnTo>
                  <a:lnTo>
                    <a:pt x="573" y="1663"/>
                  </a:lnTo>
                  <a:lnTo>
                    <a:pt x="586" y="1710"/>
                  </a:lnTo>
                  <a:lnTo>
                    <a:pt x="602" y="1706"/>
                  </a:lnTo>
                  <a:lnTo>
                    <a:pt x="610" y="1693"/>
                  </a:lnTo>
                  <a:lnTo>
                    <a:pt x="615" y="1673"/>
                  </a:lnTo>
                  <a:lnTo>
                    <a:pt x="617" y="1658"/>
                  </a:lnTo>
                  <a:lnTo>
                    <a:pt x="606" y="1597"/>
                  </a:lnTo>
                  <a:lnTo>
                    <a:pt x="599" y="1535"/>
                  </a:lnTo>
                  <a:lnTo>
                    <a:pt x="591" y="1474"/>
                  </a:lnTo>
                  <a:lnTo>
                    <a:pt x="576" y="1413"/>
                  </a:lnTo>
                  <a:lnTo>
                    <a:pt x="578" y="1413"/>
                  </a:lnTo>
                  <a:lnTo>
                    <a:pt x="582" y="1411"/>
                  </a:lnTo>
                  <a:lnTo>
                    <a:pt x="584" y="1409"/>
                  </a:lnTo>
                  <a:lnTo>
                    <a:pt x="589" y="1409"/>
                  </a:lnTo>
                  <a:lnTo>
                    <a:pt x="597" y="1415"/>
                  </a:lnTo>
                  <a:lnTo>
                    <a:pt x="595" y="1419"/>
                  </a:lnTo>
                  <a:lnTo>
                    <a:pt x="602" y="1450"/>
                  </a:lnTo>
                  <a:lnTo>
                    <a:pt x="610" y="1478"/>
                  </a:lnTo>
                  <a:lnTo>
                    <a:pt x="621" y="1506"/>
                  </a:lnTo>
                  <a:lnTo>
                    <a:pt x="632" y="1535"/>
                  </a:lnTo>
                  <a:lnTo>
                    <a:pt x="641" y="1563"/>
                  </a:lnTo>
                  <a:lnTo>
                    <a:pt x="649" y="1591"/>
                  </a:lnTo>
                  <a:lnTo>
                    <a:pt x="656" y="1621"/>
                  </a:lnTo>
                  <a:lnTo>
                    <a:pt x="660" y="1652"/>
                  </a:lnTo>
                  <a:lnTo>
                    <a:pt x="667" y="1660"/>
                  </a:lnTo>
                  <a:lnTo>
                    <a:pt x="669" y="1673"/>
                  </a:lnTo>
                  <a:lnTo>
                    <a:pt x="675" y="1680"/>
                  </a:lnTo>
                  <a:lnTo>
                    <a:pt x="689" y="1678"/>
                  </a:lnTo>
                  <a:lnTo>
                    <a:pt x="695" y="1673"/>
                  </a:lnTo>
                  <a:lnTo>
                    <a:pt x="695" y="1667"/>
                  </a:lnTo>
                  <a:lnTo>
                    <a:pt x="691" y="1663"/>
                  </a:lnTo>
                  <a:lnTo>
                    <a:pt x="689" y="1656"/>
                  </a:lnTo>
                  <a:lnTo>
                    <a:pt x="695" y="1615"/>
                  </a:lnTo>
                  <a:lnTo>
                    <a:pt x="695" y="1576"/>
                  </a:lnTo>
                  <a:lnTo>
                    <a:pt x="691" y="1539"/>
                  </a:lnTo>
                  <a:lnTo>
                    <a:pt x="682" y="1502"/>
                  </a:lnTo>
                  <a:lnTo>
                    <a:pt x="671" y="1465"/>
                  </a:lnTo>
                  <a:lnTo>
                    <a:pt x="658" y="1430"/>
                  </a:lnTo>
                  <a:lnTo>
                    <a:pt x="649" y="1393"/>
                  </a:lnTo>
                  <a:lnTo>
                    <a:pt x="641" y="1357"/>
                  </a:lnTo>
                  <a:lnTo>
                    <a:pt x="643" y="1322"/>
                  </a:lnTo>
                  <a:lnTo>
                    <a:pt x="654" y="1344"/>
                  </a:lnTo>
                  <a:lnTo>
                    <a:pt x="662" y="1365"/>
                  </a:lnTo>
                  <a:lnTo>
                    <a:pt x="673" y="1387"/>
                  </a:lnTo>
                  <a:lnTo>
                    <a:pt x="682" y="1411"/>
                  </a:lnTo>
                  <a:lnTo>
                    <a:pt x="691" y="1435"/>
                  </a:lnTo>
                  <a:lnTo>
                    <a:pt x="697" y="1459"/>
                  </a:lnTo>
                  <a:lnTo>
                    <a:pt x="706" y="1485"/>
                  </a:lnTo>
                  <a:lnTo>
                    <a:pt x="712" y="1511"/>
                  </a:lnTo>
                  <a:lnTo>
                    <a:pt x="743" y="1647"/>
                  </a:lnTo>
                  <a:lnTo>
                    <a:pt x="754" y="1656"/>
                  </a:lnTo>
                  <a:lnTo>
                    <a:pt x="769" y="1643"/>
                  </a:lnTo>
                  <a:lnTo>
                    <a:pt x="769" y="1628"/>
                  </a:lnTo>
                  <a:lnTo>
                    <a:pt x="762" y="1610"/>
                  </a:lnTo>
                  <a:lnTo>
                    <a:pt x="758" y="1593"/>
                  </a:lnTo>
                  <a:lnTo>
                    <a:pt x="754" y="1541"/>
                  </a:lnTo>
                  <a:lnTo>
                    <a:pt x="745" y="1487"/>
                  </a:lnTo>
                  <a:lnTo>
                    <a:pt x="734" y="1435"/>
                  </a:lnTo>
                  <a:lnTo>
                    <a:pt x="723" y="1383"/>
                  </a:lnTo>
                  <a:lnTo>
                    <a:pt x="730" y="1374"/>
                  </a:lnTo>
                  <a:lnTo>
                    <a:pt x="702" y="1268"/>
                  </a:lnTo>
                  <a:lnTo>
                    <a:pt x="710" y="1272"/>
                  </a:lnTo>
                  <a:lnTo>
                    <a:pt x="719" y="1281"/>
                  </a:lnTo>
                  <a:lnTo>
                    <a:pt x="723" y="1289"/>
                  </a:lnTo>
                  <a:lnTo>
                    <a:pt x="728" y="1300"/>
                  </a:lnTo>
                  <a:lnTo>
                    <a:pt x="747" y="1341"/>
                  </a:lnTo>
                  <a:lnTo>
                    <a:pt x="758" y="1385"/>
                  </a:lnTo>
                  <a:lnTo>
                    <a:pt x="765" y="1428"/>
                  </a:lnTo>
                  <a:lnTo>
                    <a:pt x="773" y="1474"/>
                  </a:lnTo>
                  <a:lnTo>
                    <a:pt x="782" y="1482"/>
                  </a:lnTo>
                  <a:lnTo>
                    <a:pt x="786" y="1491"/>
                  </a:lnTo>
                  <a:lnTo>
                    <a:pt x="788" y="1502"/>
                  </a:lnTo>
                  <a:lnTo>
                    <a:pt x="793" y="1513"/>
                  </a:lnTo>
                  <a:lnTo>
                    <a:pt x="841" y="1515"/>
                  </a:lnTo>
                  <a:lnTo>
                    <a:pt x="886" y="1511"/>
                  </a:lnTo>
                  <a:lnTo>
                    <a:pt x="930" y="1502"/>
                  </a:lnTo>
                  <a:lnTo>
                    <a:pt x="969" y="1491"/>
                  </a:lnTo>
                  <a:lnTo>
                    <a:pt x="1010" y="1476"/>
                  </a:lnTo>
                  <a:lnTo>
                    <a:pt x="1047" y="1456"/>
                  </a:lnTo>
                  <a:lnTo>
                    <a:pt x="1082" y="1435"/>
                  </a:lnTo>
                  <a:lnTo>
                    <a:pt x="1116" y="1411"/>
                  </a:lnTo>
                  <a:lnTo>
                    <a:pt x="1147" y="1385"/>
                  </a:lnTo>
                  <a:lnTo>
                    <a:pt x="1177" y="1357"/>
                  </a:lnTo>
                  <a:lnTo>
                    <a:pt x="1208" y="1326"/>
                  </a:lnTo>
                  <a:lnTo>
                    <a:pt x="1234" y="1296"/>
                  </a:lnTo>
                  <a:lnTo>
                    <a:pt x="1260" y="1263"/>
                  </a:lnTo>
                  <a:lnTo>
                    <a:pt x="1284" y="1231"/>
                  </a:lnTo>
                  <a:lnTo>
                    <a:pt x="1308" y="1198"/>
                  </a:lnTo>
                  <a:lnTo>
                    <a:pt x="1329" y="1166"/>
                  </a:lnTo>
                  <a:lnTo>
                    <a:pt x="1464" y="1064"/>
                  </a:lnTo>
                  <a:lnTo>
                    <a:pt x="1481" y="1059"/>
                  </a:lnTo>
                  <a:lnTo>
                    <a:pt x="1512" y="1035"/>
                  </a:lnTo>
                  <a:lnTo>
                    <a:pt x="1549" y="1011"/>
                  </a:lnTo>
                  <a:lnTo>
                    <a:pt x="1586" y="988"/>
                  </a:lnTo>
                  <a:lnTo>
                    <a:pt x="1620" y="962"/>
                  </a:lnTo>
                  <a:lnTo>
                    <a:pt x="1653" y="935"/>
                  </a:lnTo>
                  <a:lnTo>
                    <a:pt x="1677" y="905"/>
                  </a:lnTo>
                  <a:lnTo>
                    <a:pt x="1688" y="870"/>
                  </a:lnTo>
                  <a:lnTo>
                    <a:pt x="1688" y="831"/>
                  </a:lnTo>
                  <a:lnTo>
                    <a:pt x="1672" y="818"/>
                  </a:lnTo>
                  <a:lnTo>
                    <a:pt x="1657" y="810"/>
                  </a:lnTo>
                  <a:lnTo>
                    <a:pt x="1638" y="803"/>
                  </a:lnTo>
                  <a:lnTo>
                    <a:pt x="1618" y="799"/>
                  </a:lnTo>
                  <a:lnTo>
                    <a:pt x="1596" y="799"/>
                  </a:lnTo>
                  <a:lnTo>
                    <a:pt x="1577" y="799"/>
                  </a:lnTo>
                  <a:lnTo>
                    <a:pt x="1555" y="801"/>
                  </a:lnTo>
                  <a:lnTo>
                    <a:pt x="1536" y="805"/>
                  </a:lnTo>
                  <a:lnTo>
                    <a:pt x="1501" y="814"/>
                  </a:lnTo>
                  <a:lnTo>
                    <a:pt x="1470" y="827"/>
                  </a:lnTo>
                  <a:lnTo>
                    <a:pt x="1440" y="842"/>
                  </a:lnTo>
                  <a:lnTo>
                    <a:pt x="1412" y="860"/>
                  </a:lnTo>
                  <a:lnTo>
                    <a:pt x="1384" y="879"/>
                  </a:lnTo>
                  <a:lnTo>
                    <a:pt x="1357" y="899"/>
                  </a:lnTo>
                  <a:lnTo>
                    <a:pt x="1331" y="920"/>
                  </a:lnTo>
                  <a:lnTo>
                    <a:pt x="1308" y="942"/>
                  </a:lnTo>
                  <a:lnTo>
                    <a:pt x="1281" y="964"/>
                  </a:lnTo>
                  <a:lnTo>
                    <a:pt x="1255" y="983"/>
                  </a:lnTo>
                  <a:lnTo>
                    <a:pt x="1227" y="1005"/>
                  </a:lnTo>
                  <a:lnTo>
                    <a:pt x="1201" y="1022"/>
                  </a:lnTo>
                  <a:lnTo>
                    <a:pt x="1171" y="1040"/>
                  </a:lnTo>
                  <a:lnTo>
                    <a:pt x="1140" y="1053"/>
                  </a:lnTo>
                  <a:lnTo>
                    <a:pt x="1106" y="1064"/>
                  </a:lnTo>
                  <a:lnTo>
                    <a:pt x="1071" y="1072"/>
                  </a:lnTo>
                  <a:lnTo>
                    <a:pt x="1047" y="1081"/>
                  </a:lnTo>
                  <a:lnTo>
                    <a:pt x="1021" y="1085"/>
                  </a:lnTo>
                  <a:lnTo>
                    <a:pt x="995" y="1090"/>
                  </a:lnTo>
                  <a:lnTo>
                    <a:pt x="969" y="1087"/>
                  </a:lnTo>
                  <a:lnTo>
                    <a:pt x="943" y="1087"/>
                  </a:lnTo>
                  <a:lnTo>
                    <a:pt x="917" y="1083"/>
                  </a:lnTo>
                  <a:lnTo>
                    <a:pt x="890" y="1079"/>
                  </a:lnTo>
                  <a:lnTo>
                    <a:pt x="864" y="1072"/>
                  </a:lnTo>
                  <a:lnTo>
                    <a:pt x="858" y="1064"/>
                  </a:lnTo>
                  <a:lnTo>
                    <a:pt x="858" y="1055"/>
                  </a:lnTo>
                  <a:lnTo>
                    <a:pt x="860" y="1046"/>
                  </a:lnTo>
                  <a:lnTo>
                    <a:pt x="864" y="1037"/>
                  </a:lnTo>
                  <a:lnTo>
                    <a:pt x="871" y="1037"/>
                  </a:lnTo>
                  <a:lnTo>
                    <a:pt x="875" y="1040"/>
                  </a:lnTo>
                  <a:lnTo>
                    <a:pt x="880" y="1044"/>
                  </a:lnTo>
                  <a:lnTo>
                    <a:pt x="884" y="1048"/>
                  </a:lnTo>
                  <a:lnTo>
                    <a:pt x="895" y="1027"/>
                  </a:lnTo>
                  <a:lnTo>
                    <a:pt x="893" y="1003"/>
                  </a:lnTo>
                  <a:lnTo>
                    <a:pt x="886" y="981"/>
                  </a:lnTo>
                  <a:lnTo>
                    <a:pt x="884" y="959"/>
                  </a:lnTo>
                  <a:lnTo>
                    <a:pt x="890" y="975"/>
                  </a:lnTo>
                  <a:lnTo>
                    <a:pt x="906" y="988"/>
                  </a:lnTo>
                  <a:lnTo>
                    <a:pt x="917" y="1003"/>
                  </a:lnTo>
                  <a:lnTo>
                    <a:pt x="921" y="1020"/>
                  </a:lnTo>
                  <a:lnTo>
                    <a:pt x="938" y="988"/>
                  </a:lnTo>
                  <a:lnTo>
                    <a:pt x="943" y="953"/>
                  </a:lnTo>
                  <a:lnTo>
                    <a:pt x="934" y="918"/>
                  </a:lnTo>
                  <a:lnTo>
                    <a:pt x="919" y="886"/>
                  </a:lnTo>
                  <a:lnTo>
                    <a:pt x="923" y="881"/>
                  </a:lnTo>
                  <a:lnTo>
                    <a:pt x="930" y="883"/>
                  </a:lnTo>
                  <a:lnTo>
                    <a:pt x="936" y="888"/>
                  </a:lnTo>
                  <a:lnTo>
                    <a:pt x="940" y="892"/>
                  </a:lnTo>
                  <a:lnTo>
                    <a:pt x="956" y="909"/>
                  </a:lnTo>
                  <a:lnTo>
                    <a:pt x="962" y="929"/>
                  </a:lnTo>
                  <a:lnTo>
                    <a:pt x="967" y="951"/>
                  </a:lnTo>
                  <a:lnTo>
                    <a:pt x="975" y="970"/>
                  </a:lnTo>
                  <a:lnTo>
                    <a:pt x="990" y="944"/>
                  </a:lnTo>
                  <a:lnTo>
                    <a:pt x="988" y="914"/>
                  </a:lnTo>
                  <a:lnTo>
                    <a:pt x="980" y="881"/>
                  </a:lnTo>
                  <a:lnTo>
                    <a:pt x="971" y="853"/>
                  </a:lnTo>
                  <a:lnTo>
                    <a:pt x="988" y="862"/>
                  </a:lnTo>
                  <a:lnTo>
                    <a:pt x="1003" y="875"/>
                  </a:lnTo>
                  <a:lnTo>
                    <a:pt x="1012" y="888"/>
                  </a:lnTo>
                  <a:lnTo>
                    <a:pt x="1021" y="903"/>
                  </a:lnTo>
                  <a:lnTo>
                    <a:pt x="1027" y="918"/>
                  </a:lnTo>
                  <a:lnTo>
                    <a:pt x="1032" y="935"/>
                  </a:lnTo>
                  <a:lnTo>
                    <a:pt x="1038" y="948"/>
                  </a:lnTo>
                  <a:lnTo>
                    <a:pt x="1047" y="962"/>
                  </a:lnTo>
                  <a:lnTo>
                    <a:pt x="1069" y="948"/>
                  </a:lnTo>
                  <a:lnTo>
                    <a:pt x="1071" y="927"/>
                  </a:lnTo>
                  <a:lnTo>
                    <a:pt x="1066" y="901"/>
                  </a:lnTo>
                  <a:lnTo>
                    <a:pt x="1073" y="879"/>
                  </a:lnTo>
                  <a:lnTo>
                    <a:pt x="1077" y="870"/>
                  </a:lnTo>
                  <a:lnTo>
                    <a:pt x="1079" y="860"/>
                  </a:lnTo>
                  <a:lnTo>
                    <a:pt x="1079" y="851"/>
                  </a:lnTo>
                  <a:lnTo>
                    <a:pt x="1079" y="840"/>
                  </a:lnTo>
                  <a:lnTo>
                    <a:pt x="1088" y="844"/>
                  </a:lnTo>
                  <a:lnTo>
                    <a:pt x="1095" y="853"/>
                  </a:lnTo>
                  <a:lnTo>
                    <a:pt x="1097" y="866"/>
                  </a:lnTo>
                  <a:lnTo>
                    <a:pt x="1103" y="875"/>
                  </a:lnTo>
                  <a:lnTo>
                    <a:pt x="1106" y="890"/>
                  </a:lnTo>
                  <a:lnTo>
                    <a:pt x="1110" y="907"/>
                  </a:lnTo>
                  <a:lnTo>
                    <a:pt x="1114" y="925"/>
                  </a:lnTo>
                  <a:lnTo>
                    <a:pt x="1116" y="940"/>
                  </a:lnTo>
                  <a:lnTo>
                    <a:pt x="1136" y="914"/>
                  </a:lnTo>
                  <a:lnTo>
                    <a:pt x="1145" y="879"/>
                  </a:lnTo>
                  <a:lnTo>
                    <a:pt x="1142" y="846"/>
                  </a:lnTo>
                  <a:lnTo>
                    <a:pt x="1132" y="814"/>
                  </a:lnTo>
                  <a:lnTo>
                    <a:pt x="1132" y="807"/>
                  </a:lnTo>
                  <a:lnTo>
                    <a:pt x="1134" y="803"/>
                  </a:lnTo>
                  <a:lnTo>
                    <a:pt x="1136" y="797"/>
                  </a:lnTo>
                  <a:lnTo>
                    <a:pt x="1138" y="792"/>
                  </a:lnTo>
                  <a:lnTo>
                    <a:pt x="1151" y="797"/>
                  </a:lnTo>
                  <a:lnTo>
                    <a:pt x="1160" y="807"/>
                  </a:lnTo>
                  <a:lnTo>
                    <a:pt x="1164" y="820"/>
                  </a:lnTo>
                  <a:lnTo>
                    <a:pt x="1166" y="833"/>
                  </a:lnTo>
                  <a:lnTo>
                    <a:pt x="1166" y="851"/>
                  </a:lnTo>
                  <a:lnTo>
                    <a:pt x="1166" y="866"/>
                  </a:lnTo>
                  <a:lnTo>
                    <a:pt x="1171" y="881"/>
                  </a:lnTo>
                  <a:lnTo>
                    <a:pt x="1179" y="892"/>
                  </a:lnTo>
                  <a:lnTo>
                    <a:pt x="1192" y="860"/>
                  </a:lnTo>
                  <a:lnTo>
                    <a:pt x="1199" y="823"/>
                  </a:lnTo>
                  <a:lnTo>
                    <a:pt x="1199" y="788"/>
                  </a:lnTo>
                  <a:lnTo>
                    <a:pt x="1199" y="753"/>
                  </a:lnTo>
                  <a:lnTo>
                    <a:pt x="1225" y="771"/>
                  </a:lnTo>
                  <a:lnTo>
                    <a:pt x="1234" y="797"/>
                  </a:lnTo>
                  <a:lnTo>
                    <a:pt x="1236" y="825"/>
                  </a:lnTo>
                  <a:lnTo>
                    <a:pt x="1242" y="849"/>
                  </a:lnTo>
                  <a:lnTo>
                    <a:pt x="1262" y="818"/>
                  </a:lnTo>
                  <a:lnTo>
                    <a:pt x="1266" y="779"/>
                  </a:lnTo>
                  <a:lnTo>
                    <a:pt x="1264" y="740"/>
                  </a:lnTo>
                  <a:lnTo>
                    <a:pt x="1262" y="703"/>
                  </a:lnTo>
                  <a:lnTo>
                    <a:pt x="1288" y="736"/>
                  </a:lnTo>
                  <a:lnTo>
                    <a:pt x="1301" y="775"/>
                  </a:lnTo>
                  <a:lnTo>
                    <a:pt x="1303" y="818"/>
                  </a:lnTo>
                  <a:lnTo>
                    <a:pt x="1299" y="860"/>
                  </a:lnTo>
                  <a:lnTo>
                    <a:pt x="1305" y="860"/>
                  </a:lnTo>
                  <a:lnTo>
                    <a:pt x="1310" y="857"/>
                  </a:lnTo>
                  <a:lnTo>
                    <a:pt x="1314" y="853"/>
                  </a:lnTo>
                  <a:lnTo>
                    <a:pt x="1318" y="849"/>
                  </a:lnTo>
                  <a:lnTo>
                    <a:pt x="1349" y="755"/>
                  </a:lnTo>
                  <a:lnTo>
                    <a:pt x="1360" y="777"/>
                  </a:lnTo>
                  <a:lnTo>
                    <a:pt x="1360" y="799"/>
                  </a:lnTo>
                  <a:lnTo>
                    <a:pt x="1355" y="823"/>
                  </a:lnTo>
                  <a:lnTo>
                    <a:pt x="1357" y="846"/>
                  </a:lnTo>
                  <a:lnTo>
                    <a:pt x="1368" y="836"/>
                  </a:lnTo>
                  <a:lnTo>
                    <a:pt x="1377" y="825"/>
                  </a:lnTo>
                  <a:lnTo>
                    <a:pt x="1386" y="812"/>
                  </a:lnTo>
                  <a:lnTo>
                    <a:pt x="1394" y="801"/>
                  </a:lnTo>
                  <a:lnTo>
                    <a:pt x="1403" y="788"/>
                  </a:lnTo>
                  <a:lnTo>
                    <a:pt x="1410" y="775"/>
                  </a:lnTo>
                  <a:lnTo>
                    <a:pt x="1416" y="762"/>
                  </a:lnTo>
                  <a:lnTo>
                    <a:pt x="1423" y="749"/>
                  </a:lnTo>
                  <a:lnTo>
                    <a:pt x="1433" y="749"/>
                  </a:lnTo>
                  <a:lnTo>
                    <a:pt x="1440" y="794"/>
                  </a:lnTo>
                  <a:lnTo>
                    <a:pt x="1453" y="788"/>
                  </a:lnTo>
                  <a:lnTo>
                    <a:pt x="1464" y="784"/>
                  </a:lnTo>
                  <a:lnTo>
                    <a:pt x="1477" y="777"/>
                  </a:lnTo>
                  <a:lnTo>
                    <a:pt x="1490" y="773"/>
                  </a:lnTo>
                  <a:lnTo>
                    <a:pt x="1503" y="768"/>
                  </a:lnTo>
                  <a:lnTo>
                    <a:pt x="1516" y="764"/>
                  </a:lnTo>
                  <a:lnTo>
                    <a:pt x="1529" y="762"/>
                  </a:lnTo>
                  <a:lnTo>
                    <a:pt x="1542" y="760"/>
                  </a:lnTo>
                  <a:lnTo>
                    <a:pt x="1514" y="744"/>
                  </a:lnTo>
                  <a:lnTo>
                    <a:pt x="1486" y="729"/>
                  </a:lnTo>
                  <a:lnTo>
                    <a:pt x="1457" y="716"/>
                  </a:lnTo>
                  <a:lnTo>
                    <a:pt x="1427" y="701"/>
                  </a:lnTo>
                  <a:lnTo>
                    <a:pt x="1397" y="686"/>
                  </a:lnTo>
                  <a:lnTo>
                    <a:pt x="1366" y="671"/>
                  </a:lnTo>
                  <a:lnTo>
                    <a:pt x="1338" y="655"/>
                  </a:lnTo>
                  <a:lnTo>
                    <a:pt x="1310" y="636"/>
                  </a:lnTo>
                  <a:lnTo>
                    <a:pt x="1299" y="634"/>
                  </a:lnTo>
                  <a:lnTo>
                    <a:pt x="1288" y="632"/>
                  </a:lnTo>
                  <a:lnTo>
                    <a:pt x="1275" y="629"/>
                  </a:lnTo>
                  <a:lnTo>
                    <a:pt x="1264" y="627"/>
                  </a:lnTo>
                  <a:lnTo>
                    <a:pt x="1253" y="627"/>
                  </a:lnTo>
                  <a:lnTo>
                    <a:pt x="1240" y="627"/>
                  </a:lnTo>
                  <a:lnTo>
                    <a:pt x="1229" y="627"/>
                  </a:lnTo>
                  <a:lnTo>
                    <a:pt x="1218" y="627"/>
                  </a:lnTo>
                  <a:lnTo>
                    <a:pt x="1197" y="636"/>
                  </a:lnTo>
                  <a:lnTo>
                    <a:pt x="1175" y="645"/>
                  </a:lnTo>
                  <a:lnTo>
                    <a:pt x="1153" y="653"/>
                  </a:lnTo>
                  <a:lnTo>
                    <a:pt x="1129" y="664"/>
                  </a:lnTo>
                  <a:lnTo>
                    <a:pt x="1108" y="673"/>
                  </a:lnTo>
                  <a:lnTo>
                    <a:pt x="1086" y="682"/>
                  </a:lnTo>
                  <a:lnTo>
                    <a:pt x="1064" y="690"/>
                  </a:lnTo>
                  <a:lnTo>
                    <a:pt x="1043" y="699"/>
                  </a:lnTo>
                  <a:lnTo>
                    <a:pt x="1019" y="708"/>
                  </a:lnTo>
                  <a:lnTo>
                    <a:pt x="997" y="714"/>
                  </a:lnTo>
                  <a:lnTo>
                    <a:pt x="975" y="723"/>
                  </a:lnTo>
                  <a:lnTo>
                    <a:pt x="951" y="731"/>
                  </a:lnTo>
                  <a:lnTo>
                    <a:pt x="930" y="738"/>
                  </a:lnTo>
                  <a:lnTo>
                    <a:pt x="906" y="747"/>
                  </a:lnTo>
                  <a:lnTo>
                    <a:pt x="884" y="753"/>
                  </a:lnTo>
                  <a:lnTo>
                    <a:pt x="860" y="760"/>
                  </a:lnTo>
                  <a:lnTo>
                    <a:pt x="851" y="766"/>
                  </a:lnTo>
                  <a:lnTo>
                    <a:pt x="841" y="771"/>
                  </a:lnTo>
                  <a:lnTo>
                    <a:pt x="830" y="773"/>
                  </a:lnTo>
                  <a:lnTo>
                    <a:pt x="819" y="775"/>
                  </a:lnTo>
                  <a:lnTo>
                    <a:pt x="806" y="777"/>
                  </a:lnTo>
                  <a:lnTo>
                    <a:pt x="795" y="779"/>
                  </a:lnTo>
                  <a:lnTo>
                    <a:pt x="784" y="781"/>
                  </a:lnTo>
                  <a:lnTo>
                    <a:pt x="773" y="784"/>
                  </a:lnTo>
                  <a:lnTo>
                    <a:pt x="738" y="812"/>
                  </a:lnTo>
                  <a:lnTo>
                    <a:pt x="708" y="842"/>
                  </a:lnTo>
                  <a:lnTo>
                    <a:pt x="680" y="875"/>
                  </a:lnTo>
                  <a:lnTo>
                    <a:pt x="654" y="905"/>
                  </a:lnTo>
                  <a:lnTo>
                    <a:pt x="628" y="938"/>
                  </a:lnTo>
                  <a:lnTo>
                    <a:pt x="606" y="972"/>
                  </a:lnTo>
                  <a:lnTo>
                    <a:pt x="582" y="1005"/>
                  </a:lnTo>
                  <a:lnTo>
                    <a:pt x="563" y="1040"/>
                  </a:lnTo>
                  <a:lnTo>
                    <a:pt x="541" y="1074"/>
                  </a:lnTo>
                  <a:lnTo>
                    <a:pt x="521" y="1107"/>
                  </a:lnTo>
                  <a:lnTo>
                    <a:pt x="500" y="1142"/>
                  </a:lnTo>
                  <a:lnTo>
                    <a:pt x="480" y="1176"/>
                  </a:lnTo>
                  <a:lnTo>
                    <a:pt x="458" y="1209"/>
                  </a:lnTo>
                  <a:lnTo>
                    <a:pt x="434" y="1242"/>
                  </a:lnTo>
                  <a:lnTo>
                    <a:pt x="410" y="1274"/>
                  </a:lnTo>
                  <a:lnTo>
                    <a:pt x="384" y="1307"/>
                  </a:lnTo>
                  <a:lnTo>
                    <a:pt x="365" y="1326"/>
                  </a:lnTo>
                  <a:lnTo>
                    <a:pt x="343" y="1341"/>
                  </a:lnTo>
                  <a:lnTo>
                    <a:pt x="321" y="1359"/>
                  </a:lnTo>
                  <a:lnTo>
                    <a:pt x="300" y="1372"/>
                  </a:lnTo>
                  <a:lnTo>
                    <a:pt x="278" y="1387"/>
                  </a:lnTo>
                  <a:lnTo>
                    <a:pt x="254" y="1400"/>
                  </a:lnTo>
                  <a:lnTo>
                    <a:pt x="230" y="1411"/>
                  </a:lnTo>
                  <a:lnTo>
                    <a:pt x="206" y="1422"/>
                  </a:lnTo>
                  <a:lnTo>
                    <a:pt x="182" y="1430"/>
                  </a:lnTo>
                  <a:lnTo>
                    <a:pt x="156" y="1439"/>
                  </a:lnTo>
                  <a:lnTo>
                    <a:pt x="130" y="1448"/>
                  </a:lnTo>
                  <a:lnTo>
                    <a:pt x="106" y="1456"/>
                  </a:lnTo>
                  <a:lnTo>
                    <a:pt x="80" y="1463"/>
                  </a:lnTo>
                  <a:lnTo>
                    <a:pt x="54" y="1469"/>
                  </a:lnTo>
                  <a:lnTo>
                    <a:pt x="26" y="1474"/>
                  </a:lnTo>
                  <a:lnTo>
                    <a:pt x="0" y="1480"/>
                  </a:lnTo>
                  <a:lnTo>
                    <a:pt x="33" y="1472"/>
                  </a:lnTo>
                  <a:lnTo>
                    <a:pt x="65" y="1461"/>
                  </a:lnTo>
                  <a:lnTo>
                    <a:pt x="98" y="1450"/>
                  </a:lnTo>
                  <a:lnTo>
                    <a:pt x="130" y="1437"/>
                  </a:lnTo>
                  <a:lnTo>
                    <a:pt x="161" y="1424"/>
                  </a:lnTo>
                  <a:lnTo>
                    <a:pt x="191" y="1409"/>
                  </a:lnTo>
                  <a:lnTo>
                    <a:pt x="222" y="1393"/>
                  </a:lnTo>
                  <a:lnTo>
                    <a:pt x="252" y="1376"/>
                  </a:lnTo>
                  <a:lnTo>
                    <a:pt x="280" y="1357"/>
                  </a:lnTo>
                  <a:lnTo>
                    <a:pt x="306" y="1337"/>
                  </a:lnTo>
                  <a:lnTo>
                    <a:pt x="332" y="1317"/>
                  </a:lnTo>
                  <a:lnTo>
                    <a:pt x="358" y="1296"/>
                  </a:lnTo>
                  <a:lnTo>
                    <a:pt x="382" y="1272"/>
                  </a:lnTo>
                  <a:lnTo>
                    <a:pt x="404" y="1248"/>
                  </a:lnTo>
                  <a:lnTo>
                    <a:pt x="424" y="1222"/>
                  </a:lnTo>
                  <a:lnTo>
                    <a:pt x="441" y="1196"/>
                  </a:lnTo>
                  <a:lnTo>
                    <a:pt x="476" y="1139"/>
                  </a:lnTo>
                  <a:lnTo>
                    <a:pt x="508" y="1081"/>
                  </a:lnTo>
                  <a:lnTo>
                    <a:pt x="541" y="1022"/>
                  </a:lnTo>
                  <a:lnTo>
                    <a:pt x="576" y="966"/>
                  </a:lnTo>
                  <a:lnTo>
                    <a:pt x="612" y="909"/>
                  </a:lnTo>
                  <a:lnTo>
                    <a:pt x="656" y="857"/>
                  </a:lnTo>
                  <a:lnTo>
                    <a:pt x="708" y="810"/>
                  </a:lnTo>
                  <a:lnTo>
                    <a:pt x="767" y="768"/>
                  </a:lnTo>
                  <a:lnTo>
                    <a:pt x="791" y="760"/>
                  </a:lnTo>
                  <a:lnTo>
                    <a:pt x="814" y="751"/>
                  </a:lnTo>
                  <a:lnTo>
                    <a:pt x="838" y="744"/>
                  </a:lnTo>
                  <a:lnTo>
                    <a:pt x="862" y="738"/>
                  </a:lnTo>
                  <a:lnTo>
                    <a:pt x="886" y="729"/>
                  </a:lnTo>
                  <a:lnTo>
                    <a:pt x="910" y="721"/>
                  </a:lnTo>
                  <a:lnTo>
                    <a:pt x="934" y="712"/>
                  </a:lnTo>
                  <a:lnTo>
                    <a:pt x="956" y="701"/>
                  </a:lnTo>
                  <a:lnTo>
                    <a:pt x="967" y="701"/>
                  </a:lnTo>
                  <a:lnTo>
                    <a:pt x="975" y="699"/>
                  </a:lnTo>
                  <a:lnTo>
                    <a:pt x="984" y="695"/>
                  </a:lnTo>
                  <a:lnTo>
                    <a:pt x="990" y="688"/>
                  </a:lnTo>
                  <a:lnTo>
                    <a:pt x="1030" y="684"/>
                  </a:lnTo>
                  <a:lnTo>
                    <a:pt x="1066" y="673"/>
                  </a:lnTo>
                  <a:lnTo>
                    <a:pt x="1099" y="655"/>
                  </a:lnTo>
                  <a:lnTo>
                    <a:pt x="1134" y="638"/>
                  </a:lnTo>
                  <a:lnTo>
                    <a:pt x="1166" y="621"/>
                  </a:lnTo>
                  <a:lnTo>
                    <a:pt x="1201" y="608"/>
                  </a:lnTo>
                  <a:lnTo>
                    <a:pt x="1238" y="599"/>
                  </a:lnTo>
                  <a:lnTo>
                    <a:pt x="1281" y="599"/>
                  </a:lnTo>
                  <a:lnTo>
                    <a:pt x="1290" y="608"/>
                  </a:lnTo>
                  <a:lnTo>
                    <a:pt x="1303" y="610"/>
                  </a:lnTo>
                  <a:lnTo>
                    <a:pt x="1316" y="610"/>
                  </a:lnTo>
                  <a:lnTo>
                    <a:pt x="1329" y="610"/>
                  </a:lnTo>
                  <a:lnTo>
                    <a:pt x="1360" y="634"/>
                  </a:lnTo>
                  <a:lnTo>
                    <a:pt x="1392" y="653"/>
                  </a:lnTo>
                  <a:lnTo>
                    <a:pt x="1427" y="671"/>
                  </a:lnTo>
                  <a:lnTo>
                    <a:pt x="1462" y="688"/>
                  </a:lnTo>
                  <a:lnTo>
                    <a:pt x="1496" y="703"/>
                  </a:lnTo>
                  <a:lnTo>
                    <a:pt x="1529" y="721"/>
                  </a:lnTo>
                  <a:lnTo>
                    <a:pt x="1559" y="742"/>
                  </a:lnTo>
                  <a:lnTo>
                    <a:pt x="1586" y="768"/>
                  </a:lnTo>
                  <a:lnTo>
                    <a:pt x="1605" y="771"/>
                  </a:lnTo>
                  <a:lnTo>
                    <a:pt x="1625" y="771"/>
                  </a:lnTo>
                  <a:lnTo>
                    <a:pt x="1642" y="766"/>
                  </a:lnTo>
                  <a:lnTo>
                    <a:pt x="1659" y="760"/>
                  </a:lnTo>
                  <a:lnTo>
                    <a:pt x="1679" y="753"/>
                  </a:lnTo>
                  <a:lnTo>
                    <a:pt x="1696" y="744"/>
                  </a:lnTo>
                  <a:lnTo>
                    <a:pt x="1714" y="738"/>
                  </a:lnTo>
                  <a:lnTo>
                    <a:pt x="1733" y="734"/>
                  </a:lnTo>
                  <a:lnTo>
                    <a:pt x="1779" y="718"/>
                  </a:lnTo>
                  <a:lnTo>
                    <a:pt x="1822" y="703"/>
                  </a:lnTo>
                  <a:lnTo>
                    <a:pt x="1868" y="686"/>
                  </a:lnTo>
                  <a:lnTo>
                    <a:pt x="1911" y="671"/>
                  </a:lnTo>
                  <a:lnTo>
                    <a:pt x="1955" y="653"/>
                  </a:lnTo>
                  <a:lnTo>
                    <a:pt x="1998" y="634"/>
                  </a:lnTo>
                  <a:lnTo>
                    <a:pt x="2039" y="616"/>
                  </a:lnTo>
                  <a:lnTo>
                    <a:pt x="2083" y="597"/>
                  </a:lnTo>
                  <a:lnTo>
                    <a:pt x="2124" y="580"/>
                  </a:lnTo>
                  <a:lnTo>
                    <a:pt x="2168" y="560"/>
                  </a:lnTo>
                  <a:lnTo>
                    <a:pt x="2209" y="543"/>
                  </a:lnTo>
                  <a:lnTo>
                    <a:pt x="2252" y="523"/>
                  </a:lnTo>
                  <a:lnTo>
                    <a:pt x="2294" y="504"/>
                  </a:lnTo>
                  <a:lnTo>
                    <a:pt x="2337" y="486"/>
                  </a:lnTo>
                  <a:lnTo>
                    <a:pt x="2378" y="467"/>
                  </a:lnTo>
                  <a:lnTo>
                    <a:pt x="2422" y="449"/>
                  </a:lnTo>
                  <a:lnTo>
                    <a:pt x="2448" y="441"/>
                  </a:lnTo>
                  <a:lnTo>
                    <a:pt x="2474" y="432"/>
                  </a:lnTo>
                  <a:lnTo>
                    <a:pt x="2500" y="423"/>
                  </a:lnTo>
                  <a:lnTo>
                    <a:pt x="2526" y="415"/>
                  </a:lnTo>
                  <a:lnTo>
                    <a:pt x="2552" y="406"/>
                  </a:lnTo>
                  <a:lnTo>
                    <a:pt x="2576" y="397"/>
                  </a:lnTo>
                  <a:lnTo>
                    <a:pt x="2602" y="386"/>
                  </a:lnTo>
                  <a:lnTo>
                    <a:pt x="2626" y="378"/>
                  </a:lnTo>
                  <a:lnTo>
                    <a:pt x="2641" y="369"/>
                  </a:lnTo>
                  <a:lnTo>
                    <a:pt x="2656" y="365"/>
                  </a:lnTo>
                  <a:lnTo>
                    <a:pt x="2674" y="360"/>
                  </a:lnTo>
                  <a:lnTo>
                    <a:pt x="2689" y="354"/>
                  </a:lnTo>
                  <a:lnTo>
                    <a:pt x="2739" y="330"/>
                  </a:lnTo>
                  <a:lnTo>
                    <a:pt x="2791" y="308"/>
                  </a:lnTo>
                  <a:lnTo>
                    <a:pt x="2841" y="284"/>
                  </a:lnTo>
                  <a:lnTo>
                    <a:pt x="2891" y="263"/>
                  </a:lnTo>
                  <a:lnTo>
                    <a:pt x="2943" y="239"/>
                  </a:lnTo>
                  <a:lnTo>
                    <a:pt x="2993" y="217"/>
                  </a:lnTo>
                  <a:lnTo>
                    <a:pt x="3045" y="195"/>
                  </a:lnTo>
                  <a:lnTo>
                    <a:pt x="3097" y="174"/>
                  </a:lnTo>
                  <a:lnTo>
                    <a:pt x="3147" y="150"/>
                  </a:lnTo>
                  <a:lnTo>
                    <a:pt x="3199" y="128"/>
                  </a:lnTo>
                  <a:lnTo>
                    <a:pt x="3249" y="106"/>
                  </a:lnTo>
                  <a:lnTo>
                    <a:pt x="3301" y="85"/>
                  </a:lnTo>
                  <a:lnTo>
                    <a:pt x="3351" y="63"/>
                  </a:lnTo>
                  <a:lnTo>
                    <a:pt x="3401" y="43"/>
                  </a:lnTo>
                  <a:lnTo>
                    <a:pt x="3453" y="22"/>
                  </a:lnTo>
                  <a:lnTo>
                    <a:pt x="3503" y="0"/>
                  </a:lnTo>
                  <a:lnTo>
                    <a:pt x="3525" y="4"/>
                  </a:lnTo>
                  <a:lnTo>
                    <a:pt x="3542" y="13"/>
                  </a:lnTo>
                  <a:lnTo>
                    <a:pt x="3553" y="28"/>
                  </a:lnTo>
                  <a:lnTo>
                    <a:pt x="3562" y="46"/>
                  </a:lnTo>
                  <a:lnTo>
                    <a:pt x="3569" y="65"/>
                  </a:lnTo>
                  <a:lnTo>
                    <a:pt x="3575" y="85"/>
                  </a:lnTo>
                  <a:lnTo>
                    <a:pt x="3586" y="104"/>
                  </a:lnTo>
                  <a:lnTo>
                    <a:pt x="3599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1" name="Freeform 7"/>
            <p:cNvSpPr>
              <a:spLocks/>
            </p:cNvSpPr>
            <p:nvPr/>
          </p:nvSpPr>
          <p:spPr bwMode="auto">
            <a:xfrm>
              <a:off x="3840" y="357"/>
              <a:ext cx="213" cy="379"/>
            </a:xfrm>
            <a:custGeom>
              <a:avLst/>
              <a:gdLst>
                <a:gd name="T0" fmla="*/ 213 w 213"/>
                <a:gd name="T1" fmla="*/ 95 h 379"/>
                <a:gd name="T2" fmla="*/ 211 w 213"/>
                <a:gd name="T3" fmla="*/ 108 h 379"/>
                <a:gd name="T4" fmla="*/ 206 w 213"/>
                <a:gd name="T5" fmla="*/ 119 h 379"/>
                <a:gd name="T6" fmla="*/ 200 w 213"/>
                <a:gd name="T7" fmla="*/ 132 h 379"/>
                <a:gd name="T8" fmla="*/ 200 w 213"/>
                <a:gd name="T9" fmla="*/ 145 h 379"/>
                <a:gd name="T10" fmla="*/ 193 w 213"/>
                <a:gd name="T11" fmla="*/ 169 h 379"/>
                <a:gd name="T12" fmla="*/ 187 w 213"/>
                <a:gd name="T13" fmla="*/ 193 h 379"/>
                <a:gd name="T14" fmla="*/ 178 w 213"/>
                <a:gd name="T15" fmla="*/ 217 h 379"/>
                <a:gd name="T16" fmla="*/ 169 w 213"/>
                <a:gd name="T17" fmla="*/ 241 h 379"/>
                <a:gd name="T18" fmla="*/ 161 w 213"/>
                <a:gd name="T19" fmla="*/ 264 h 379"/>
                <a:gd name="T20" fmla="*/ 152 w 213"/>
                <a:gd name="T21" fmla="*/ 286 h 379"/>
                <a:gd name="T22" fmla="*/ 141 w 213"/>
                <a:gd name="T23" fmla="*/ 310 h 379"/>
                <a:gd name="T24" fmla="*/ 132 w 213"/>
                <a:gd name="T25" fmla="*/ 334 h 379"/>
                <a:gd name="T26" fmla="*/ 117 w 213"/>
                <a:gd name="T27" fmla="*/ 340 h 379"/>
                <a:gd name="T28" fmla="*/ 100 w 213"/>
                <a:gd name="T29" fmla="*/ 347 h 379"/>
                <a:gd name="T30" fmla="*/ 85 w 213"/>
                <a:gd name="T31" fmla="*/ 353 h 379"/>
                <a:gd name="T32" fmla="*/ 67 w 213"/>
                <a:gd name="T33" fmla="*/ 360 h 379"/>
                <a:gd name="T34" fmla="*/ 52 w 213"/>
                <a:gd name="T35" fmla="*/ 364 h 379"/>
                <a:gd name="T36" fmla="*/ 35 w 213"/>
                <a:gd name="T37" fmla="*/ 371 h 379"/>
                <a:gd name="T38" fmla="*/ 17 w 213"/>
                <a:gd name="T39" fmla="*/ 375 h 379"/>
                <a:gd name="T40" fmla="*/ 0 w 213"/>
                <a:gd name="T41" fmla="*/ 379 h 379"/>
                <a:gd name="T42" fmla="*/ 11 w 213"/>
                <a:gd name="T43" fmla="*/ 362 h 379"/>
                <a:gd name="T44" fmla="*/ 22 w 213"/>
                <a:gd name="T45" fmla="*/ 345 h 379"/>
                <a:gd name="T46" fmla="*/ 28 w 213"/>
                <a:gd name="T47" fmla="*/ 325 h 379"/>
                <a:gd name="T48" fmla="*/ 35 w 213"/>
                <a:gd name="T49" fmla="*/ 306 h 379"/>
                <a:gd name="T50" fmla="*/ 48 w 213"/>
                <a:gd name="T51" fmla="*/ 267 h 379"/>
                <a:gd name="T52" fmla="*/ 63 w 213"/>
                <a:gd name="T53" fmla="*/ 227 h 379"/>
                <a:gd name="T54" fmla="*/ 76 w 213"/>
                <a:gd name="T55" fmla="*/ 188 h 379"/>
                <a:gd name="T56" fmla="*/ 91 w 213"/>
                <a:gd name="T57" fmla="*/ 152 h 379"/>
                <a:gd name="T58" fmla="*/ 104 w 213"/>
                <a:gd name="T59" fmla="*/ 112 h 379"/>
                <a:gd name="T60" fmla="*/ 119 w 213"/>
                <a:gd name="T61" fmla="*/ 76 h 379"/>
                <a:gd name="T62" fmla="*/ 135 w 213"/>
                <a:gd name="T63" fmla="*/ 36 h 379"/>
                <a:gd name="T64" fmla="*/ 152 w 213"/>
                <a:gd name="T65" fmla="*/ 0 h 379"/>
                <a:gd name="T66" fmla="*/ 213 w 213"/>
                <a:gd name="T67" fmla="*/ 9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379">
                  <a:moveTo>
                    <a:pt x="213" y="95"/>
                  </a:moveTo>
                  <a:lnTo>
                    <a:pt x="211" y="108"/>
                  </a:lnTo>
                  <a:lnTo>
                    <a:pt x="206" y="119"/>
                  </a:lnTo>
                  <a:lnTo>
                    <a:pt x="200" y="132"/>
                  </a:lnTo>
                  <a:lnTo>
                    <a:pt x="200" y="145"/>
                  </a:lnTo>
                  <a:lnTo>
                    <a:pt x="193" y="169"/>
                  </a:lnTo>
                  <a:lnTo>
                    <a:pt x="187" y="193"/>
                  </a:lnTo>
                  <a:lnTo>
                    <a:pt x="178" y="217"/>
                  </a:lnTo>
                  <a:lnTo>
                    <a:pt x="169" y="241"/>
                  </a:lnTo>
                  <a:lnTo>
                    <a:pt x="161" y="264"/>
                  </a:lnTo>
                  <a:lnTo>
                    <a:pt x="152" y="286"/>
                  </a:lnTo>
                  <a:lnTo>
                    <a:pt x="141" y="310"/>
                  </a:lnTo>
                  <a:lnTo>
                    <a:pt x="132" y="334"/>
                  </a:lnTo>
                  <a:lnTo>
                    <a:pt x="117" y="340"/>
                  </a:lnTo>
                  <a:lnTo>
                    <a:pt x="100" y="347"/>
                  </a:lnTo>
                  <a:lnTo>
                    <a:pt x="85" y="353"/>
                  </a:lnTo>
                  <a:lnTo>
                    <a:pt x="67" y="360"/>
                  </a:lnTo>
                  <a:lnTo>
                    <a:pt x="52" y="364"/>
                  </a:lnTo>
                  <a:lnTo>
                    <a:pt x="35" y="371"/>
                  </a:lnTo>
                  <a:lnTo>
                    <a:pt x="17" y="375"/>
                  </a:lnTo>
                  <a:lnTo>
                    <a:pt x="0" y="379"/>
                  </a:lnTo>
                  <a:lnTo>
                    <a:pt x="11" y="362"/>
                  </a:lnTo>
                  <a:lnTo>
                    <a:pt x="22" y="345"/>
                  </a:lnTo>
                  <a:lnTo>
                    <a:pt x="28" y="325"/>
                  </a:lnTo>
                  <a:lnTo>
                    <a:pt x="35" y="306"/>
                  </a:lnTo>
                  <a:lnTo>
                    <a:pt x="48" y="267"/>
                  </a:lnTo>
                  <a:lnTo>
                    <a:pt x="63" y="227"/>
                  </a:lnTo>
                  <a:lnTo>
                    <a:pt x="76" y="188"/>
                  </a:lnTo>
                  <a:lnTo>
                    <a:pt x="91" y="152"/>
                  </a:lnTo>
                  <a:lnTo>
                    <a:pt x="104" y="112"/>
                  </a:lnTo>
                  <a:lnTo>
                    <a:pt x="119" y="76"/>
                  </a:lnTo>
                  <a:lnTo>
                    <a:pt x="135" y="36"/>
                  </a:lnTo>
                  <a:lnTo>
                    <a:pt x="152" y="0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2" name="Freeform 8"/>
            <p:cNvSpPr>
              <a:spLocks/>
            </p:cNvSpPr>
            <p:nvPr/>
          </p:nvSpPr>
          <p:spPr bwMode="auto">
            <a:xfrm>
              <a:off x="3512" y="446"/>
              <a:ext cx="239" cy="429"/>
            </a:xfrm>
            <a:custGeom>
              <a:avLst/>
              <a:gdLst>
                <a:gd name="T0" fmla="*/ 109 w 239"/>
                <a:gd name="T1" fmla="*/ 384 h 429"/>
                <a:gd name="T2" fmla="*/ 98 w 239"/>
                <a:gd name="T3" fmla="*/ 392 h 429"/>
                <a:gd name="T4" fmla="*/ 85 w 239"/>
                <a:gd name="T5" fmla="*/ 399 h 429"/>
                <a:gd name="T6" fmla="*/ 72 w 239"/>
                <a:gd name="T7" fmla="*/ 405 h 429"/>
                <a:gd name="T8" fmla="*/ 57 w 239"/>
                <a:gd name="T9" fmla="*/ 410 h 429"/>
                <a:gd name="T10" fmla="*/ 43 w 239"/>
                <a:gd name="T11" fmla="*/ 414 h 429"/>
                <a:gd name="T12" fmla="*/ 28 w 239"/>
                <a:gd name="T13" fmla="*/ 418 h 429"/>
                <a:gd name="T14" fmla="*/ 13 w 239"/>
                <a:gd name="T15" fmla="*/ 425 h 429"/>
                <a:gd name="T16" fmla="*/ 0 w 239"/>
                <a:gd name="T17" fmla="*/ 429 h 429"/>
                <a:gd name="T18" fmla="*/ 7 w 239"/>
                <a:gd name="T19" fmla="*/ 423 h 429"/>
                <a:gd name="T20" fmla="*/ 7 w 239"/>
                <a:gd name="T21" fmla="*/ 414 h 429"/>
                <a:gd name="T22" fmla="*/ 4 w 239"/>
                <a:gd name="T23" fmla="*/ 405 h 429"/>
                <a:gd name="T24" fmla="*/ 9 w 239"/>
                <a:gd name="T25" fmla="*/ 397 h 429"/>
                <a:gd name="T26" fmla="*/ 22 w 239"/>
                <a:gd name="T27" fmla="*/ 358 h 429"/>
                <a:gd name="T28" fmla="*/ 35 w 239"/>
                <a:gd name="T29" fmla="*/ 319 h 429"/>
                <a:gd name="T30" fmla="*/ 48 w 239"/>
                <a:gd name="T31" fmla="*/ 280 h 429"/>
                <a:gd name="T32" fmla="*/ 61 w 239"/>
                <a:gd name="T33" fmla="*/ 240 h 429"/>
                <a:gd name="T34" fmla="*/ 72 w 239"/>
                <a:gd name="T35" fmla="*/ 201 h 429"/>
                <a:gd name="T36" fmla="*/ 85 w 239"/>
                <a:gd name="T37" fmla="*/ 162 h 429"/>
                <a:gd name="T38" fmla="*/ 100 w 239"/>
                <a:gd name="T39" fmla="*/ 121 h 429"/>
                <a:gd name="T40" fmla="*/ 115 w 239"/>
                <a:gd name="T41" fmla="*/ 82 h 429"/>
                <a:gd name="T42" fmla="*/ 122 w 239"/>
                <a:gd name="T43" fmla="*/ 65 h 429"/>
                <a:gd name="T44" fmla="*/ 133 w 239"/>
                <a:gd name="T45" fmla="*/ 52 h 429"/>
                <a:gd name="T46" fmla="*/ 148 w 239"/>
                <a:gd name="T47" fmla="*/ 41 h 429"/>
                <a:gd name="T48" fmla="*/ 165 w 239"/>
                <a:gd name="T49" fmla="*/ 32 h 429"/>
                <a:gd name="T50" fmla="*/ 182 w 239"/>
                <a:gd name="T51" fmla="*/ 26 h 429"/>
                <a:gd name="T52" fmla="*/ 202 w 239"/>
                <a:gd name="T53" fmla="*/ 17 h 429"/>
                <a:gd name="T54" fmla="*/ 222 w 239"/>
                <a:gd name="T55" fmla="*/ 10 h 429"/>
                <a:gd name="T56" fmla="*/ 239 w 239"/>
                <a:gd name="T57" fmla="*/ 0 h 429"/>
                <a:gd name="T58" fmla="*/ 232 w 239"/>
                <a:gd name="T59" fmla="*/ 49 h 429"/>
                <a:gd name="T60" fmla="*/ 219 w 239"/>
                <a:gd name="T61" fmla="*/ 99 h 429"/>
                <a:gd name="T62" fmla="*/ 202 w 239"/>
                <a:gd name="T63" fmla="*/ 147 h 429"/>
                <a:gd name="T64" fmla="*/ 182 w 239"/>
                <a:gd name="T65" fmla="*/ 195 h 429"/>
                <a:gd name="T66" fmla="*/ 161 w 239"/>
                <a:gd name="T67" fmla="*/ 240 h 429"/>
                <a:gd name="T68" fmla="*/ 141 w 239"/>
                <a:gd name="T69" fmla="*/ 288 h 429"/>
                <a:gd name="T70" fmla="*/ 122 w 239"/>
                <a:gd name="T71" fmla="*/ 336 h 429"/>
                <a:gd name="T72" fmla="*/ 109 w 239"/>
                <a:gd name="T73" fmla="*/ 38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429">
                  <a:moveTo>
                    <a:pt x="109" y="384"/>
                  </a:moveTo>
                  <a:lnTo>
                    <a:pt x="98" y="392"/>
                  </a:lnTo>
                  <a:lnTo>
                    <a:pt x="85" y="399"/>
                  </a:lnTo>
                  <a:lnTo>
                    <a:pt x="72" y="405"/>
                  </a:lnTo>
                  <a:lnTo>
                    <a:pt x="57" y="410"/>
                  </a:lnTo>
                  <a:lnTo>
                    <a:pt x="43" y="414"/>
                  </a:lnTo>
                  <a:lnTo>
                    <a:pt x="28" y="418"/>
                  </a:lnTo>
                  <a:lnTo>
                    <a:pt x="13" y="425"/>
                  </a:lnTo>
                  <a:lnTo>
                    <a:pt x="0" y="429"/>
                  </a:lnTo>
                  <a:lnTo>
                    <a:pt x="7" y="423"/>
                  </a:lnTo>
                  <a:lnTo>
                    <a:pt x="7" y="414"/>
                  </a:lnTo>
                  <a:lnTo>
                    <a:pt x="4" y="405"/>
                  </a:lnTo>
                  <a:lnTo>
                    <a:pt x="9" y="397"/>
                  </a:lnTo>
                  <a:lnTo>
                    <a:pt x="22" y="358"/>
                  </a:lnTo>
                  <a:lnTo>
                    <a:pt x="35" y="319"/>
                  </a:lnTo>
                  <a:lnTo>
                    <a:pt x="48" y="280"/>
                  </a:lnTo>
                  <a:lnTo>
                    <a:pt x="61" y="240"/>
                  </a:lnTo>
                  <a:lnTo>
                    <a:pt x="72" y="201"/>
                  </a:lnTo>
                  <a:lnTo>
                    <a:pt x="85" y="162"/>
                  </a:lnTo>
                  <a:lnTo>
                    <a:pt x="100" y="121"/>
                  </a:lnTo>
                  <a:lnTo>
                    <a:pt x="115" y="82"/>
                  </a:lnTo>
                  <a:lnTo>
                    <a:pt x="122" y="65"/>
                  </a:lnTo>
                  <a:lnTo>
                    <a:pt x="133" y="52"/>
                  </a:lnTo>
                  <a:lnTo>
                    <a:pt x="148" y="41"/>
                  </a:lnTo>
                  <a:lnTo>
                    <a:pt x="165" y="32"/>
                  </a:lnTo>
                  <a:lnTo>
                    <a:pt x="182" y="26"/>
                  </a:lnTo>
                  <a:lnTo>
                    <a:pt x="202" y="17"/>
                  </a:lnTo>
                  <a:lnTo>
                    <a:pt x="222" y="10"/>
                  </a:lnTo>
                  <a:lnTo>
                    <a:pt x="239" y="0"/>
                  </a:lnTo>
                  <a:lnTo>
                    <a:pt x="232" y="49"/>
                  </a:lnTo>
                  <a:lnTo>
                    <a:pt x="219" y="99"/>
                  </a:lnTo>
                  <a:lnTo>
                    <a:pt x="202" y="147"/>
                  </a:lnTo>
                  <a:lnTo>
                    <a:pt x="182" y="195"/>
                  </a:lnTo>
                  <a:lnTo>
                    <a:pt x="161" y="240"/>
                  </a:lnTo>
                  <a:lnTo>
                    <a:pt x="141" y="288"/>
                  </a:lnTo>
                  <a:lnTo>
                    <a:pt x="122" y="336"/>
                  </a:lnTo>
                  <a:lnTo>
                    <a:pt x="109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3" name="Freeform 9"/>
            <p:cNvSpPr>
              <a:spLocks/>
            </p:cNvSpPr>
            <p:nvPr/>
          </p:nvSpPr>
          <p:spPr bwMode="auto">
            <a:xfrm>
              <a:off x="3199" y="576"/>
              <a:ext cx="250" cy="427"/>
            </a:xfrm>
            <a:custGeom>
              <a:avLst/>
              <a:gdLst>
                <a:gd name="T0" fmla="*/ 168 w 250"/>
                <a:gd name="T1" fmla="*/ 258 h 427"/>
                <a:gd name="T2" fmla="*/ 157 w 250"/>
                <a:gd name="T3" fmla="*/ 291 h 427"/>
                <a:gd name="T4" fmla="*/ 144 w 250"/>
                <a:gd name="T5" fmla="*/ 321 h 427"/>
                <a:gd name="T6" fmla="*/ 133 w 250"/>
                <a:gd name="T7" fmla="*/ 351 h 427"/>
                <a:gd name="T8" fmla="*/ 126 w 250"/>
                <a:gd name="T9" fmla="*/ 384 h 427"/>
                <a:gd name="T10" fmla="*/ 111 w 250"/>
                <a:gd name="T11" fmla="*/ 390 h 427"/>
                <a:gd name="T12" fmla="*/ 96 w 250"/>
                <a:gd name="T13" fmla="*/ 397 h 427"/>
                <a:gd name="T14" fmla="*/ 81 w 250"/>
                <a:gd name="T15" fmla="*/ 401 h 427"/>
                <a:gd name="T16" fmla="*/ 65 w 250"/>
                <a:gd name="T17" fmla="*/ 408 h 427"/>
                <a:gd name="T18" fmla="*/ 50 w 250"/>
                <a:gd name="T19" fmla="*/ 414 h 427"/>
                <a:gd name="T20" fmla="*/ 33 w 250"/>
                <a:gd name="T21" fmla="*/ 419 h 427"/>
                <a:gd name="T22" fmla="*/ 18 w 250"/>
                <a:gd name="T23" fmla="*/ 423 h 427"/>
                <a:gd name="T24" fmla="*/ 0 w 250"/>
                <a:gd name="T25" fmla="*/ 427 h 427"/>
                <a:gd name="T26" fmla="*/ 15 w 250"/>
                <a:gd name="T27" fmla="*/ 377 h 427"/>
                <a:gd name="T28" fmla="*/ 33 w 250"/>
                <a:gd name="T29" fmla="*/ 332 h 427"/>
                <a:gd name="T30" fmla="*/ 52 w 250"/>
                <a:gd name="T31" fmla="*/ 284 h 427"/>
                <a:gd name="T32" fmla="*/ 74 w 250"/>
                <a:gd name="T33" fmla="*/ 239 h 427"/>
                <a:gd name="T34" fmla="*/ 96 w 250"/>
                <a:gd name="T35" fmla="*/ 193 h 427"/>
                <a:gd name="T36" fmla="*/ 118 w 250"/>
                <a:gd name="T37" fmla="*/ 147 h 427"/>
                <a:gd name="T38" fmla="*/ 137 w 250"/>
                <a:gd name="T39" fmla="*/ 102 h 427"/>
                <a:gd name="T40" fmla="*/ 157 w 250"/>
                <a:gd name="T41" fmla="*/ 54 h 427"/>
                <a:gd name="T42" fmla="*/ 157 w 250"/>
                <a:gd name="T43" fmla="*/ 45 h 427"/>
                <a:gd name="T44" fmla="*/ 161 w 250"/>
                <a:gd name="T45" fmla="*/ 39 h 427"/>
                <a:gd name="T46" fmla="*/ 170 w 250"/>
                <a:gd name="T47" fmla="*/ 35 h 427"/>
                <a:gd name="T48" fmla="*/ 178 w 250"/>
                <a:gd name="T49" fmla="*/ 28 h 427"/>
                <a:gd name="T50" fmla="*/ 189 w 250"/>
                <a:gd name="T51" fmla="*/ 24 h 427"/>
                <a:gd name="T52" fmla="*/ 200 w 250"/>
                <a:gd name="T53" fmla="*/ 17 h 427"/>
                <a:gd name="T54" fmla="*/ 211 w 250"/>
                <a:gd name="T55" fmla="*/ 13 h 427"/>
                <a:gd name="T56" fmla="*/ 222 w 250"/>
                <a:gd name="T57" fmla="*/ 8 h 427"/>
                <a:gd name="T58" fmla="*/ 250 w 250"/>
                <a:gd name="T59" fmla="*/ 0 h 427"/>
                <a:gd name="T60" fmla="*/ 246 w 250"/>
                <a:gd name="T61" fmla="*/ 32 h 427"/>
                <a:gd name="T62" fmla="*/ 239 w 250"/>
                <a:gd name="T63" fmla="*/ 65 h 427"/>
                <a:gd name="T64" fmla="*/ 228 w 250"/>
                <a:gd name="T65" fmla="*/ 95 h 427"/>
                <a:gd name="T66" fmla="*/ 215 w 250"/>
                <a:gd name="T67" fmla="*/ 128 h 427"/>
                <a:gd name="T68" fmla="*/ 202 w 250"/>
                <a:gd name="T69" fmla="*/ 160 h 427"/>
                <a:gd name="T70" fmla="*/ 189 w 250"/>
                <a:gd name="T71" fmla="*/ 193 h 427"/>
                <a:gd name="T72" fmla="*/ 178 w 250"/>
                <a:gd name="T73" fmla="*/ 226 h 427"/>
                <a:gd name="T74" fmla="*/ 168 w 250"/>
                <a:gd name="T75" fmla="*/ 25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427">
                  <a:moveTo>
                    <a:pt x="168" y="258"/>
                  </a:moveTo>
                  <a:lnTo>
                    <a:pt x="157" y="291"/>
                  </a:lnTo>
                  <a:lnTo>
                    <a:pt x="144" y="321"/>
                  </a:lnTo>
                  <a:lnTo>
                    <a:pt x="133" y="351"/>
                  </a:lnTo>
                  <a:lnTo>
                    <a:pt x="126" y="384"/>
                  </a:lnTo>
                  <a:lnTo>
                    <a:pt x="111" y="390"/>
                  </a:lnTo>
                  <a:lnTo>
                    <a:pt x="96" y="397"/>
                  </a:lnTo>
                  <a:lnTo>
                    <a:pt x="81" y="401"/>
                  </a:lnTo>
                  <a:lnTo>
                    <a:pt x="65" y="408"/>
                  </a:lnTo>
                  <a:lnTo>
                    <a:pt x="50" y="414"/>
                  </a:lnTo>
                  <a:lnTo>
                    <a:pt x="33" y="419"/>
                  </a:lnTo>
                  <a:lnTo>
                    <a:pt x="18" y="423"/>
                  </a:lnTo>
                  <a:lnTo>
                    <a:pt x="0" y="427"/>
                  </a:lnTo>
                  <a:lnTo>
                    <a:pt x="15" y="377"/>
                  </a:lnTo>
                  <a:lnTo>
                    <a:pt x="33" y="332"/>
                  </a:lnTo>
                  <a:lnTo>
                    <a:pt x="52" y="284"/>
                  </a:lnTo>
                  <a:lnTo>
                    <a:pt x="74" y="239"/>
                  </a:lnTo>
                  <a:lnTo>
                    <a:pt x="96" y="193"/>
                  </a:lnTo>
                  <a:lnTo>
                    <a:pt x="118" y="147"/>
                  </a:lnTo>
                  <a:lnTo>
                    <a:pt x="137" y="102"/>
                  </a:lnTo>
                  <a:lnTo>
                    <a:pt x="157" y="54"/>
                  </a:lnTo>
                  <a:lnTo>
                    <a:pt x="157" y="45"/>
                  </a:lnTo>
                  <a:lnTo>
                    <a:pt x="161" y="39"/>
                  </a:lnTo>
                  <a:lnTo>
                    <a:pt x="170" y="35"/>
                  </a:lnTo>
                  <a:lnTo>
                    <a:pt x="178" y="28"/>
                  </a:lnTo>
                  <a:lnTo>
                    <a:pt x="189" y="24"/>
                  </a:lnTo>
                  <a:lnTo>
                    <a:pt x="200" y="17"/>
                  </a:lnTo>
                  <a:lnTo>
                    <a:pt x="211" y="13"/>
                  </a:lnTo>
                  <a:lnTo>
                    <a:pt x="222" y="8"/>
                  </a:lnTo>
                  <a:lnTo>
                    <a:pt x="250" y="0"/>
                  </a:lnTo>
                  <a:lnTo>
                    <a:pt x="246" y="32"/>
                  </a:lnTo>
                  <a:lnTo>
                    <a:pt x="239" y="65"/>
                  </a:lnTo>
                  <a:lnTo>
                    <a:pt x="228" y="95"/>
                  </a:lnTo>
                  <a:lnTo>
                    <a:pt x="215" y="128"/>
                  </a:lnTo>
                  <a:lnTo>
                    <a:pt x="202" y="160"/>
                  </a:lnTo>
                  <a:lnTo>
                    <a:pt x="189" y="193"/>
                  </a:lnTo>
                  <a:lnTo>
                    <a:pt x="178" y="226"/>
                  </a:lnTo>
                  <a:lnTo>
                    <a:pt x="168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4" name="Freeform 10"/>
            <p:cNvSpPr>
              <a:spLocks/>
            </p:cNvSpPr>
            <p:nvPr/>
          </p:nvSpPr>
          <p:spPr bwMode="auto">
            <a:xfrm>
              <a:off x="1325" y="639"/>
              <a:ext cx="2930" cy="1395"/>
            </a:xfrm>
            <a:custGeom>
              <a:avLst/>
              <a:gdLst>
                <a:gd name="T0" fmla="*/ 2889 w 2930"/>
                <a:gd name="T1" fmla="*/ 97 h 1395"/>
                <a:gd name="T2" fmla="*/ 2808 w 2930"/>
                <a:gd name="T3" fmla="*/ 130 h 1395"/>
                <a:gd name="T4" fmla="*/ 2656 w 2930"/>
                <a:gd name="T5" fmla="*/ 199 h 1395"/>
                <a:gd name="T6" fmla="*/ 2517 w 2930"/>
                <a:gd name="T7" fmla="*/ 254 h 1395"/>
                <a:gd name="T8" fmla="*/ 2380 w 2930"/>
                <a:gd name="T9" fmla="*/ 310 h 1395"/>
                <a:gd name="T10" fmla="*/ 2228 w 2930"/>
                <a:gd name="T11" fmla="*/ 375 h 1395"/>
                <a:gd name="T12" fmla="*/ 2120 w 2930"/>
                <a:gd name="T13" fmla="*/ 427 h 1395"/>
                <a:gd name="T14" fmla="*/ 2065 w 2930"/>
                <a:gd name="T15" fmla="*/ 447 h 1395"/>
                <a:gd name="T16" fmla="*/ 1950 w 2930"/>
                <a:gd name="T17" fmla="*/ 497 h 1395"/>
                <a:gd name="T18" fmla="*/ 1840 w 2930"/>
                <a:gd name="T19" fmla="*/ 538 h 1395"/>
                <a:gd name="T20" fmla="*/ 1627 w 2930"/>
                <a:gd name="T21" fmla="*/ 631 h 1395"/>
                <a:gd name="T22" fmla="*/ 1420 w 2930"/>
                <a:gd name="T23" fmla="*/ 723 h 1395"/>
                <a:gd name="T24" fmla="*/ 1210 w 2930"/>
                <a:gd name="T25" fmla="*/ 809 h 1395"/>
                <a:gd name="T26" fmla="*/ 1090 w 2930"/>
                <a:gd name="T27" fmla="*/ 857 h 1395"/>
                <a:gd name="T28" fmla="*/ 1029 w 2930"/>
                <a:gd name="T29" fmla="*/ 881 h 1395"/>
                <a:gd name="T30" fmla="*/ 780 w 2930"/>
                <a:gd name="T31" fmla="*/ 985 h 1395"/>
                <a:gd name="T32" fmla="*/ 532 w 2930"/>
                <a:gd name="T33" fmla="*/ 1094 h 1395"/>
                <a:gd name="T34" fmla="*/ 284 w 2930"/>
                <a:gd name="T35" fmla="*/ 1198 h 1395"/>
                <a:gd name="T36" fmla="*/ 200 w 2930"/>
                <a:gd name="T37" fmla="*/ 1376 h 1395"/>
                <a:gd name="T38" fmla="*/ 132 w 2930"/>
                <a:gd name="T39" fmla="*/ 1395 h 1395"/>
                <a:gd name="T40" fmla="*/ 65 w 2930"/>
                <a:gd name="T41" fmla="*/ 1345 h 1395"/>
                <a:gd name="T42" fmla="*/ 6 w 2930"/>
                <a:gd name="T43" fmla="*/ 1237 h 1395"/>
                <a:gd name="T44" fmla="*/ 35 w 2930"/>
                <a:gd name="T45" fmla="*/ 1233 h 1395"/>
                <a:gd name="T46" fmla="*/ 76 w 2930"/>
                <a:gd name="T47" fmla="*/ 1248 h 1395"/>
                <a:gd name="T48" fmla="*/ 100 w 2930"/>
                <a:gd name="T49" fmla="*/ 1226 h 1395"/>
                <a:gd name="T50" fmla="*/ 148 w 2930"/>
                <a:gd name="T51" fmla="*/ 1215 h 1395"/>
                <a:gd name="T52" fmla="*/ 158 w 2930"/>
                <a:gd name="T53" fmla="*/ 1183 h 1395"/>
                <a:gd name="T54" fmla="*/ 189 w 2930"/>
                <a:gd name="T55" fmla="*/ 1213 h 1395"/>
                <a:gd name="T56" fmla="*/ 206 w 2930"/>
                <a:gd name="T57" fmla="*/ 1165 h 1395"/>
                <a:gd name="T58" fmla="*/ 232 w 2930"/>
                <a:gd name="T59" fmla="*/ 1189 h 1395"/>
                <a:gd name="T60" fmla="*/ 271 w 2930"/>
                <a:gd name="T61" fmla="*/ 1178 h 1395"/>
                <a:gd name="T62" fmla="*/ 289 w 2930"/>
                <a:gd name="T63" fmla="*/ 1131 h 1395"/>
                <a:gd name="T64" fmla="*/ 339 w 2930"/>
                <a:gd name="T65" fmla="*/ 1135 h 1395"/>
                <a:gd name="T66" fmla="*/ 354 w 2930"/>
                <a:gd name="T67" fmla="*/ 1100 h 1395"/>
                <a:gd name="T68" fmla="*/ 391 w 2930"/>
                <a:gd name="T69" fmla="*/ 1050 h 1395"/>
                <a:gd name="T70" fmla="*/ 406 w 2930"/>
                <a:gd name="T71" fmla="*/ 1011 h 1395"/>
                <a:gd name="T72" fmla="*/ 443 w 2930"/>
                <a:gd name="T73" fmla="*/ 1081 h 1395"/>
                <a:gd name="T74" fmla="*/ 456 w 2930"/>
                <a:gd name="T75" fmla="*/ 1031 h 1395"/>
                <a:gd name="T76" fmla="*/ 471 w 2930"/>
                <a:gd name="T77" fmla="*/ 979 h 1395"/>
                <a:gd name="T78" fmla="*/ 610 w 2930"/>
                <a:gd name="T79" fmla="*/ 918 h 1395"/>
                <a:gd name="T80" fmla="*/ 751 w 2930"/>
                <a:gd name="T81" fmla="*/ 859 h 1395"/>
                <a:gd name="T82" fmla="*/ 906 w 2930"/>
                <a:gd name="T83" fmla="*/ 790 h 1395"/>
                <a:gd name="T84" fmla="*/ 1131 w 2930"/>
                <a:gd name="T85" fmla="*/ 694 h 1395"/>
                <a:gd name="T86" fmla="*/ 1362 w 2930"/>
                <a:gd name="T87" fmla="*/ 605 h 1395"/>
                <a:gd name="T88" fmla="*/ 1588 w 2930"/>
                <a:gd name="T89" fmla="*/ 514 h 1395"/>
                <a:gd name="T90" fmla="*/ 1750 w 2930"/>
                <a:gd name="T91" fmla="*/ 449 h 1395"/>
                <a:gd name="T92" fmla="*/ 1894 w 2930"/>
                <a:gd name="T93" fmla="*/ 388 h 1395"/>
                <a:gd name="T94" fmla="*/ 2018 w 2930"/>
                <a:gd name="T95" fmla="*/ 349 h 1395"/>
                <a:gd name="T96" fmla="*/ 2239 w 2930"/>
                <a:gd name="T97" fmla="*/ 254 h 1395"/>
                <a:gd name="T98" fmla="*/ 2487 w 2930"/>
                <a:gd name="T99" fmla="*/ 152 h 1395"/>
                <a:gd name="T100" fmla="*/ 2734 w 2930"/>
                <a:gd name="T101" fmla="*/ 50 h 1395"/>
                <a:gd name="T102" fmla="*/ 2873 w 2930"/>
                <a:gd name="T103" fmla="*/ 0 h 1395"/>
                <a:gd name="T104" fmla="*/ 2930 w 2930"/>
                <a:gd name="T105" fmla="*/ 69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0" h="1395">
                  <a:moveTo>
                    <a:pt x="2930" y="69"/>
                  </a:moveTo>
                  <a:lnTo>
                    <a:pt x="2921" y="78"/>
                  </a:lnTo>
                  <a:lnTo>
                    <a:pt x="2912" y="84"/>
                  </a:lnTo>
                  <a:lnTo>
                    <a:pt x="2902" y="91"/>
                  </a:lnTo>
                  <a:lnTo>
                    <a:pt x="2889" y="97"/>
                  </a:lnTo>
                  <a:lnTo>
                    <a:pt x="2878" y="102"/>
                  </a:lnTo>
                  <a:lnTo>
                    <a:pt x="2865" y="108"/>
                  </a:lnTo>
                  <a:lnTo>
                    <a:pt x="2852" y="113"/>
                  </a:lnTo>
                  <a:lnTo>
                    <a:pt x="2839" y="117"/>
                  </a:lnTo>
                  <a:lnTo>
                    <a:pt x="2808" y="130"/>
                  </a:lnTo>
                  <a:lnTo>
                    <a:pt x="2778" y="143"/>
                  </a:lnTo>
                  <a:lnTo>
                    <a:pt x="2747" y="156"/>
                  </a:lnTo>
                  <a:lnTo>
                    <a:pt x="2717" y="171"/>
                  </a:lnTo>
                  <a:lnTo>
                    <a:pt x="2687" y="186"/>
                  </a:lnTo>
                  <a:lnTo>
                    <a:pt x="2656" y="199"/>
                  </a:lnTo>
                  <a:lnTo>
                    <a:pt x="2628" y="215"/>
                  </a:lnTo>
                  <a:lnTo>
                    <a:pt x="2598" y="228"/>
                  </a:lnTo>
                  <a:lnTo>
                    <a:pt x="2569" y="234"/>
                  </a:lnTo>
                  <a:lnTo>
                    <a:pt x="2543" y="243"/>
                  </a:lnTo>
                  <a:lnTo>
                    <a:pt x="2517" y="254"/>
                  </a:lnTo>
                  <a:lnTo>
                    <a:pt x="2489" y="265"/>
                  </a:lnTo>
                  <a:lnTo>
                    <a:pt x="2463" y="278"/>
                  </a:lnTo>
                  <a:lnTo>
                    <a:pt x="2437" y="291"/>
                  </a:lnTo>
                  <a:lnTo>
                    <a:pt x="2409" y="301"/>
                  </a:lnTo>
                  <a:lnTo>
                    <a:pt x="2380" y="310"/>
                  </a:lnTo>
                  <a:lnTo>
                    <a:pt x="2350" y="323"/>
                  </a:lnTo>
                  <a:lnTo>
                    <a:pt x="2320" y="336"/>
                  </a:lnTo>
                  <a:lnTo>
                    <a:pt x="2289" y="349"/>
                  </a:lnTo>
                  <a:lnTo>
                    <a:pt x="2259" y="362"/>
                  </a:lnTo>
                  <a:lnTo>
                    <a:pt x="2228" y="375"/>
                  </a:lnTo>
                  <a:lnTo>
                    <a:pt x="2198" y="388"/>
                  </a:lnTo>
                  <a:lnTo>
                    <a:pt x="2170" y="403"/>
                  </a:lnTo>
                  <a:lnTo>
                    <a:pt x="2141" y="421"/>
                  </a:lnTo>
                  <a:lnTo>
                    <a:pt x="2131" y="423"/>
                  </a:lnTo>
                  <a:lnTo>
                    <a:pt x="2120" y="427"/>
                  </a:lnTo>
                  <a:lnTo>
                    <a:pt x="2109" y="432"/>
                  </a:lnTo>
                  <a:lnTo>
                    <a:pt x="2098" y="436"/>
                  </a:lnTo>
                  <a:lnTo>
                    <a:pt x="2087" y="440"/>
                  </a:lnTo>
                  <a:lnTo>
                    <a:pt x="2076" y="445"/>
                  </a:lnTo>
                  <a:lnTo>
                    <a:pt x="2065" y="447"/>
                  </a:lnTo>
                  <a:lnTo>
                    <a:pt x="2055" y="449"/>
                  </a:lnTo>
                  <a:lnTo>
                    <a:pt x="2031" y="462"/>
                  </a:lnTo>
                  <a:lnTo>
                    <a:pt x="2005" y="473"/>
                  </a:lnTo>
                  <a:lnTo>
                    <a:pt x="1979" y="486"/>
                  </a:lnTo>
                  <a:lnTo>
                    <a:pt x="1950" y="497"/>
                  </a:lnTo>
                  <a:lnTo>
                    <a:pt x="1924" y="508"/>
                  </a:lnTo>
                  <a:lnTo>
                    <a:pt x="1896" y="521"/>
                  </a:lnTo>
                  <a:lnTo>
                    <a:pt x="1870" y="532"/>
                  </a:lnTo>
                  <a:lnTo>
                    <a:pt x="1844" y="542"/>
                  </a:lnTo>
                  <a:lnTo>
                    <a:pt x="1840" y="538"/>
                  </a:lnTo>
                  <a:lnTo>
                    <a:pt x="1798" y="566"/>
                  </a:lnTo>
                  <a:lnTo>
                    <a:pt x="1755" y="581"/>
                  </a:lnTo>
                  <a:lnTo>
                    <a:pt x="1711" y="597"/>
                  </a:lnTo>
                  <a:lnTo>
                    <a:pt x="1670" y="614"/>
                  </a:lnTo>
                  <a:lnTo>
                    <a:pt x="1627" y="631"/>
                  </a:lnTo>
                  <a:lnTo>
                    <a:pt x="1585" y="649"/>
                  </a:lnTo>
                  <a:lnTo>
                    <a:pt x="1544" y="668"/>
                  </a:lnTo>
                  <a:lnTo>
                    <a:pt x="1503" y="686"/>
                  </a:lnTo>
                  <a:lnTo>
                    <a:pt x="1462" y="705"/>
                  </a:lnTo>
                  <a:lnTo>
                    <a:pt x="1420" y="723"/>
                  </a:lnTo>
                  <a:lnTo>
                    <a:pt x="1377" y="740"/>
                  </a:lnTo>
                  <a:lnTo>
                    <a:pt x="1336" y="759"/>
                  </a:lnTo>
                  <a:lnTo>
                    <a:pt x="1294" y="777"/>
                  </a:lnTo>
                  <a:lnTo>
                    <a:pt x="1253" y="792"/>
                  </a:lnTo>
                  <a:lnTo>
                    <a:pt x="1210" y="809"/>
                  </a:lnTo>
                  <a:lnTo>
                    <a:pt x="1168" y="825"/>
                  </a:lnTo>
                  <a:lnTo>
                    <a:pt x="1125" y="838"/>
                  </a:lnTo>
                  <a:lnTo>
                    <a:pt x="1114" y="844"/>
                  </a:lnTo>
                  <a:lnTo>
                    <a:pt x="1103" y="851"/>
                  </a:lnTo>
                  <a:lnTo>
                    <a:pt x="1090" y="857"/>
                  </a:lnTo>
                  <a:lnTo>
                    <a:pt x="1077" y="861"/>
                  </a:lnTo>
                  <a:lnTo>
                    <a:pt x="1066" y="866"/>
                  </a:lnTo>
                  <a:lnTo>
                    <a:pt x="1053" y="870"/>
                  </a:lnTo>
                  <a:lnTo>
                    <a:pt x="1040" y="874"/>
                  </a:lnTo>
                  <a:lnTo>
                    <a:pt x="1029" y="881"/>
                  </a:lnTo>
                  <a:lnTo>
                    <a:pt x="979" y="900"/>
                  </a:lnTo>
                  <a:lnTo>
                    <a:pt x="929" y="922"/>
                  </a:lnTo>
                  <a:lnTo>
                    <a:pt x="880" y="944"/>
                  </a:lnTo>
                  <a:lnTo>
                    <a:pt x="830" y="963"/>
                  </a:lnTo>
                  <a:lnTo>
                    <a:pt x="780" y="985"/>
                  </a:lnTo>
                  <a:lnTo>
                    <a:pt x="732" y="1007"/>
                  </a:lnTo>
                  <a:lnTo>
                    <a:pt x="682" y="1029"/>
                  </a:lnTo>
                  <a:lnTo>
                    <a:pt x="632" y="1050"/>
                  </a:lnTo>
                  <a:lnTo>
                    <a:pt x="582" y="1072"/>
                  </a:lnTo>
                  <a:lnTo>
                    <a:pt x="532" y="1094"/>
                  </a:lnTo>
                  <a:lnTo>
                    <a:pt x="484" y="1113"/>
                  </a:lnTo>
                  <a:lnTo>
                    <a:pt x="434" y="1135"/>
                  </a:lnTo>
                  <a:lnTo>
                    <a:pt x="384" y="1157"/>
                  </a:lnTo>
                  <a:lnTo>
                    <a:pt x="334" y="1176"/>
                  </a:lnTo>
                  <a:lnTo>
                    <a:pt x="284" y="1198"/>
                  </a:lnTo>
                  <a:lnTo>
                    <a:pt x="234" y="1217"/>
                  </a:lnTo>
                  <a:lnTo>
                    <a:pt x="226" y="1259"/>
                  </a:lnTo>
                  <a:lnTo>
                    <a:pt x="228" y="1300"/>
                  </a:lnTo>
                  <a:lnTo>
                    <a:pt x="224" y="1341"/>
                  </a:lnTo>
                  <a:lnTo>
                    <a:pt x="200" y="1376"/>
                  </a:lnTo>
                  <a:lnTo>
                    <a:pt x="187" y="1380"/>
                  </a:lnTo>
                  <a:lnTo>
                    <a:pt x="174" y="1384"/>
                  </a:lnTo>
                  <a:lnTo>
                    <a:pt x="161" y="1389"/>
                  </a:lnTo>
                  <a:lnTo>
                    <a:pt x="145" y="1393"/>
                  </a:lnTo>
                  <a:lnTo>
                    <a:pt x="132" y="1395"/>
                  </a:lnTo>
                  <a:lnTo>
                    <a:pt x="117" y="1395"/>
                  </a:lnTo>
                  <a:lnTo>
                    <a:pt x="106" y="1391"/>
                  </a:lnTo>
                  <a:lnTo>
                    <a:pt x="93" y="1384"/>
                  </a:lnTo>
                  <a:lnTo>
                    <a:pt x="78" y="1365"/>
                  </a:lnTo>
                  <a:lnTo>
                    <a:pt x="65" y="1345"/>
                  </a:lnTo>
                  <a:lnTo>
                    <a:pt x="52" y="1326"/>
                  </a:lnTo>
                  <a:lnTo>
                    <a:pt x="39" y="1304"/>
                  </a:lnTo>
                  <a:lnTo>
                    <a:pt x="26" y="1282"/>
                  </a:lnTo>
                  <a:lnTo>
                    <a:pt x="17" y="1259"/>
                  </a:lnTo>
                  <a:lnTo>
                    <a:pt x="6" y="1237"/>
                  </a:lnTo>
                  <a:lnTo>
                    <a:pt x="0" y="1213"/>
                  </a:lnTo>
                  <a:lnTo>
                    <a:pt x="11" y="1211"/>
                  </a:lnTo>
                  <a:lnTo>
                    <a:pt x="22" y="1215"/>
                  </a:lnTo>
                  <a:lnTo>
                    <a:pt x="28" y="1224"/>
                  </a:lnTo>
                  <a:lnTo>
                    <a:pt x="35" y="1233"/>
                  </a:lnTo>
                  <a:lnTo>
                    <a:pt x="35" y="1246"/>
                  </a:lnTo>
                  <a:lnTo>
                    <a:pt x="45" y="1252"/>
                  </a:lnTo>
                  <a:lnTo>
                    <a:pt x="59" y="1259"/>
                  </a:lnTo>
                  <a:lnTo>
                    <a:pt x="69" y="1263"/>
                  </a:lnTo>
                  <a:lnTo>
                    <a:pt x="76" y="1248"/>
                  </a:lnTo>
                  <a:lnTo>
                    <a:pt x="78" y="1233"/>
                  </a:lnTo>
                  <a:lnTo>
                    <a:pt x="78" y="1217"/>
                  </a:lnTo>
                  <a:lnTo>
                    <a:pt x="80" y="1200"/>
                  </a:lnTo>
                  <a:lnTo>
                    <a:pt x="87" y="1215"/>
                  </a:lnTo>
                  <a:lnTo>
                    <a:pt x="100" y="1226"/>
                  </a:lnTo>
                  <a:lnTo>
                    <a:pt x="117" y="1235"/>
                  </a:lnTo>
                  <a:lnTo>
                    <a:pt x="135" y="1241"/>
                  </a:lnTo>
                  <a:lnTo>
                    <a:pt x="145" y="1235"/>
                  </a:lnTo>
                  <a:lnTo>
                    <a:pt x="150" y="1226"/>
                  </a:lnTo>
                  <a:lnTo>
                    <a:pt x="148" y="1215"/>
                  </a:lnTo>
                  <a:lnTo>
                    <a:pt x="143" y="1207"/>
                  </a:lnTo>
                  <a:lnTo>
                    <a:pt x="139" y="1198"/>
                  </a:lnTo>
                  <a:lnTo>
                    <a:pt x="139" y="1191"/>
                  </a:lnTo>
                  <a:lnTo>
                    <a:pt x="143" y="1185"/>
                  </a:lnTo>
                  <a:lnTo>
                    <a:pt x="158" y="1183"/>
                  </a:lnTo>
                  <a:lnTo>
                    <a:pt x="161" y="1189"/>
                  </a:lnTo>
                  <a:lnTo>
                    <a:pt x="163" y="1198"/>
                  </a:lnTo>
                  <a:lnTo>
                    <a:pt x="167" y="1207"/>
                  </a:lnTo>
                  <a:lnTo>
                    <a:pt x="176" y="1213"/>
                  </a:lnTo>
                  <a:lnTo>
                    <a:pt x="189" y="1213"/>
                  </a:lnTo>
                  <a:lnTo>
                    <a:pt x="202" y="1207"/>
                  </a:lnTo>
                  <a:lnTo>
                    <a:pt x="211" y="1198"/>
                  </a:lnTo>
                  <a:lnTo>
                    <a:pt x="215" y="1189"/>
                  </a:lnTo>
                  <a:lnTo>
                    <a:pt x="213" y="1176"/>
                  </a:lnTo>
                  <a:lnTo>
                    <a:pt x="206" y="1165"/>
                  </a:lnTo>
                  <a:lnTo>
                    <a:pt x="204" y="1159"/>
                  </a:lnTo>
                  <a:lnTo>
                    <a:pt x="221" y="1159"/>
                  </a:lnTo>
                  <a:lnTo>
                    <a:pt x="228" y="1167"/>
                  </a:lnTo>
                  <a:lnTo>
                    <a:pt x="230" y="1180"/>
                  </a:lnTo>
                  <a:lnTo>
                    <a:pt x="232" y="1189"/>
                  </a:lnTo>
                  <a:lnTo>
                    <a:pt x="247" y="1191"/>
                  </a:lnTo>
                  <a:lnTo>
                    <a:pt x="256" y="1191"/>
                  </a:lnTo>
                  <a:lnTo>
                    <a:pt x="263" y="1189"/>
                  </a:lnTo>
                  <a:lnTo>
                    <a:pt x="269" y="1183"/>
                  </a:lnTo>
                  <a:lnTo>
                    <a:pt x="271" y="1178"/>
                  </a:lnTo>
                  <a:lnTo>
                    <a:pt x="274" y="1159"/>
                  </a:lnTo>
                  <a:lnTo>
                    <a:pt x="265" y="1139"/>
                  </a:lnTo>
                  <a:lnTo>
                    <a:pt x="261" y="1126"/>
                  </a:lnTo>
                  <a:lnTo>
                    <a:pt x="282" y="1118"/>
                  </a:lnTo>
                  <a:lnTo>
                    <a:pt x="289" y="1131"/>
                  </a:lnTo>
                  <a:lnTo>
                    <a:pt x="293" y="1144"/>
                  </a:lnTo>
                  <a:lnTo>
                    <a:pt x="300" y="1154"/>
                  </a:lnTo>
                  <a:lnTo>
                    <a:pt x="317" y="1161"/>
                  </a:lnTo>
                  <a:lnTo>
                    <a:pt x="334" y="1161"/>
                  </a:lnTo>
                  <a:lnTo>
                    <a:pt x="339" y="1135"/>
                  </a:lnTo>
                  <a:lnTo>
                    <a:pt x="330" y="1111"/>
                  </a:lnTo>
                  <a:lnTo>
                    <a:pt x="326" y="1085"/>
                  </a:lnTo>
                  <a:lnTo>
                    <a:pt x="343" y="1063"/>
                  </a:lnTo>
                  <a:lnTo>
                    <a:pt x="350" y="1081"/>
                  </a:lnTo>
                  <a:lnTo>
                    <a:pt x="354" y="1100"/>
                  </a:lnTo>
                  <a:lnTo>
                    <a:pt x="363" y="1115"/>
                  </a:lnTo>
                  <a:lnTo>
                    <a:pt x="382" y="1124"/>
                  </a:lnTo>
                  <a:lnTo>
                    <a:pt x="400" y="1102"/>
                  </a:lnTo>
                  <a:lnTo>
                    <a:pt x="400" y="1078"/>
                  </a:lnTo>
                  <a:lnTo>
                    <a:pt x="391" y="1050"/>
                  </a:lnTo>
                  <a:lnTo>
                    <a:pt x="382" y="1022"/>
                  </a:lnTo>
                  <a:lnTo>
                    <a:pt x="389" y="1020"/>
                  </a:lnTo>
                  <a:lnTo>
                    <a:pt x="395" y="1018"/>
                  </a:lnTo>
                  <a:lnTo>
                    <a:pt x="400" y="1016"/>
                  </a:lnTo>
                  <a:lnTo>
                    <a:pt x="406" y="1011"/>
                  </a:lnTo>
                  <a:lnTo>
                    <a:pt x="404" y="1029"/>
                  </a:lnTo>
                  <a:lnTo>
                    <a:pt x="410" y="1048"/>
                  </a:lnTo>
                  <a:lnTo>
                    <a:pt x="423" y="1065"/>
                  </a:lnTo>
                  <a:lnTo>
                    <a:pt x="436" y="1081"/>
                  </a:lnTo>
                  <a:lnTo>
                    <a:pt x="443" y="1081"/>
                  </a:lnTo>
                  <a:lnTo>
                    <a:pt x="449" y="1078"/>
                  </a:lnTo>
                  <a:lnTo>
                    <a:pt x="454" y="1072"/>
                  </a:lnTo>
                  <a:lnTo>
                    <a:pt x="458" y="1068"/>
                  </a:lnTo>
                  <a:lnTo>
                    <a:pt x="458" y="1050"/>
                  </a:lnTo>
                  <a:lnTo>
                    <a:pt x="456" y="1031"/>
                  </a:lnTo>
                  <a:lnTo>
                    <a:pt x="447" y="1016"/>
                  </a:lnTo>
                  <a:lnTo>
                    <a:pt x="430" y="1005"/>
                  </a:lnTo>
                  <a:lnTo>
                    <a:pt x="417" y="1005"/>
                  </a:lnTo>
                  <a:lnTo>
                    <a:pt x="443" y="992"/>
                  </a:lnTo>
                  <a:lnTo>
                    <a:pt x="471" y="979"/>
                  </a:lnTo>
                  <a:lnTo>
                    <a:pt x="499" y="966"/>
                  </a:lnTo>
                  <a:lnTo>
                    <a:pt x="525" y="955"/>
                  </a:lnTo>
                  <a:lnTo>
                    <a:pt x="554" y="942"/>
                  </a:lnTo>
                  <a:lnTo>
                    <a:pt x="582" y="931"/>
                  </a:lnTo>
                  <a:lnTo>
                    <a:pt x="610" y="918"/>
                  </a:lnTo>
                  <a:lnTo>
                    <a:pt x="638" y="907"/>
                  </a:lnTo>
                  <a:lnTo>
                    <a:pt x="667" y="894"/>
                  </a:lnTo>
                  <a:lnTo>
                    <a:pt x="695" y="883"/>
                  </a:lnTo>
                  <a:lnTo>
                    <a:pt x="723" y="870"/>
                  </a:lnTo>
                  <a:lnTo>
                    <a:pt x="751" y="859"/>
                  </a:lnTo>
                  <a:lnTo>
                    <a:pt x="777" y="848"/>
                  </a:lnTo>
                  <a:lnTo>
                    <a:pt x="806" y="835"/>
                  </a:lnTo>
                  <a:lnTo>
                    <a:pt x="834" y="825"/>
                  </a:lnTo>
                  <a:lnTo>
                    <a:pt x="862" y="811"/>
                  </a:lnTo>
                  <a:lnTo>
                    <a:pt x="906" y="790"/>
                  </a:lnTo>
                  <a:lnTo>
                    <a:pt x="951" y="770"/>
                  </a:lnTo>
                  <a:lnTo>
                    <a:pt x="997" y="749"/>
                  </a:lnTo>
                  <a:lnTo>
                    <a:pt x="1040" y="731"/>
                  </a:lnTo>
                  <a:lnTo>
                    <a:pt x="1086" y="712"/>
                  </a:lnTo>
                  <a:lnTo>
                    <a:pt x="1131" y="694"/>
                  </a:lnTo>
                  <a:lnTo>
                    <a:pt x="1177" y="675"/>
                  </a:lnTo>
                  <a:lnTo>
                    <a:pt x="1223" y="657"/>
                  </a:lnTo>
                  <a:lnTo>
                    <a:pt x="1268" y="640"/>
                  </a:lnTo>
                  <a:lnTo>
                    <a:pt x="1314" y="623"/>
                  </a:lnTo>
                  <a:lnTo>
                    <a:pt x="1362" y="605"/>
                  </a:lnTo>
                  <a:lnTo>
                    <a:pt x="1407" y="588"/>
                  </a:lnTo>
                  <a:lnTo>
                    <a:pt x="1453" y="571"/>
                  </a:lnTo>
                  <a:lnTo>
                    <a:pt x="1496" y="551"/>
                  </a:lnTo>
                  <a:lnTo>
                    <a:pt x="1542" y="534"/>
                  </a:lnTo>
                  <a:lnTo>
                    <a:pt x="1588" y="514"/>
                  </a:lnTo>
                  <a:lnTo>
                    <a:pt x="1620" y="501"/>
                  </a:lnTo>
                  <a:lnTo>
                    <a:pt x="1653" y="488"/>
                  </a:lnTo>
                  <a:lnTo>
                    <a:pt x="1685" y="475"/>
                  </a:lnTo>
                  <a:lnTo>
                    <a:pt x="1718" y="462"/>
                  </a:lnTo>
                  <a:lnTo>
                    <a:pt x="1750" y="449"/>
                  </a:lnTo>
                  <a:lnTo>
                    <a:pt x="1783" y="436"/>
                  </a:lnTo>
                  <a:lnTo>
                    <a:pt x="1816" y="423"/>
                  </a:lnTo>
                  <a:lnTo>
                    <a:pt x="1846" y="408"/>
                  </a:lnTo>
                  <a:lnTo>
                    <a:pt x="1870" y="397"/>
                  </a:lnTo>
                  <a:lnTo>
                    <a:pt x="1894" y="388"/>
                  </a:lnTo>
                  <a:lnTo>
                    <a:pt x="1920" y="380"/>
                  </a:lnTo>
                  <a:lnTo>
                    <a:pt x="1944" y="373"/>
                  </a:lnTo>
                  <a:lnTo>
                    <a:pt x="1968" y="364"/>
                  </a:lnTo>
                  <a:lnTo>
                    <a:pt x="1994" y="358"/>
                  </a:lnTo>
                  <a:lnTo>
                    <a:pt x="2018" y="349"/>
                  </a:lnTo>
                  <a:lnTo>
                    <a:pt x="2042" y="341"/>
                  </a:lnTo>
                  <a:lnTo>
                    <a:pt x="2091" y="319"/>
                  </a:lnTo>
                  <a:lnTo>
                    <a:pt x="2139" y="297"/>
                  </a:lnTo>
                  <a:lnTo>
                    <a:pt x="2189" y="275"/>
                  </a:lnTo>
                  <a:lnTo>
                    <a:pt x="2239" y="254"/>
                  </a:lnTo>
                  <a:lnTo>
                    <a:pt x="2287" y="234"/>
                  </a:lnTo>
                  <a:lnTo>
                    <a:pt x="2337" y="212"/>
                  </a:lnTo>
                  <a:lnTo>
                    <a:pt x="2387" y="193"/>
                  </a:lnTo>
                  <a:lnTo>
                    <a:pt x="2437" y="171"/>
                  </a:lnTo>
                  <a:lnTo>
                    <a:pt x="2487" y="152"/>
                  </a:lnTo>
                  <a:lnTo>
                    <a:pt x="2537" y="132"/>
                  </a:lnTo>
                  <a:lnTo>
                    <a:pt x="2587" y="110"/>
                  </a:lnTo>
                  <a:lnTo>
                    <a:pt x="2637" y="91"/>
                  </a:lnTo>
                  <a:lnTo>
                    <a:pt x="2687" y="69"/>
                  </a:lnTo>
                  <a:lnTo>
                    <a:pt x="2734" y="50"/>
                  </a:lnTo>
                  <a:lnTo>
                    <a:pt x="2784" y="30"/>
                  </a:lnTo>
                  <a:lnTo>
                    <a:pt x="2834" y="8"/>
                  </a:lnTo>
                  <a:lnTo>
                    <a:pt x="2849" y="8"/>
                  </a:lnTo>
                  <a:lnTo>
                    <a:pt x="2863" y="4"/>
                  </a:lnTo>
                  <a:lnTo>
                    <a:pt x="2873" y="0"/>
                  </a:lnTo>
                  <a:lnTo>
                    <a:pt x="2886" y="2"/>
                  </a:lnTo>
                  <a:lnTo>
                    <a:pt x="2899" y="17"/>
                  </a:lnTo>
                  <a:lnTo>
                    <a:pt x="2906" y="34"/>
                  </a:lnTo>
                  <a:lnTo>
                    <a:pt x="2915" y="54"/>
                  </a:lnTo>
                  <a:lnTo>
                    <a:pt x="293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5" name="Freeform 11"/>
            <p:cNvSpPr>
              <a:spLocks/>
            </p:cNvSpPr>
            <p:nvPr/>
          </p:nvSpPr>
          <p:spPr bwMode="auto">
            <a:xfrm>
              <a:off x="2923" y="702"/>
              <a:ext cx="242" cy="410"/>
            </a:xfrm>
            <a:custGeom>
              <a:avLst/>
              <a:gdLst>
                <a:gd name="T0" fmla="*/ 242 w 242"/>
                <a:gd name="T1" fmla="*/ 0 h 410"/>
                <a:gd name="T2" fmla="*/ 222 w 242"/>
                <a:gd name="T3" fmla="*/ 47 h 410"/>
                <a:gd name="T4" fmla="*/ 202 w 242"/>
                <a:gd name="T5" fmla="*/ 95 h 410"/>
                <a:gd name="T6" fmla="*/ 181 w 242"/>
                <a:gd name="T7" fmla="*/ 143 h 410"/>
                <a:gd name="T8" fmla="*/ 159 w 242"/>
                <a:gd name="T9" fmla="*/ 191 h 410"/>
                <a:gd name="T10" fmla="*/ 137 w 242"/>
                <a:gd name="T11" fmla="*/ 238 h 410"/>
                <a:gd name="T12" fmla="*/ 116 w 242"/>
                <a:gd name="T13" fmla="*/ 284 h 410"/>
                <a:gd name="T14" fmla="*/ 96 w 242"/>
                <a:gd name="T15" fmla="*/ 334 h 410"/>
                <a:gd name="T16" fmla="*/ 76 w 242"/>
                <a:gd name="T17" fmla="*/ 382 h 410"/>
                <a:gd name="T18" fmla="*/ 68 w 242"/>
                <a:gd name="T19" fmla="*/ 386 h 410"/>
                <a:gd name="T20" fmla="*/ 59 w 242"/>
                <a:gd name="T21" fmla="*/ 390 h 410"/>
                <a:gd name="T22" fmla="*/ 48 w 242"/>
                <a:gd name="T23" fmla="*/ 393 h 410"/>
                <a:gd name="T24" fmla="*/ 40 w 242"/>
                <a:gd name="T25" fmla="*/ 397 h 410"/>
                <a:gd name="T26" fmla="*/ 29 w 242"/>
                <a:gd name="T27" fmla="*/ 399 h 410"/>
                <a:gd name="T28" fmla="*/ 20 w 242"/>
                <a:gd name="T29" fmla="*/ 403 h 410"/>
                <a:gd name="T30" fmla="*/ 9 w 242"/>
                <a:gd name="T31" fmla="*/ 406 h 410"/>
                <a:gd name="T32" fmla="*/ 0 w 242"/>
                <a:gd name="T33" fmla="*/ 410 h 410"/>
                <a:gd name="T34" fmla="*/ 7 w 242"/>
                <a:gd name="T35" fmla="*/ 366 h 410"/>
                <a:gd name="T36" fmla="*/ 20 w 242"/>
                <a:gd name="T37" fmla="*/ 323 h 410"/>
                <a:gd name="T38" fmla="*/ 35 w 242"/>
                <a:gd name="T39" fmla="*/ 282 h 410"/>
                <a:gd name="T40" fmla="*/ 55 w 242"/>
                <a:gd name="T41" fmla="*/ 241 h 410"/>
                <a:gd name="T42" fmla="*/ 74 w 242"/>
                <a:gd name="T43" fmla="*/ 202 h 410"/>
                <a:gd name="T44" fmla="*/ 94 w 242"/>
                <a:gd name="T45" fmla="*/ 162 h 410"/>
                <a:gd name="T46" fmla="*/ 111 w 242"/>
                <a:gd name="T47" fmla="*/ 121 h 410"/>
                <a:gd name="T48" fmla="*/ 126 w 242"/>
                <a:gd name="T49" fmla="*/ 80 h 410"/>
                <a:gd name="T50" fmla="*/ 129 w 242"/>
                <a:gd name="T51" fmla="*/ 60 h 410"/>
                <a:gd name="T52" fmla="*/ 137 w 242"/>
                <a:gd name="T53" fmla="*/ 45 h 410"/>
                <a:gd name="T54" fmla="*/ 150 w 242"/>
                <a:gd name="T55" fmla="*/ 34 h 410"/>
                <a:gd name="T56" fmla="*/ 168 w 242"/>
                <a:gd name="T57" fmla="*/ 26 h 410"/>
                <a:gd name="T58" fmla="*/ 185 w 242"/>
                <a:gd name="T59" fmla="*/ 17 h 410"/>
                <a:gd name="T60" fmla="*/ 205 w 242"/>
                <a:gd name="T61" fmla="*/ 11 h 410"/>
                <a:gd name="T62" fmla="*/ 224 w 242"/>
                <a:gd name="T63" fmla="*/ 6 h 410"/>
                <a:gd name="T64" fmla="*/ 242 w 242"/>
                <a:gd name="T6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lnTo>
                    <a:pt x="222" y="47"/>
                  </a:lnTo>
                  <a:lnTo>
                    <a:pt x="202" y="95"/>
                  </a:lnTo>
                  <a:lnTo>
                    <a:pt x="181" y="143"/>
                  </a:lnTo>
                  <a:lnTo>
                    <a:pt x="159" y="191"/>
                  </a:lnTo>
                  <a:lnTo>
                    <a:pt x="137" y="238"/>
                  </a:lnTo>
                  <a:lnTo>
                    <a:pt x="116" y="284"/>
                  </a:lnTo>
                  <a:lnTo>
                    <a:pt x="96" y="334"/>
                  </a:lnTo>
                  <a:lnTo>
                    <a:pt x="76" y="382"/>
                  </a:lnTo>
                  <a:lnTo>
                    <a:pt x="68" y="386"/>
                  </a:lnTo>
                  <a:lnTo>
                    <a:pt x="59" y="390"/>
                  </a:lnTo>
                  <a:lnTo>
                    <a:pt x="48" y="393"/>
                  </a:lnTo>
                  <a:lnTo>
                    <a:pt x="40" y="397"/>
                  </a:lnTo>
                  <a:lnTo>
                    <a:pt x="29" y="399"/>
                  </a:lnTo>
                  <a:lnTo>
                    <a:pt x="20" y="403"/>
                  </a:lnTo>
                  <a:lnTo>
                    <a:pt x="9" y="406"/>
                  </a:lnTo>
                  <a:lnTo>
                    <a:pt x="0" y="410"/>
                  </a:lnTo>
                  <a:lnTo>
                    <a:pt x="7" y="366"/>
                  </a:lnTo>
                  <a:lnTo>
                    <a:pt x="20" y="323"/>
                  </a:lnTo>
                  <a:lnTo>
                    <a:pt x="35" y="282"/>
                  </a:lnTo>
                  <a:lnTo>
                    <a:pt x="55" y="241"/>
                  </a:lnTo>
                  <a:lnTo>
                    <a:pt x="74" y="202"/>
                  </a:lnTo>
                  <a:lnTo>
                    <a:pt x="94" y="162"/>
                  </a:lnTo>
                  <a:lnTo>
                    <a:pt x="111" y="121"/>
                  </a:lnTo>
                  <a:lnTo>
                    <a:pt x="126" y="80"/>
                  </a:lnTo>
                  <a:lnTo>
                    <a:pt x="129" y="60"/>
                  </a:lnTo>
                  <a:lnTo>
                    <a:pt x="137" y="45"/>
                  </a:lnTo>
                  <a:lnTo>
                    <a:pt x="150" y="34"/>
                  </a:lnTo>
                  <a:lnTo>
                    <a:pt x="168" y="26"/>
                  </a:lnTo>
                  <a:lnTo>
                    <a:pt x="185" y="17"/>
                  </a:lnTo>
                  <a:lnTo>
                    <a:pt x="205" y="11"/>
                  </a:lnTo>
                  <a:lnTo>
                    <a:pt x="224" y="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6" name="Freeform 12"/>
            <p:cNvSpPr>
              <a:spLocks/>
            </p:cNvSpPr>
            <p:nvPr/>
          </p:nvSpPr>
          <p:spPr bwMode="auto">
            <a:xfrm>
              <a:off x="2628" y="819"/>
              <a:ext cx="224" cy="412"/>
            </a:xfrm>
            <a:custGeom>
              <a:avLst/>
              <a:gdLst>
                <a:gd name="T0" fmla="*/ 198 w 224"/>
                <a:gd name="T1" fmla="*/ 87 h 412"/>
                <a:gd name="T2" fmla="*/ 182 w 224"/>
                <a:gd name="T3" fmla="*/ 124 h 412"/>
                <a:gd name="T4" fmla="*/ 169 w 224"/>
                <a:gd name="T5" fmla="*/ 161 h 412"/>
                <a:gd name="T6" fmla="*/ 156 w 224"/>
                <a:gd name="T7" fmla="*/ 197 h 412"/>
                <a:gd name="T8" fmla="*/ 143 w 224"/>
                <a:gd name="T9" fmla="*/ 234 h 412"/>
                <a:gd name="T10" fmla="*/ 130 w 224"/>
                <a:gd name="T11" fmla="*/ 271 h 412"/>
                <a:gd name="T12" fmla="*/ 115 w 224"/>
                <a:gd name="T13" fmla="*/ 306 h 412"/>
                <a:gd name="T14" fmla="*/ 100 w 224"/>
                <a:gd name="T15" fmla="*/ 343 h 412"/>
                <a:gd name="T16" fmla="*/ 83 w 224"/>
                <a:gd name="T17" fmla="*/ 380 h 412"/>
                <a:gd name="T18" fmla="*/ 2 w 224"/>
                <a:gd name="T19" fmla="*/ 412 h 412"/>
                <a:gd name="T20" fmla="*/ 0 w 224"/>
                <a:gd name="T21" fmla="*/ 388 h 412"/>
                <a:gd name="T22" fmla="*/ 4 w 224"/>
                <a:gd name="T23" fmla="*/ 362 h 412"/>
                <a:gd name="T24" fmla="*/ 15 w 224"/>
                <a:gd name="T25" fmla="*/ 334 h 412"/>
                <a:gd name="T26" fmla="*/ 26 w 224"/>
                <a:gd name="T27" fmla="*/ 308 h 412"/>
                <a:gd name="T28" fmla="*/ 37 w 224"/>
                <a:gd name="T29" fmla="*/ 273 h 412"/>
                <a:gd name="T30" fmla="*/ 50 w 224"/>
                <a:gd name="T31" fmla="*/ 239 h 412"/>
                <a:gd name="T32" fmla="*/ 65 w 224"/>
                <a:gd name="T33" fmla="*/ 204 h 412"/>
                <a:gd name="T34" fmla="*/ 80 w 224"/>
                <a:gd name="T35" fmla="*/ 171 h 412"/>
                <a:gd name="T36" fmla="*/ 96 w 224"/>
                <a:gd name="T37" fmla="*/ 137 h 412"/>
                <a:gd name="T38" fmla="*/ 113 w 224"/>
                <a:gd name="T39" fmla="*/ 104 h 412"/>
                <a:gd name="T40" fmla="*/ 128 w 224"/>
                <a:gd name="T41" fmla="*/ 69 h 412"/>
                <a:gd name="T42" fmla="*/ 141 w 224"/>
                <a:gd name="T43" fmla="*/ 35 h 412"/>
                <a:gd name="T44" fmla="*/ 224 w 224"/>
                <a:gd name="T45" fmla="*/ 0 h 412"/>
                <a:gd name="T46" fmla="*/ 219 w 224"/>
                <a:gd name="T47" fmla="*/ 22 h 412"/>
                <a:gd name="T48" fmla="*/ 211 w 224"/>
                <a:gd name="T49" fmla="*/ 43 h 412"/>
                <a:gd name="T50" fmla="*/ 202 w 224"/>
                <a:gd name="T51" fmla="*/ 65 h 412"/>
                <a:gd name="T52" fmla="*/ 198 w 224"/>
                <a:gd name="T53" fmla="*/ 8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412">
                  <a:moveTo>
                    <a:pt x="198" y="87"/>
                  </a:moveTo>
                  <a:lnTo>
                    <a:pt x="182" y="124"/>
                  </a:lnTo>
                  <a:lnTo>
                    <a:pt x="169" y="161"/>
                  </a:lnTo>
                  <a:lnTo>
                    <a:pt x="156" y="197"/>
                  </a:lnTo>
                  <a:lnTo>
                    <a:pt x="143" y="234"/>
                  </a:lnTo>
                  <a:lnTo>
                    <a:pt x="130" y="271"/>
                  </a:lnTo>
                  <a:lnTo>
                    <a:pt x="115" y="306"/>
                  </a:lnTo>
                  <a:lnTo>
                    <a:pt x="100" y="343"/>
                  </a:lnTo>
                  <a:lnTo>
                    <a:pt x="83" y="380"/>
                  </a:lnTo>
                  <a:lnTo>
                    <a:pt x="2" y="412"/>
                  </a:lnTo>
                  <a:lnTo>
                    <a:pt x="0" y="388"/>
                  </a:lnTo>
                  <a:lnTo>
                    <a:pt x="4" y="362"/>
                  </a:lnTo>
                  <a:lnTo>
                    <a:pt x="15" y="334"/>
                  </a:lnTo>
                  <a:lnTo>
                    <a:pt x="26" y="308"/>
                  </a:lnTo>
                  <a:lnTo>
                    <a:pt x="37" y="273"/>
                  </a:lnTo>
                  <a:lnTo>
                    <a:pt x="50" y="239"/>
                  </a:lnTo>
                  <a:lnTo>
                    <a:pt x="65" y="204"/>
                  </a:lnTo>
                  <a:lnTo>
                    <a:pt x="80" y="171"/>
                  </a:lnTo>
                  <a:lnTo>
                    <a:pt x="96" y="137"/>
                  </a:lnTo>
                  <a:lnTo>
                    <a:pt x="113" y="104"/>
                  </a:lnTo>
                  <a:lnTo>
                    <a:pt x="128" y="69"/>
                  </a:lnTo>
                  <a:lnTo>
                    <a:pt x="141" y="35"/>
                  </a:lnTo>
                  <a:lnTo>
                    <a:pt x="224" y="0"/>
                  </a:lnTo>
                  <a:lnTo>
                    <a:pt x="219" y="22"/>
                  </a:lnTo>
                  <a:lnTo>
                    <a:pt x="211" y="43"/>
                  </a:lnTo>
                  <a:lnTo>
                    <a:pt x="202" y="65"/>
                  </a:lnTo>
                  <a:lnTo>
                    <a:pt x="198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7" name="Freeform 13"/>
            <p:cNvSpPr>
              <a:spLocks/>
            </p:cNvSpPr>
            <p:nvPr/>
          </p:nvSpPr>
          <p:spPr bwMode="auto">
            <a:xfrm>
              <a:off x="2354" y="934"/>
              <a:ext cx="222" cy="408"/>
            </a:xfrm>
            <a:custGeom>
              <a:avLst/>
              <a:gdLst>
                <a:gd name="T0" fmla="*/ 222 w 222"/>
                <a:gd name="T1" fmla="*/ 0 h 408"/>
                <a:gd name="T2" fmla="*/ 211 w 222"/>
                <a:gd name="T3" fmla="*/ 37 h 408"/>
                <a:gd name="T4" fmla="*/ 198 w 222"/>
                <a:gd name="T5" fmla="*/ 74 h 408"/>
                <a:gd name="T6" fmla="*/ 185 w 222"/>
                <a:gd name="T7" fmla="*/ 111 h 408"/>
                <a:gd name="T8" fmla="*/ 170 w 222"/>
                <a:gd name="T9" fmla="*/ 148 h 408"/>
                <a:gd name="T10" fmla="*/ 155 w 222"/>
                <a:gd name="T11" fmla="*/ 184 h 408"/>
                <a:gd name="T12" fmla="*/ 139 w 222"/>
                <a:gd name="T13" fmla="*/ 221 h 408"/>
                <a:gd name="T14" fmla="*/ 126 w 222"/>
                <a:gd name="T15" fmla="*/ 258 h 408"/>
                <a:gd name="T16" fmla="*/ 111 w 222"/>
                <a:gd name="T17" fmla="*/ 295 h 408"/>
                <a:gd name="T18" fmla="*/ 74 w 222"/>
                <a:gd name="T19" fmla="*/ 382 h 408"/>
                <a:gd name="T20" fmla="*/ 0 w 222"/>
                <a:gd name="T21" fmla="*/ 408 h 408"/>
                <a:gd name="T22" fmla="*/ 18 w 222"/>
                <a:gd name="T23" fmla="*/ 367 h 408"/>
                <a:gd name="T24" fmla="*/ 33 w 222"/>
                <a:gd name="T25" fmla="*/ 323 h 408"/>
                <a:gd name="T26" fmla="*/ 48 w 222"/>
                <a:gd name="T27" fmla="*/ 282 h 408"/>
                <a:gd name="T28" fmla="*/ 61 w 222"/>
                <a:gd name="T29" fmla="*/ 239 h 408"/>
                <a:gd name="T30" fmla="*/ 76 w 222"/>
                <a:gd name="T31" fmla="*/ 195 h 408"/>
                <a:gd name="T32" fmla="*/ 94 w 222"/>
                <a:gd name="T33" fmla="*/ 152 h 408"/>
                <a:gd name="T34" fmla="*/ 111 w 222"/>
                <a:gd name="T35" fmla="*/ 111 h 408"/>
                <a:gd name="T36" fmla="*/ 133 w 222"/>
                <a:gd name="T37" fmla="*/ 69 h 408"/>
                <a:gd name="T38" fmla="*/ 133 w 222"/>
                <a:gd name="T39" fmla="*/ 52 h 408"/>
                <a:gd name="T40" fmla="*/ 137 w 222"/>
                <a:gd name="T41" fmla="*/ 39 h 408"/>
                <a:gd name="T42" fmla="*/ 148 w 222"/>
                <a:gd name="T43" fmla="*/ 30 h 408"/>
                <a:gd name="T44" fmla="*/ 163 w 222"/>
                <a:gd name="T45" fmla="*/ 24 h 408"/>
                <a:gd name="T46" fmla="*/ 178 w 222"/>
                <a:gd name="T47" fmla="*/ 19 h 408"/>
                <a:gd name="T48" fmla="*/ 194 w 222"/>
                <a:gd name="T49" fmla="*/ 13 h 408"/>
                <a:gd name="T50" fmla="*/ 209 w 222"/>
                <a:gd name="T51" fmla="*/ 9 h 408"/>
                <a:gd name="T52" fmla="*/ 222 w 222"/>
                <a:gd name="T5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408">
                  <a:moveTo>
                    <a:pt x="222" y="0"/>
                  </a:moveTo>
                  <a:lnTo>
                    <a:pt x="211" y="37"/>
                  </a:lnTo>
                  <a:lnTo>
                    <a:pt x="198" y="74"/>
                  </a:lnTo>
                  <a:lnTo>
                    <a:pt x="185" y="111"/>
                  </a:lnTo>
                  <a:lnTo>
                    <a:pt x="170" y="148"/>
                  </a:lnTo>
                  <a:lnTo>
                    <a:pt x="155" y="184"/>
                  </a:lnTo>
                  <a:lnTo>
                    <a:pt x="139" y="221"/>
                  </a:lnTo>
                  <a:lnTo>
                    <a:pt x="126" y="258"/>
                  </a:lnTo>
                  <a:lnTo>
                    <a:pt x="111" y="295"/>
                  </a:lnTo>
                  <a:lnTo>
                    <a:pt x="74" y="382"/>
                  </a:lnTo>
                  <a:lnTo>
                    <a:pt x="0" y="408"/>
                  </a:lnTo>
                  <a:lnTo>
                    <a:pt x="18" y="367"/>
                  </a:lnTo>
                  <a:lnTo>
                    <a:pt x="33" y="323"/>
                  </a:lnTo>
                  <a:lnTo>
                    <a:pt x="48" y="282"/>
                  </a:lnTo>
                  <a:lnTo>
                    <a:pt x="61" y="239"/>
                  </a:lnTo>
                  <a:lnTo>
                    <a:pt x="76" y="195"/>
                  </a:lnTo>
                  <a:lnTo>
                    <a:pt x="94" y="152"/>
                  </a:lnTo>
                  <a:lnTo>
                    <a:pt x="111" y="111"/>
                  </a:lnTo>
                  <a:lnTo>
                    <a:pt x="133" y="69"/>
                  </a:lnTo>
                  <a:lnTo>
                    <a:pt x="133" y="52"/>
                  </a:lnTo>
                  <a:lnTo>
                    <a:pt x="137" y="39"/>
                  </a:lnTo>
                  <a:lnTo>
                    <a:pt x="148" y="30"/>
                  </a:lnTo>
                  <a:lnTo>
                    <a:pt x="163" y="24"/>
                  </a:lnTo>
                  <a:lnTo>
                    <a:pt x="178" y="19"/>
                  </a:lnTo>
                  <a:lnTo>
                    <a:pt x="194" y="13"/>
                  </a:lnTo>
                  <a:lnTo>
                    <a:pt x="209" y="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8" name="Freeform 14"/>
            <p:cNvSpPr>
              <a:spLocks/>
            </p:cNvSpPr>
            <p:nvPr/>
          </p:nvSpPr>
          <p:spPr bwMode="auto">
            <a:xfrm>
              <a:off x="2213" y="1040"/>
              <a:ext cx="91" cy="141"/>
            </a:xfrm>
            <a:custGeom>
              <a:avLst/>
              <a:gdLst>
                <a:gd name="T0" fmla="*/ 39 w 91"/>
                <a:gd name="T1" fmla="*/ 141 h 141"/>
                <a:gd name="T2" fmla="*/ 35 w 91"/>
                <a:gd name="T3" fmla="*/ 128 h 141"/>
                <a:gd name="T4" fmla="*/ 24 w 91"/>
                <a:gd name="T5" fmla="*/ 115 h 141"/>
                <a:gd name="T6" fmla="*/ 13 w 91"/>
                <a:gd name="T7" fmla="*/ 104 h 141"/>
                <a:gd name="T8" fmla="*/ 0 w 91"/>
                <a:gd name="T9" fmla="*/ 91 h 141"/>
                <a:gd name="T10" fmla="*/ 7 w 91"/>
                <a:gd name="T11" fmla="*/ 76 h 141"/>
                <a:gd name="T12" fmla="*/ 13 w 91"/>
                <a:gd name="T13" fmla="*/ 61 h 141"/>
                <a:gd name="T14" fmla="*/ 18 w 91"/>
                <a:gd name="T15" fmla="*/ 46 h 141"/>
                <a:gd name="T16" fmla="*/ 15 w 91"/>
                <a:gd name="T17" fmla="*/ 31 h 141"/>
                <a:gd name="T18" fmla="*/ 91 w 91"/>
                <a:gd name="T19" fmla="*/ 0 h 141"/>
                <a:gd name="T20" fmla="*/ 83 w 91"/>
                <a:gd name="T21" fmla="*/ 35 h 141"/>
                <a:gd name="T22" fmla="*/ 72 w 91"/>
                <a:gd name="T23" fmla="*/ 70 h 141"/>
                <a:gd name="T24" fmla="*/ 57 w 91"/>
                <a:gd name="T25" fmla="*/ 107 h 141"/>
                <a:gd name="T26" fmla="*/ 39 w 91"/>
                <a:gd name="T2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41">
                  <a:moveTo>
                    <a:pt x="39" y="141"/>
                  </a:moveTo>
                  <a:lnTo>
                    <a:pt x="35" y="128"/>
                  </a:lnTo>
                  <a:lnTo>
                    <a:pt x="24" y="115"/>
                  </a:lnTo>
                  <a:lnTo>
                    <a:pt x="13" y="104"/>
                  </a:lnTo>
                  <a:lnTo>
                    <a:pt x="0" y="91"/>
                  </a:lnTo>
                  <a:lnTo>
                    <a:pt x="7" y="76"/>
                  </a:lnTo>
                  <a:lnTo>
                    <a:pt x="13" y="61"/>
                  </a:lnTo>
                  <a:lnTo>
                    <a:pt x="18" y="46"/>
                  </a:lnTo>
                  <a:lnTo>
                    <a:pt x="15" y="31"/>
                  </a:lnTo>
                  <a:lnTo>
                    <a:pt x="91" y="0"/>
                  </a:lnTo>
                  <a:lnTo>
                    <a:pt x="83" y="35"/>
                  </a:lnTo>
                  <a:lnTo>
                    <a:pt x="72" y="70"/>
                  </a:lnTo>
                  <a:lnTo>
                    <a:pt x="57" y="107"/>
                  </a:lnTo>
                  <a:lnTo>
                    <a:pt x="3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9" name="Freeform 15"/>
            <p:cNvSpPr>
              <a:spLocks/>
            </p:cNvSpPr>
            <p:nvPr/>
          </p:nvSpPr>
          <p:spPr bwMode="auto">
            <a:xfrm>
              <a:off x="1966" y="1164"/>
              <a:ext cx="149" cy="113"/>
            </a:xfrm>
            <a:custGeom>
              <a:avLst/>
              <a:gdLst>
                <a:gd name="T0" fmla="*/ 30 w 149"/>
                <a:gd name="T1" fmla="*/ 50 h 113"/>
                <a:gd name="T2" fmla="*/ 39 w 149"/>
                <a:gd name="T3" fmla="*/ 61 h 113"/>
                <a:gd name="T4" fmla="*/ 47 w 149"/>
                <a:gd name="T5" fmla="*/ 74 h 113"/>
                <a:gd name="T6" fmla="*/ 60 w 149"/>
                <a:gd name="T7" fmla="*/ 82 h 113"/>
                <a:gd name="T8" fmla="*/ 76 w 149"/>
                <a:gd name="T9" fmla="*/ 87 h 113"/>
                <a:gd name="T10" fmla="*/ 149 w 149"/>
                <a:gd name="T11" fmla="*/ 52 h 113"/>
                <a:gd name="T12" fmla="*/ 145 w 149"/>
                <a:gd name="T13" fmla="*/ 63 h 113"/>
                <a:gd name="T14" fmla="*/ 139 w 149"/>
                <a:gd name="T15" fmla="*/ 74 h 113"/>
                <a:gd name="T16" fmla="*/ 130 w 149"/>
                <a:gd name="T17" fmla="*/ 82 h 113"/>
                <a:gd name="T18" fmla="*/ 119 w 149"/>
                <a:gd name="T19" fmla="*/ 89 h 113"/>
                <a:gd name="T20" fmla="*/ 106 w 149"/>
                <a:gd name="T21" fmla="*/ 95 h 113"/>
                <a:gd name="T22" fmla="*/ 93 w 149"/>
                <a:gd name="T23" fmla="*/ 102 h 113"/>
                <a:gd name="T24" fmla="*/ 80 w 149"/>
                <a:gd name="T25" fmla="*/ 106 h 113"/>
                <a:gd name="T26" fmla="*/ 69 w 149"/>
                <a:gd name="T27" fmla="*/ 113 h 113"/>
                <a:gd name="T28" fmla="*/ 54 w 149"/>
                <a:gd name="T29" fmla="*/ 106 h 113"/>
                <a:gd name="T30" fmla="*/ 41 w 149"/>
                <a:gd name="T31" fmla="*/ 100 h 113"/>
                <a:gd name="T32" fmla="*/ 30 w 149"/>
                <a:gd name="T33" fmla="*/ 89 h 113"/>
                <a:gd name="T34" fmla="*/ 21 w 149"/>
                <a:gd name="T35" fmla="*/ 78 h 113"/>
                <a:gd name="T36" fmla="*/ 15 w 149"/>
                <a:gd name="T37" fmla="*/ 67 h 113"/>
                <a:gd name="T38" fmla="*/ 8 w 149"/>
                <a:gd name="T39" fmla="*/ 54 h 113"/>
                <a:gd name="T40" fmla="*/ 4 w 149"/>
                <a:gd name="T41" fmla="*/ 41 h 113"/>
                <a:gd name="T42" fmla="*/ 0 w 149"/>
                <a:gd name="T43" fmla="*/ 28 h 113"/>
                <a:gd name="T44" fmla="*/ 4 w 149"/>
                <a:gd name="T45" fmla="*/ 22 h 113"/>
                <a:gd name="T46" fmla="*/ 4 w 149"/>
                <a:gd name="T47" fmla="*/ 11 h 113"/>
                <a:gd name="T48" fmla="*/ 4 w 149"/>
                <a:gd name="T49" fmla="*/ 2 h 113"/>
                <a:gd name="T50" fmla="*/ 15 w 149"/>
                <a:gd name="T51" fmla="*/ 0 h 113"/>
                <a:gd name="T52" fmla="*/ 30 w 149"/>
                <a:gd name="T53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3">
                  <a:moveTo>
                    <a:pt x="30" y="50"/>
                  </a:moveTo>
                  <a:lnTo>
                    <a:pt x="39" y="61"/>
                  </a:lnTo>
                  <a:lnTo>
                    <a:pt x="47" y="74"/>
                  </a:lnTo>
                  <a:lnTo>
                    <a:pt x="60" y="82"/>
                  </a:lnTo>
                  <a:lnTo>
                    <a:pt x="76" y="87"/>
                  </a:lnTo>
                  <a:lnTo>
                    <a:pt x="149" y="52"/>
                  </a:lnTo>
                  <a:lnTo>
                    <a:pt x="145" y="63"/>
                  </a:lnTo>
                  <a:lnTo>
                    <a:pt x="139" y="74"/>
                  </a:lnTo>
                  <a:lnTo>
                    <a:pt x="130" y="82"/>
                  </a:lnTo>
                  <a:lnTo>
                    <a:pt x="119" y="89"/>
                  </a:lnTo>
                  <a:lnTo>
                    <a:pt x="106" y="95"/>
                  </a:lnTo>
                  <a:lnTo>
                    <a:pt x="93" y="102"/>
                  </a:lnTo>
                  <a:lnTo>
                    <a:pt x="80" y="106"/>
                  </a:lnTo>
                  <a:lnTo>
                    <a:pt x="69" y="113"/>
                  </a:lnTo>
                  <a:lnTo>
                    <a:pt x="54" y="106"/>
                  </a:lnTo>
                  <a:lnTo>
                    <a:pt x="41" y="100"/>
                  </a:lnTo>
                  <a:lnTo>
                    <a:pt x="30" y="89"/>
                  </a:lnTo>
                  <a:lnTo>
                    <a:pt x="21" y="78"/>
                  </a:lnTo>
                  <a:lnTo>
                    <a:pt x="15" y="67"/>
                  </a:lnTo>
                  <a:lnTo>
                    <a:pt x="8" y="54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4" y="11"/>
                  </a:lnTo>
                  <a:lnTo>
                    <a:pt x="4" y="2"/>
                  </a:lnTo>
                  <a:lnTo>
                    <a:pt x="15" y="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0" name="Freeform 16"/>
            <p:cNvSpPr>
              <a:spLocks/>
            </p:cNvSpPr>
            <p:nvPr/>
          </p:nvSpPr>
          <p:spPr bwMode="auto">
            <a:xfrm>
              <a:off x="1618" y="1249"/>
              <a:ext cx="124" cy="82"/>
            </a:xfrm>
            <a:custGeom>
              <a:avLst/>
              <a:gdLst>
                <a:gd name="T0" fmla="*/ 124 w 124"/>
                <a:gd name="T1" fmla="*/ 0 h 82"/>
                <a:gd name="T2" fmla="*/ 113 w 124"/>
                <a:gd name="T3" fmla="*/ 8 h 82"/>
                <a:gd name="T4" fmla="*/ 104 w 124"/>
                <a:gd name="T5" fmla="*/ 19 h 82"/>
                <a:gd name="T6" fmla="*/ 93 w 124"/>
                <a:gd name="T7" fmla="*/ 32 h 82"/>
                <a:gd name="T8" fmla="*/ 83 w 124"/>
                <a:gd name="T9" fmla="*/ 43 h 82"/>
                <a:gd name="T10" fmla="*/ 72 w 124"/>
                <a:gd name="T11" fmla="*/ 52 h 82"/>
                <a:gd name="T12" fmla="*/ 59 w 124"/>
                <a:gd name="T13" fmla="*/ 60 h 82"/>
                <a:gd name="T14" fmla="*/ 44 w 124"/>
                <a:gd name="T15" fmla="*/ 65 h 82"/>
                <a:gd name="T16" fmla="*/ 28 w 124"/>
                <a:gd name="T17" fmla="*/ 67 h 82"/>
                <a:gd name="T18" fmla="*/ 22 w 124"/>
                <a:gd name="T19" fmla="*/ 71 h 82"/>
                <a:gd name="T20" fmla="*/ 15 w 124"/>
                <a:gd name="T21" fmla="*/ 78 h 82"/>
                <a:gd name="T22" fmla="*/ 9 w 124"/>
                <a:gd name="T23" fmla="*/ 82 h 82"/>
                <a:gd name="T24" fmla="*/ 0 w 124"/>
                <a:gd name="T25" fmla="*/ 82 h 82"/>
                <a:gd name="T26" fmla="*/ 7 w 124"/>
                <a:gd name="T27" fmla="*/ 71 h 82"/>
                <a:gd name="T28" fmla="*/ 15 w 124"/>
                <a:gd name="T29" fmla="*/ 60 h 82"/>
                <a:gd name="T30" fmla="*/ 22 w 124"/>
                <a:gd name="T31" fmla="*/ 52 h 82"/>
                <a:gd name="T32" fmla="*/ 24 w 124"/>
                <a:gd name="T33" fmla="*/ 39 h 82"/>
                <a:gd name="T34" fmla="*/ 35 w 124"/>
                <a:gd name="T35" fmla="*/ 32 h 82"/>
                <a:gd name="T36" fmla="*/ 48 w 124"/>
                <a:gd name="T37" fmla="*/ 26 h 82"/>
                <a:gd name="T38" fmla="*/ 61 w 124"/>
                <a:gd name="T39" fmla="*/ 19 h 82"/>
                <a:gd name="T40" fmla="*/ 74 w 124"/>
                <a:gd name="T41" fmla="*/ 15 h 82"/>
                <a:gd name="T42" fmla="*/ 87 w 124"/>
                <a:gd name="T43" fmla="*/ 13 h 82"/>
                <a:gd name="T44" fmla="*/ 98 w 124"/>
                <a:gd name="T45" fmla="*/ 8 h 82"/>
                <a:gd name="T46" fmla="*/ 111 w 124"/>
                <a:gd name="T47" fmla="*/ 4 h 82"/>
                <a:gd name="T48" fmla="*/ 124 w 124"/>
                <a:gd name="T4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82">
                  <a:moveTo>
                    <a:pt x="124" y="0"/>
                  </a:moveTo>
                  <a:lnTo>
                    <a:pt x="113" y="8"/>
                  </a:lnTo>
                  <a:lnTo>
                    <a:pt x="104" y="19"/>
                  </a:lnTo>
                  <a:lnTo>
                    <a:pt x="93" y="32"/>
                  </a:lnTo>
                  <a:lnTo>
                    <a:pt x="83" y="43"/>
                  </a:lnTo>
                  <a:lnTo>
                    <a:pt x="72" y="52"/>
                  </a:lnTo>
                  <a:lnTo>
                    <a:pt x="59" y="60"/>
                  </a:lnTo>
                  <a:lnTo>
                    <a:pt x="44" y="65"/>
                  </a:lnTo>
                  <a:lnTo>
                    <a:pt x="28" y="67"/>
                  </a:lnTo>
                  <a:lnTo>
                    <a:pt x="22" y="71"/>
                  </a:lnTo>
                  <a:lnTo>
                    <a:pt x="15" y="78"/>
                  </a:lnTo>
                  <a:lnTo>
                    <a:pt x="9" y="82"/>
                  </a:lnTo>
                  <a:lnTo>
                    <a:pt x="0" y="82"/>
                  </a:lnTo>
                  <a:lnTo>
                    <a:pt x="7" y="71"/>
                  </a:lnTo>
                  <a:lnTo>
                    <a:pt x="15" y="60"/>
                  </a:lnTo>
                  <a:lnTo>
                    <a:pt x="22" y="52"/>
                  </a:lnTo>
                  <a:lnTo>
                    <a:pt x="24" y="39"/>
                  </a:lnTo>
                  <a:lnTo>
                    <a:pt x="35" y="32"/>
                  </a:lnTo>
                  <a:lnTo>
                    <a:pt x="48" y="26"/>
                  </a:lnTo>
                  <a:lnTo>
                    <a:pt x="61" y="19"/>
                  </a:lnTo>
                  <a:lnTo>
                    <a:pt x="74" y="15"/>
                  </a:lnTo>
                  <a:lnTo>
                    <a:pt x="87" y="13"/>
                  </a:lnTo>
                  <a:lnTo>
                    <a:pt x="98" y="8"/>
                  </a:lnTo>
                  <a:lnTo>
                    <a:pt x="11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1" name="Freeform 17"/>
            <p:cNvSpPr>
              <a:spLocks/>
            </p:cNvSpPr>
            <p:nvPr/>
          </p:nvSpPr>
          <p:spPr bwMode="auto">
            <a:xfrm>
              <a:off x="1961" y="1262"/>
              <a:ext cx="42" cy="65"/>
            </a:xfrm>
            <a:custGeom>
              <a:avLst/>
              <a:gdLst>
                <a:gd name="T0" fmla="*/ 42 w 42"/>
                <a:gd name="T1" fmla="*/ 58 h 65"/>
                <a:gd name="T2" fmla="*/ 37 w 42"/>
                <a:gd name="T3" fmla="*/ 60 h 65"/>
                <a:gd name="T4" fmla="*/ 33 w 42"/>
                <a:gd name="T5" fmla="*/ 63 h 65"/>
                <a:gd name="T6" fmla="*/ 29 w 42"/>
                <a:gd name="T7" fmla="*/ 65 h 65"/>
                <a:gd name="T8" fmla="*/ 24 w 42"/>
                <a:gd name="T9" fmla="*/ 65 h 65"/>
                <a:gd name="T10" fmla="*/ 11 w 42"/>
                <a:gd name="T11" fmla="*/ 50 h 65"/>
                <a:gd name="T12" fmla="*/ 2 w 42"/>
                <a:gd name="T13" fmla="*/ 32 h 65"/>
                <a:gd name="T14" fmla="*/ 0 w 42"/>
                <a:gd name="T15" fmla="*/ 15 h 65"/>
                <a:gd name="T16" fmla="*/ 5 w 42"/>
                <a:gd name="T17" fmla="*/ 0 h 65"/>
                <a:gd name="T18" fmla="*/ 20 w 42"/>
                <a:gd name="T19" fmla="*/ 8 h 65"/>
                <a:gd name="T20" fmla="*/ 29 w 42"/>
                <a:gd name="T21" fmla="*/ 24 h 65"/>
                <a:gd name="T22" fmla="*/ 33 w 42"/>
                <a:gd name="T23" fmla="*/ 41 h 65"/>
                <a:gd name="T24" fmla="*/ 42 w 42"/>
                <a:gd name="T25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5">
                  <a:moveTo>
                    <a:pt x="42" y="58"/>
                  </a:moveTo>
                  <a:lnTo>
                    <a:pt x="37" y="60"/>
                  </a:lnTo>
                  <a:lnTo>
                    <a:pt x="33" y="63"/>
                  </a:lnTo>
                  <a:lnTo>
                    <a:pt x="29" y="65"/>
                  </a:lnTo>
                  <a:lnTo>
                    <a:pt x="24" y="65"/>
                  </a:lnTo>
                  <a:lnTo>
                    <a:pt x="11" y="50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5" y="0"/>
                  </a:lnTo>
                  <a:lnTo>
                    <a:pt x="20" y="8"/>
                  </a:lnTo>
                  <a:lnTo>
                    <a:pt x="29" y="24"/>
                  </a:lnTo>
                  <a:lnTo>
                    <a:pt x="33" y="41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2" name="Freeform 18"/>
            <p:cNvSpPr>
              <a:spLocks/>
            </p:cNvSpPr>
            <p:nvPr/>
          </p:nvSpPr>
          <p:spPr bwMode="auto">
            <a:xfrm>
              <a:off x="1890" y="1264"/>
              <a:ext cx="50" cy="91"/>
            </a:xfrm>
            <a:custGeom>
              <a:avLst/>
              <a:gdLst>
                <a:gd name="T0" fmla="*/ 37 w 50"/>
                <a:gd name="T1" fmla="*/ 32 h 91"/>
                <a:gd name="T2" fmla="*/ 43 w 50"/>
                <a:gd name="T3" fmla="*/ 45 h 91"/>
                <a:gd name="T4" fmla="*/ 50 w 50"/>
                <a:gd name="T5" fmla="*/ 61 h 91"/>
                <a:gd name="T6" fmla="*/ 50 w 50"/>
                <a:gd name="T7" fmla="*/ 78 h 91"/>
                <a:gd name="T8" fmla="*/ 45 w 50"/>
                <a:gd name="T9" fmla="*/ 91 h 91"/>
                <a:gd name="T10" fmla="*/ 32 w 50"/>
                <a:gd name="T11" fmla="*/ 91 h 91"/>
                <a:gd name="T12" fmla="*/ 26 w 50"/>
                <a:gd name="T13" fmla="*/ 84 h 91"/>
                <a:gd name="T14" fmla="*/ 19 w 50"/>
                <a:gd name="T15" fmla="*/ 74 h 91"/>
                <a:gd name="T16" fmla="*/ 15 w 50"/>
                <a:gd name="T17" fmla="*/ 65 h 91"/>
                <a:gd name="T18" fmla="*/ 15 w 50"/>
                <a:gd name="T19" fmla="*/ 45 h 91"/>
                <a:gd name="T20" fmla="*/ 4 w 50"/>
                <a:gd name="T21" fmla="*/ 26 h 91"/>
                <a:gd name="T22" fmla="*/ 0 w 50"/>
                <a:gd name="T23" fmla="*/ 11 h 91"/>
                <a:gd name="T24" fmla="*/ 19 w 50"/>
                <a:gd name="T25" fmla="*/ 0 h 91"/>
                <a:gd name="T26" fmla="*/ 37 w 50"/>
                <a:gd name="T27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91">
                  <a:moveTo>
                    <a:pt x="37" y="32"/>
                  </a:moveTo>
                  <a:lnTo>
                    <a:pt x="43" y="45"/>
                  </a:lnTo>
                  <a:lnTo>
                    <a:pt x="50" y="61"/>
                  </a:lnTo>
                  <a:lnTo>
                    <a:pt x="50" y="78"/>
                  </a:lnTo>
                  <a:lnTo>
                    <a:pt x="45" y="91"/>
                  </a:lnTo>
                  <a:lnTo>
                    <a:pt x="32" y="91"/>
                  </a:lnTo>
                  <a:lnTo>
                    <a:pt x="26" y="84"/>
                  </a:lnTo>
                  <a:lnTo>
                    <a:pt x="19" y="74"/>
                  </a:lnTo>
                  <a:lnTo>
                    <a:pt x="15" y="65"/>
                  </a:lnTo>
                  <a:lnTo>
                    <a:pt x="15" y="45"/>
                  </a:lnTo>
                  <a:lnTo>
                    <a:pt x="4" y="26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3" name="Freeform 19"/>
            <p:cNvSpPr>
              <a:spLocks/>
            </p:cNvSpPr>
            <p:nvPr/>
          </p:nvSpPr>
          <p:spPr bwMode="auto">
            <a:xfrm>
              <a:off x="2087" y="1290"/>
              <a:ext cx="131" cy="167"/>
            </a:xfrm>
            <a:custGeom>
              <a:avLst/>
              <a:gdLst>
                <a:gd name="T0" fmla="*/ 81 w 131"/>
                <a:gd name="T1" fmla="*/ 121 h 167"/>
                <a:gd name="T2" fmla="*/ 74 w 131"/>
                <a:gd name="T3" fmla="*/ 130 h 167"/>
                <a:gd name="T4" fmla="*/ 65 w 131"/>
                <a:gd name="T5" fmla="*/ 137 h 167"/>
                <a:gd name="T6" fmla="*/ 55 w 131"/>
                <a:gd name="T7" fmla="*/ 143 h 167"/>
                <a:gd name="T8" fmla="*/ 44 w 131"/>
                <a:gd name="T9" fmla="*/ 150 h 167"/>
                <a:gd name="T10" fmla="*/ 33 w 131"/>
                <a:gd name="T11" fmla="*/ 154 h 167"/>
                <a:gd name="T12" fmla="*/ 22 w 131"/>
                <a:gd name="T13" fmla="*/ 158 h 167"/>
                <a:gd name="T14" fmla="*/ 11 w 131"/>
                <a:gd name="T15" fmla="*/ 163 h 167"/>
                <a:gd name="T16" fmla="*/ 0 w 131"/>
                <a:gd name="T17" fmla="*/ 167 h 167"/>
                <a:gd name="T18" fmla="*/ 46 w 131"/>
                <a:gd name="T19" fmla="*/ 65 h 167"/>
                <a:gd name="T20" fmla="*/ 131 w 131"/>
                <a:gd name="T21" fmla="*/ 0 h 167"/>
                <a:gd name="T22" fmla="*/ 122 w 131"/>
                <a:gd name="T23" fmla="*/ 32 h 167"/>
                <a:gd name="T24" fmla="*/ 104 w 131"/>
                <a:gd name="T25" fmla="*/ 61 h 167"/>
                <a:gd name="T26" fmla="*/ 87 w 131"/>
                <a:gd name="T27" fmla="*/ 89 h 167"/>
                <a:gd name="T28" fmla="*/ 81 w 131"/>
                <a:gd name="T29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67">
                  <a:moveTo>
                    <a:pt x="81" y="121"/>
                  </a:moveTo>
                  <a:lnTo>
                    <a:pt x="74" y="130"/>
                  </a:lnTo>
                  <a:lnTo>
                    <a:pt x="65" y="137"/>
                  </a:lnTo>
                  <a:lnTo>
                    <a:pt x="55" y="143"/>
                  </a:lnTo>
                  <a:lnTo>
                    <a:pt x="44" y="150"/>
                  </a:lnTo>
                  <a:lnTo>
                    <a:pt x="33" y="154"/>
                  </a:lnTo>
                  <a:lnTo>
                    <a:pt x="22" y="158"/>
                  </a:lnTo>
                  <a:lnTo>
                    <a:pt x="11" y="163"/>
                  </a:lnTo>
                  <a:lnTo>
                    <a:pt x="0" y="167"/>
                  </a:lnTo>
                  <a:lnTo>
                    <a:pt x="46" y="65"/>
                  </a:lnTo>
                  <a:lnTo>
                    <a:pt x="131" y="0"/>
                  </a:lnTo>
                  <a:lnTo>
                    <a:pt x="122" y="32"/>
                  </a:lnTo>
                  <a:lnTo>
                    <a:pt x="104" y="61"/>
                  </a:lnTo>
                  <a:lnTo>
                    <a:pt x="87" y="89"/>
                  </a:lnTo>
                  <a:lnTo>
                    <a:pt x="8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4" name="Freeform 20"/>
            <p:cNvSpPr>
              <a:spLocks/>
            </p:cNvSpPr>
            <p:nvPr/>
          </p:nvSpPr>
          <p:spPr bwMode="auto">
            <a:xfrm>
              <a:off x="1840" y="1296"/>
              <a:ext cx="43" cy="105"/>
            </a:xfrm>
            <a:custGeom>
              <a:avLst/>
              <a:gdLst>
                <a:gd name="T0" fmla="*/ 34 w 43"/>
                <a:gd name="T1" fmla="*/ 35 h 105"/>
                <a:gd name="T2" fmla="*/ 32 w 43"/>
                <a:gd name="T3" fmla="*/ 52 h 105"/>
                <a:gd name="T4" fmla="*/ 41 w 43"/>
                <a:gd name="T5" fmla="*/ 72 h 105"/>
                <a:gd name="T6" fmla="*/ 43 w 43"/>
                <a:gd name="T7" fmla="*/ 89 h 105"/>
                <a:gd name="T8" fmla="*/ 30 w 43"/>
                <a:gd name="T9" fmla="*/ 105 h 105"/>
                <a:gd name="T10" fmla="*/ 10 w 43"/>
                <a:gd name="T11" fmla="*/ 83 h 105"/>
                <a:gd name="T12" fmla="*/ 2 w 43"/>
                <a:gd name="T13" fmla="*/ 57 h 105"/>
                <a:gd name="T14" fmla="*/ 0 w 43"/>
                <a:gd name="T15" fmla="*/ 29 h 105"/>
                <a:gd name="T16" fmla="*/ 0 w 43"/>
                <a:gd name="T17" fmla="*/ 0 h 105"/>
                <a:gd name="T18" fmla="*/ 13 w 43"/>
                <a:gd name="T19" fmla="*/ 7 h 105"/>
                <a:gd name="T20" fmla="*/ 21 w 43"/>
                <a:gd name="T21" fmla="*/ 16 h 105"/>
                <a:gd name="T22" fmla="*/ 28 w 43"/>
                <a:gd name="T23" fmla="*/ 26 h 105"/>
                <a:gd name="T24" fmla="*/ 34 w 43"/>
                <a:gd name="T25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5">
                  <a:moveTo>
                    <a:pt x="34" y="35"/>
                  </a:moveTo>
                  <a:lnTo>
                    <a:pt x="32" y="52"/>
                  </a:lnTo>
                  <a:lnTo>
                    <a:pt x="41" y="72"/>
                  </a:lnTo>
                  <a:lnTo>
                    <a:pt x="43" y="89"/>
                  </a:lnTo>
                  <a:lnTo>
                    <a:pt x="30" y="105"/>
                  </a:lnTo>
                  <a:lnTo>
                    <a:pt x="10" y="83"/>
                  </a:lnTo>
                  <a:lnTo>
                    <a:pt x="2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3" y="7"/>
                  </a:lnTo>
                  <a:lnTo>
                    <a:pt x="21" y="16"/>
                  </a:lnTo>
                  <a:lnTo>
                    <a:pt x="28" y="26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auto">
            <a:xfrm>
              <a:off x="1447" y="1342"/>
              <a:ext cx="58" cy="35"/>
            </a:xfrm>
            <a:custGeom>
              <a:avLst/>
              <a:gdLst>
                <a:gd name="T0" fmla="*/ 4 w 58"/>
                <a:gd name="T1" fmla="*/ 35 h 35"/>
                <a:gd name="T2" fmla="*/ 0 w 58"/>
                <a:gd name="T3" fmla="*/ 33 h 35"/>
                <a:gd name="T4" fmla="*/ 13 w 58"/>
                <a:gd name="T5" fmla="*/ 24 h 35"/>
                <a:gd name="T6" fmla="*/ 28 w 58"/>
                <a:gd name="T7" fmla="*/ 15 h 35"/>
                <a:gd name="T8" fmla="*/ 43 w 58"/>
                <a:gd name="T9" fmla="*/ 6 h 35"/>
                <a:gd name="T10" fmla="*/ 58 w 58"/>
                <a:gd name="T11" fmla="*/ 0 h 35"/>
                <a:gd name="T12" fmla="*/ 54 w 58"/>
                <a:gd name="T13" fmla="*/ 13 h 35"/>
                <a:gd name="T14" fmla="*/ 41 w 58"/>
                <a:gd name="T15" fmla="*/ 24 h 35"/>
                <a:gd name="T16" fmla="*/ 23 w 58"/>
                <a:gd name="T17" fmla="*/ 30 h 35"/>
                <a:gd name="T18" fmla="*/ 4 w 5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5">
                  <a:moveTo>
                    <a:pt x="4" y="35"/>
                  </a:moveTo>
                  <a:lnTo>
                    <a:pt x="0" y="33"/>
                  </a:lnTo>
                  <a:lnTo>
                    <a:pt x="13" y="24"/>
                  </a:lnTo>
                  <a:lnTo>
                    <a:pt x="28" y="15"/>
                  </a:lnTo>
                  <a:lnTo>
                    <a:pt x="43" y="6"/>
                  </a:lnTo>
                  <a:lnTo>
                    <a:pt x="58" y="0"/>
                  </a:lnTo>
                  <a:lnTo>
                    <a:pt x="54" y="13"/>
                  </a:lnTo>
                  <a:lnTo>
                    <a:pt x="41" y="24"/>
                  </a:lnTo>
                  <a:lnTo>
                    <a:pt x="23" y="30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auto">
            <a:xfrm>
              <a:off x="1770" y="1344"/>
              <a:ext cx="44" cy="104"/>
            </a:xfrm>
            <a:custGeom>
              <a:avLst/>
              <a:gdLst>
                <a:gd name="T0" fmla="*/ 39 w 44"/>
                <a:gd name="T1" fmla="*/ 104 h 104"/>
                <a:gd name="T2" fmla="*/ 20 w 44"/>
                <a:gd name="T3" fmla="*/ 104 h 104"/>
                <a:gd name="T4" fmla="*/ 15 w 44"/>
                <a:gd name="T5" fmla="*/ 93 h 104"/>
                <a:gd name="T6" fmla="*/ 13 w 44"/>
                <a:gd name="T7" fmla="*/ 78 h 104"/>
                <a:gd name="T8" fmla="*/ 9 w 44"/>
                <a:gd name="T9" fmla="*/ 65 h 104"/>
                <a:gd name="T10" fmla="*/ 11 w 44"/>
                <a:gd name="T11" fmla="*/ 48 h 104"/>
                <a:gd name="T12" fmla="*/ 7 w 44"/>
                <a:gd name="T13" fmla="*/ 33 h 104"/>
                <a:gd name="T14" fmla="*/ 0 w 44"/>
                <a:gd name="T15" fmla="*/ 18 h 104"/>
                <a:gd name="T16" fmla="*/ 4 w 44"/>
                <a:gd name="T17" fmla="*/ 0 h 104"/>
                <a:gd name="T18" fmla="*/ 22 w 44"/>
                <a:gd name="T19" fmla="*/ 24 h 104"/>
                <a:gd name="T20" fmla="*/ 37 w 44"/>
                <a:gd name="T21" fmla="*/ 48 h 104"/>
                <a:gd name="T22" fmla="*/ 44 w 44"/>
                <a:gd name="T23" fmla="*/ 76 h 104"/>
                <a:gd name="T24" fmla="*/ 39 w 44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4">
                  <a:moveTo>
                    <a:pt x="39" y="104"/>
                  </a:moveTo>
                  <a:lnTo>
                    <a:pt x="20" y="104"/>
                  </a:lnTo>
                  <a:lnTo>
                    <a:pt x="15" y="93"/>
                  </a:lnTo>
                  <a:lnTo>
                    <a:pt x="13" y="78"/>
                  </a:lnTo>
                  <a:lnTo>
                    <a:pt x="9" y="65"/>
                  </a:lnTo>
                  <a:lnTo>
                    <a:pt x="11" y="48"/>
                  </a:lnTo>
                  <a:lnTo>
                    <a:pt x="7" y="33"/>
                  </a:lnTo>
                  <a:lnTo>
                    <a:pt x="0" y="18"/>
                  </a:lnTo>
                  <a:lnTo>
                    <a:pt x="4" y="0"/>
                  </a:lnTo>
                  <a:lnTo>
                    <a:pt x="22" y="24"/>
                  </a:lnTo>
                  <a:lnTo>
                    <a:pt x="37" y="48"/>
                  </a:lnTo>
                  <a:lnTo>
                    <a:pt x="44" y="76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auto">
            <a:xfrm>
              <a:off x="1703" y="1418"/>
              <a:ext cx="48" cy="91"/>
            </a:xfrm>
            <a:custGeom>
              <a:avLst/>
              <a:gdLst>
                <a:gd name="T0" fmla="*/ 41 w 48"/>
                <a:gd name="T1" fmla="*/ 56 h 91"/>
                <a:gd name="T2" fmla="*/ 41 w 48"/>
                <a:gd name="T3" fmla="*/ 65 h 91"/>
                <a:gd name="T4" fmla="*/ 43 w 48"/>
                <a:gd name="T5" fmla="*/ 74 h 91"/>
                <a:gd name="T6" fmla="*/ 48 w 48"/>
                <a:gd name="T7" fmla="*/ 82 h 91"/>
                <a:gd name="T8" fmla="*/ 45 w 48"/>
                <a:gd name="T9" fmla="*/ 89 h 91"/>
                <a:gd name="T10" fmla="*/ 39 w 48"/>
                <a:gd name="T11" fmla="*/ 91 h 91"/>
                <a:gd name="T12" fmla="*/ 28 w 48"/>
                <a:gd name="T13" fmla="*/ 91 h 91"/>
                <a:gd name="T14" fmla="*/ 19 w 48"/>
                <a:gd name="T15" fmla="*/ 87 h 91"/>
                <a:gd name="T16" fmla="*/ 15 w 48"/>
                <a:gd name="T17" fmla="*/ 80 h 91"/>
                <a:gd name="T18" fmla="*/ 11 w 48"/>
                <a:gd name="T19" fmla="*/ 63 h 91"/>
                <a:gd name="T20" fmla="*/ 8 w 48"/>
                <a:gd name="T21" fmla="*/ 41 h 91"/>
                <a:gd name="T22" fmla="*/ 4 w 48"/>
                <a:gd name="T23" fmla="*/ 19 h 91"/>
                <a:gd name="T24" fmla="*/ 0 w 48"/>
                <a:gd name="T25" fmla="*/ 0 h 91"/>
                <a:gd name="T26" fmla="*/ 19 w 48"/>
                <a:gd name="T27" fmla="*/ 4 h 91"/>
                <a:gd name="T28" fmla="*/ 28 w 48"/>
                <a:gd name="T29" fmla="*/ 19 h 91"/>
                <a:gd name="T30" fmla="*/ 32 w 48"/>
                <a:gd name="T31" fmla="*/ 39 h 91"/>
                <a:gd name="T32" fmla="*/ 41 w 48"/>
                <a:gd name="T33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1">
                  <a:moveTo>
                    <a:pt x="41" y="56"/>
                  </a:moveTo>
                  <a:lnTo>
                    <a:pt x="41" y="65"/>
                  </a:lnTo>
                  <a:lnTo>
                    <a:pt x="43" y="74"/>
                  </a:lnTo>
                  <a:lnTo>
                    <a:pt x="48" y="82"/>
                  </a:lnTo>
                  <a:lnTo>
                    <a:pt x="45" y="89"/>
                  </a:lnTo>
                  <a:lnTo>
                    <a:pt x="39" y="91"/>
                  </a:lnTo>
                  <a:lnTo>
                    <a:pt x="28" y="91"/>
                  </a:lnTo>
                  <a:lnTo>
                    <a:pt x="19" y="87"/>
                  </a:lnTo>
                  <a:lnTo>
                    <a:pt x="15" y="80"/>
                  </a:lnTo>
                  <a:lnTo>
                    <a:pt x="11" y="63"/>
                  </a:lnTo>
                  <a:lnTo>
                    <a:pt x="8" y="41"/>
                  </a:lnTo>
                  <a:lnTo>
                    <a:pt x="4" y="19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8" y="19"/>
                  </a:lnTo>
                  <a:lnTo>
                    <a:pt x="32" y="39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auto">
            <a:xfrm>
              <a:off x="1629" y="1450"/>
              <a:ext cx="63" cy="129"/>
            </a:xfrm>
            <a:custGeom>
              <a:avLst/>
              <a:gdLst>
                <a:gd name="T0" fmla="*/ 13 w 63"/>
                <a:gd name="T1" fmla="*/ 0 h 129"/>
                <a:gd name="T2" fmla="*/ 30 w 63"/>
                <a:gd name="T3" fmla="*/ 31 h 129"/>
                <a:gd name="T4" fmla="*/ 48 w 63"/>
                <a:gd name="T5" fmla="*/ 59 h 129"/>
                <a:gd name="T6" fmla="*/ 59 w 63"/>
                <a:gd name="T7" fmla="*/ 92 h 129"/>
                <a:gd name="T8" fmla="*/ 63 w 63"/>
                <a:gd name="T9" fmla="*/ 124 h 129"/>
                <a:gd name="T10" fmla="*/ 59 w 63"/>
                <a:gd name="T11" fmla="*/ 126 h 129"/>
                <a:gd name="T12" fmla="*/ 54 w 63"/>
                <a:gd name="T13" fmla="*/ 129 h 129"/>
                <a:gd name="T14" fmla="*/ 48 w 63"/>
                <a:gd name="T15" fmla="*/ 129 h 129"/>
                <a:gd name="T16" fmla="*/ 43 w 63"/>
                <a:gd name="T17" fmla="*/ 129 h 129"/>
                <a:gd name="T18" fmla="*/ 39 w 63"/>
                <a:gd name="T19" fmla="*/ 113 h 129"/>
                <a:gd name="T20" fmla="*/ 33 w 63"/>
                <a:gd name="T21" fmla="*/ 96 h 129"/>
                <a:gd name="T22" fmla="*/ 26 w 63"/>
                <a:gd name="T23" fmla="*/ 81 h 129"/>
                <a:gd name="T24" fmla="*/ 20 w 63"/>
                <a:gd name="T25" fmla="*/ 66 h 129"/>
                <a:gd name="T26" fmla="*/ 15 w 63"/>
                <a:gd name="T27" fmla="*/ 48 h 129"/>
                <a:gd name="T28" fmla="*/ 6 w 63"/>
                <a:gd name="T29" fmla="*/ 29 h 129"/>
                <a:gd name="T30" fmla="*/ 0 w 63"/>
                <a:gd name="T31" fmla="*/ 11 h 129"/>
                <a:gd name="T32" fmla="*/ 13 w 63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29">
                  <a:moveTo>
                    <a:pt x="13" y="0"/>
                  </a:moveTo>
                  <a:lnTo>
                    <a:pt x="30" y="31"/>
                  </a:lnTo>
                  <a:lnTo>
                    <a:pt x="48" y="59"/>
                  </a:lnTo>
                  <a:lnTo>
                    <a:pt x="59" y="92"/>
                  </a:lnTo>
                  <a:lnTo>
                    <a:pt x="63" y="124"/>
                  </a:lnTo>
                  <a:lnTo>
                    <a:pt x="59" y="126"/>
                  </a:lnTo>
                  <a:lnTo>
                    <a:pt x="54" y="129"/>
                  </a:lnTo>
                  <a:lnTo>
                    <a:pt x="48" y="129"/>
                  </a:lnTo>
                  <a:lnTo>
                    <a:pt x="43" y="129"/>
                  </a:lnTo>
                  <a:lnTo>
                    <a:pt x="39" y="113"/>
                  </a:lnTo>
                  <a:lnTo>
                    <a:pt x="33" y="96"/>
                  </a:lnTo>
                  <a:lnTo>
                    <a:pt x="26" y="81"/>
                  </a:lnTo>
                  <a:lnTo>
                    <a:pt x="20" y="66"/>
                  </a:lnTo>
                  <a:lnTo>
                    <a:pt x="15" y="48"/>
                  </a:lnTo>
                  <a:lnTo>
                    <a:pt x="6" y="29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auto">
            <a:xfrm>
              <a:off x="1916" y="1461"/>
              <a:ext cx="28" cy="37"/>
            </a:xfrm>
            <a:custGeom>
              <a:avLst/>
              <a:gdLst>
                <a:gd name="T0" fmla="*/ 8 w 28"/>
                <a:gd name="T1" fmla="*/ 37 h 37"/>
                <a:gd name="T2" fmla="*/ 4 w 28"/>
                <a:gd name="T3" fmla="*/ 33 h 37"/>
                <a:gd name="T4" fmla="*/ 2 w 28"/>
                <a:gd name="T5" fmla="*/ 29 h 37"/>
                <a:gd name="T6" fmla="*/ 0 w 28"/>
                <a:gd name="T7" fmla="*/ 24 h 37"/>
                <a:gd name="T8" fmla="*/ 0 w 28"/>
                <a:gd name="T9" fmla="*/ 20 h 37"/>
                <a:gd name="T10" fmla="*/ 6 w 28"/>
                <a:gd name="T11" fmla="*/ 16 h 37"/>
                <a:gd name="T12" fmla="*/ 15 w 28"/>
                <a:gd name="T13" fmla="*/ 9 h 37"/>
                <a:gd name="T14" fmla="*/ 21 w 28"/>
                <a:gd name="T15" fmla="*/ 5 h 37"/>
                <a:gd name="T16" fmla="*/ 28 w 28"/>
                <a:gd name="T17" fmla="*/ 0 h 37"/>
                <a:gd name="T18" fmla="*/ 8 w 28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7">
                  <a:moveTo>
                    <a:pt x="8" y="37"/>
                  </a:moveTo>
                  <a:lnTo>
                    <a:pt x="4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auto">
            <a:xfrm>
              <a:off x="1572" y="1481"/>
              <a:ext cx="2989" cy="560"/>
            </a:xfrm>
            <a:custGeom>
              <a:avLst/>
              <a:gdLst>
                <a:gd name="T0" fmla="*/ 2987 w 2989"/>
                <a:gd name="T1" fmla="*/ 65 h 560"/>
                <a:gd name="T2" fmla="*/ 2976 w 2989"/>
                <a:gd name="T3" fmla="*/ 132 h 560"/>
                <a:gd name="T4" fmla="*/ 2935 w 2989"/>
                <a:gd name="T5" fmla="*/ 143 h 560"/>
                <a:gd name="T6" fmla="*/ 2891 w 2989"/>
                <a:gd name="T7" fmla="*/ 143 h 560"/>
                <a:gd name="T8" fmla="*/ 2720 w 2989"/>
                <a:gd name="T9" fmla="*/ 174 h 560"/>
                <a:gd name="T10" fmla="*/ 2481 w 2989"/>
                <a:gd name="T11" fmla="*/ 213 h 560"/>
                <a:gd name="T12" fmla="*/ 2238 w 2989"/>
                <a:gd name="T13" fmla="*/ 247 h 560"/>
                <a:gd name="T14" fmla="*/ 1992 w 2989"/>
                <a:gd name="T15" fmla="*/ 280 h 560"/>
                <a:gd name="T16" fmla="*/ 1747 w 2989"/>
                <a:gd name="T17" fmla="*/ 315 h 560"/>
                <a:gd name="T18" fmla="*/ 1562 w 2989"/>
                <a:gd name="T19" fmla="*/ 343 h 560"/>
                <a:gd name="T20" fmla="*/ 1493 w 2989"/>
                <a:gd name="T21" fmla="*/ 349 h 560"/>
                <a:gd name="T22" fmla="*/ 1421 w 2989"/>
                <a:gd name="T23" fmla="*/ 358 h 560"/>
                <a:gd name="T24" fmla="*/ 1347 w 2989"/>
                <a:gd name="T25" fmla="*/ 367 h 560"/>
                <a:gd name="T26" fmla="*/ 1271 w 2989"/>
                <a:gd name="T27" fmla="*/ 375 h 560"/>
                <a:gd name="T28" fmla="*/ 1197 w 2989"/>
                <a:gd name="T29" fmla="*/ 384 h 560"/>
                <a:gd name="T30" fmla="*/ 1162 w 2989"/>
                <a:gd name="T31" fmla="*/ 391 h 560"/>
                <a:gd name="T32" fmla="*/ 1126 w 2989"/>
                <a:gd name="T33" fmla="*/ 397 h 560"/>
                <a:gd name="T34" fmla="*/ 1032 w 2989"/>
                <a:gd name="T35" fmla="*/ 408 h 560"/>
                <a:gd name="T36" fmla="*/ 826 w 2989"/>
                <a:gd name="T37" fmla="*/ 436 h 560"/>
                <a:gd name="T38" fmla="*/ 617 w 2989"/>
                <a:gd name="T39" fmla="*/ 464 h 560"/>
                <a:gd name="T40" fmla="*/ 411 w 2989"/>
                <a:gd name="T41" fmla="*/ 493 h 560"/>
                <a:gd name="T42" fmla="*/ 207 w 2989"/>
                <a:gd name="T43" fmla="*/ 525 h 560"/>
                <a:gd name="T44" fmla="*/ 0 w 2989"/>
                <a:gd name="T45" fmla="*/ 560 h 560"/>
                <a:gd name="T46" fmla="*/ 11 w 2989"/>
                <a:gd name="T47" fmla="*/ 536 h 560"/>
                <a:gd name="T48" fmla="*/ 29 w 2989"/>
                <a:gd name="T49" fmla="*/ 484 h 560"/>
                <a:gd name="T50" fmla="*/ 74 w 2989"/>
                <a:gd name="T51" fmla="*/ 449 h 560"/>
                <a:gd name="T52" fmla="*/ 157 w 2989"/>
                <a:gd name="T53" fmla="*/ 436 h 560"/>
                <a:gd name="T54" fmla="*/ 237 w 2989"/>
                <a:gd name="T55" fmla="*/ 421 h 560"/>
                <a:gd name="T56" fmla="*/ 426 w 2989"/>
                <a:gd name="T57" fmla="*/ 395 h 560"/>
                <a:gd name="T58" fmla="*/ 667 w 2989"/>
                <a:gd name="T59" fmla="*/ 358 h 560"/>
                <a:gd name="T60" fmla="*/ 911 w 2989"/>
                <a:gd name="T61" fmla="*/ 321 h 560"/>
                <a:gd name="T62" fmla="*/ 1154 w 2989"/>
                <a:gd name="T63" fmla="*/ 284 h 560"/>
                <a:gd name="T64" fmla="*/ 1393 w 2989"/>
                <a:gd name="T65" fmla="*/ 243 h 560"/>
                <a:gd name="T66" fmla="*/ 1595 w 2989"/>
                <a:gd name="T67" fmla="*/ 206 h 560"/>
                <a:gd name="T68" fmla="*/ 1721 w 2989"/>
                <a:gd name="T69" fmla="*/ 189 h 560"/>
                <a:gd name="T70" fmla="*/ 1849 w 2989"/>
                <a:gd name="T71" fmla="*/ 169 h 560"/>
                <a:gd name="T72" fmla="*/ 1975 w 2989"/>
                <a:gd name="T73" fmla="*/ 152 h 560"/>
                <a:gd name="T74" fmla="*/ 2103 w 2989"/>
                <a:gd name="T75" fmla="*/ 132 h 560"/>
                <a:gd name="T76" fmla="*/ 2229 w 2989"/>
                <a:gd name="T77" fmla="*/ 115 h 560"/>
                <a:gd name="T78" fmla="*/ 2340 w 2989"/>
                <a:gd name="T79" fmla="*/ 95 h 560"/>
                <a:gd name="T80" fmla="*/ 2450 w 2989"/>
                <a:gd name="T81" fmla="*/ 78 h 560"/>
                <a:gd name="T82" fmla="*/ 2561 w 2989"/>
                <a:gd name="T83" fmla="*/ 61 h 560"/>
                <a:gd name="T84" fmla="*/ 2672 w 2989"/>
                <a:gd name="T85" fmla="*/ 43 h 560"/>
                <a:gd name="T86" fmla="*/ 2781 w 2989"/>
                <a:gd name="T87" fmla="*/ 26 h 560"/>
                <a:gd name="T88" fmla="*/ 2850 w 2989"/>
                <a:gd name="T89" fmla="*/ 15 h 560"/>
                <a:gd name="T90" fmla="*/ 2900 w 2989"/>
                <a:gd name="T91" fmla="*/ 11 h 560"/>
                <a:gd name="T92" fmla="*/ 2950 w 2989"/>
                <a:gd name="T93" fmla="*/ 0 h 560"/>
                <a:gd name="T94" fmla="*/ 2972 w 2989"/>
                <a:gd name="T95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89" h="560">
                  <a:moveTo>
                    <a:pt x="2978" y="9"/>
                  </a:moveTo>
                  <a:lnTo>
                    <a:pt x="2983" y="35"/>
                  </a:lnTo>
                  <a:lnTo>
                    <a:pt x="2987" y="65"/>
                  </a:lnTo>
                  <a:lnTo>
                    <a:pt x="2989" y="95"/>
                  </a:lnTo>
                  <a:lnTo>
                    <a:pt x="2989" y="126"/>
                  </a:lnTo>
                  <a:lnTo>
                    <a:pt x="2976" y="132"/>
                  </a:lnTo>
                  <a:lnTo>
                    <a:pt x="2963" y="137"/>
                  </a:lnTo>
                  <a:lnTo>
                    <a:pt x="2948" y="141"/>
                  </a:lnTo>
                  <a:lnTo>
                    <a:pt x="2935" y="143"/>
                  </a:lnTo>
                  <a:lnTo>
                    <a:pt x="2920" y="145"/>
                  </a:lnTo>
                  <a:lnTo>
                    <a:pt x="2904" y="145"/>
                  </a:lnTo>
                  <a:lnTo>
                    <a:pt x="2891" y="143"/>
                  </a:lnTo>
                  <a:lnTo>
                    <a:pt x="2876" y="141"/>
                  </a:lnTo>
                  <a:lnTo>
                    <a:pt x="2798" y="158"/>
                  </a:lnTo>
                  <a:lnTo>
                    <a:pt x="2720" y="174"/>
                  </a:lnTo>
                  <a:lnTo>
                    <a:pt x="2642" y="187"/>
                  </a:lnTo>
                  <a:lnTo>
                    <a:pt x="2561" y="200"/>
                  </a:lnTo>
                  <a:lnTo>
                    <a:pt x="2481" y="213"/>
                  </a:lnTo>
                  <a:lnTo>
                    <a:pt x="2400" y="226"/>
                  </a:lnTo>
                  <a:lnTo>
                    <a:pt x="2318" y="236"/>
                  </a:lnTo>
                  <a:lnTo>
                    <a:pt x="2238" y="247"/>
                  </a:lnTo>
                  <a:lnTo>
                    <a:pt x="2155" y="258"/>
                  </a:lnTo>
                  <a:lnTo>
                    <a:pt x="2073" y="269"/>
                  </a:lnTo>
                  <a:lnTo>
                    <a:pt x="1992" y="280"/>
                  </a:lnTo>
                  <a:lnTo>
                    <a:pt x="1910" y="291"/>
                  </a:lnTo>
                  <a:lnTo>
                    <a:pt x="1829" y="302"/>
                  </a:lnTo>
                  <a:lnTo>
                    <a:pt x="1747" y="315"/>
                  </a:lnTo>
                  <a:lnTo>
                    <a:pt x="1666" y="328"/>
                  </a:lnTo>
                  <a:lnTo>
                    <a:pt x="1586" y="341"/>
                  </a:lnTo>
                  <a:lnTo>
                    <a:pt x="1562" y="343"/>
                  </a:lnTo>
                  <a:lnTo>
                    <a:pt x="1540" y="345"/>
                  </a:lnTo>
                  <a:lnTo>
                    <a:pt x="1517" y="347"/>
                  </a:lnTo>
                  <a:lnTo>
                    <a:pt x="1493" y="349"/>
                  </a:lnTo>
                  <a:lnTo>
                    <a:pt x="1469" y="351"/>
                  </a:lnTo>
                  <a:lnTo>
                    <a:pt x="1445" y="354"/>
                  </a:lnTo>
                  <a:lnTo>
                    <a:pt x="1421" y="358"/>
                  </a:lnTo>
                  <a:lnTo>
                    <a:pt x="1395" y="360"/>
                  </a:lnTo>
                  <a:lnTo>
                    <a:pt x="1371" y="362"/>
                  </a:lnTo>
                  <a:lnTo>
                    <a:pt x="1347" y="367"/>
                  </a:lnTo>
                  <a:lnTo>
                    <a:pt x="1321" y="369"/>
                  </a:lnTo>
                  <a:lnTo>
                    <a:pt x="1297" y="371"/>
                  </a:lnTo>
                  <a:lnTo>
                    <a:pt x="1271" y="375"/>
                  </a:lnTo>
                  <a:lnTo>
                    <a:pt x="1247" y="378"/>
                  </a:lnTo>
                  <a:lnTo>
                    <a:pt x="1221" y="382"/>
                  </a:lnTo>
                  <a:lnTo>
                    <a:pt x="1197" y="384"/>
                  </a:lnTo>
                  <a:lnTo>
                    <a:pt x="1186" y="386"/>
                  </a:lnTo>
                  <a:lnTo>
                    <a:pt x="1176" y="388"/>
                  </a:lnTo>
                  <a:lnTo>
                    <a:pt x="1162" y="391"/>
                  </a:lnTo>
                  <a:lnTo>
                    <a:pt x="1152" y="393"/>
                  </a:lnTo>
                  <a:lnTo>
                    <a:pt x="1139" y="395"/>
                  </a:lnTo>
                  <a:lnTo>
                    <a:pt x="1126" y="397"/>
                  </a:lnTo>
                  <a:lnTo>
                    <a:pt x="1115" y="399"/>
                  </a:lnTo>
                  <a:lnTo>
                    <a:pt x="1102" y="399"/>
                  </a:lnTo>
                  <a:lnTo>
                    <a:pt x="1032" y="408"/>
                  </a:lnTo>
                  <a:lnTo>
                    <a:pt x="963" y="419"/>
                  </a:lnTo>
                  <a:lnTo>
                    <a:pt x="893" y="427"/>
                  </a:lnTo>
                  <a:lnTo>
                    <a:pt x="826" y="436"/>
                  </a:lnTo>
                  <a:lnTo>
                    <a:pt x="756" y="445"/>
                  </a:lnTo>
                  <a:lnTo>
                    <a:pt x="687" y="456"/>
                  </a:lnTo>
                  <a:lnTo>
                    <a:pt x="617" y="464"/>
                  </a:lnTo>
                  <a:lnTo>
                    <a:pt x="550" y="473"/>
                  </a:lnTo>
                  <a:lnTo>
                    <a:pt x="480" y="484"/>
                  </a:lnTo>
                  <a:lnTo>
                    <a:pt x="411" y="493"/>
                  </a:lnTo>
                  <a:lnTo>
                    <a:pt x="344" y="503"/>
                  </a:lnTo>
                  <a:lnTo>
                    <a:pt x="274" y="514"/>
                  </a:lnTo>
                  <a:lnTo>
                    <a:pt x="207" y="525"/>
                  </a:lnTo>
                  <a:lnTo>
                    <a:pt x="137" y="536"/>
                  </a:lnTo>
                  <a:lnTo>
                    <a:pt x="70" y="547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5" y="542"/>
                  </a:lnTo>
                  <a:lnTo>
                    <a:pt x="11" y="536"/>
                  </a:lnTo>
                  <a:lnTo>
                    <a:pt x="18" y="527"/>
                  </a:lnTo>
                  <a:lnTo>
                    <a:pt x="22" y="506"/>
                  </a:lnTo>
                  <a:lnTo>
                    <a:pt x="29" y="484"/>
                  </a:lnTo>
                  <a:lnTo>
                    <a:pt x="35" y="464"/>
                  </a:lnTo>
                  <a:lnTo>
                    <a:pt x="46" y="447"/>
                  </a:lnTo>
                  <a:lnTo>
                    <a:pt x="74" y="449"/>
                  </a:lnTo>
                  <a:lnTo>
                    <a:pt x="103" y="447"/>
                  </a:lnTo>
                  <a:lnTo>
                    <a:pt x="129" y="443"/>
                  </a:lnTo>
                  <a:lnTo>
                    <a:pt x="157" y="436"/>
                  </a:lnTo>
                  <a:lnTo>
                    <a:pt x="183" y="430"/>
                  </a:lnTo>
                  <a:lnTo>
                    <a:pt x="209" y="425"/>
                  </a:lnTo>
                  <a:lnTo>
                    <a:pt x="237" y="421"/>
                  </a:lnTo>
                  <a:lnTo>
                    <a:pt x="265" y="421"/>
                  </a:lnTo>
                  <a:lnTo>
                    <a:pt x="346" y="408"/>
                  </a:lnTo>
                  <a:lnTo>
                    <a:pt x="426" y="395"/>
                  </a:lnTo>
                  <a:lnTo>
                    <a:pt x="507" y="382"/>
                  </a:lnTo>
                  <a:lnTo>
                    <a:pt x="587" y="369"/>
                  </a:lnTo>
                  <a:lnTo>
                    <a:pt x="667" y="358"/>
                  </a:lnTo>
                  <a:lnTo>
                    <a:pt x="750" y="345"/>
                  </a:lnTo>
                  <a:lnTo>
                    <a:pt x="830" y="332"/>
                  </a:lnTo>
                  <a:lnTo>
                    <a:pt x="911" y="321"/>
                  </a:lnTo>
                  <a:lnTo>
                    <a:pt x="991" y="308"/>
                  </a:lnTo>
                  <a:lnTo>
                    <a:pt x="1073" y="297"/>
                  </a:lnTo>
                  <a:lnTo>
                    <a:pt x="1154" y="284"/>
                  </a:lnTo>
                  <a:lnTo>
                    <a:pt x="1234" y="271"/>
                  </a:lnTo>
                  <a:lnTo>
                    <a:pt x="1312" y="256"/>
                  </a:lnTo>
                  <a:lnTo>
                    <a:pt x="1393" y="243"/>
                  </a:lnTo>
                  <a:lnTo>
                    <a:pt x="1473" y="228"/>
                  </a:lnTo>
                  <a:lnTo>
                    <a:pt x="1551" y="213"/>
                  </a:lnTo>
                  <a:lnTo>
                    <a:pt x="1595" y="206"/>
                  </a:lnTo>
                  <a:lnTo>
                    <a:pt x="1636" y="200"/>
                  </a:lnTo>
                  <a:lnTo>
                    <a:pt x="1679" y="195"/>
                  </a:lnTo>
                  <a:lnTo>
                    <a:pt x="1721" y="189"/>
                  </a:lnTo>
                  <a:lnTo>
                    <a:pt x="1764" y="182"/>
                  </a:lnTo>
                  <a:lnTo>
                    <a:pt x="1805" y="176"/>
                  </a:lnTo>
                  <a:lnTo>
                    <a:pt x="1849" y="169"/>
                  </a:lnTo>
                  <a:lnTo>
                    <a:pt x="1890" y="163"/>
                  </a:lnTo>
                  <a:lnTo>
                    <a:pt x="1934" y="158"/>
                  </a:lnTo>
                  <a:lnTo>
                    <a:pt x="1975" y="152"/>
                  </a:lnTo>
                  <a:lnTo>
                    <a:pt x="2018" y="145"/>
                  </a:lnTo>
                  <a:lnTo>
                    <a:pt x="2059" y="139"/>
                  </a:lnTo>
                  <a:lnTo>
                    <a:pt x="2103" y="132"/>
                  </a:lnTo>
                  <a:lnTo>
                    <a:pt x="2144" y="128"/>
                  </a:lnTo>
                  <a:lnTo>
                    <a:pt x="2188" y="121"/>
                  </a:lnTo>
                  <a:lnTo>
                    <a:pt x="2229" y="115"/>
                  </a:lnTo>
                  <a:lnTo>
                    <a:pt x="2266" y="108"/>
                  </a:lnTo>
                  <a:lnTo>
                    <a:pt x="2303" y="102"/>
                  </a:lnTo>
                  <a:lnTo>
                    <a:pt x="2340" y="95"/>
                  </a:lnTo>
                  <a:lnTo>
                    <a:pt x="2377" y="89"/>
                  </a:lnTo>
                  <a:lnTo>
                    <a:pt x="2414" y="85"/>
                  </a:lnTo>
                  <a:lnTo>
                    <a:pt x="2450" y="78"/>
                  </a:lnTo>
                  <a:lnTo>
                    <a:pt x="2487" y="72"/>
                  </a:lnTo>
                  <a:lnTo>
                    <a:pt x="2524" y="67"/>
                  </a:lnTo>
                  <a:lnTo>
                    <a:pt x="2561" y="61"/>
                  </a:lnTo>
                  <a:lnTo>
                    <a:pt x="2598" y="54"/>
                  </a:lnTo>
                  <a:lnTo>
                    <a:pt x="2635" y="50"/>
                  </a:lnTo>
                  <a:lnTo>
                    <a:pt x="2672" y="43"/>
                  </a:lnTo>
                  <a:lnTo>
                    <a:pt x="2709" y="37"/>
                  </a:lnTo>
                  <a:lnTo>
                    <a:pt x="2746" y="32"/>
                  </a:lnTo>
                  <a:lnTo>
                    <a:pt x="2781" y="26"/>
                  </a:lnTo>
                  <a:lnTo>
                    <a:pt x="2818" y="19"/>
                  </a:lnTo>
                  <a:lnTo>
                    <a:pt x="2833" y="17"/>
                  </a:lnTo>
                  <a:lnTo>
                    <a:pt x="2850" y="15"/>
                  </a:lnTo>
                  <a:lnTo>
                    <a:pt x="2867" y="13"/>
                  </a:lnTo>
                  <a:lnTo>
                    <a:pt x="2885" y="13"/>
                  </a:lnTo>
                  <a:lnTo>
                    <a:pt x="2900" y="11"/>
                  </a:lnTo>
                  <a:lnTo>
                    <a:pt x="2917" y="9"/>
                  </a:lnTo>
                  <a:lnTo>
                    <a:pt x="2935" y="4"/>
                  </a:lnTo>
                  <a:lnTo>
                    <a:pt x="2950" y="0"/>
                  </a:lnTo>
                  <a:lnTo>
                    <a:pt x="2959" y="0"/>
                  </a:lnTo>
                  <a:lnTo>
                    <a:pt x="2965" y="0"/>
                  </a:lnTo>
                  <a:lnTo>
                    <a:pt x="2972" y="4"/>
                  </a:lnTo>
                  <a:lnTo>
                    <a:pt x="297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auto">
            <a:xfrm>
              <a:off x="1577" y="1490"/>
              <a:ext cx="61" cy="162"/>
            </a:xfrm>
            <a:custGeom>
              <a:avLst/>
              <a:gdLst>
                <a:gd name="T0" fmla="*/ 6 w 61"/>
                <a:gd name="T1" fmla="*/ 0 h 162"/>
                <a:gd name="T2" fmla="*/ 17 w 61"/>
                <a:gd name="T3" fmla="*/ 39 h 162"/>
                <a:gd name="T4" fmla="*/ 35 w 61"/>
                <a:gd name="T5" fmla="*/ 76 h 162"/>
                <a:gd name="T6" fmla="*/ 50 w 61"/>
                <a:gd name="T7" fmla="*/ 115 h 162"/>
                <a:gd name="T8" fmla="*/ 61 w 61"/>
                <a:gd name="T9" fmla="*/ 154 h 162"/>
                <a:gd name="T10" fmla="*/ 41 w 61"/>
                <a:gd name="T11" fmla="*/ 162 h 162"/>
                <a:gd name="T12" fmla="*/ 24 w 61"/>
                <a:gd name="T13" fmla="*/ 125 h 162"/>
                <a:gd name="T14" fmla="*/ 13 w 61"/>
                <a:gd name="T15" fmla="*/ 84 h 162"/>
                <a:gd name="T16" fmla="*/ 6 w 61"/>
                <a:gd name="T17" fmla="*/ 41 h 162"/>
                <a:gd name="T18" fmla="*/ 0 w 61"/>
                <a:gd name="T19" fmla="*/ 0 h 162"/>
                <a:gd name="T20" fmla="*/ 6 w 61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62">
                  <a:moveTo>
                    <a:pt x="6" y="0"/>
                  </a:moveTo>
                  <a:lnTo>
                    <a:pt x="17" y="39"/>
                  </a:lnTo>
                  <a:lnTo>
                    <a:pt x="35" y="76"/>
                  </a:lnTo>
                  <a:lnTo>
                    <a:pt x="50" y="115"/>
                  </a:lnTo>
                  <a:lnTo>
                    <a:pt x="61" y="154"/>
                  </a:lnTo>
                  <a:lnTo>
                    <a:pt x="41" y="162"/>
                  </a:lnTo>
                  <a:lnTo>
                    <a:pt x="24" y="125"/>
                  </a:lnTo>
                  <a:lnTo>
                    <a:pt x="13" y="84"/>
                  </a:lnTo>
                  <a:lnTo>
                    <a:pt x="6" y="4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Freeform 28"/>
            <p:cNvSpPr>
              <a:spLocks/>
            </p:cNvSpPr>
            <p:nvPr/>
          </p:nvSpPr>
          <p:spPr bwMode="auto">
            <a:xfrm>
              <a:off x="1864" y="1513"/>
              <a:ext cx="21" cy="35"/>
            </a:xfrm>
            <a:custGeom>
              <a:avLst/>
              <a:gdLst>
                <a:gd name="T0" fmla="*/ 21 w 21"/>
                <a:gd name="T1" fmla="*/ 29 h 35"/>
                <a:gd name="T2" fmla="*/ 17 w 21"/>
                <a:gd name="T3" fmla="*/ 31 h 35"/>
                <a:gd name="T4" fmla="*/ 15 w 21"/>
                <a:gd name="T5" fmla="*/ 33 h 35"/>
                <a:gd name="T6" fmla="*/ 10 w 21"/>
                <a:gd name="T7" fmla="*/ 33 h 35"/>
                <a:gd name="T8" fmla="*/ 6 w 21"/>
                <a:gd name="T9" fmla="*/ 35 h 35"/>
                <a:gd name="T10" fmla="*/ 0 w 21"/>
                <a:gd name="T11" fmla="*/ 29 h 35"/>
                <a:gd name="T12" fmla="*/ 2 w 21"/>
                <a:gd name="T13" fmla="*/ 20 h 35"/>
                <a:gd name="T14" fmla="*/ 4 w 21"/>
                <a:gd name="T15" fmla="*/ 13 h 35"/>
                <a:gd name="T16" fmla="*/ 4 w 21"/>
                <a:gd name="T17" fmla="*/ 7 h 35"/>
                <a:gd name="T18" fmla="*/ 15 w 21"/>
                <a:gd name="T19" fmla="*/ 0 h 35"/>
                <a:gd name="T20" fmla="*/ 19 w 21"/>
                <a:gd name="T21" fmla="*/ 5 h 35"/>
                <a:gd name="T22" fmla="*/ 21 w 21"/>
                <a:gd name="T23" fmla="*/ 11 h 35"/>
                <a:gd name="T24" fmla="*/ 21 w 21"/>
                <a:gd name="T25" fmla="*/ 20 h 35"/>
                <a:gd name="T26" fmla="*/ 21 w 21"/>
                <a:gd name="T2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5">
                  <a:moveTo>
                    <a:pt x="21" y="29"/>
                  </a:moveTo>
                  <a:lnTo>
                    <a:pt x="17" y="31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Freeform 29"/>
            <p:cNvSpPr>
              <a:spLocks/>
            </p:cNvSpPr>
            <p:nvPr/>
          </p:nvSpPr>
          <p:spPr bwMode="auto">
            <a:xfrm>
              <a:off x="1496" y="1542"/>
              <a:ext cx="74" cy="178"/>
            </a:xfrm>
            <a:custGeom>
              <a:avLst/>
              <a:gdLst>
                <a:gd name="T0" fmla="*/ 44 w 74"/>
                <a:gd name="T1" fmla="*/ 58 h 178"/>
                <a:gd name="T2" fmla="*/ 46 w 74"/>
                <a:gd name="T3" fmla="*/ 54 h 178"/>
                <a:gd name="T4" fmla="*/ 57 w 74"/>
                <a:gd name="T5" fmla="*/ 82 h 178"/>
                <a:gd name="T6" fmla="*/ 68 w 74"/>
                <a:gd name="T7" fmla="*/ 113 h 178"/>
                <a:gd name="T8" fmla="*/ 74 w 74"/>
                <a:gd name="T9" fmla="*/ 143 h 178"/>
                <a:gd name="T10" fmla="*/ 74 w 74"/>
                <a:gd name="T11" fmla="*/ 171 h 178"/>
                <a:gd name="T12" fmla="*/ 70 w 74"/>
                <a:gd name="T13" fmla="*/ 178 h 178"/>
                <a:gd name="T14" fmla="*/ 66 w 74"/>
                <a:gd name="T15" fmla="*/ 178 h 178"/>
                <a:gd name="T16" fmla="*/ 57 w 74"/>
                <a:gd name="T17" fmla="*/ 175 h 178"/>
                <a:gd name="T18" fmla="*/ 50 w 74"/>
                <a:gd name="T19" fmla="*/ 175 h 178"/>
                <a:gd name="T20" fmla="*/ 44 w 74"/>
                <a:gd name="T21" fmla="*/ 156 h 178"/>
                <a:gd name="T22" fmla="*/ 42 w 74"/>
                <a:gd name="T23" fmla="*/ 132 h 178"/>
                <a:gd name="T24" fmla="*/ 40 w 74"/>
                <a:gd name="T25" fmla="*/ 110 h 178"/>
                <a:gd name="T26" fmla="*/ 31 w 74"/>
                <a:gd name="T27" fmla="*/ 91 h 178"/>
                <a:gd name="T28" fmla="*/ 0 w 74"/>
                <a:gd name="T29" fmla="*/ 0 h 178"/>
                <a:gd name="T30" fmla="*/ 16 w 74"/>
                <a:gd name="T31" fmla="*/ 11 h 178"/>
                <a:gd name="T32" fmla="*/ 24 w 74"/>
                <a:gd name="T33" fmla="*/ 26 h 178"/>
                <a:gd name="T34" fmla="*/ 31 w 74"/>
                <a:gd name="T35" fmla="*/ 43 h 178"/>
                <a:gd name="T36" fmla="*/ 44 w 74"/>
                <a:gd name="T37" fmla="*/ 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78">
                  <a:moveTo>
                    <a:pt x="44" y="58"/>
                  </a:moveTo>
                  <a:lnTo>
                    <a:pt x="46" y="54"/>
                  </a:lnTo>
                  <a:lnTo>
                    <a:pt x="57" y="82"/>
                  </a:lnTo>
                  <a:lnTo>
                    <a:pt x="68" y="113"/>
                  </a:lnTo>
                  <a:lnTo>
                    <a:pt x="74" y="143"/>
                  </a:lnTo>
                  <a:lnTo>
                    <a:pt x="74" y="171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57" y="175"/>
                  </a:lnTo>
                  <a:lnTo>
                    <a:pt x="50" y="175"/>
                  </a:lnTo>
                  <a:lnTo>
                    <a:pt x="44" y="156"/>
                  </a:lnTo>
                  <a:lnTo>
                    <a:pt x="42" y="132"/>
                  </a:lnTo>
                  <a:lnTo>
                    <a:pt x="40" y="110"/>
                  </a:lnTo>
                  <a:lnTo>
                    <a:pt x="31" y="91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24" y="26"/>
                  </a:lnTo>
                  <a:lnTo>
                    <a:pt x="31" y="43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Freeform 30"/>
            <p:cNvSpPr>
              <a:spLocks/>
            </p:cNvSpPr>
            <p:nvPr/>
          </p:nvSpPr>
          <p:spPr bwMode="auto">
            <a:xfrm>
              <a:off x="1798" y="1566"/>
              <a:ext cx="22" cy="15"/>
            </a:xfrm>
            <a:custGeom>
              <a:avLst/>
              <a:gdLst>
                <a:gd name="T0" fmla="*/ 0 w 22"/>
                <a:gd name="T1" fmla="*/ 15 h 15"/>
                <a:gd name="T2" fmla="*/ 20 w 22"/>
                <a:gd name="T3" fmla="*/ 0 h 15"/>
                <a:gd name="T4" fmla="*/ 22 w 22"/>
                <a:gd name="T5" fmla="*/ 2 h 15"/>
                <a:gd name="T6" fmla="*/ 0 w 2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Freeform 31"/>
            <p:cNvSpPr>
              <a:spLocks/>
            </p:cNvSpPr>
            <p:nvPr/>
          </p:nvSpPr>
          <p:spPr bwMode="auto">
            <a:xfrm>
              <a:off x="1425" y="1574"/>
              <a:ext cx="76" cy="183"/>
            </a:xfrm>
            <a:custGeom>
              <a:avLst/>
              <a:gdLst>
                <a:gd name="T0" fmla="*/ 45 w 76"/>
                <a:gd name="T1" fmla="*/ 59 h 183"/>
                <a:gd name="T2" fmla="*/ 56 w 76"/>
                <a:gd name="T3" fmla="*/ 89 h 183"/>
                <a:gd name="T4" fmla="*/ 71 w 76"/>
                <a:gd name="T5" fmla="*/ 124 h 183"/>
                <a:gd name="T6" fmla="*/ 76 w 76"/>
                <a:gd name="T7" fmla="*/ 154 h 183"/>
                <a:gd name="T8" fmla="*/ 63 w 76"/>
                <a:gd name="T9" fmla="*/ 183 h 183"/>
                <a:gd name="T10" fmla="*/ 39 w 76"/>
                <a:gd name="T11" fmla="*/ 183 h 183"/>
                <a:gd name="T12" fmla="*/ 35 w 76"/>
                <a:gd name="T13" fmla="*/ 137 h 183"/>
                <a:gd name="T14" fmla="*/ 26 w 76"/>
                <a:gd name="T15" fmla="*/ 91 h 183"/>
                <a:gd name="T16" fmla="*/ 15 w 76"/>
                <a:gd name="T17" fmla="*/ 46 h 183"/>
                <a:gd name="T18" fmla="*/ 0 w 76"/>
                <a:gd name="T19" fmla="*/ 0 h 183"/>
                <a:gd name="T20" fmla="*/ 15 w 76"/>
                <a:gd name="T21" fmla="*/ 11 h 183"/>
                <a:gd name="T22" fmla="*/ 24 w 76"/>
                <a:gd name="T23" fmla="*/ 28 h 183"/>
                <a:gd name="T24" fmla="*/ 30 w 76"/>
                <a:gd name="T25" fmla="*/ 46 h 183"/>
                <a:gd name="T26" fmla="*/ 45 w 76"/>
                <a:gd name="T27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83">
                  <a:moveTo>
                    <a:pt x="45" y="59"/>
                  </a:moveTo>
                  <a:lnTo>
                    <a:pt x="56" y="89"/>
                  </a:lnTo>
                  <a:lnTo>
                    <a:pt x="71" y="124"/>
                  </a:lnTo>
                  <a:lnTo>
                    <a:pt x="76" y="154"/>
                  </a:lnTo>
                  <a:lnTo>
                    <a:pt x="63" y="183"/>
                  </a:lnTo>
                  <a:lnTo>
                    <a:pt x="39" y="183"/>
                  </a:lnTo>
                  <a:lnTo>
                    <a:pt x="35" y="137"/>
                  </a:lnTo>
                  <a:lnTo>
                    <a:pt x="26" y="91"/>
                  </a:lnTo>
                  <a:lnTo>
                    <a:pt x="15" y="46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28"/>
                  </a:lnTo>
                  <a:lnTo>
                    <a:pt x="30" y="4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Freeform 32"/>
            <p:cNvSpPr>
              <a:spLocks/>
            </p:cNvSpPr>
            <p:nvPr/>
          </p:nvSpPr>
          <p:spPr bwMode="auto">
            <a:xfrm>
              <a:off x="1260" y="1585"/>
              <a:ext cx="74" cy="211"/>
            </a:xfrm>
            <a:custGeom>
              <a:avLst/>
              <a:gdLst>
                <a:gd name="T0" fmla="*/ 65 w 74"/>
                <a:gd name="T1" fmla="*/ 150 h 211"/>
                <a:gd name="T2" fmla="*/ 69 w 74"/>
                <a:gd name="T3" fmla="*/ 165 h 211"/>
                <a:gd name="T4" fmla="*/ 71 w 74"/>
                <a:gd name="T5" fmla="*/ 180 h 211"/>
                <a:gd name="T6" fmla="*/ 74 w 74"/>
                <a:gd name="T7" fmla="*/ 193 h 211"/>
                <a:gd name="T8" fmla="*/ 74 w 74"/>
                <a:gd name="T9" fmla="*/ 206 h 211"/>
                <a:gd name="T10" fmla="*/ 58 w 74"/>
                <a:gd name="T11" fmla="*/ 211 h 211"/>
                <a:gd name="T12" fmla="*/ 45 w 74"/>
                <a:gd name="T13" fmla="*/ 206 h 211"/>
                <a:gd name="T14" fmla="*/ 37 w 74"/>
                <a:gd name="T15" fmla="*/ 195 h 211"/>
                <a:gd name="T16" fmla="*/ 32 w 74"/>
                <a:gd name="T17" fmla="*/ 182 h 211"/>
                <a:gd name="T18" fmla="*/ 28 w 74"/>
                <a:gd name="T19" fmla="*/ 135 h 211"/>
                <a:gd name="T20" fmla="*/ 17 w 74"/>
                <a:gd name="T21" fmla="*/ 89 h 211"/>
                <a:gd name="T22" fmla="*/ 4 w 74"/>
                <a:gd name="T23" fmla="*/ 46 h 211"/>
                <a:gd name="T24" fmla="*/ 0 w 74"/>
                <a:gd name="T25" fmla="*/ 0 h 211"/>
                <a:gd name="T26" fmla="*/ 8 w 74"/>
                <a:gd name="T27" fmla="*/ 17 h 211"/>
                <a:gd name="T28" fmla="*/ 15 w 74"/>
                <a:gd name="T29" fmla="*/ 37 h 211"/>
                <a:gd name="T30" fmla="*/ 21 w 74"/>
                <a:gd name="T31" fmla="*/ 56 h 211"/>
                <a:gd name="T32" fmla="*/ 28 w 74"/>
                <a:gd name="T33" fmla="*/ 76 h 211"/>
                <a:gd name="T34" fmla="*/ 37 w 74"/>
                <a:gd name="T35" fmla="*/ 96 h 211"/>
                <a:gd name="T36" fmla="*/ 43 w 74"/>
                <a:gd name="T37" fmla="*/ 113 h 211"/>
                <a:gd name="T38" fmla="*/ 54 w 74"/>
                <a:gd name="T39" fmla="*/ 132 h 211"/>
                <a:gd name="T40" fmla="*/ 65 w 74"/>
                <a:gd name="T41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211">
                  <a:moveTo>
                    <a:pt x="65" y="150"/>
                  </a:moveTo>
                  <a:lnTo>
                    <a:pt x="69" y="165"/>
                  </a:lnTo>
                  <a:lnTo>
                    <a:pt x="71" y="180"/>
                  </a:lnTo>
                  <a:lnTo>
                    <a:pt x="74" y="193"/>
                  </a:lnTo>
                  <a:lnTo>
                    <a:pt x="74" y="206"/>
                  </a:lnTo>
                  <a:lnTo>
                    <a:pt x="58" y="211"/>
                  </a:lnTo>
                  <a:lnTo>
                    <a:pt x="45" y="206"/>
                  </a:lnTo>
                  <a:lnTo>
                    <a:pt x="37" y="195"/>
                  </a:lnTo>
                  <a:lnTo>
                    <a:pt x="32" y="182"/>
                  </a:lnTo>
                  <a:lnTo>
                    <a:pt x="28" y="135"/>
                  </a:lnTo>
                  <a:lnTo>
                    <a:pt x="17" y="89"/>
                  </a:lnTo>
                  <a:lnTo>
                    <a:pt x="4" y="46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1" y="56"/>
                  </a:lnTo>
                  <a:lnTo>
                    <a:pt x="28" y="76"/>
                  </a:lnTo>
                  <a:lnTo>
                    <a:pt x="37" y="96"/>
                  </a:lnTo>
                  <a:lnTo>
                    <a:pt x="43" y="113"/>
                  </a:lnTo>
                  <a:lnTo>
                    <a:pt x="54" y="132"/>
                  </a:lnTo>
                  <a:lnTo>
                    <a:pt x="65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7" name="Freeform 33"/>
            <p:cNvSpPr>
              <a:spLocks/>
            </p:cNvSpPr>
            <p:nvPr/>
          </p:nvSpPr>
          <p:spPr bwMode="auto">
            <a:xfrm>
              <a:off x="1355" y="1613"/>
              <a:ext cx="65" cy="165"/>
            </a:xfrm>
            <a:custGeom>
              <a:avLst/>
              <a:gdLst>
                <a:gd name="T0" fmla="*/ 35 w 65"/>
                <a:gd name="T1" fmla="*/ 72 h 165"/>
                <a:gd name="T2" fmla="*/ 46 w 65"/>
                <a:gd name="T3" fmla="*/ 96 h 165"/>
                <a:gd name="T4" fmla="*/ 61 w 65"/>
                <a:gd name="T5" fmla="*/ 120 h 165"/>
                <a:gd name="T6" fmla="*/ 65 w 65"/>
                <a:gd name="T7" fmla="*/ 144 h 165"/>
                <a:gd name="T8" fmla="*/ 46 w 65"/>
                <a:gd name="T9" fmla="*/ 165 h 165"/>
                <a:gd name="T10" fmla="*/ 24 w 65"/>
                <a:gd name="T11" fmla="*/ 165 h 165"/>
                <a:gd name="T12" fmla="*/ 20 w 65"/>
                <a:gd name="T13" fmla="*/ 124 h 165"/>
                <a:gd name="T14" fmla="*/ 11 w 65"/>
                <a:gd name="T15" fmla="*/ 83 h 165"/>
                <a:gd name="T16" fmla="*/ 2 w 65"/>
                <a:gd name="T17" fmla="*/ 42 h 165"/>
                <a:gd name="T18" fmla="*/ 0 w 65"/>
                <a:gd name="T19" fmla="*/ 0 h 165"/>
                <a:gd name="T20" fmla="*/ 15 w 65"/>
                <a:gd name="T21" fmla="*/ 11 h 165"/>
                <a:gd name="T22" fmla="*/ 24 w 65"/>
                <a:gd name="T23" fmla="*/ 31 h 165"/>
                <a:gd name="T24" fmla="*/ 29 w 65"/>
                <a:gd name="T25" fmla="*/ 52 h 165"/>
                <a:gd name="T26" fmla="*/ 35 w 65"/>
                <a:gd name="T27" fmla="*/ 7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65">
                  <a:moveTo>
                    <a:pt x="35" y="72"/>
                  </a:moveTo>
                  <a:lnTo>
                    <a:pt x="46" y="96"/>
                  </a:lnTo>
                  <a:lnTo>
                    <a:pt x="61" y="120"/>
                  </a:lnTo>
                  <a:lnTo>
                    <a:pt x="65" y="144"/>
                  </a:lnTo>
                  <a:lnTo>
                    <a:pt x="46" y="165"/>
                  </a:lnTo>
                  <a:lnTo>
                    <a:pt x="24" y="165"/>
                  </a:lnTo>
                  <a:lnTo>
                    <a:pt x="20" y="124"/>
                  </a:lnTo>
                  <a:lnTo>
                    <a:pt x="11" y="83"/>
                  </a:lnTo>
                  <a:lnTo>
                    <a:pt x="2" y="42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31"/>
                  </a:lnTo>
                  <a:lnTo>
                    <a:pt x="29" y="52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8" name="Freeform 34"/>
            <p:cNvSpPr>
              <a:spLocks/>
            </p:cNvSpPr>
            <p:nvPr/>
          </p:nvSpPr>
          <p:spPr bwMode="auto">
            <a:xfrm>
              <a:off x="1790" y="1620"/>
              <a:ext cx="39" cy="45"/>
            </a:xfrm>
            <a:custGeom>
              <a:avLst/>
              <a:gdLst>
                <a:gd name="T0" fmla="*/ 39 w 39"/>
                <a:gd name="T1" fmla="*/ 13 h 45"/>
                <a:gd name="T2" fmla="*/ 32 w 39"/>
                <a:gd name="T3" fmla="*/ 24 h 45"/>
                <a:gd name="T4" fmla="*/ 30 w 39"/>
                <a:gd name="T5" fmla="*/ 35 h 45"/>
                <a:gd name="T6" fmla="*/ 26 w 39"/>
                <a:gd name="T7" fmla="*/ 43 h 45"/>
                <a:gd name="T8" fmla="*/ 8 w 39"/>
                <a:gd name="T9" fmla="*/ 45 h 45"/>
                <a:gd name="T10" fmla="*/ 2 w 39"/>
                <a:gd name="T11" fmla="*/ 37 h 45"/>
                <a:gd name="T12" fmla="*/ 0 w 39"/>
                <a:gd name="T13" fmla="*/ 28 h 45"/>
                <a:gd name="T14" fmla="*/ 2 w 39"/>
                <a:gd name="T15" fmla="*/ 17 h 45"/>
                <a:gd name="T16" fmla="*/ 4 w 39"/>
                <a:gd name="T17" fmla="*/ 8 h 45"/>
                <a:gd name="T18" fmla="*/ 11 w 39"/>
                <a:gd name="T19" fmla="*/ 2 h 45"/>
                <a:gd name="T20" fmla="*/ 21 w 39"/>
                <a:gd name="T21" fmla="*/ 0 h 45"/>
                <a:gd name="T22" fmla="*/ 30 w 39"/>
                <a:gd name="T23" fmla="*/ 4 h 45"/>
                <a:gd name="T24" fmla="*/ 39 w 39"/>
                <a:gd name="T25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39" y="13"/>
                  </a:moveTo>
                  <a:lnTo>
                    <a:pt x="32" y="24"/>
                  </a:lnTo>
                  <a:lnTo>
                    <a:pt x="30" y="35"/>
                  </a:lnTo>
                  <a:lnTo>
                    <a:pt x="26" y="43"/>
                  </a:lnTo>
                  <a:lnTo>
                    <a:pt x="8" y="45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4" y="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4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9" name="Freeform 35"/>
            <p:cNvSpPr>
              <a:spLocks/>
            </p:cNvSpPr>
            <p:nvPr/>
          </p:nvSpPr>
          <p:spPr bwMode="auto">
            <a:xfrm>
              <a:off x="3558" y="1856"/>
              <a:ext cx="262" cy="74"/>
            </a:xfrm>
            <a:custGeom>
              <a:avLst/>
              <a:gdLst>
                <a:gd name="T0" fmla="*/ 262 w 262"/>
                <a:gd name="T1" fmla="*/ 0 h 74"/>
                <a:gd name="T2" fmla="*/ 234 w 262"/>
                <a:gd name="T3" fmla="*/ 18 h 74"/>
                <a:gd name="T4" fmla="*/ 202 w 262"/>
                <a:gd name="T5" fmla="*/ 22 h 74"/>
                <a:gd name="T6" fmla="*/ 169 w 262"/>
                <a:gd name="T7" fmla="*/ 20 h 74"/>
                <a:gd name="T8" fmla="*/ 136 w 262"/>
                <a:gd name="T9" fmla="*/ 16 h 74"/>
                <a:gd name="T10" fmla="*/ 104 w 262"/>
                <a:gd name="T11" fmla="*/ 16 h 74"/>
                <a:gd name="T12" fmla="*/ 78 w 262"/>
                <a:gd name="T13" fmla="*/ 22 h 74"/>
                <a:gd name="T14" fmla="*/ 60 w 262"/>
                <a:gd name="T15" fmla="*/ 39 h 74"/>
                <a:gd name="T16" fmla="*/ 50 w 262"/>
                <a:gd name="T17" fmla="*/ 74 h 74"/>
                <a:gd name="T18" fmla="*/ 32 w 262"/>
                <a:gd name="T19" fmla="*/ 70 h 74"/>
                <a:gd name="T20" fmla="*/ 17 w 262"/>
                <a:gd name="T21" fmla="*/ 63 h 74"/>
                <a:gd name="T22" fmla="*/ 6 w 262"/>
                <a:gd name="T23" fmla="*/ 57 h 74"/>
                <a:gd name="T24" fmla="*/ 0 w 262"/>
                <a:gd name="T25" fmla="*/ 42 h 74"/>
                <a:gd name="T26" fmla="*/ 13 w 262"/>
                <a:gd name="T27" fmla="*/ 24 h 74"/>
                <a:gd name="T28" fmla="*/ 30 w 262"/>
                <a:gd name="T29" fmla="*/ 11 h 74"/>
                <a:gd name="T30" fmla="*/ 52 w 262"/>
                <a:gd name="T31" fmla="*/ 5 h 74"/>
                <a:gd name="T32" fmla="*/ 76 w 262"/>
                <a:gd name="T33" fmla="*/ 0 h 74"/>
                <a:gd name="T34" fmla="*/ 102 w 262"/>
                <a:gd name="T35" fmla="*/ 0 h 74"/>
                <a:gd name="T36" fmla="*/ 128 w 262"/>
                <a:gd name="T37" fmla="*/ 0 h 74"/>
                <a:gd name="T38" fmla="*/ 152 w 262"/>
                <a:gd name="T39" fmla="*/ 0 h 74"/>
                <a:gd name="T40" fmla="*/ 176 w 262"/>
                <a:gd name="T41" fmla="*/ 0 h 74"/>
                <a:gd name="T42" fmla="*/ 262 w 262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74">
                  <a:moveTo>
                    <a:pt x="262" y="0"/>
                  </a:moveTo>
                  <a:lnTo>
                    <a:pt x="234" y="18"/>
                  </a:lnTo>
                  <a:lnTo>
                    <a:pt x="202" y="22"/>
                  </a:lnTo>
                  <a:lnTo>
                    <a:pt x="169" y="20"/>
                  </a:lnTo>
                  <a:lnTo>
                    <a:pt x="136" y="16"/>
                  </a:lnTo>
                  <a:lnTo>
                    <a:pt x="104" y="16"/>
                  </a:lnTo>
                  <a:lnTo>
                    <a:pt x="78" y="22"/>
                  </a:lnTo>
                  <a:lnTo>
                    <a:pt x="60" y="39"/>
                  </a:lnTo>
                  <a:lnTo>
                    <a:pt x="50" y="74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3" y="24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0" name="Freeform 36"/>
            <p:cNvSpPr>
              <a:spLocks/>
            </p:cNvSpPr>
            <p:nvPr/>
          </p:nvSpPr>
          <p:spPr bwMode="auto">
            <a:xfrm>
              <a:off x="1520" y="1876"/>
              <a:ext cx="3002" cy="456"/>
            </a:xfrm>
            <a:custGeom>
              <a:avLst/>
              <a:gdLst>
                <a:gd name="T0" fmla="*/ 2974 w 3002"/>
                <a:gd name="T1" fmla="*/ 22 h 456"/>
                <a:gd name="T2" fmla="*/ 2922 w 3002"/>
                <a:gd name="T3" fmla="*/ 39 h 456"/>
                <a:gd name="T4" fmla="*/ 2856 w 3002"/>
                <a:gd name="T5" fmla="*/ 48 h 456"/>
                <a:gd name="T6" fmla="*/ 2761 w 3002"/>
                <a:gd name="T7" fmla="*/ 54 h 456"/>
                <a:gd name="T8" fmla="*/ 2654 w 3002"/>
                <a:gd name="T9" fmla="*/ 67 h 456"/>
                <a:gd name="T10" fmla="*/ 2550 w 3002"/>
                <a:gd name="T11" fmla="*/ 80 h 456"/>
                <a:gd name="T12" fmla="*/ 2446 w 3002"/>
                <a:gd name="T13" fmla="*/ 95 h 456"/>
                <a:gd name="T14" fmla="*/ 2355 w 3002"/>
                <a:gd name="T15" fmla="*/ 115 h 456"/>
                <a:gd name="T16" fmla="*/ 2264 w 3002"/>
                <a:gd name="T17" fmla="*/ 121 h 456"/>
                <a:gd name="T18" fmla="*/ 2174 w 3002"/>
                <a:gd name="T19" fmla="*/ 137 h 456"/>
                <a:gd name="T20" fmla="*/ 2079 w 3002"/>
                <a:gd name="T21" fmla="*/ 147 h 456"/>
                <a:gd name="T22" fmla="*/ 1983 w 3002"/>
                <a:gd name="T23" fmla="*/ 156 h 456"/>
                <a:gd name="T24" fmla="*/ 1892 w 3002"/>
                <a:gd name="T25" fmla="*/ 169 h 456"/>
                <a:gd name="T26" fmla="*/ 1755 w 3002"/>
                <a:gd name="T27" fmla="*/ 191 h 456"/>
                <a:gd name="T28" fmla="*/ 1599 w 3002"/>
                <a:gd name="T29" fmla="*/ 215 h 456"/>
                <a:gd name="T30" fmla="*/ 1447 w 3002"/>
                <a:gd name="T31" fmla="*/ 239 h 456"/>
                <a:gd name="T32" fmla="*/ 1293 w 3002"/>
                <a:gd name="T33" fmla="*/ 263 h 456"/>
                <a:gd name="T34" fmla="*/ 1210 w 3002"/>
                <a:gd name="T35" fmla="*/ 276 h 456"/>
                <a:gd name="T36" fmla="*/ 1143 w 3002"/>
                <a:gd name="T37" fmla="*/ 286 h 456"/>
                <a:gd name="T38" fmla="*/ 1019 w 3002"/>
                <a:gd name="T39" fmla="*/ 308 h 456"/>
                <a:gd name="T40" fmla="*/ 873 w 3002"/>
                <a:gd name="T41" fmla="*/ 330 h 456"/>
                <a:gd name="T42" fmla="*/ 728 w 3002"/>
                <a:gd name="T43" fmla="*/ 349 h 456"/>
                <a:gd name="T44" fmla="*/ 582 w 3002"/>
                <a:gd name="T45" fmla="*/ 369 h 456"/>
                <a:gd name="T46" fmla="*/ 491 w 3002"/>
                <a:gd name="T47" fmla="*/ 384 h 456"/>
                <a:gd name="T48" fmla="*/ 400 w 3002"/>
                <a:gd name="T49" fmla="*/ 397 h 456"/>
                <a:gd name="T50" fmla="*/ 309 w 3002"/>
                <a:gd name="T51" fmla="*/ 414 h 456"/>
                <a:gd name="T52" fmla="*/ 218 w 3002"/>
                <a:gd name="T53" fmla="*/ 427 h 456"/>
                <a:gd name="T54" fmla="*/ 133 w 3002"/>
                <a:gd name="T55" fmla="*/ 438 h 456"/>
                <a:gd name="T56" fmla="*/ 50 w 3002"/>
                <a:gd name="T57" fmla="*/ 449 h 456"/>
                <a:gd name="T58" fmla="*/ 61 w 3002"/>
                <a:gd name="T59" fmla="*/ 417 h 456"/>
                <a:gd name="T60" fmla="*/ 298 w 3002"/>
                <a:gd name="T61" fmla="*/ 384 h 456"/>
                <a:gd name="T62" fmla="*/ 535 w 3002"/>
                <a:gd name="T63" fmla="*/ 345 h 456"/>
                <a:gd name="T64" fmla="*/ 771 w 3002"/>
                <a:gd name="T65" fmla="*/ 310 h 456"/>
                <a:gd name="T66" fmla="*/ 976 w 3002"/>
                <a:gd name="T67" fmla="*/ 282 h 456"/>
                <a:gd name="T68" fmla="*/ 1086 w 3002"/>
                <a:gd name="T69" fmla="*/ 267 h 456"/>
                <a:gd name="T70" fmla="*/ 1195 w 3002"/>
                <a:gd name="T71" fmla="*/ 245 h 456"/>
                <a:gd name="T72" fmla="*/ 1312 w 3002"/>
                <a:gd name="T73" fmla="*/ 228 h 456"/>
                <a:gd name="T74" fmla="*/ 1430 w 3002"/>
                <a:gd name="T75" fmla="*/ 210 h 456"/>
                <a:gd name="T76" fmla="*/ 1547 w 3002"/>
                <a:gd name="T77" fmla="*/ 193 h 456"/>
                <a:gd name="T78" fmla="*/ 1660 w 3002"/>
                <a:gd name="T79" fmla="*/ 174 h 456"/>
                <a:gd name="T80" fmla="*/ 1762 w 3002"/>
                <a:gd name="T81" fmla="*/ 161 h 456"/>
                <a:gd name="T82" fmla="*/ 1868 w 3002"/>
                <a:gd name="T83" fmla="*/ 143 h 456"/>
                <a:gd name="T84" fmla="*/ 2007 w 3002"/>
                <a:gd name="T85" fmla="*/ 117 h 456"/>
                <a:gd name="T86" fmla="*/ 2148 w 3002"/>
                <a:gd name="T87" fmla="*/ 98 h 456"/>
                <a:gd name="T88" fmla="*/ 2287 w 3002"/>
                <a:gd name="T89" fmla="*/ 82 h 456"/>
                <a:gd name="T90" fmla="*/ 2407 w 3002"/>
                <a:gd name="T91" fmla="*/ 69 h 456"/>
                <a:gd name="T92" fmla="*/ 2492 w 3002"/>
                <a:gd name="T93" fmla="*/ 59 h 456"/>
                <a:gd name="T94" fmla="*/ 2581 w 3002"/>
                <a:gd name="T95" fmla="*/ 48 h 456"/>
                <a:gd name="T96" fmla="*/ 2668 w 3002"/>
                <a:gd name="T97" fmla="*/ 32 h 456"/>
                <a:gd name="T98" fmla="*/ 2752 w 3002"/>
                <a:gd name="T99" fmla="*/ 24 h 456"/>
                <a:gd name="T100" fmla="*/ 2839 w 3002"/>
                <a:gd name="T101" fmla="*/ 15 h 456"/>
                <a:gd name="T102" fmla="*/ 2917 w 3002"/>
                <a:gd name="T103" fmla="*/ 4 h 456"/>
                <a:gd name="T104" fmla="*/ 2969 w 3002"/>
                <a:gd name="T10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2" h="456">
                  <a:moveTo>
                    <a:pt x="3002" y="13"/>
                  </a:moveTo>
                  <a:lnTo>
                    <a:pt x="2998" y="22"/>
                  </a:lnTo>
                  <a:lnTo>
                    <a:pt x="2987" y="22"/>
                  </a:lnTo>
                  <a:lnTo>
                    <a:pt x="2974" y="22"/>
                  </a:lnTo>
                  <a:lnTo>
                    <a:pt x="2965" y="26"/>
                  </a:lnTo>
                  <a:lnTo>
                    <a:pt x="2950" y="32"/>
                  </a:lnTo>
                  <a:lnTo>
                    <a:pt x="2937" y="37"/>
                  </a:lnTo>
                  <a:lnTo>
                    <a:pt x="2922" y="39"/>
                  </a:lnTo>
                  <a:lnTo>
                    <a:pt x="2906" y="43"/>
                  </a:lnTo>
                  <a:lnTo>
                    <a:pt x="2889" y="45"/>
                  </a:lnTo>
                  <a:lnTo>
                    <a:pt x="2874" y="45"/>
                  </a:lnTo>
                  <a:lnTo>
                    <a:pt x="2856" y="48"/>
                  </a:lnTo>
                  <a:lnTo>
                    <a:pt x="2841" y="48"/>
                  </a:lnTo>
                  <a:lnTo>
                    <a:pt x="2815" y="50"/>
                  </a:lnTo>
                  <a:lnTo>
                    <a:pt x="2787" y="52"/>
                  </a:lnTo>
                  <a:lnTo>
                    <a:pt x="2761" y="54"/>
                  </a:lnTo>
                  <a:lnTo>
                    <a:pt x="2735" y="56"/>
                  </a:lnTo>
                  <a:lnTo>
                    <a:pt x="2707" y="61"/>
                  </a:lnTo>
                  <a:lnTo>
                    <a:pt x="2681" y="63"/>
                  </a:lnTo>
                  <a:lnTo>
                    <a:pt x="2654" y="67"/>
                  </a:lnTo>
                  <a:lnTo>
                    <a:pt x="2628" y="69"/>
                  </a:lnTo>
                  <a:lnTo>
                    <a:pt x="2602" y="74"/>
                  </a:lnTo>
                  <a:lnTo>
                    <a:pt x="2576" y="76"/>
                  </a:lnTo>
                  <a:lnTo>
                    <a:pt x="2550" y="80"/>
                  </a:lnTo>
                  <a:lnTo>
                    <a:pt x="2524" y="85"/>
                  </a:lnTo>
                  <a:lnTo>
                    <a:pt x="2498" y="89"/>
                  </a:lnTo>
                  <a:lnTo>
                    <a:pt x="2472" y="91"/>
                  </a:lnTo>
                  <a:lnTo>
                    <a:pt x="2446" y="95"/>
                  </a:lnTo>
                  <a:lnTo>
                    <a:pt x="2420" y="100"/>
                  </a:lnTo>
                  <a:lnTo>
                    <a:pt x="2398" y="108"/>
                  </a:lnTo>
                  <a:lnTo>
                    <a:pt x="2376" y="113"/>
                  </a:lnTo>
                  <a:lnTo>
                    <a:pt x="2355" y="115"/>
                  </a:lnTo>
                  <a:lnTo>
                    <a:pt x="2333" y="117"/>
                  </a:lnTo>
                  <a:lnTo>
                    <a:pt x="2309" y="117"/>
                  </a:lnTo>
                  <a:lnTo>
                    <a:pt x="2287" y="119"/>
                  </a:lnTo>
                  <a:lnTo>
                    <a:pt x="2264" y="121"/>
                  </a:lnTo>
                  <a:lnTo>
                    <a:pt x="2242" y="126"/>
                  </a:lnTo>
                  <a:lnTo>
                    <a:pt x="2220" y="130"/>
                  </a:lnTo>
                  <a:lnTo>
                    <a:pt x="2196" y="132"/>
                  </a:lnTo>
                  <a:lnTo>
                    <a:pt x="2174" y="137"/>
                  </a:lnTo>
                  <a:lnTo>
                    <a:pt x="2151" y="139"/>
                  </a:lnTo>
                  <a:lnTo>
                    <a:pt x="2127" y="141"/>
                  </a:lnTo>
                  <a:lnTo>
                    <a:pt x="2103" y="143"/>
                  </a:lnTo>
                  <a:lnTo>
                    <a:pt x="2079" y="147"/>
                  </a:lnTo>
                  <a:lnTo>
                    <a:pt x="2055" y="150"/>
                  </a:lnTo>
                  <a:lnTo>
                    <a:pt x="2031" y="152"/>
                  </a:lnTo>
                  <a:lnTo>
                    <a:pt x="2007" y="154"/>
                  </a:lnTo>
                  <a:lnTo>
                    <a:pt x="1983" y="156"/>
                  </a:lnTo>
                  <a:lnTo>
                    <a:pt x="1959" y="161"/>
                  </a:lnTo>
                  <a:lnTo>
                    <a:pt x="1936" y="163"/>
                  </a:lnTo>
                  <a:lnTo>
                    <a:pt x="1914" y="165"/>
                  </a:lnTo>
                  <a:lnTo>
                    <a:pt x="1892" y="169"/>
                  </a:lnTo>
                  <a:lnTo>
                    <a:pt x="1870" y="171"/>
                  </a:lnTo>
                  <a:lnTo>
                    <a:pt x="1831" y="178"/>
                  </a:lnTo>
                  <a:lnTo>
                    <a:pt x="1792" y="184"/>
                  </a:lnTo>
                  <a:lnTo>
                    <a:pt x="1755" y="191"/>
                  </a:lnTo>
                  <a:lnTo>
                    <a:pt x="1716" y="197"/>
                  </a:lnTo>
                  <a:lnTo>
                    <a:pt x="1677" y="204"/>
                  </a:lnTo>
                  <a:lnTo>
                    <a:pt x="1638" y="210"/>
                  </a:lnTo>
                  <a:lnTo>
                    <a:pt x="1599" y="215"/>
                  </a:lnTo>
                  <a:lnTo>
                    <a:pt x="1562" y="221"/>
                  </a:lnTo>
                  <a:lnTo>
                    <a:pt x="1523" y="228"/>
                  </a:lnTo>
                  <a:lnTo>
                    <a:pt x="1484" y="234"/>
                  </a:lnTo>
                  <a:lnTo>
                    <a:pt x="1447" y="239"/>
                  </a:lnTo>
                  <a:lnTo>
                    <a:pt x="1408" y="245"/>
                  </a:lnTo>
                  <a:lnTo>
                    <a:pt x="1371" y="250"/>
                  </a:lnTo>
                  <a:lnTo>
                    <a:pt x="1332" y="256"/>
                  </a:lnTo>
                  <a:lnTo>
                    <a:pt x="1293" y="263"/>
                  </a:lnTo>
                  <a:lnTo>
                    <a:pt x="1256" y="267"/>
                  </a:lnTo>
                  <a:lnTo>
                    <a:pt x="1241" y="269"/>
                  </a:lnTo>
                  <a:lnTo>
                    <a:pt x="1225" y="271"/>
                  </a:lnTo>
                  <a:lnTo>
                    <a:pt x="1210" y="276"/>
                  </a:lnTo>
                  <a:lnTo>
                    <a:pt x="1195" y="278"/>
                  </a:lnTo>
                  <a:lnTo>
                    <a:pt x="1178" y="280"/>
                  </a:lnTo>
                  <a:lnTo>
                    <a:pt x="1160" y="284"/>
                  </a:lnTo>
                  <a:lnTo>
                    <a:pt x="1143" y="286"/>
                  </a:lnTo>
                  <a:lnTo>
                    <a:pt x="1125" y="289"/>
                  </a:lnTo>
                  <a:lnTo>
                    <a:pt x="1091" y="295"/>
                  </a:lnTo>
                  <a:lnTo>
                    <a:pt x="1054" y="302"/>
                  </a:lnTo>
                  <a:lnTo>
                    <a:pt x="1019" y="308"/>
                  </a:lnTo>
                  <a:lnTo>
                    <a:pt x="982" y="312"/>
                  </a:lnTo>
                  <a:lnTo>
                    <a:pt x="947" y="319"/>
                  </a:lnTo>
                  <a:lnTo>
                    <a:pt x="910" y="323"/>
                  </a:lnTo>
                  <a:lnTo>
                    <a:pt x="873" y="330"/>
                  </a:lnTo>
                  <a:lnTo>
                    <a:pt x="839" y="334"/>
                  </a:lnTo>
                  <a:lnTo>
                    <a:pt x="802" y="338"/>
                  </a:lnTo>
                  <a:lnTo>
                    <a:pt x="765" y="345"/>
                  </a:lnTo>
                  <a:lnTo>
                    <a:pt x="728" y="349"/>
                  </a:lnTo>
                  <a:lnTo>
                    <a:pt x="691" y="354"/>
                  </a:lnTo>
                  <a:lnTo>
                    <a:pt x="656" y="358"/>
                  </a:lnTo>
                  <a:lnTo>
                    <a:pt x="619" y="365"/>
                  </a:lnTo>
                  <a:lnTo>
                    <a:pt x="582" y="369"/>
                  </a:lnTo>
                  <a:lnTo>
                    <a:pt x="546" y="373"/>
                  </a:lnTo>
                  <a:lnTo>
                    <a:pt x="537" y="380"/>
                  </a:lnTo>
                  <a:lnTo>
                    <a:pt x="515" y="382"/>
                  </a:lnTo>
                  <a:lnTo>
                    <a:pt x="491" y="384"/>
                  </a:lnTo>
                  <a:lnTo>
                    <a:pt x="470" y="386"/>
                  </a:lnTo>
                  <a:lnTo>
                    <a:pt x="446" y="391"/>
                  </a:lnTo>
                  <a:lnTo>
                    <a:pt x="424" y="393"/>
                  </a:lnTo>
                  <a:lnTo>
                    <a:pt x="400" y="397"/>
                  </a:lnTo>
                  <a:lnTo>
                    <a:pt x="378" y="401"/>
                  </a:lnTo>
                  <a:lnTo>
                    <a:pt x="354" y="406"/>
                  </a:lnTo>
                  <a:lnTo>
                    <a:pt x="330" y="410"/>
                  </a:lnTo>
                  <a:lnTo>
                    <a:pt x="309" y="414"/>
                  </a:lnTo>
                  <a:lnTo>
                    <a:pt x="285" y="419"/>
                  </a:lnTo>
                  <a:lnTo>
                    <a:pt x="263" y="421"/>
                  </a:lnTo>
                  <a:lnTo>
                    <a:pt x="239" y="425"/>
                  </a:lnTo>
                  <a:lnTo>
                    <a:pt x="218" y="427"/>
                  </a:lnTo>
                  <a:lnTo>
                    <a:pt x="194" y="430"/>
                  </a:lnTo>
                  <a:lnTo>
                    <a:pt x="172" y="430"/>
                  </a:lnTo>
                  <a:lnTo>
                    <a:pt x="152" y="434"/>
                  </a:lnTo>
                  <a:lnTo>
                    <a:pt x="133" y="438"/>
                  </a:lnTo>
                  <a:lnTo>
                    <a:pt x="113" y="441"/>
                  </a:lnTo>
                  <a:lnTo>
                    <a:pt x="92" y="445"/>
                  </a:lnTo>
                  <a:lnTo>
                    <a:pt x="70" y="447"/>
                  </a:lnTo>
                  <a:lnTo>
                    <a:pt x="50" y="449"/>
                  </a:lnTo>
                  <a:lnTo>
                    <a:pt x="29" y="454"/>
                  </a:lnTo>
                  <a:lnTo>
                    <a:pt x="7" y="456"/>
                  </a:lnTo>
                  <a:lnTo>
                    <a:pt x="0" y="423"/>
                  </a:lnTo>
                  <a:lnTo>
                    <a:pt x="61" y="417"/>
                  </a:lnTo>
                  <a:lnTo>
                    <a:pt x="120" y="408"/>
                  </a:lnTo>
                  <a:lnTo>
                    <a:pt x="181" y="401"/>
                  </a:lnTo>
                  <a:lnTo>
                    <a:pt x="239" y="393"/>
                  </a:lnTo>
                  <a:lnTo>
                    <a:pt x="298" y="384"/>
                  </a:lnTo>
                  <a:lnTo>
                    <a:pt x="359" y="373"/>
                  </a:lnTo>
                  <a:lnTo>
                    <a:pt x="417" y="365"/>
                  </a:lnTo>
                  <a:lnTo>
                    <a:pt x="476" y="356"/>
                  </a:lnTo>
                  <a:lnTo>
                    <a:pt x="535" y="345"/>
                  </a:lnTo>
                  <a:lnTo>
                    <a:pt x="593" y="336"/>
                  </a:lnTo>
                  <a:lnTo>
                    <a:pt x="652" y="328"/>
                  </a:lnTo>
                  <a:lnTo>
                    <a:pt x="713" y="319"/>
                  </a:lnTo>
                  <a:lnTo>
                    <a:pt x="771" y="310"/>
                  </a:lnTo>
                  <a:lnTo>
                    <a:pt x="830" y="302"/>
                  </a:lnTo>
                  <a:lnTo>
                    <a:pt x="889" y="295"/>
                  </a:lnTo>
                  <a:lnTo>
                    <a:pt x="950" y="289"/>
                  </a:lnTo>
                  <a:lnTo>
                    <a:pt x="976" y="282"/>
                  </a:lnTo>
                  <a:lnTo>
                    <a:pt x="1004" y="278"/>
                  </a:lnTo>
                  <a:lnTo>
                    <a:pt x="1032" y="273"/>
                  </a:lnTo>
                  <a:lnTo>
                    <a:pt x="1058" y="271"/>
                  </a:lnTo>
                  <a:lnTo>
                    <a:pt x="1086" y="267"/>
                  </a:lnTo>
                  <a:lnTo>
                    <a:pt x="1115" y="263"/>
                  </a:lnTo>
                  <a:lnTo>
                    <a:pt x="1141" y="258"/>
                  </a:lnTo>
                  <a:lnTo>
                    <a:pt x="1167" y="250"/>
                  </a:lnTo>
                  <a:lnTo>
                    <a:pt x="1195" y="245"/>
                  </a:lnTo>
                  <a:lnTo>
                    <a:pt x="1223" y="241"/>
                  </a:lnTo>
                  <a:lnTo>
                    <a:pt x="1254" y="236"/>
                  </a:lnTo>
                  <a:lnTo>
                    <a:pt x="1282" y="232"/>
                  </a:lnTo>
                  <a:lnTo>
                    <a:pt x="1312" y="228"/>
                  </a:lnTo>
                  <a:lnTo>
                    <a:pt x="1340" y="223"/>
                  </a:lnTo>
                  <a:lnTo>
                    <a:pt x="1371" y="219"/>
                  </a:lnTo>
                  <a:lnTo>
                    <a:pt x="1401" y="215"/>
                  </a:lnTo>
                  <a:lnTo>
                    <a:pt x="1430" y="210"/>
                  </a:lnTo>
                  <a:lnTo>
                    <a:pt x="1460" y="206"/>
                  </a:lnTo>
                  <a:lnTo>
                    <a:pt x="1488" y="202"/>
                  </a:lnTo>
                  <a:lnTo>
                    <a:pt x="1519" y="197"/>
                  </a:lnTo>
                  <a:lnTo>
                    <a:pt x="1547" y="193"/>
                  </a:lnTo>
                  <a:lnTo>
                    <a:pt x="1577" y="189"/>
                  </a:lnTo>
                  <a:lnTo>
                    <a:pt x="1605" y="184"/>
                  </a:lnTo>
                  <a:lnTo>
                    <a:pt x="1634" y="178"/>
                  </a:lnTo>
                  <a:lnTo>
                    <a:pt x="1660" y="174"/>
                  </a:lnTo>
                  <a:lnTo>
                    <a:pt x="1684" y="171"/>
                  </a:lnTo>
                  <a:lnTo>
                    <a:pt x="1710" y="167"/>
                  </a:lnTo>
                  <a:lnTo>
                    <a:pt x="1736" y="163"/>
                  </a:lnTo>
                  <a:lnTo>
                    <a:pt x="1762" y="161"/>
                  </a:lnTo>
                  <a:lnTo>
                    <a:pt x="1786" y="156"/>
                  </a:lnTo>
                  <a:lnTo>
                    <a:pt x="1812" y="154"/>
                  </a:lnTo>
                  <a:lnTo>
                    <a:pt x="1836" y="152"/>
                  </a:lnTo>
                  <a:lnTo>
                    <a:pt x="1868" y="143"/>
                  </a:lnTo>
                  <a:lnTo>
                    <a:pt x="1903" y="134"/>
                  </a:lnTo>
                  <a:lnTo>
                    <a:pt x="1938" y="128"/>
                  </a:lnTo>
                  <a:lnTo>
                    <a:pt x="1972" y="121"/>
                  </a:lnTo>
                  <a:lnTo>
                    <a:pt x="2007" y="117"/>
                  </a:lnTo>
                  <a:lnTo>
                    <a:pt x="2042" y="111"/>
                  </a:lnTo>
                  <a:lnTo>
                    <a:pt x="2077" y="106"/>
                  </a:lnTo>
                  <a:lnTo>
                    <a:pt x="2111" y="102"/>
                  </a:lnTo>
                  <a:lnTo>
                    <a:pt x="2148" y="98"/>
                  </a:lnTo>
                  <a:lnTo>
                    <a:pt x="2183" y="95"/>
                  </a:lnTo>
                  <a:lnTo>
                    <a:pt x="2218" y="91"/>
                  </a:lnTo>
                  <a:lnTo>
                    <a:pt x="2253" y="87"/>
                  </a:lnTo>
                  <a:lnTo>
                    <a:pt x="2287" y="82"/>
                  </a:lnTo>
                  <a:lnTo>
                    <a:pt x="2320" y="78"/>
                  </a:lnTo>
                  <a:lnTo>
                    <a:pt x="2355" y="74"/>
                  </a:lnTo>
                  <a:lnTo>
                    <a:pt x="2387" y="69"/>
                  </a:lnTo>
                  <a:lnTo>
                    <a:pt x="2407" y="69"/>
                  </a:lnTo>
                  <a:lnTo>
                    <a:pt x="2429" y="69"/>
                  </a:lnTo>
                  <a:lnTo>
                    <a:pt x="2448" y="65"/>
                  </a:lnTo>
                  <a:lnTo>
                    <a:pt x="2470" y="63"/>
                  </a:lnTo>
                  <a:lnTo>
                    <a:pt x="2492" y="59"/>
                  </a:lnTo>
                  <a:lnTo>
                    <a:pt x="2515" y="56"/>
                  </a:lnTo>
                  <a:lnTo>
                    <a:pt x="2537" y="52"/>
                  </a:lnTo>
                  <a:lnTo>
                    <a:pt x="2559" y="52"/>
                  </a:lnTo>
                  <a:lnTo>
                    <a:pt x="2581" y="48"/>
                  </a:lnTo>
                  <a:lnTo>
                    <a:pt x="2602" y="43"/>
                  </a:lnTo>
                  <a:lnTo>
                    <a:pt x="2624" y="39"/>
                  </a:lnTo>
                  <a:lnTo>
                    <a:pt x="2646" y="35"/>
                  </a:lnTo>
                  <a:lnTo>
                    <a:pt x="2668" y="32"/>
                  </a:lnTo>
                  <a:lnTo>
                    <a:pt x="2687" y="30"/>
                  </a:lnTo>
                  <a:lnTo>
                    <a:pt x="2709" y="28"/>
                  </a:lnTo>
                  <a:lnTo>
                    <a:pt x="2730" y="26"/>
                  </a:lnTo>
                  <a:lnTo>
                    <a:pt x="2752" y="24"/>
                  </a:lnTo>
                  <a:lnTo>
                    <a:pt x="2774" y="24"/>
                  </a:lnTo>
                  <a:lnTo>
                    <a:pt x="2796" y="22"/>
                  </a:lnTo>
                  <a:lnTo>
                    <a:pt x="2817" y="19"/>
                  </a:lnTo>
                  <a:lnTo>
                    <a:pt x="2839" y="15"/>
                  </a:lnTo>
                  <a:lnTo>
                    <a:pt x="2863" y="13"/>
                  </a:lnTo>
                  <a:lnTo>
                    <a:pt x="2885" y="9"/>
                  </a:lnTo>
                  <a:lnTo>
                    <a:pt x="2906" y="4"/>
                  </a:lnTo>
                  <a:lnTo>
                    <a:pt x="2917" y="4"/>
                  </a:lnTo>
                  <a:lnTo>
                    <a:pt x="2930" y="4"/>
                  </a:lnTo>
                  <a:lnTo>
                    <a:pt x="2943" y="2"/>
                  </a:lnTo>
                  <a:lnTo>
                    <a:pt x="2956" y="0"/>
                  </a:lnTo>
                  <a:lnTo>
                    <a:pt x="2969" y="0"/>
                  </a:lnTo>
                  <a:lnTo>
                    <a:pt x="2982" y="2"/>
                  </a:lnTo>
                  <a:lnTo>
                    <a:pt x="2993" y="4"/>
                  </a:lnTo>
                  <a:lnTo>
                    <a:pt x="300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1" name="Freeform 37"/>
            <p:cNvSpPr>
              <a:spLocks/>
            </p:cNvSpPr>
            <p:nvPr/>
          </p:nvSpPr>
          <p:spPr bwMode="auto">
            <a:xfrm>
              <a:off x="3380" y="1898"/>
              <a:ext cx="45" cy="37"/>
            </a:xfrm>
            <a:custGeom>
              <a:avLst/>
              <a:gdLst>
                <a:gd name="T0" fmla="*/ 45 w 45"/>
                <a:gd name="T1" fmla="*/ 15 h 37"/>
                <a:gd name="T2" fmla="*/ 41 w 45"/>
                <a:gd name="T3" fmla="*/ 26 h 37"/>
                <a:gd name="T4" fmla="*/ 32 w 45"/>
                <a:gd name="T5" fmla="*/ 30 h 37"/>
                <a:gd name="T6" fmla="*/ 19 w 45"/>
                <a:gd name="T7" fmla="*/ 32 h 37"/>
                <a:gd name="T8" fmla="*/ 10 w 45"/>
                <a:gd name="T9" fmla="*/ 37 h 37"/>
                <a:gd name="T10" fmla="*/ 2 w 45"/>
                <a:gd name="T11" fmla="*/ 30 h 37"/>
                <a:gd name="T12" fmla="*/ 0 w 45"/>
                <a:gd name="T13" fmla="*/ 21 h 37"/>
                <a:gd name="T14" fmla="*/ 4 w 45"/>
                <a:gd name="T15" fmla="*/ 15 h 37"/>
                <a:gd name="T16" fmla="*/ 6 w 45"/>
                <a:gd name="T17" fmla="*/ 6 h 37"/>
                <a:gd name="T18" fmla="*/ 15 w 45"/>
                <a:gd name="T19" fmla="*/ 0 h 37"/>
                <a:gd name="T20" fmla="*/ 26 w 45"/>
                <a:gd name="T21" fmla="*/ 2 h 37"/>
                <a:gd name="T22" fmla="*/ 36 w 45"/>
                <a:gd name="T23" fmla="*/ 8 h 37"/>
                <a:gd name="T24" fmla="*/ 45 w 45"/>
                <a:gd name="T2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5" y="15"/>
                  </a:moveTo>
                  <a:lnTo>
                    <a:pt x="41" y="26"/>
                  </a:lnTo>
                  <a:lnTo>
                    <a:pt x="32" y="30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6" y="2"/>
                  </a:lnTo>
                  <a:lnTo>
                    <a:pt x="36" y="8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2" name="Freeform 38"/>
            <p:cNvSpPr>
              <a:spLocks/>
            </p:cNvSpPr>
            <p:nvPr/>
          </p:nvSpPr>
          <p:spPr bwMode="auto">
            <a:xfrm>
              <a:off x="3199" y="1902"/>
              <a:ext cx="105" cy="67"/>
            </a:xfrm>
            <a:custGeom>
              <a:avLst/>
              <a:gdLst>
                <a:gd name="T0" fmla="*/ 91 w 105"/>
                <a:gd name="T1" fmla="*/ 39 h 67"/>
                <a:gd name="T2" fmla="*/ 96 w 105"/>
                <a:gd name="T3" fmla="*/ 41 h 67"/>
                <a:gd name="T4" fmla="*/ 100 w 105"/>
                <a:gd name="T5" fmla="*/ 46 h 67"/>
                <a:gd name="T6" fmla="*/ 105 w 105"/>
                <a:gd name="T7" fmla="*/ 48 h 67"/>
                <a:gd name="T8" fmla="*/ 102 w 105"/>
                <a:gd name="T9" fmla="*/ 54 h 67"/>
                <a:gd name="T10" fmla="*/ 91 w 105"/>
                <a:gd name="T11" fmla="*/ 59 h 67"/>
                <a:gd name="T12" fmla="*/ 78 w 105"/>
                <a:gd name="T13" fmla="*/ 56 h 67"/>
                <a:gd name="T14" fmla="*/ 65 w 105"/>
                <a:gd name="T15" fmla="*/ 50 h 67"/>
                <a:gd name="T16" fmla="*/ 52 w 105"/>
                <a:gd name="T17" fmla="*/ 41 h 67"/>
                <a:gd name="T18" fmla="*/ 44 w 105"/>
                <a:gd name="T19" fmla="*/ 37 h 67"/>
                <a:gd name="T20" fmla="*/ 35 w 105"/>
                <a:gd name="T21" fmla="*/ 39 h 67"/>
                <a:gd name="T22" fmla="*/ 33 w 105"/>
                <a:gd name="T23" fmla="*/ 48 h 67"/>
                <a:gd name="T24" fmla="*/ 35 w 105"/>
                <a:gd name="T25" fmla="*/ 67 h 67"/>
                <a:gd name="T26" fmla="*/ 26 w 105"/>
                <a:gd name="T27" fmla="*/ 65 h 67"/>
                <a:gd name="T28" fmla="*/ 15 w 105"/>
                <a:gd name="T29" fmla="*/ 63 h 67"/>
                <a:gd name="T30" fmla="*/ 7 w 105"/>
                <a:gd name="T31" fmla="*/ 59 h 67"/>
                <a:gd name="T32" fmla="*/ 2 w 105"/>
                <a:gd name="T33" fmla="*/ 50 h 67"/>
                <a:gd name="T34" fmla="*/ 5 w 105"/>
                <a:gd name="T35" fmla="*/ 37 h 67"/>
                <a:gd name="T36" fmla="*/ 0 w 105"/>
                <a:gd name="T37" fmla="*/ 24 h 67"/>
                <a:gd name="T38" fmla="*/ 0 w 105"/>
                <a:gd name="T39" fmla="*/ 11 h 67"/>
                <a:gd name="T40" fmla="*/ 11 w 105"/>
                <a:gd name="T41" fmla="*/ 0 h 67"/>
                <a:gd name="T42" fmla="*/ 24 w 105"/>
                <a:gd name="T43" fmla="*/ 4 h 67"/>
                <a:gd name="T44" fmla="*/ 37 w 105"/>
                <a:gd name="T45" fmla="*/ 6 h 67"/>
                <a:gd name="T46" fmla="*/ 50 w 105"/>
                <a:gd name="T47" fmla="*/ 6 h 67"/>
                <a:gd name="T48" fmla="*/ 65 w 105"/>
                <a:gd name="T49" fmla="*/ 9 h 67"/>
                <a:gd name="T50" fmla="*/ 76 w 105"/>
                <a:gd name="T51" fmla="*/ 13 h 67"/>
                <a:gd name="T52" fmla="*/ 85 w 105"/>
                <a:gd name="T53" fmla="*/ 17 h 67"/>
                <a:gd name="T54" fmla="*/ 91 w 105"/>
                <a:gd name="T55" fmla="*/ 26 h 67"/>
                <a:gd name="T56" fmla="*/ 91 w 105"/>
                <a:gd name="T57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67">
                  <a:moveTo>
                    <a:pt x="91" y="39"/>
                  </a:moveTo>
                  <a:lnTo>
                    <a:pt x="96" y="41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02" y="54"/>
                  </a:lnTo>
                  <a:lnTo>
                    <a:pt x="91" y="59"/>
                  </a:lnTo>
                  <a:lnTo>
                    <a:pt x="78" y="56"/>
                  </a:lnTo>
                  <a:lnTo>
                    <a:pt x="65" y="50"/>
                  </a:lnTo>
                  <a:lnTo>
                    <a:pt x="52" y="41"/>
                  </a:lnTo>
                  <a:lnTo>
                    <a:pt x="44" y="37"/>
                  </a:lnTo>
                  <a:lnTo>
                    <a:pt x="35" y="39"/>
                  </a:lnTo>
                  <a:lnTo>
                    <a:pt x="33" y="48"/>
                  </a:lnTo>
                  <a:lnTo>
                    <a:pt x="35" y="67"/>
                  </a:lnTo>
                  <a:lnTo>
                    <a:pt x="26" y="65"/>
                  </a:lnTo>
                  <a:lnTo>
                    <a:pt x="15" y="63"/>
                  </a:lnTo>
                  <a:lnTo>
                    <a:pt x="7" y="59"/>
                  </a:lnTo>
                  <a:lnTo>
                    <a:pt x="2" y="50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4"/>
                  </a:lnTo>
                  <a:lnTo>
                    <a:pt x="37" y="6"/>
                  </a:lnTo>
                  <a:lnTo>
                    <a:pt x="50" y="6"/>
                  </a:lnTo>
                  <a:lnTo>
                    <a:pt x="65" y="9"/>
                  </a:lnTo>
                  <a:lnTo>
                    <a:pt x="76" y="13"/>
                  </a:lnTo>
                  <a:lnTo>
                    <a:pt x="85" y="17"/>
                  </a:lnTo>
                  <a:lnTo>
                    <a:pt x="91" y="26"/>
                  </a:lnTo>
                  <a:lnTo>
                    <a:pt x="9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3" name="Freeform 39"/>
            <p:cNvSpPr>
              <a:spLocks/>
            </p:cNvSpPr>
            <p:nvPr/>
          </p:nvSpPr>
          <p:spPr bwMode="auto">
            <a:xfrm>
              <a:off x="1412" y="1906"/>
              <a:ext cx="104" cy="61"/>
            </a:xfrm>
            <a:custGeom>
              <a:avLst/>
              <a:gdLst>
                <a:gd name="T0" fmla="*/ 104 w 104"/>
                <a:gd name="T1" fmla="*/ 29 h 61"/>
                <a:gd name="T2" fmla="*/ 93 w 104"/>
                <a:gd name="T3" fmla="*/ 61 h 61"/>
                <a:gd name="T4" fmla="*/ 93 w 104"/>
                <a:gd name="T5" fmla="*/ 52 h 61"/>
                <a:gd name="T6" fmla="*/ 71 w 104"/>
                <a:gd name="T7" fmla="*/ 57 h 61"/>
                <a:gd name="T8" fmla="*/ 76 w 104"/>
                <a:gd name="T9" fmla="*/ 37 h 61"/>
                <a:gd name="T10" fmla="*/ 69 w 104"/>
                <a:gd name="T11" fmla="*/ 31 h 61"/>
                <a:gd name="T12" fmla="*/ 61 w 104"/>
                <a:gd name="T13" fmla="*/ 31 h 61"/>
                <a:gd name="T14" fmla="*/ 52 w 104"/>
                <a:gd name="T15" fmla="*/ 31 h 61"/>
                <a:gd name="T16" fmla="*/ 43 w 104"/>
                <a:gd name="T17" fmla="*/ 29 h 61"/>
                <a:gd name="T18" fmla="*/ 35 w 104"/>
                <a:gd name="T19" fmla="*/ 39 h 61"/>
                <a:gd name="T20" fmla="*/ 28 w 104"/>
                <a:gd name="T21" fmla="*/ 52 h 61"/>
                <a:gd name="T22" fmla="*/ 17 w 104"/>
                <a:gd name="T23" fmla="*/ 59 h 61"/>
                <a:gd name="T24" fmla="*/ 0 w 104"/>
                <a:gd name="T25" fmla="*/ 57 h 61"/>
                <a:gd name="T26" fmla="*/ 6 w 104"/>
                <a:gd name="T27" fmla="*/ 39 h 61"/>
                <a:gd name="T28" fmla="*/ 15 w 104"/>
                <a:gd name="T29" fmla="*/ 24 h 61"/>
                <a:gd name="T30" fmla="*/ 30 w 104"/>
                <a:gd name="T31" fmla="*/ 11 h 61"/>
                <a:gd name="T32" fmla="*/ 48 w 104"/>
                <a:gd name="T33" fmla="*/ 2 h 61"/>
                <a:gd name="T34" fmla="*/ 65 w 104"/>
                <a:gd name="T35" fmla="*/ 0 h 61"/>
                <a:gd name="T36" fmla="*/ 80 w 104"/>
                <a:gd name="T37" fmla="*/ 7 h 61"/>
                <a:gd name="T38" fmla="*/ 91 w 104"/>
                <a:gd name="T39" fmla="*/ 18 h 61"/>
                <a:gd name="T40" fmla="*/ 104 w 104"/>
                <a:gd name="T4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61">
                  <a:moveTo>
                    <a:pt x="104" y="29"/>
                  </a:moveTo>
                  <a:lnTo>
                    <a:pt x="93" y="61"/>
                  </a:lnTo>
                  <a:lnTo>
                    <a:pt x="93" y="52"/>
                  </a:lnTo>
                  <a:lnTo>
                    <a:pt x="71" y="57"/>
                  </a:lnTo>
                  <a:lnTo>
                    <a:pt x="76" y="37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2" y="31"/>
                  </a:lnTo>
                  <a:lnTo>
                    <a:pt x="43" y="29"/>
                  </a:lnTo>
                  <a:lnTo>
                    <a:pt x="35" y="39"/>
                  </a:lnTo>
                  <a:lnTo>
                    <a:pt x="28" y="52"/>
                  </a:lnTo>
                  <a:lnTo>
                    <a:pt x="17" y="59"/>
                  </a:lnTo>
                  <a:lnTo>
                    <a:pt x="0" y="57"/>
                  </a:lnTo>
                  <a:lnTo>
                    <a:pt x="6" y="39"/>
                  </a:lnTo>
                  <a:lnTo>
                    <a:pt x="15" y="24"/>
                  </a:lnTo>
                  <a:lnTo>
                    <a:pt x="30" y="11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7"/>
                  </a:lnTo>
                  <a:lnTo>
                    <a:pt x="91" y="18"/>
                  </a:lnTo>
                  <a:lnTo>
                    <a:pt x="10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4" name="Freeform 40"/>
            <p:cNvSpPr>
              <a:spLocks/>
            </p:cNvSpPr>
            <p:nvPr/>
          </p:nvSpPr>
          <p:spPr bwMode="auto">
            <a:xfrm>
              <a:off x="2550" y="1935"/>
              <a:ext cx="569" cy="121"/>
            </a:xfrm>
            <a:custGeom>
              <a:avLst/>
              <a:gdLst>
                <a:gd name="T0" fmla="*/ 556 w 569"/>
                <a:gd name="T1" fmla="*/ 26 h 121"/>
                <a:gd name="T2" fmla="*/ 528 w 569"/>
                <a:gd name="T3" fmla="*/ 10 h 121"/>
                <a:gd name="T4" fmla="*/ 499 w 569"/>
                <a:gd name="T5" fmla="*/ 21 h 121"/>
                <a:gd name="T6" fmla="*/ 471 w 569"/>
                <a:gd name="T7" fmla="*/ 26 h 121"/>
                <a:gd name="T8" fmla="*/ 439 w 569"/>
                <a:gd name="T9" fmla="*/ 19 h 121"/>
                <a:gd name="T10" fmla="*/ 410 w 569"/>
                <a:gd name="T11" fmla="*/ 26 h 121"/>
                <a:gd name="T12" fmla="*/ 382 w 569"/>
                <a:gd name="T13" fmla="*/ 47 h 121"/>
                <a:gd name="T14" fmla="*/ 352 w 569"/>
                <a:gd name="T15" fmla="*/ 71 h 121"/>
                <a:gd name="T16" fmla="*/ 330 w 569"/>
                <a:gd name="T17" fmla="*/ 80 h 121"/>
                <a:gd name="T18" fmla="*/ 315 w 569"/>
                <a:gd name="T19" fmla="*/ 71 h 121"/>
                <a:gd name="T20" fmla="*/ 295 w 569"/>
                <a:gd name="T21" fmla="*/ 82 h 121"/>
                <a:gd name="T22" fmla="*/ 278 w 569"/>
                <a:gd name="T23" fmla="*/ 80 h 121"/>
                <a:gd name="T24" fmla="*/ 260 w 569"/>
                <a:gd name="T25" fmla="*/ 78 h 121"/>
                <a:gd name="T26" fmla="*/ 243 w 569"/>
                <a:gd name="T27" fmla="*/ 75 h 121"/>
                <a:gd name="T28" fmla="*/ 226 w 569"/>
                <a:gd name="T29" fmla="*/ 80 h 121"/>
                <a:gd name="T30" fmla="*/ 193 w 569"/>
                <a:gd name="T31" fmla="*/ 78 h 121"/>
                <a:gd name="T32" fmla="*/ 163 w 569"/>
                <a:gd name="T33" fmla="*/ 86 h 121"/>
                <a:gd name="T34" fmla="*/ 130 w 569"/>
                <a:gd name="T35" fmla="*/ 97 h 121"/>
                <a:gd name="T36" fmla="*/ 93 w 569"/>
                <a:gd name="T37" fmla="*/ 97 h 121"/>
                <a:gd name="T38" fmla="*/ 76 w 569"/>
                <a:gd name="T39" fmla="*/ 104 h 121"/>
                <a:gd name="T40" fmla="*/ 56 w 569"/>
                <a:gd name="T41" fmla="*/ 104 h 121"/>
                <a:gd name="T42" fmla="*/ 32 w 569"/>
                <a:gd name="T43" fmla="*/ 115 h 121"/>
                <a:gd name="T44" fmla="*/ 2 w 569"/>
                <a:gd name="T45" fmla="*/ 121 h 121"/>
                <a:gd name="T46" fmla="*/ 0 w 569"/>
                <a:gd name="T47" fmla="*/ 112 h 121"/>
                <a:gd name="T48" fmla="*/ 0 w 569"/>
                <a:gd name="T49" fmla="*/ 99 h 121"/>
                <a:gd name="T50" fmla="*/ 43 w 569"/>
                <a:gd name="T51" fmla="*/ 84 h 121"/>
                <a:gd name="T52" fmla="*/ 89 w 569"/>
                <a:gd name="T53" fmla="*/ 75 h 121"/>
                <a:gd name="T54" fmla="*/ 135 w 569"/>
                <a:gd name="T55" fmla="*/ 67 h 121"/>
                <a:gd name="T56" fmla="*/ 180 w 569"/>
                <a:gd name="T57" fmla="*/ 54 h 121"/>
                <a:gd name="T58" fmla="*/ 356 w 569"/>
                <a:gd name="T59" fmla="*/ 43 h 121"/>
                <a:gd name="T60" fmla="*/ 410 w 569"/>
                <a:gd name="T61" fmla="*/ 23 h 121"/>
                <a:gd name="T62" fmla="*/ 465 w 569"/>
                <a:gd name="T63" fmla="*/ 6 h 121"/>
                <a:gd name="T64" fmla="*/ 519 w 569"/>
                <a:gd name="T65" fmla="*/ 0 h 121"/>
                <a:gd name="T66" fmla="*/ 569 w 569"/>
                <a:gd name="T67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9" h="121">
                  <a:moveTo>
                    <a:pt x="569" y="32"/>
                  </a:moveTo>
                  <a:lnTo>
                    <a:pt x="556" y="26"/>
                  </a:lnTo>
                  <a:lnTo>
                    <a:pt x="543" y="17"/>
                  </a:lnTo>
                  <a:lnTo>
                    <a:pt x="528" y="10"/>
                  </a:lnTo>
                  <a:lnTo>
                    <a:pt x="512" y="8"/>
                  </a:lnTo>
                  <a:lnTo>
                    <a:pt x="499" y="21"/>
                  </a:lnTo>
                  <a:lnTo>
                    <a:pt x="486" y="26"/>
                  </a:lnTo>
                  <a:lnTo>
                    <a:pt x="471" y="26"/>
                  </a:lnTo>
                  <a:lnTo>
                    <a:pt x="456" y="23"/>
                  </a:lnTo>
                  <a:lnTo>
                    <a:pt x="439" y="19"/>
                  </a:lnTo>
                  <a:lnTo>
                    <a:pt x="423" y="19"/>
                  </a:lnTo>
                  <a:lnTo>
                    <a:pt x="410" y="26"/>
                  </a:lnTo>
                  <a:lnTo>
                    <a:pt x="397" y="39"/>
                  </a:lnTo>
                  <a:lnTo>
                    <a:pt x="382" y="47"/>
                  </a:lnTo>
                  <a:lnTo>
                    <a:pt x="367" y="60"/>
                  </a:lnTo>
                  <a:lnTo>
                    <a:pt x="352" y="71"/>
                  </a:lnTo>
                  <a:lnTo>
                    <a:pt x="337" y="73"/>
                  </a:lnTo>
                  <a:lnTo>
                    <a:pt x="330" y="80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6" y="71"/>
                  </a:lnTo>
                  <a:lnTo>
                    <a:pt x="295" y="82"/>
                  </a:lnTo>
                  <a:lnTo>
                    <a:pt x="287" y="82"/>
                  </a:lnTo>
                  <a:lnTo>
                    <a:pt x="278" y="80"/>
                  </a:lnTo>
                  <a:lnTo>
                    <a:pt x="269" y="78"/>
                  </a:lnTo>
                  <a:lnTo>
                    <a:pt x="260" y="78"/>
                  </a:lnTo>
                  <a:lnTo>
                    <a:pt x="252" y="75"/>
                  </a:lnTo>
                  <a:lnTo>
                    <a:pt x="243" y="75"/>
                  </a:lnTo>
                  <a:lnTo>
                    <a:pt x="234" y="78"/>
                  </a:lnTo>
                  <a:lnTo>
                    <a:pt x="226" y="80"/>
                  </a:lnTo>
                  <a:lnTo>
                    <a:pt x="208" y="75"/>
                  </a:lnTo>
                  <a:lnTo>
                    <a:pt x="193" y="78"/>
                  </a:lnTo>
                  <a:lnTo>
                    <a:pt x="178" y="82"/>
                  </a:lnTo>
                  <a:lnTo>
                    <a:pt x="163" y="86"/>
                  </a:lnTo>
                  <a:lnTo>
                    <a:pt x="145" y="93"/>
                  </a:lnTo>
                  <a:lnTo>
                    <a:pt x="130" y="97"/>
                  </a:lnTo>
                  <a:lnTo>
                    <a:pt x="113" y="99"/>
                  </a:lnTo>
                  <a:lnTo>
                    <a:pt x="93" y="97"/>
                  </a:lnTo>
                  <a:lnTo>
                    <a:pt x="87" y="104"/>
                  </a:lnTo>
                  <a:lnTo>
                    <a:pt x="76" y="104"/>
                  </a:lnTo>
                  <a:lnTo>
                    <a:pt x="67" y="102"/>
                  </a:lnTo>
                  <a:lnTo>
                    <a:pt x="56" y="104"/>
                  </a:lnTo>
                  <a:lnTo>
                    <a:pt x="41" y="106"/>
                  </a:lnTo>
                  <a:lnTo>
                    <a:pt x="32" y="115"/>
                  </a:lnTo>
                  <a:lnTo>
                    <a:pt x="19" y="121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22" y="91"/>
                  </a:lnTo>
                  <a:lnTo>
                    <a:pt x="43" y="84"/>
                  </a:lnTo>
                  <a:lnTo>
                    <a:pt x="67" y="80"/>
                  </a:lnTo>
                  <a:lnTo>
                    <a:pt x="89" y="75"/>
                  </a:lnTo>
                  <a:lnTo>
                    <a:pt x="113" y="71"/>
                  </a:lnTo>
                  <a:lnTo>
                    <a:pt x="135" y="67"/>
                  </a:lnTo>
                  <a:lnTo>
                    <a:pt x="158" y="60"/>
                  </a:lnTo>
                  <a:lnTo>
                    <a:pt x="180" y="54"/>
                  </a:lnTo>
                  <a:lnTo>
                    <a:pt x="328" y="49"/>
                  </a:lnTo>
                  <a:lnTo>
                    <a:pt x="356" y="43"/>
                  </a:lnTo>
                  <a:lnTo>
                    <a:pt x="382" y="34"/>
                  </a:lnTo>
                  <a:lnTo>
                    <a:pt x="410" y="23"/>
                  </a:lnTo>
                  <a:lnTo>
                    <a:pt x="436" y="15"/>
                  </a:lnTo>
                  <a:lnTo>
                    <a:pt x="465" y="6"/>
                  </a:lnTo>
                  <a:lnTo>
                    <a:pt x="491" y="2"/>
                  </a:lnTo>
                  <a:lnTo>
                    <a:pt x="519" y="0"/>
                  </a:lnTo>
                  <a:lnTo>
                    <a:pt x="545" y="2"/>
                  </a:lnTo>
                  <a:lnTo>
                    <a:pt x="56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5" name="Freeform 41"/>
            <p:cNvSpPr>
              <a:spLocks/>
            </p:cNvSpPr>
            <p:nvPr/>
          </p:nvSpPr>
          <p:spPr bwMode="auto">
            <a:xfrm>
              <a:off x="2202" y="2034"/>
              <a:ext cx="259" cy="83"/>
            </a:xfrm>
            <a:custGeom>
              <a:avLst/>
              <a:gdLst>
                <a:gd name="T0" fmla="*/ 233 w 259"/>
                <a:gd name="T1" fmla="*/ 11 h 83"/>
                <a:gd name="T2" fmla="*/ 237 w 259"/>
                <a:gd name="T3" fmla="*/ 18 h 83"/>
                <a:gd name="T4" fmla="*/ 239 w 259"/>
                <a:gd name="T5" fmla="*/ 22 h 83"/>
                <a:gd name="T6" fmla="*/ 241 w 259"/>
                <a:gd name="T7" fmla="*/ 29 h 83"/>
                <a:gd name="T8" fmla="*/ 248 w 259"/>
                <a:gd name="T9" fmla="*/ 33 h 83"/>
                <a:gd name="T10" fmla="*/ 259 w 259"/>
                <a:gd name="T11" fmla="*/ 33 h 83"/>
                <a:gd name="T12" fmla="*/ 248 w 259"/>
                <a:gd name="T13" fmla="*/ 42 h 83"/>
                <a:gd name="T14" fmla="*/ 237 w 259"/>
                <a:gd name="T15" fmla="*/ 44 h 83"/>
                <a:gd name="T16" fmla="*/ 226 w 259"/>
                <a:gd name="T17" fmla="*/ 42 h 83"/>
                <a:gd name="T18" fmla="*/ 218 w 259"/>
                <a:gd name="T19" fmla="*/ 35 h 83"/>
                <a:gd name="T20" fmla="*/ 207 w 259"/>
                <a:gd name="T21" fmla="*/ 31 h 83"/>
                <a:gd name="T22" fmla="*/ 198 w 259"/>
                <a:gd name="T23" fmla="*/ 29 h 83"/>
                <a:gd name="T24" fmla="*/ 187 w 259"/>
                <a:gd name="T25" fmla="*/ 29 h 83"/>
                <a:gd name="T26" fmla="*/ 178 w 259"/>
                <a:gd name="T27" fmla="*/ 37 h 83"/>
                <a:gd name="T28" fmla="*/ 168 w 259"/>
                <a:gd name="T29" fmla="*/ 29 h 83"/>
                <a:gd name="T30" fmla="*/ 161 w 259"/>
                <a:gd name="T31" fmla="*/ 18 h 83"/>
                <a:gd name="T32" fmla="*/ 150 w 259"/>
                <a:gd name="T33" fmla="*/ 11 h 83"/>
                <a:gd name="T34" fmla="*/ 137 w 259"/>
                <a:gd name="T35" fmla="*/ 13 h 83"/>
                <a:gd name="T36" fmla="*/ 128 w 259"/>
                <a:gd name="T37" fmla="*/ 22 h 83"/>
                <a:gd name="T38" fmla="*/ 120 w 259"/>
                <a:gd name="T39" fmla="*/ 29 h 83"/>
                <a:gd name="T40" fmla="*/ 111 w 259"/>
                <a:gd name="T41" fmla="*/ 37 h 83"/>
                <a:gd name="T42" fmla="*/ 100 w 259"/>
                <a:gd name="T43" fmla="*/ 44 h 83"/>
                <a:gd name="T44" fmla="*/ 92 w 259"/>
                <a:gd name="T45" fmla="*/ 48 h 83"/>
                <a:gd name="T46" fmla="*/ 81 w 259"/>
                <a:gd name="T47" fmla="*/ 52 h 83"/>
                <a:gd name="T48" fmla="*/ 70 w 259"/>
                <a:gd name="T49" fmla="*/ 52 h 83"/>
                <a:gd name="T50" fmla="*/ 57 w 259"/>
                <a:gd name="T51" fmla="*/ 50 h 83"/>
                <a:gd name="T52" fmla="*/ 44 w 259"/>
                <a:gd name="T53" fmla="*/ 44 h 83"/>
                <a:gd name="T54" fmla="*/ 33 w 259"/>
                <a:gd name="T55" fmla="*/ 55 h 83"/>
                <a:gd name="T56" fmla="*/ 29 w 259"/>
                <a:gd name="T57" fmla="*/ 68 h 83"/>
                <a:gd name="T58" fmla="*/ 22 w 259"/>
                <a:gd name="T59" fmla="*/ 81 h 83"/>
                <a:gd name="T60" fmla="*/ 7 w 259"/>
                <a:gd name="T61" fmla="*/ 83 h 83"/>
                <a:gd name="T62" fmla="*/ 5 w 259"/>
                <a:gd name="T63" fmla="*/ 74 h 83"/>
                <a:gd name="T64" fmla="*/ 0 w 259"/>
                <a:gd name="T65" fmla="*/ 65 h 83"/>
                <a:gd name="T66" fmla="*/ 0 w 259"/>
                <a:gd name="T67" fmla="*/ 59 h 83"/>
                <a:gd name="T68" fmla="*/ 0 w 259"/>
                <a:gd name="T69" fmla="*/ 50 h 83"/>
                <a:gd name="T70" fmla="*/ 7 w 259"/>
                <a:gd name="T71" fmla="*/ 42 h 83"/>
                <a:gd name="T72" fmla="*/ 13 w 259"/>
                <a:gd name="T73" fmla="*/ 35 h 83"/>
                <a:gd name="T74" fmla="*/ 22 w 259"/>
                <a:gd name="T75" fmla="*/ 31 h 83"/>
                <a:gd name="T76" fmla="*/ 31 w 259"/>
                <a:gd name="T77" fmla="*/ 24 h 83"/>
                <a:gd name="T78" fmla="*/ 39 w 259"/>
                <a:gd name="T79" fmla="*/ 22 h 83"/>
                <a:gd name="T80" fmla="*/ 48 w 259"/>
                <a:gd name="T81" fmla="*/ 18 h 83"/>
                <a:gd name="T82" fmla="*/ 59 w 259"/>
                <a:gd name="T83" fmla="*/ 16 h 83"/>
                <a:gd name="T84" fmla="*/ 68 w 259"/>
                <a:gd name="T85" fmla="*/ 13 h 83"/>
                <a:gd name="T86" fmla="*/ 68 w 259"/>
                <a:gd name="T87" fmla="*/ 18 h 83"/>
                <a:gd name="T88" fmla="*/ 70 w 259"/>
                <a:gd name="T89" fmla="*/ 22 h 83"/>
                <a:gd name="T90" fmla="*/ 72 w 259"/>
                <a:gd name="T91" fmla="*/ 26 h 83"/>
                <a:gd name="T92" fmla="*/ 76 w 259"/>
                <a:gd name="T93" fmla="*/ 29 h 83"/>
                <a:gd name="T94" fmla="*/ 89 w 259"/>
                <a:gd name="T95" fmla="*/ 24 h 83"/>
                <a:gd name="T96" fmla="*/ 100 w 259"/>
                <a:gd name="T97" fmla="*/ 20 h 83"/>
                <a:gd name="T98" fmla="*/ 111 w 259"/>
                <a:gd name="T99" fmla="*/ 16 h 83"/>
                <a:gd name="T100" fmla="*/ 124 w 259"/>
                <a:gd name="T101" fmla="*/ 11 h 83"/>
                <a:gd name="T102" fmla="*/ 135 w 259"/>
                <a:gd name="T103" fmla="*/ 7 h 83"/>
                <a:gd name="T104" fmla="*/ 148 w 259"/>
                <a:gd name="T105" fmla="*/ 3 h 83"/>
                <a:gd name="T106" fmla="*/ 161 w 259"/>
                <a:gd name="T107" fmla="*/ 0 h 83"/>
                <a:gd name="T108" fmla="*/ 176 w 259"/>
                <a:gd name="T109" fmla="*/ 0 h 83"/>
                <a:gd name="T110" fmla="*/ 189 w 259"/>
                <a:gd name="T111" fmla="*/ 5 h 83"/>
                <a:gd name="T112" fmla="*/ 202 w 259"/>
                <a:gd name="T113" fmla="*/ 9 h 83"/>
                <a:gd name="T114" fmla="*/ 218 w 259"/>
                <a:gd name="T115" fmla="*/ 11 h 83"/>
                <a:gd name="T116" fmla="*/ 233 w 259"/>
                <a:gd name="T1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83">
                  <a:moveTo>
                    <a:pt x="233" y="11"/>
                  </a:moveTo>
                  <a:lnTo>
                    <a:pt x="237" y="18"/>
                  </a:lnTo>
                  <a:lnTo>
                    <a:pt x="239" y="22"/>
                  </a:lnTo>
                  <a:lnTo>
                    <a:pt x="241" y="29"/>
                  </a:lnTo>
                  <a:lnTo>
                    <a:pt x="248" y="33"/>
                  </a:lnTo>
                  <a:lnTo>
                    <a:pt x="259" y="33"/>
                  </a:lnTo>
                  <a:lnTo>
                    <a:pt x="248" y="42"/>
                  </a:lnTo>
                  <a:lnTo>
                    <a:pt x="237" y="44"/>
                  </a:lnTo>
                  <a:lnTo>
                    <a:pt x="226" y="42"/>
                  </a:lnTo>
                  <a:lnTo>
                    <a:pt x="218" y="35"/>
                  </a:lnTo>
                  <a:lnTo>
                    <a:pt x="207" y="31"/>
                  </a:lnTo>
                  <a:lnTo>
                    <a:pt x="198" y="29"/>
                  </a:lnTo>
                  <a:lnTo>
                    <a:pt x="187" y="29"/>
                  </a:lnTo>
                  <a:lnTo>
                    <a:pt x="178" y="37"/>
                  </a:lnTo>
                  <a:lnTo>
                    <a:pt x="168" y="29"/>
                  </a:lnTo>
                  <a:lnTo>
                    <a:pt x="161" y="18"/>
                  </a:lnTo>
                  <a:lnTo>
                    <a:pt x="150" y="11"/>
                  </a:lnTo>
                  <a:lnTo>
                    <a:pt x="137" y="13"/>
                  </a:lnTo>
                  <a:lnTo>
                    <a:pt x="128" y="22"/>
                  </a:lnTo>
                  <a:lnTo>
                    <a:pt x="120" y="29"/>
                  </a:lnTo>
                  <a:lnTo>
                    <a:pt x="111" y="37"/>
                  </a:lnTo>
                  <a:lnTo>
                    <a:pt x="100" y="44"/>
                  </a:lnTo>
                  <a:lnTo>
                    <a:pt x="92" y="48"/>
                  </a:lnTo>
                  <a:lnTo>
                    <a:pt x="81" y="52"/>
                  </a:lnTo>
                  <a:lnTo>
                    <a:pt x="70" y="52"/>
                  </a:lnTo>
                  <a:lnTo>
                    <a:pt x="57" y="50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9" y="68"/>
                  </a:lnTo>
                  <a:lnTo>
                    <a:pt x="22" y="81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13" y="35"/>
                  </a:lnTo>
                  <a:lnTo>
                    <a:pt x="22" y="31"/>
                  </a:lnTo>
                  <a:lnTo>
                    <a:pt x="31" y="24"/>
                  </a:lnTo>
                  <a:lnTo>
                    <a:pt x="39" y="22"/>
                  </a:lnTo>
                  <a:lnTo>
                    <a:pt x="48" y="18"/>
                  </a:lnTo>
                  <a:lnTo>
                    <a:pt x="59" y="16"/>
                  </a:lnTo>
                  <a:lnTo>
                    <a:pt x="68" y="13"/>
                  </a:lnTo>
                  <a:lnTo>
                    <a:pt x="68" y="18"/>
                  </a:lnTo>
                  <a:lnTo>
                    <a:pt x="70" y="22"/>
                  </a:lnTo>
                  <a:lnTo>
                    <a:pt x="72" y="26"/>
                  </a:lnTo>
                  <a:lnTo>
                    <a:pt x="76" y="29"/>
                  </a:lnTo>
                  <a:lnTo>
                    <a:pt x="89" y="24"/>
                  </a:lnTo>
                  <a:lnTo>
                    <a:pt x="100" y="20"/>
                  </a:lnTo>
                  <a:lnTo>
                    <a:pt x="111" y="16"/>
                  </a:lnTo>
                  <a:lnTo>
                    <a:pt x="124" y="11"/>
                  </a:lnTo>
                  <a:lnTo>
                    <a:pt x="135" y="7"/>
                  </a:lnTo>
                  <a:lnTo>
                    <a:pt x="148" y="3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89" y="5"/>
                  </a:lnTo>
                  <a:lnTo>
                    <a:pt x="202" y="9"/>
                  </a:lnTo>
                  <a:lnTo>
                    <a:pt x="218" y="11"/>
                  </a:lnTo>
                  <a:lnTo>
                    <a:pt x="23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6" name="Freeform 42"/>
            <p:cNvSpPr>
              <a:spLocks/>
            </p:cNvSpPr>
            <p:nvPr/>
          </p:nvSpPr>
          <p:spPr bwMode="auto">
            <a:xfrm>
              <a:off x="543" y="2078"/>
              <a:ext cx="41" cy="119"/>
            </a:xfrm>
            <a:custGeom>
              <a:avLst/>
              <a:gdLst>
                <a:gd name="T0" fmla="*/ 28 w 41"/>
                <a:gd name="T1" fmla="*/ 48 h 119"/>
                <a:gd name="T2" fmla="*/ 33 w 41"/>
                <a:gd name="T3" fmla="*/ 67 h 119"/>
                <a:gd name="T4" fmla="*/ 39 w 41"/>
                <a:gd name="T5" fmla="*/ 87 h 119"/>
                <a:gd name="T6" fmla="*/ 41 w 41"/>
                <a:gd name="T7" fmla="*/ 104 h 119"/>
                <a:gd name="T8" fmla="*/ 35 w 41"/>
                <a:gd name="T9" fmla="*/ 119 h 119"/>
                <a:gd name="T10" fmla="*/ 28 w 41"/>
                <a:gd name="T11" fmla="*/ 119 h 119"/>
                <a:gd name="T12" fmla="*/ 24 w 41"/>
                <a:gd name="T13" fmla="*/ 115 h 119"/>
                <a:gd name="T14" fmla="*/ 20 w 41"/>
                <a:gd name="T15" fmla="*/ 108 h 119"/>
                <a:gd name="T16" fmla="*/ 17 w 41"/>
                <a:gd name="T17" fmla="*/ 104 h 119"/>
                <a:gd name="T18" fmla="*/ 11 w 41"/>
                <a:gd name="T19" fmla="*/ 76 h 119"/>
                <a:gd name="T20" fmla="*/ 4 w 41"/>
                <a:gd name="T21" fmla="*/ 50 h 119"/>
                <a:gd name="T22" fmla="*/ 0 w 41"/>
                <a:gd name="T23" fmla="*/ 24 h 119"/>
                <a:gd name="T24" fmla="*/ 0 w 41"/>
                <a:gd name="T25" fmla="*/ 0 h 119"/>
                <a:gd name="T26" fmla="*/ 11 w 41"/>
                <a:gd name="T27" fmla="*/ 8 h 119"/>
                <a:gd name="T28" fmla="*/ 17 w 41"/>
                <a:gd name="T29" fmla="*/ 19 h 119"/>
                <a:gd name="T30" fmla="*/ 22 w 41"/>
                <a:gd name="T31" fmla="*/ 34 h 119"/>
                <a:gd name="T32" fmla="*/ 28 w 41"/>
                <a:gd name="T3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19">
                  <a:moveTo>
                    <a:pt x="28" y="48"/>
                  </a:moveTo>
                  <a:lnTo>
                    <a:pt x="33" y="67"/>
                  </a:lnTo>
                  <a:lnTo>
                    <a:pt x="39" y="87"/>
                  </a:lnTo>
                  <a:lnTo>
                    <a:pt x="41" y="104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4" y="115"/>
                  </a:lnTo>
                  <a:lnTo>
                    <a:pt x="20" y="108"/>
                  </a:lnTo>
                  <a:lnTo>
                    <a:pt x="17" y="104"/>
                  </a:lnTo>
                  <a:lnTo>
                    <a:pt x="11" y="76"/>
                  </a:lnTo>
                  <a:lnTo>
                    <a:pt x="4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7" y="19"/>
                  </a:lnTo>
                  <a:lnTo>
                    <a:pt x="22" y="34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7" name="Freeform 43"/>
            <p:cNvSpPr>
              <a:spLocks/>
            </p:cNvSpPr>
            <p:nvPr/>
          </p:nvSpPr>
          <p:spPr bwMode="auto">
            <a:xfrm>
              <a:off x="1900" y="2078"/>
              <a:ext cx="61" cy="95"/>
            </a:xfrm>
            <a:custGeom>
              <a:avLst/>
              <a:gdLst>
                <a:gd name="T0" fmla="*/ 61 w 61"/>
                <a:gd name="T1" fmla="*/ 0 h 95"/>
                <a:gd name="T2" fmla="*/ 50 w 61"/>
                <a:gd name="T3" fmla="*/ 2 h 95"/>
                <a:gd name="T4" fmla="*/ 42 w 61"/>
                <a:gd name="T5" fmla="*/ 8 h 95"/>
                <a:gd name="T6" fmla="*/ 40 w 61"/>
                <a:gd name="T7" fmla="*/ 19 h 95"/>
                <a:gd name="T8" fmla="*/ 40 w 61"/>
                <a:gd name="T9" fmla="*/ 32 h 95"/>
                <a:gd name="T10" fmla="*/ 59 w 61"/>
                <a:gd name="T11" fmla="*/ 39 h 95"/>
                <a:gd name="T12" fmla="*/ 50 w 61"/>
                <a:gd name="T13" fmla="*/ 41 h 95"/>
                <a:gd name="T14" fmla="*/ 46 w 61"/>
                <a:gd name="T15" fmla="*/ 48 h 95"/>
                <a:gd name="T16" fmla="*/ 42 w 61"/>
                <a:gd name="T17" fmla="*/ 54 h 95"/>
                <a:gd name="T18" fmla="*/ 40 w 61"/>
                <a:gd name="T19" fmla="*/ 61 h 95"/>
                <a:gd name="T20" fmla="*/ 44 w 61"/>
                <a:gd name="T21" fmla="*/ 65 h 95"/>
                <a:gd name="T22" fmla="*/ 48 w 61"/>
                <a:gd name="T23" fmla="*/ 67 h 95"/>
                <a:gd name="T24" fmla="*/ 53 w 61"/>
                <a:gd name="T25" fmla="*/ 67 h 95"/>
                <a:gd name="T26" fmla="*/ 59 w 61"/>
                <a:gd name="T27" fmla="*/ 67 h 95"/>
                <a:gd name="T28" fmla="*/ 46 w 61"/>
                <a:gd name="T29" fmla="*/ 76 h 95"/>
                <a:gd name="T30" fmla="*/ 35 w 61"/>
                <a:gd name="T31" fmla="*/ 87 h 95"/>
                <a:gd name="T32" fmla="*/ 24 w 61"/>
                <a:gd name="T33" fmla="*/ 95 h 95"/>
                <a:gd name="T34" fmla="*/ 5 w 61"/>
                <a:gd name="T35" fmla="*/ 95 h 95"/>
                <a:gd name="T36" fmla="*/ 0 w 61"/>
                <a:gd name="T37" fmla="*/ 89 h 95"/>
                <a:gd name="T38" fmla="*/ 3 w 61"/>
                <a:gd name="T39" fmla="*/ 80 h 95"/>
                <a:gd name="T40" fmla="*/ 9 w 61"/>
                <a:gd name="T41" fmla="*/ 74 h 95"/>
                <a:gd name="T42" fmla="*/ 13 w 61"/>
                <a:gd name="T43" fmla="*/ 67 h 95"/>
                <a:gd name="T44" fmla="*/ 11 w 61"/>
                <a:gd name="T45" fmla="*/ 54 h 95"/>
                <a:gd name="T46" fmla="*/ 9 w 61"/>
                <a:gd name="T47" fmla="*/ 39 h 95"/>
                <a:gd name="T48" fmla="*/ 5 w 61"/>
                <a:gd name="T49" fmla="*/ 26 h 95"/>
                <a:gd name="T50" fmla="*/ 3 w 61"/>
                <a:gd name="T51" fmla="*/ 15 h 95"/>
                <a:gd name="T52" fmla="*/ 11 w 61"/>
                <a:gd name="T53" fmla="*/ 2 h 95"/>
                <a:gd name="T54" fmla="*/ 27 w 61"/>
                <a:gd name="T55" fmla="*/ 0 h 95"/>
                <a:gd name="T56" fmla="*/ 44 w 61"/>
                <a:gd name="T57" fmla="*/ 0 h 95"/>
                <a:gd name="T58" fmla="*/ 61 w 61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95">
                  <a:moveTo>
                    <a:pt x="61" y="0"/>
                  </a:moveTo>
                  <a:lnTo>
                    <a:pt x="50" y="2"/>
                  </a:lnTo>
                  <a:lnTo>
                    <a:pt x="42" y="8"/>
                  </a:lnTo>
                  <a:lnTo>
                    <a:pt x="40" y="19"/>
                  </a:lnTo>
                  <a:lnTo>
                    <a:pt x="40" y="32"/>
                  </a:lnTo>
                  <a:lnTo>
                    <a:pt x="59" y="39"/>
                  </a:lnTo>
                  <a:lnTo>
                    <a:pt x="50" y="41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40" y="61"/>
                  </a:lnTo>
                  <a:lnTo>
                    <a:pt x="44" y="65"/>
                  </a:lnTo>
                  <a:lnTo>
                    <a:pt x="48" y="67"/>
                  </a:lnTo>
                  <a:lnTo>
                    <a:pt x="53" y="67"/>
                  </a:lnTo>
                  <a:lnTo>
                    <a:pt x="59" y="67"/>
                  </a:lnTo>
                  <a:lnTo>
                    <a:pt x="46" y="76"/>
                  </a:lnTo>
                  <a:lnTo>
                    <a:pt x="35" y="87"/>
                  </a:lnTo>
                  <a:lnTo>
                    <a:pt x="24" y="95"/>
                  </a:lnTo>
                  <a:lnTo>
                    <a:pt x="5" y="95"/>
                  </a:lnTo>
                  <a:lnTo>
                    <a:pt x="0" y="89"/>
                  </a:lnTo>
                  <a:lnTo>
                    <a:pt x="3" y="80"/>
                  </a:lnTo>
                  <a:lnTo>
                    <a:pt x="9" y="74"/>
                  </a:lnTo>
                  <a:lnTo>
                    <a:pt x="13" y="67"/>
                  </a:lnTo>
                  <a:lnTo>
                    <a:pt x="11" y="54"/>
                  </a:lnTo>
                  <a:lnTo>
                    <a:pt x="9" y="39"/>
                  </a:lnTo>
                  <a:lnTo>
                    <a:pt x="5" y="26"/>
                  </a:lnTo>
                  <a:lnTo>
                    <a:pt x="3" y="15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8" name="Freeform 44"/>
            <p:cNvSpPr>
              <a:spLocks/>
            </p:cNvSpPr>
            <p:nvPr/>
          </p:nvSpPr>
          <p:spPr bwMode="auto">
            <a:xfrm>
              <a:off x="1807" y="2091"/>
              <a:ext cx="57" cy="80"/>
            </a:xfrm>
            <a:custGeom>
              <a:avLst/>
              <a:gdLst>
                <a:gd name="T0" fmla="*/ 33 w 57"/>
                <a:gd name="T1" fmla="*/ 26 h 80"/>
                <a:gd name="T2" fmla="*/ 33 w 57"/>
                <a:gd name="T3" fmla="*/ 39 h 80"/>
                <a:gd name="T4" fmla="*/ 37 w 57"/>
                <a:gd name="T5" fmla="*/ 50 h 80"/>
                <a:gd name="T6" fmla="*/ 43 w 57"/>
                <a:gd name="T7" fmla="*/ 61 h 80"/>
                <a:gd name="T8" fmla="*/ 57 w 57"/>
                <a:gd name="T9" fmla="*/ 69 h 80"/>
                <a:gd name="T10" fmla="*/ 46 w 57"/>
                <a:gd name="T11" fmla="*/ 71 h 80"/>
                <a:gd name="T12" fmla="*/ 37 w 57"/>
                <a:gd name="T13" fmla="*/ 78 h 80"/>
                <a:gd name="T14" fmla="*/ 28 w 57"/>
                <a:gd name="T15" fmla="*/ 80 h 80"/>
                <a:gd name="T16" fmla="*/ 17 w 57"/>
                <a:gd name="T17" fmla="*/ 80 h 80"/>
                <a:gd name="T18" fmla="*/ 15 w 57"/>
                <a:gd name="T19" fmla="*/ 61 h 80"/>
                <a:gd name="T20" fmla="*/ 11 w 57"/>
                <a:gd name="T21" fmla="*/ 43 h 80"/>
                <a:gd name="T22" fmla="*/ 7 w 57"/>
                <a:gd name="T23" fmla="*/ 26 h 80"/>
                <a:gd name="T24" fmla="*/ 0 w 57"/>
                <a:gd name="T25" fmla="*/ 8 h 80"/>
                <a:gd name="T26" fmla="*/ 11 w 57"/>
                <a:gd name="T27" fmla="*/ 0 h 80"/>
                <a:gd name="T28" fmla="*/ 20 w 57"/>
                <a:gd name="T29" fmla="*/ 2 h 80"/>
                <a:gd name="T30" fmla="*/ 28 w 57"/>
                <a:gd name="T31" fmla="*/ 13 h 80"/>
                <a:gd name="T32" fmla="*/ 33 w 57"/>
                <a:gd name="T33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0">
                  <a:moveTo>
                    <a:pt x="33" y="26"/>
                  </a:moveTo>
                  <a:lnTo>
                    <a:pt x="33" y="39"/>
                  </a:lnTo>
                  <a:lnTo>
                    <a:pt x="37" y="50"/>
                  </a:lnTo>
                  <a:lnTo>
                    <a:pt x="43" y="61"/>
                  </a:lnTo>
                  <a:lnTo>
                    <a:pt x="57" y="69"/>
                  </a:lnTo>
                  <a:lnTo>
                    <a:pt x="46" y="71"/>
                  </a:lnTo>
                  <a:lnTo>
                    <a:pt x="37" y="78"/>
                  </a:lnTo>
                  <a:lnTo>
                    <a:pt x="28" y="80"/>
                  </a:lnTo>
                  <a:lnTo>
                    <a:pt x="17" y="80"/>
                  </a:lnTo>
                  <a:lnTo>
                    <a:pt x="15" y="61"/>
                  </a:lnTo>
                  <a:lnTo>
                    <a:pt x="11" y="43"/>
                  </a:lnTo>
                  <a:lnTo>
                    <a:pt x="7" y="26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1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9" name="Freeform 45"/>
            <p:cNvSpPr>
              <a:spLocks/>
            </p:cNvSpPr>
            <p:nvPr/>
          </p:nvSpPr>
          <p:spPr bwMode="auto">
            <a:xfrm>
              <a:off x="1698" y="2106"/>
              <a:ext cx="68" cy="76"/>
            </a:xfrm>
            <a:custGeom>
              <a:avLst/>
              <a:gdLst>
                <a:gd name="T0" fmla="*/ 63 w 68"/>
                <a:gd name="T1" fmla="*/ 13 h 76"/>
                <a:gd name="T2" fmla="*/ 66 w 68"/>
                <a:gd name="T3" fmla="*/ 28 h 76"/>
                <a:gd name="T4" fmla="*/ 68 w 68"/>
                <a:gd name="T5" fmla="*/ 43 h 76"/>
                <a:gd name="T6" fmla="*/ 66 w 68"/>
                <a:gd name="T7" fmla="*/ 61 h 76"/>
                <a:gd name="T8" fmla="*/ 63 w 68"/>
                <a:gd name="T9" fmla="*/ 76 h 76"/>
                <a:gd name="T10" fmla="*/ 46 w 68"/>
                <a:gd name="T11" fmla="*/ 61 h 76"/>
                <a:gd name="T12" fmla="*/ 42 w 68"/>
                <a:gd name="T13" fmla="*/ 37 h 76"/>
                <a:gd name="T14" fmla="*/ 35 w 68"/>
                <a:gd name="T15" fmla="*/ 20 h 76"/>
                <a:gd name="T16" fmla="*/ 16 w 68"/>
                <a:gd name="T17" fmla="*/ 20 h 76"/>
                <a:gd name="T18" fmla="*/ 0 w 68"/>
                <a:gd name="T19" fmla="*/ 20 h 76"/>
                <a:gd name="T20" fmla="*/ 0 w 68"/>
                <a:gd name="T21" fmla="*/ 11 h 76"/>
                <a:gd name="T22" fmla="*/ 5 w 68"/>
                <a:gd name="T23" fmla="*/ 6 h 76"/>
                <a:gd name="T24" fmla="*/ 9 w 68"/>
                <a:gd name="T25" fmla="*/ 2 h 76"/>
                <a:gd name="T26" fmla="*/ 16 w 68"/>
                <a:gd name="T27" fmla="*/ 0 h 76"/>
                <a:gd name="T28" fmla="*/ 31 w 68"/>
                <a:gd name="T29" fmla="*/ 0 h 76"/>
                <a:gd name="T30" fmla="*/ 42 w 68"/>
                <a:gd name="T31" fmla="*/ 2 h 76"/>
                <a:gd name="T32" fmla="*/ 53 w 68"/>
                <a:gd name="T33" fmla="*/ 9 h 76"/>
                <a:gd name="T34" fmla="*/ 63 w 68"/>
                <a:gd name="T3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6">
                  <a:moveTo>
                    <a:pt x="63" y="13"/>
                  </a:moveTo>
                  <a:lnTo>
                    <a:pt x="66" y="28"/>
                  </a:lnTo>
                  <a:lnTo>
                    <a:pt x="68" y="43"/>
                  </a:lnTo>
                  <a:lnTo>
                    <a:pt x="66" y="61"/>
                  </a:lnTo>
                  <a:lnTo>
                    <a:pt x="63" y="76"/>
                  </a:lnTo>
                  <a:lnTo>
                    <a:pt x="46" y="61"/>
                  </a:lnTo>
                  <a:lnTo>
                    <a:pt x="42" y="37"/>
                  </a:lnTo>
                  <a:lnTo>
                    <a:pt x="35" y="20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3" y="9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0" name="Freeform 46"/>
            <p:cNvSpPr>
              <a:spLocks/>
            </p:cNvSpPr>
            <p:nvPr/>
          </p:nvSpPr>
          <p:spPr bwMode="auto">
            <a:xfrm>
              <a:off x="1631" y="2112"/>
              <a:ext cx="35" cy="68"/>
            </a:xfrm>
            <a:custGeom>
              <a:avLst/>
              <a:gdLst>
                <a:gd name="T0" fmla="*/ 35 w 35"/>
                <a:gd name="T1" fmla="*/ 27 h 68"/>
                <a:gd name="T2" fmla="*/ 28 w 35"/>
                <a:gd name="T3" fmla="*/ 66 h 68"/>
                <a:gd name="T4" fmla="*/ 24 w 35"/>
                <a:gd name="T5" fmla="*/ 68 h 68"/>
                <a:gd name="T6" fmla="*/ 18 w 35"/>
                <a:gd name="T7" fmla="*/ 66 h 68"/>
                <a:gd name="T8" fmla="*/ 11 w 35"/>
                <a:gd name="T9" fmla="*/ 61 h 68"/>
                <a:gd name="T10" fmla="*/ 7 w 35"/>
                <a:gd name="T11" fmla="*/ 55 h 68"/>
                <a:gd name="T12" fmla="*/ 2 w 35"/>
                <a:gd name="T13" fmla="*/ 42 h 68"/>
                <a:gd name="T14" fmla="*/ 0 w 35"/>
                <a:gd name="T15" fmla="*/ 27 h 68"/>
                <a:gd name="T16" fmla="*/ 0 w 35"/>
                <a:gd name="T17" fmla="*/ 11 h 68"/>
                <a:gd name="T18" fmla="*/ 7 w 35"/>
                <a:gd name="T19" fmla="*/ 0 h 68"/>
                <a:gd name="T20" fmla="*/ 20 w 35"/>
                <a:gd name="T21" fmla="*/ 0 h 68"/>
                <a:gd name="T22" fmla="*/ 28 w 35"/>
                <a:gd name="T23" fmla="*/ 7 h 68"/>
                <a:gd name="T24" fmla="*/ 33 w 35"/>
                <a:gd name="T25" fmla="*/ 18 h 68"/>
                <a:gd name="T26" fmla="*/ 35 w 35"/>
                <a:gd name="T27" fmla="*/ 2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68">
                  <a:moveTo>
                    <a:pt x="35" y="27"/>
                  </a:moveTo>
                  <a:lnTo>
                    <a:pt x="28" y="66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1" y="61"/>
                  </a:lnTo>
                  <a:lnTo>
                    <a:pt x="7" y="55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8" y="7"/>
                  </a:lnTo>
                  <a:lnTo>
                    <a:pt x="33" y="18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1" name="Freeform 47"/>
            <p:cNvSpPr>
              <a:spLocks/>
            </p:cNvSpPr>
            <p:nvPr/>
          </p:nvSpPr>
          <p:spPr bwMode="auto">
            <a:xfrm>
              <a:off x="1486" y="2119"/>
              <a:ext cx="95" cy="87"/>
            </a:xfrm>
            <a:custGeom>
              <a:avLst/>
              <a:gdLst>
                <a:gd name="T0" fmla="*/ 95 w 95"/>
                <a:gd name="T1" fmla="*/ 2 h 87"/>
                <a:gd name="T2" fmla="*/ 82 w 95"/>
                <a:gd name="T3" fmla="*/ 22 h 87"/>
                <a:gd name="T4" fmla="*/ 82 w 95"/>
                <a:gd name="T5" fmla="*/ 43 h 87"/>
                <a:gd name="T6" fmla="*/ 84 w 95"/>
                <a:gd name="T7" fmla="*/ 67 h 87"/>
                <a:gd name="T8" fmla="*/ 80 w 95"/>
                <a:gd name="T9" fmla="*/ 87 h 87"/>
                <a:gd name="T10" fmla="*/ 60 w 95"/>
                <a:gd name="T11" fmla="*/ 78 h 87"/>
                <a:gd name="T12" fmla="*/ 54 w 95"/>
                <a:gd name="T13" fmla="*/ 59 h 87"/>
                <a:gd name="T14" fmla="*/ 52 w 95"/>
                <a:gd name="T15" fmla="*/ 37 h 87"/>
                <a:gd name="T16" fmla="*/ 41 w 95"/>
                <a:gd name="T17" fmla="*/ 20 h 87"/>
                <a:gd name="T18" fmla="*/ 34 w 95"/>
                <a:gd name="T19" fmla="*/ 26 h 87"/>
                <a:gd name="T20" fmla="*/ 26 w 95"/>
                <a:gd name="T21" fmla="*/ 28 h 87"/>
                <a:gd name="T22" fmla="*/ 13 w 95"/>
                <a:gd name="T23" fmla="*/ 28 h 87"/>
                <a:gd name="T24" fmla="*/ 2 w 95"/>
                <a:gd name="T25" fmla="*/ 30 h 87"/>
                <a:gd name="T26" fmla="*/ 0 w 95"/>
                <a:gd name="T27" fmla="*/ 26 h 87"/>
                <a:gd name="T28" fmla="*/ 0 w 95"/>
                <a:gd name="T29" fmla="*/ 22 h 87"/>
                <a:gd name="T30" fmla="*/ 0 w 95"/>
                <a:gd name="T31" fmla="*/ 20 h 87"/>
                <a:gd name="T32" fmla="*/ 2 w 95"/>
                <a:gd name="T33" fmla="*/ 15 h 87"/>
                <a:gd name="T34" fmla="*/ 10 w 95"/>
                <a:gd name="T35" fmla="*/ 9 h 87"/>
                <a:gd name="T36" fmla="*/ 21 w 95"/>
                <a:gd name="T37" fmla="*/ 4 h 87"/>
                <a:gd name="T38" fmla="*/ 34 w 95"/>
                <a:gd name="T39" fmla="*/ 2 h 87"/>
                <a:gd name="T40" fmla="*/ 45 w 95"/>
                <a:gd name="T41" fmla="*/ 0 h 87"/>
                <a:gd name="T42" fmla="*/ 58 w 95"/>
                <a:gd name="T43" fmla="*/ 0 h 87"/>
                <a:gd name="T44" fmla="*/ 71 w 95"/>
                <a:gd name="T45" fmla="*/ 0 h 87"/>
                <a:gd name="T46" fmla="*/ 84 w 95"/>
                <a:gd name="T47" fmla="*/ 0 h 87"/>
                <a:gd name="T48" fmla="*/ 95 w 95"/>
                <a:gd name="T4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87">
                  <a:moveTo>
                    <a:pt x="95" y="2"/>
                  </a:moveTo>
                  <a:lnTo>
                    <a:pt x="82" y="22"/>
                  </a:lnTo>
                  <a:lnTo>
                    <a:pt x="82" y="43"/>
                  </a:lnTo>
                  <a:lnTo>
                    <a:pt x="84" y="67"/>
                  </a:lnTo>
                  <a:lnTo>
                    <a:pt x="80" y="87"/>
                  </a:lnTo>
                  <a:lnTo>
                    <a:pt x="60" y="78"/>
                  </a:lnTo>
                  <a:lnTo>
                    <a:pt x="54" y="59"/>
                  </a:lnTo>
                  <a:lnTo>
                    <a:pt x="52" y="37"/>
                  </a:lnTo>
                  <a:lnTo>
                    <a:pt x="41" y="20"/>
                  </a:lnTo>
                  <a:lnTo>
                    <a:pt x="34" y="26"/>
                  </a:lnTo>
                  <a:lnTo>
                    <a:pt x="26" y="28"/>
                  </a:lnTo>
                  <a:lnTo>
                    <a:pt x="13" y="28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0" y="9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2" name="Freeform 48"/>
            <p:cNvSpPr>
              <a:spLocks/>
            </p:cNvSpPr>
            <p:nvPr/>
          </p:nvSpPr>
          <p:spPr bwMode="auto">
            <a:xfrm>
              <a:off x="3475" y="2154"/>
              <a:ext cx="315" cy="102"/>
            </a:xfrm>
            <a:custGeom>
              <a:avLst/>
              <a:gdLst>
                <a:gd name="T0" fmla="*/ 311 w 315"/>
                <a:gd name="T1" fmla="*/ 39 h 102"/>
                <a:gd name="T2" fmla="*/ 289 w 315"/>
                <a:gd name="T3" fmla="*/ 24 h 102"/>
                <a:gd name="T4" fmla="*/ 261 w 315"/>
                <a:gd name="T5" fmla="*/ 24 h 102"/>
                <a:gd name="T6" fmla="*/ 241 w 315"/>
                <a:gd name="T7" fmla="*/ 47 h 102"/>
                <a:gd name="T8" fmla="*/ 243 w 315"/>
                <a:gd name="T9" fmla="*/ 47 h 102"/>
                <a:gd name="T10" fmla="*/ 254 w 315"/>
                <a:gd name="T11" fmla="*/ 43 h 102"/>
                <a:gd name="T12" fmla="*/ 243 w 315"/>
                <a:gd name="T13" fmla="*/ 58 h 102"/>
                <a:gd name="T14" fmla="*/ 219 w 315"/>
                <a:gd name="T15" fmla="*/ 65 h 102"/>
                <a:gd name="T16" fmla="*/ 191 w 315"/>
                <a:gd name="T17" fmla="*/ 52 h 102"/>
                <a:gd name="T18" fmla="*/ 165 w 315"/>
                <a:gd name="T19" fmla="*/ 52 h 102"/>
                <a:gd name="T20" fmla="*/ 139 w 315"/>
                <a:gd name="T21" fmla="*/ 63 h 102"/>
                <a:gd name="T22" fmla="*/ 113 w 315"/>
                <a:gd name="T23" fmla="*/ 78 h 102"/>
                <a:gd name="T24" fmla="*/ 107 w 315"/>
                <a:gd name="T25" fmla="*/ 89 h 102"/>
                <a:gd name="T26" fmla="*/ 98 w 315"/>
                <a:gd name="T27" fmla="*/ 97 h 102"/>
                <a:gd name="T28" fmla="*/ 76 w 315"/>
                <a:gd name="T29" fmla="*/ 97 h 102"/>
                <a:gd name="T30" fmla="*/ 52 w 315"/>
                <a:gd name="T31" fmla="*/ 97 h 102"/>
                <a:gd name="T32" fmla="*/ 33 w 315"/>
                <a:gd name="T33" fmla="*/ 95 h 102"/>
                <a:gd name="T34" fmla="*/ 11 w 315"/>
                <a:gd name="T35" fmla="*/ 102 h 102"/>
                <a:gd name="T36" fmla="*/ 0 w 315"/>
                <a:gd name="T37" fmla="*/ 56 h 102"/>
                <a:gd name="T38" fmla="*/ 11 w 315"/>
                <a:gd name="T39" fmla="*/ 13 h 102"/>
                <a:gd name="T40" fmla="*/ 24 w 315"/>
                <a:gd name="T41" fmla="*/ 19 h 102"/>
                <a:gd name="T42" fmla="*/ 28 w 315"/>
                <a:gd name="T43" fmla="*/ 39 h 102"/>
                <a:gd name="T44" fmla="*/ 50 w 315"/>
                <a:gd name="T45" fmla="*/ 54 h 102"/>
                <a:gd name="T46" fmla="*/ 74 w 315"/>
                <a:gd name="T47" fmla="*/ 63 h 102"/>
                <a:gd name="T48" fmla="*/ 96 w 315"/>
                <a:gd name="T49" fmla="*/ 45 h 102"/>
                <a:gd name="T50" fmla="*/ 120 w 315"/>
                <a:gd name="T51" fmla="*/ 37 h 102"/>
                <a:gd name="T52" fmla="*/ 143 w 315"/>
                <a:gd name="T53" fmla="*/ 30 h 102"/>
                <a:gd name="T54" fmla="*/ 170 w 315"/>
                <a:gd name="T55" fmla="*/ 24 h 102"/>
                <a:gd name="T56" fmla="*/ 178 w 315"/>
                <a:gd name="T57" fmla="*/ 32 h 102"/>
                <a:gd name="T58" fmla="*/ 189 w 315"/>
                <a:gd name="T59" fmla="*/ 32 h 102"/>
                <a:gd name="T60" fmla="*/ 189 w 315"/>
                <a:gd name="T61" fmla="*/ 28 h 102"/>
                <a:gd name="T62" fmla="*/ 213 w 315"/>
                <a:gd name="T63" fmla="*/ 24 h 102"/>
                <a:gd name="T64" fmla="*/ 233 w 315"/>
                <a:gd name="T65" fmla="*/ 8 h 102"/>
                <a:gd name="T66" fmla="*/ 256 w 315"/>
                <a:gd name="T67" fmla="*/ 0 h 102"/>
                <a:gd name="T68" fmla="*/ 282 w 315"/>
                <a:gd name="T69" fmla="*/ 6 h 102"/>
                <a:gd name="T70" fmla="*/ 304 w 315"/>
                <a:gd name="T71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102">
                  <a:moveTo>
                    <a:pt x="315" y="24"/>
                  </a:moveTo>
                  <a:lnTo>
                    <a:pt x="311" y="39"/>
                  </a:lnTo>
                  <a:lnTo>
                    <a:pt x="302" y="30"/>
                  </a:lnTo>
                  <a:lnTo>
                    <a:pt x="289" y="24"/>
                  </a:lnTo>
                  <a:lnTo>
                    <a:pt x="274" y="21"/>
                  </a:lnTo>
                  <a:lnTo>
                    <a:pt x="261" y="24"/>
                  </a:lnTo>
                  <a:lnTo>
                    <a:pt x="239" y="45"/>
                  </a:lnTo>
                  <a:lnTo>
                    <a:pt x="241" y="47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54" y="43"/>
                  </a:lnTo>
                  <a:lnTo>
                    <a:pt x="252" y="56"/>
                  </a:lnTo>
                  <a:lnTo>
                    <a:pt x="243" y="58"/>
                  </a:lnTo>
                  <a:lnTo>
                    <a:pt x="230" y="58"/>
                  </a:lnTo>
                  <a:lnTo>
                    <a:pt x="219" y="65"/>
                  </a:lnTo>
                  <a:lnTo>
                    <a:pt x="206" y="56"/>
                  </a:lnTo>
                  <a:lnTo>
                    <a:pt x="191" y="52"/>
                  </a:lnTo>
                  <a:lnTo>
                    <a:pt x="178" y="50"/>
                  </a:lnTo>
                  <a:lnTo>
                    <a:pt x="165" y="52"/>
                  </a:lnTo>
                  <a:lnTo>
                    <a:pt x="152" y="56"/>
                  </a:lnTo>
                  <a:lnTo>
                    <a:pt x="139" y="63"/>
                  </a:lnTo>
                  <a:lnTo>
                    <a:pt x="126" y="71"/>
                  </a:lnTo>
                  <a:lnTo>
                    <a:pt x="113" y="78"/>
                  </a:lnTo>
                  <a:lnTo>
                    <a:pt x="111" y="82"/>
                  </a:lnTo>
                  <a:lnTo>
                    <a:pt x="107" y="89"/>
                  </a:lnTo>
                  <a:lnTo>
                    <a:pt x="104" y="93"/>
                  </a:lnTo>
                  <a:lnTo>
                    <a:pt x="98" y="97"/>
                  </a:lnTo>
                  <a:lnTo>
                    <a:pt x="85" y="93"/>
                  </a:lnTo>
                  <a:lnTo>
                    <a:pt x="76" y="97"/>
                  </a:lnTo>
                  <a:lnTo>
                    <a:pt x="65" y="102"/>
                  </a:lnTo>
                  <a:lnTo>
                    <a:pt x="52" y="97"/>
                  </a:lnTo>
                  <a:lnTo>
                    <a:pt x="41" y="93"/>
                  </a:lnTo>
                  <a:lnTo>
                    <a:pt x="33" y="95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2" y="34"/>
                  </a:lnTo>
                  <a:lnTo>
                    <a:pt x="11" y="13"/>
                  </a:lnTo>
                  <a:lnTo>
                    <a:pt x="22" y="13"/>
                  </a:lnTo>
                  <a:lnTo>
                    <a:pt x="24" y="19"/>
                  </a:lnTo>
                  <a:lnTo>
                    <a:pt x="26" y="30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0" y="54"/>
                  </a:lnTo>
                  <a:lnTo>
                    <a:pt x="61" y="60"/>
                  </a:lnTo>
                  <a:lnTo>
                    <a:pt x="74" y="63"/>
                  </a:lnTo>
                  <a:lnTo>
                    <a:pt x="85" y="54"/>
                  </a:lnTo>
                  <a:lnTo>
                    <a:pt x="96" y="45"/>
                  </a:lnTo>
                  <a:lnTo>
                    <a:pt x="107" y="41"/>
                  </a:lnTo>
                  <a:lnTo>
                    <a:pt x="120" y="37"/>
                  </a:lnTo>
                  <a:lnTo>
                    <a:pt x="133" y="32"/>
                  </a:lnTo>
                  <a:lnTo>
                    <a:pt x="143" y="30"/>
                  </a:lnTo>
                  <a:lnTo>
                    <a:pt x="156" y="28"/>
                  </a:lnTo>
                  <a:lnTo>
                    <a:pt x="170" y="24"/>
                  </a:lnTo>
                  <a:lnTo>
                    <a:pt x="176" y="26"/>
                  </a:lnTo>
                  <a:lnTo>
                    <a:pt x="178" y="32"/>
                  </a:lnTo>
                  <a:lnTo>
                    <a:pt x="183" y="37"/>
                  </a:lnTo>
                  <a:lnTo>
                    <a:pt x="189" y="32"/>
                  </a:lnTo>
                  <a:lnTo>
                    <a:pt x="180" y="19"/>
                  </a:lnTo>
                  <a:lnTo>
                    <a:pt x="189" y="28"/>
                  </a:lnTo>
                  <a:lnTo>
                    <a:pt x="202" y="28"/>
                  </a:lnTo>
                  <a:lnTo>
                    <a:pt x="213" y="24"/>
                  </a:lnTo>
                  <a:lnTo>
                    <a:pt x="224" y="19"/>
                  </a:lnTo>
                  <a:lnTo>
                    <a:pt x="233" y="8"/>
                  </a:lnTo>
                  <a:lnTo>
                    <a:pt x="243" y="2"/>
                  </a:lnTo>
                  <a:lnTo>
                    <a:pt x="256" y="0"/>
                  </a:lnTo>
                  <a:lnTo>
                    <a:pt x="269" y="2"/>
                  </a:lnTo>
                  <a:lnTo>
                    <a:pt x="282" y="6"/>
                  </a:lnTo>
                  <a:lnTo>
                    <a:pt x="293" y="11"/>
                  </a:lnTo>
                  <a:lnTo>
                    <a:pt x="304" y="17"/>
                  </a:lnTo>
                  <a:lnTo>
                    <a:pt x="3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3" name="Freeform 49"/>
            <p:cNvSpPr>
              <a:spLocks/>
            </p:cNvSpPr>
            <p:nvPr/>
          </p:nvSpPr>
          <p:spPr bwMode="auto">
            <a:xfrm>
              <a:off x="1592" y="2206"/>
              <a:ext cx="2939" cy="482"/>
            </a:xfrm>
            <a:custGeom>
              <a:avLst/>
              <a:gdLst>
                <a:gd name="T0" fmla="*/ 2847 w 2939"/>
                <a:gd name="T1" fmla="*/ 30 h 482"/>
                <a:gd name="T2" fmla="*/ 2730 w 2939"/>
                <a:gd name="T3" fmla="*/ 48 h 482"/>
                <a:gd name="T4" fmla="*/ 2613 w 2939"/>
                <a:gd name="T5" fmla="*/ 67 h 482"/>
                <a:gd name="T6" fmla="*/ 2496 w 2939"/>
                <a:gd name="T7" fmla="*/ 82 h 482"/>
                <a:gd name="T8" fmla="*/ 2400 w 2939"/>
                <a:gd name="T9" fmla="*/ 100 h 482"/>
                <a:gd name="T10" fmla="*/ 2307 w 2939"/>
                <a:gd name="T11" fmla="*/ 111 h 482"/>
                <a:gd name="T12" fmla="*/ 2235 w 2939"/>
                <a:gd name="T13" fmla="*/ 124 h 482"/>
                <a:gd name="T14" fmla="*/ 2168 w 2939"/>
                <a:gd name="T15" fmla="*/ 130 h 482"/>
                <a:gd name="T16" fmla="*/ 2089 w 2939"/>
                <a:gd name="T17" fmla="*/ 143 h 482"/>
                <a:gd name="T18" fmla="*/ 2005 w 2939"/>
                <a:gd name="T19" fmla="*/ 150 h 482"/>
                <a:gd name="T20" fmla="*/ 1903 w 2939"/>
                <a:gd name="T21" fmla="*/ 173 h 482"/>
                <a:gd name="T22" fmla="*/ 1790 w 2939"/>
                <a:gd name="T23" fmla="*/ 186 h 482"/>
                <a:gd name="T24" fmla="*/ 1679 w 2939"/>
                <a:gd name="T25" fmla="*/ 202 h 482"/>
                <a:gd name="T26" fmla="*/ 1573 w 2939"/>
                <a:gd name="T27" fmla="*/ 230 h 482"/>
                <a:gd name="T28" fmla="*/ 1518 w 2939"/>
                <a:gd name="T29" fmla="*/ 241 h 482"/>
                <a:gd name="T30" fmla="*/ 1483 w 2939"/>
                <a:gd name="T31" fmla="*/ 249 h 482"/>
                <a:gd name="T32" fmla="*/ 1384 w 2939"/>
                <a:gd name="T33" fmla="*/ 254 h 482"/>
                <a:gd name="T34" fmla="*/ 1260 w 2939"/>
                <a:gd name="T35" fmla="*/ 275 h 482"/>
                <a:gd name="T36" fmla="*/ 1199 w 2939"/>
                <a:gd name="T37" fmla="*/ 282 h 482"/>
                <a:gd name="T38" fmla="*/ 1125 w 2939"/>
                <a:gd name="T39" fmla="*/ 297 h 482"/>
                <a:gd name="T40" fmla="*/ 1051 w 2939"/>
                <a:gd name="T41" fmla="*/ 315 h 482"/>
                <a:gd name="T42" fmla="*/ 973 w 2939"/>
                <a:gd name="T43" fmla="*/ 328 h 482"/>
                <a:gd name="T44" fmla="*/ 901 w 2939"/>
                <a:gd name="T45" fmla="*/ 341 h 482"/>
                <a:gd name="T46" fmla="*/ 743 w 2939"/>
                <a:gd name="T47" fmla="*/ 360 h 482"/>
                <a:gd name="T48" fmla="*/ 556 w 2939"/>
                <a:gd name="T49" fmla="*/ 388 h 482"/>
                <a:gd name="T50" fmla="*/ 369 w 2939"/>
                <a:gd name="T51" fmla="*/ 421 h 482"/>
                <a:gd name="T52" fmla="*/ 180 w 2939"/>
                <a:gd name="T53" fmla="*/ 453 h 482"/>
                <a:gd name="T54" fmla="*/ 46 w 2939"/>
                <a:gd name="T55" fmla="*/ 451 h 482"/>
                <a:gd name="T56" fmla="*/ 211 w 2939"/>
                <a:gd name="T57" fmla="*/ 412 h 482"/>
                <a:gd name="T58" fmla="*/ 378 w 2939"/>
                <a:gd name="T59" fmla="*/ 380 h 482"/>
                <a:gd name="T60" fmla="*/ 545 w 2939"/>
                <a:gd name="T61" fmla="*/ 354 h 482"/>
                <a:gd name="T62" fmla="*/ 706 w 2939"/>
                <a:gd name="T63" fmla="*/ 334 h 482"/>
                <a:gd name="T64" fmla="*/ 841 w 2939"/>
                <a:gd name="T65" fmla="*/ 312 h 482"/>
                <a:gd name="T66" fmla="*/ 956 w 2939"/>
                <a:gd name="T67" fmla="*/ 299 h 482"/>
                <a:gd name="T68" fmla="*/ 1038 w 2939"/>
                <a:gd name="T69" fmla="*/ 284 h 482"/>
                <a:gd name="T70" fmla="*/ 1201 w 2939"/>
                <a:gd name="T71" fmla="*/ 256 h 482"/>
                <a:gd name="T72" fmla="*/ 1384 w 2939"/>
                <a:gd name="T73" fmla="*/ 221 h 482"/>
                <a:gd name="T74" fmla="*/ 1618 w 2939"/>
                <a:gd name="T75" fmla="*/ 182 h 482"/>
                <a:gd name="T76" fmla="*/ 1851 w 2939"/>
                <a:gd name="T77" fmla="*/ 143 h 482"/>
                <a:gd name="T78" fmla="*/ 2083 w 2939"/>
                <a:gd name="T79" fmla="*/ 108 h 482"/>
                <a:gd name="T80" fmla="*/ 2272 w 2939"/>
                <a:gd name="T81" fmla="*/ 82 h 482"/>
                <a:gd name="T82" fmla="*/ 2328 w 2939"/>
                <a:gd name="T83" fmla="*/ 71 h 482"/>
                <a:gd name="T84" fmla="*/ 2402 w 2939"/>
                <a:gd name="T85" fmla="*/ 61 h 482"/>
                <a:gd name="T86" fmla="*/ 2530 w 2939"/>
                <a:gd name="T87" fmla="*/ 50 h 482"/>
                <a:gd name="T88" fmla="*/ 2656 w 2939"/>
                <a:gd name="T89" fmla="*/ 28 h 482"/>
                <a:gd name="T90" fmla="*/ 2782 w 2939"/>
                <a:gd name="T91" fmla="*/ 11 h 482"/>
                <a:gd name="T92" fmla="*/ 2895 w 2939"/>
                <a:gd name="T93" fmla="*/ 6 h 482"/>
                <a:gd name="T94" fmla="*/ 2939 w 2939"/>
                <a:gd name="T95" fmla="*/ 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9" h="482">
                  <a:moveTo>
                    <a:pt x="2939" y="19"/>
                  </a:moveTo>
                  <a:lnTo>
                    <a:pt x="2908" y="22"/>
                  </a:lnTo>
                  <a:lnTo>
                    <a:pt x="2878" y="26"/>
                  </a:lnTo>
                  <a:lnTo>
                    <a:pt x="2847" y="30"/>
                  </a:lnTo>
                  <a:lnTo>
                    <a:pt x="2819" y="35"/>
                  </a:lnTo>
                  <a:lnTo>
                    <a:pt x="2789" y="39"/>
                  </a:lnTo>
                  <a:lnTo>
                    <a:pt x="2761" y="43"/>
                  </a:lnTo>
                  <a:lnTo>
                    <a:pt x="2730" y="48"/>
                  </a:lnTo>
                  <a:lnTo>
                    <a:pt x="2702" y="54"/>
                  </a:lnTo>
                  <a:lnTo>
                    <a:pt x="2672" y="58"/>
                  </a:lnTo>
                  <a:lnTo>
                    <a:pt x="2643" y="63"/>
                  </a:lnTo>
                  <a:lnTo>
                    <a:pt x="2613" y="67"/>
                  </a:lnTo>
                  <a:lnTo>
                    <a:pt x="2585" y="71"/>
                  </a:lnTo>
                  <a:lnTo>
                    <a:pt x="2554" y="76"/>
                  </a:lnTo>
                  <a:lnTo>
                    <a:pt x="2526" y="80"/>
                  </a:lnTo>
                  <a:lnTo>
                    <a:pt x="2496" y="82"/>
                  </a:lnTo>
                  <a:lnTo>
                    <a:pt x="2465" y="84"/>
                  </a:lnTo>
                  <a:lnTo>
                    <a:pt x="2443" y="89"/>
                  </a:lnTo>
                  <a:lnTo>
                    <a:pt x="2422" y="95"/>
                  </a:lnTo>
                  <a:lnTo>
                    <a:pt x="2400" y="100"/>
                  </a:lnTo>
                  <a:lnTo>
                    <a:pt x="2378" y="102"/>
                  </a:lnTo>
                  <a:lnTo>
                    <a:pt x="2354" y="106"/>
                  </a:lnTo>
                  <a:lnTo>
                    <a:pt x="2331" y="108"/>
                  </a:lnTo>
                  <a:lnTo>
                    <a:pt x="2307" y="111"/>
                  </a:lnTo>
                  <a:lnTo>
                    <a:pt x="2283" y="113"/>
                  </a:lnTo>
                  <a:lnTo>
                    <a:pt x="2268" y="117"/>
                  </a:lnTo>
                  <a:lnTo>
                    <a:pt x="2250" y="121"/>
                  </a:lnTo>
                  <a:lnTo>
                    <a:pt x="2235" y="124"/>
                  </a:lnTo>
                  <a:lnTo>
                    <a:pt x="2218" y="126"/>
                  </a:lnTo>
                  <a:lnTo>
                    <a:pt x="2200" y="126"/>
                  </a:lnTo>
                  <a:lnTo>
                    <a:pt x="2183" y="128"/>
                  </a:lnTo>
                  <a:lnTo>
                    <a:pt x="2168" y="130"/>
                  </a:lnTo>
                  <a:lnTo>
                    <a:pt x="2152" y="132"/>
                  </a:lnTo>
                  <a:lnTo>
                    <a:pt x="2133" y="139"/>
                  </a:lnTo>
                  <a:lnTo>
                    <a:pt x="2111" y="143"/>
                  </a:lnTo>
                  <a:lnTo>
                    <a:pt x="2089" y="143"/>
                  </a:lnTo>
                  <a:lnTo>
                    <a:pt x="2070" y="145"/>
                  </a:lnTo>
                  <a:lnTo>
                    <a:pt x="2048" y="145"/>
                  </a:lnTo>
                  <a:lnTo>
                    <a:pt x="2026" y="147"/>
                  </a:lnTo>
                  <a:lnTo>
                    <a:pt x="2005" y="150"/>
                  </a:lnTo>
                  <a:lnTo>
                    <a:pt x="1985" y="158"/>
                  </a:lnTo>
                  <a:lnTo>
                    <a:pt x="1957" y="165"/>
                  </a:lnTo>
                  <a:lnTo>
                    <a:pt x="1931" y="169"/>
                  </a:lnTo>
                  <a:lnTo>
                    <a:pt x="1903" y="173"/>
                  </a:lnTo>
                  <a:lnTo>
                    <a:pt x="1874" y="178"/>
                  </a:lnTo>
                  <a:lnTo>
                    <a:pt x="1846" y="180"/>
                  </a:lnTo>
                  <a:lnTo>
                    <a:pt x="1818" y="184"/>
                  </a:lnTo>
                  <a:lnTo>
                    <a:pt x="1790" y="186"/>
                  </a:lnTo>
                  <a:lnTo>
                    <a:pt x="1764" y="191"/>
                  </a:lnTo>
                  <a:lnTo>
                    <a:pt x="1735" y="193"/>
                  </a:lnTo>
                  <a:lnTo>
                    <a:pt x="1707" y="197"/>
                  </a:lnTo>
                  <a:lnTo>
                    <a:pt x="1679" y="202"/>
                  </a:lnTo>
                  <a:lnTo>
                    <a:pt x="1653" y="208"/>
                  </a:lnTo>
                  <a:lnTo>
                    <a:pt x="1625" y="215"/>
                  </a:lnTo>
                  <a:lnTo>
                    <a:pt x="1599" y="221"/>
                  </a:lnTo>
                  <a:lnTo>
                    <a:pt x="1573" y="230"/>
                  </a:lnTo>
                  <a:lnTo>
                    <a:pt x="1546" y="239"/>
                  </a:lnTo>
                  <a:lnTo>
                    <a:pt x="1538" y="239"/>
                  </a:lnTo>
                  <a:lnTo>
                    <a:pt x="1527" y="239"/>
                  </a:lnTo>
                  <a:lnTo>
                    <a:pt x="1518" y="241"/>
                  </a:lnTo>
                  <a:lnTo>
                    <a:pt x="1510" y="243"/>
                  </a:lnTo>
                  <a:lnTo>
                    <a:pt x="1501" y="245"/>
                  </a:lnTo>
                  <a:lnTo>
                    <a:pt x="1492" y="247"/>
                  </a:lnTo>
                  <a:lnTo>
                    <a:pt x="1483" y="249"/>
                  </a:lnTo>
                  <a:lnTo>
                    <a:pt x="1473" y="249"/>
                  </a:lnTo>
                  <a:lnTo>
                    <a:pt x="1442" y="247"/>
                  </a:lnTo>
                  <a:lnTo>
                    <a:pt x="1412" y="249"/>
                  </a:lnTo>
                  <a:lnTo>
                    <a:pt x="1384" y="254"/>
                  </a:lnTo>
                  <a:lnTo>
                    <a:pt x="1353" y="260"/>
                  </a:lnTo>
                  <a:lnTo>
                    <a:pt x="1323" y="267"/>
                  </a:lnTo>
                  <a:lnTo>
                    <a:pt x="1292" y="271"/>
                  </a:lnTo>
                  <a:lnTo>
                    <a:pt x="1260" y="275"/>
                  </a:lnTo>
                  <a:lnTo>
                    <a:pt x="1229" y="275"/>
                  </a:lnTo>
                  <a:lnTo>
                    <a:pt x="1223" y="278"/>
                  </a:lnTo>
                  <a:lnTo>
                    <a:pt x="1212" y="280"/>
                  </a:lnTo>
                  <a:lnTo>
                    <a:pt x="1199" y="282"/>
                  </a:lnTo>
                  <a:lnTo>
                    <a:pt x="1188" y="288"/>
                  </a:lnTo>
                  <a:lnTo>
                    <a:pt x="1166" y="291"/>
                  </a:lnTo>
                  <a:lnTo>
                    <a:pt x="1145" y="295"/>
                  </a:lnTo>
                  <a:lnTo>
                    <a:pt x="1125" y="297"/>
                  </a:lnTo>
                  <a:lnTo>
                    <a:pt x="1108" y="302"/>
                  </a:lnTo>
                  <a:lnTo>
                    <a:pt x="1088" y="306"/>
                  </a:lnTo>
                  <a:lnTo>
                    <a:pt x="1071" y="310"/>
                  </a:lnTo>
                  <a:lnTo>
                    <a:pt x="1051" y="315"/>
                  </a:lnTo>
                  <a:lnTo>
                    <a:pt x="1030" y="319"/>
                  </a:lnTo>
                  <a:lnTo>
                    <a:pt x="1010" y="321"/>
                  </a:lnTo>
                  <a:lnTo>
                    <a:pt x="993" y="323"/>
                  </a:lnTo>
                  <a:lnTo>
                    <a:pt x="973" y="328"/>
                  </a:lnTo>
                  <a:lnTo>
                    <a:pt x="956" y="332"/>
                  </a:lnTo>
                  <a:lnTo>
                    <a:pt x="938" y="336"/>
                  </a:lnTo>
                  <a:lnTo>
                    <a:pt x="921" y="338"/>
                  </a:lnTo>
                  <a:lnTo>
                    <a:pt x="901" y="341"/>
                  </a:lnTo>
                  <a:lnTo>
                    <a:pt x="884" y="343"/>
                  </a:lnTo>
                  <a:lnTo>
                    <a:pt x="836" y="347"/>
                  </a:lnTo>
                  <a:lnTo>
                    <a:pt x="791" y="354"/>
                  </a:lnTo>
                  <a:lnTo>
                    <a:pt x="743" y="360"/>
                  </a:lnTo>
                  <a:lnTo>
                    <a:pt x="697" y="367"/>
                  </a:lnTo>
                  <a:lnTo>
                    <a:pt x="649" y="373"/>
                  </a:lnTo>
                  <a:lnTo>
                    <a:pt x="604" y="380"/>
                  </a:lnTo>
                  <a:lnTo>
                    <a:pt x="556" y="388"/>
                  </a:lnTo>
                  <a:lnTo>
                    <a:pt x="510" y="395"/>
                  </a:lnTo>
                  <a:lnTo>
                    <a:pt x="463" y="404"/>
                  </a:lnTo>
                  <a:lnTo>
                    <a:pt x="417" y="412"/>
                  </a:lnTo>
                  <a:lnTo>
                    <a:pt x="369" y="421"/>
                  </a:lnTo>
                  <a:lnTo>
                    <a:pt x="324" y="430"/>
                  </a:lnTo>
                  <a:lnTo>
                    <a:pt x="276" y="436"/>
                  </a:lnTo>
                  <a:lnTo>
                    <a:pt x="228" y="445"/>
                  </a:lnTo>
                  <a:lnTo>
                    <a:pt x="180" y="453"/>
                  </a:lnTo>
                  <a:lnTo>
                    <a:pt x="133" y="460"/>
                  </a:lnTo>
                  <a:lnTo>
                    <a:pt x="0" y="482"/>
                  </a:lnTo>
                  <a:lnTo>
                    <a:pt x="4" y="460"/>
                  </a:lnTo>
                  <a:lnTo>
                    <a:pt x="46" y="451"/>
                  </a:lnTo>
                  <a:lnTo>
                    <a:pt x="87" y="440"/>
                  </a:lnTo>
                  <a:lnTo>
                    <a:pt x="128" y="432"/>
                  </a:lnTo>
                  <a:lnTo>
                    <a:pt x="169" y="423"/>
                  </a:lnTo>
                  <a:lnTo>
                    <a:pt x="211" y="412"/>
                  </a:lnTo>
                  <a:lnTo>
                    <a:pt x="254" y="404"/>
                  </a:lnTo>
                  <a:lnTo>
                    <a:pt x="295" y="397"/>
                  </a:lnTo>
                  <a:lnTo>
                    <a:pt x="337" y="388"/>
                  </a:lnTo>
                  <a:lnTo>
                    <a:pt x="378" y="380"/>
                  </a:lnTo>
                  <a:lnTo>
                    <a:pt x="419" y="373"/>
                  </a:lnTo>
                  <a:lnTo>
                    <a:pt x="460" y="367"/>
                  </a:lnTo>
                  <a:lnTo>
                    <a:pt x="504" y="360"/>
                  </a:lnTo>
                  <a:lnTo>
                    <a:pt x="545" y="354"/>
                  </a:lnTo>
                  <a:lnTo>
                    <a:pt x="586" y="349"/>
                  </a:lnTo>
                  <a:lnTo>
                    <a:pt x="630" y="345"/>
                  </a:lnTo>
                  <a:lnTo>
                    <a:pt x="671" y="341"/>
                  </a:lnTo>
                  <a:lnTo>
                    <a:pt x="706" y="334"/>
                  </a:lnTo>
                  <a:lnTo>
                    <a:pt x="741" y="328"/>
                  </a:lnTo>
                  <a:lnTo>
                    <a:pt x="773" y="323"/>
                  </a:lnTo>
                  <a:lnTo>
                    <a:pt x="808" y="317"/>
                  </a:lnTo>
                  <a:lnTo>
                    <a:pt x="841" y="312"/>
                  </a:lnTo>
                  <a:lnTo>
                    <a:pt x="873" y="308"/>
                  </a:lnTo>
                  <a:lnTo>
                    <a:pt x="908" y="304"/>
                  </a:lnTo>
                  <a:lnTo>
                    <a:pt x="943" y="304"/>
                  </a:lnTo>
                  <a:lnTo>
                    <a:pt x="956" y="299"/>
                  </a:lnTo>
                  <a:lnTo>
                    <a:pt x="971" y="295"/>
                  </a:lnTo>
                  <a:lnTo>
                    <a:pt x="984" y="293"/>
                  </a:lnTo>
                  <a:lnTo>
                    <a:pt x="999" y="291"/>
                  </a:lnTo>
                  <a:lnTo>
                    <a:pt x="1038" y="284"/>
                  </a:lnTo>
                  <a:lnTo>
                    <a:pt x="1077" y="278"/>
                  </a:lnTo>
                  <a:lnTo>
                    <a:pt x="1119" y="269"/>
                  </a:lnTo>
                  <a:lnTo>
                    <a:pt x="1160" y="262"/>
                  </a:lnTo>
                  <a:lnTo>
                    <a:pt x="1201" y="256"/>
                  </a:lnTo>
                  <a:lnTo>
                    <a:pt x="1245" y="247"/>
                  </a:lnTo>
                  <a:lnTo>
                    <a:pt x="1284" y="239"/>
                  </a:lnTo>
                  <a:lnTo>
                    <a:pt x="1325" y="230"/>
                  </a:lnTo>
                  <a:lnTo>
                    <a:pt x="1384" y="221"/>
                  </a:lnTo>
                  <a:lnTo>
                    <a:pt x="1442" y="213"/>
                  </a:lnTo>
                  <a:lnTo>
                    <a:pt x="1501" y="202"/>
                  </a:lnTo>
                  <a:lnTo>
                    <a:pt x="1559" y="193"/>
                  </a:lnTo>
                  <a:lnTo>
                    <a:pt x="1618" y="182"/>
                  </a:lnTo>
                  <a:lnTo>
                    <a:pt x="1675" y="171"/>
                  </a:lnTo>
                  <a:lnTo>
                    <a:pt x="1733" y="163"/>
                  </a:lnTo>
                  <a:lnTo>
                    <a:pt x="1792" y="152"/>
                  </a:lnTo>
                  <a:lnTo>
                    <a:pt x="1851" y="143"/>
                  </a:lnTo>
                  <a:lnTo>
                    <a:pt x="1909" y="132"/>
                  </a:lnTo>
                  <a:lnTo>
                    <a:pt x="1966" y="124"/>
                  </a:lnTo>
                  <a:lnTo>
                    <a:pt x="2024" y="115"/>
                  </a:lnTo>
                  <a:lnTo>
                    <a:pt x="2083" y="108"/>
                  </a:lnTo>
                  <a:lnTo>
                    <a:pt x="2142" y="100"/>
                  </a:lnTo>
                  <a:lnTo>
                    <a:pt x="2200" y="93"/>
                  </a:lnTo>
                  <a:lnTo>
                    <a:pt x="2259" y="89"/>
                  </a:lnTo>
                  <a:lnTo>
                    <a:pt x="2272" y="82"/>
                  </a:lnTo>
                  <a:lnTo>
                    <a:pt x="2285" y="78"/>
                  </a:lnTo>
                  <a:lnTo>
                    <a:pt x="2300" y="74"/>
                  </a:lnTo>
                  <a:lnTo>
                    <a:pt x="2313" y="74"/>
                  </a:lnTo>
                  <a:lnTo>
                    <a:pt x="2328" y="71"/>
                  </a:lnTo>
                  <a:lnTo>
                    <a:pt x="2341" y="69"/>
                  </a:lnTo>
                  <a:lnTo>
                    <a:pt x="2357" y="67"/>
                  </a:lnTo>
                  <a:lnTo>
                    <a:pt x="2370" y="61"/>
                  </a:lnTo>
                  <a:lnTo>
                    <a:pt x="2402" y="61"/>
                  </a:lnTo>
                  <a:lnTo>
                    <a:pt x="2435" y="61"/>
                  </a:lnTo>
                  <a:lnTo>
                    <a:pt x="2467" y="58"/>
                  </a:lnTo>
                  <a:lnTo>
                    <a:pt x="2500" y="54"/>
                  </a:lnTo>
                  <a:lnTo>
                    <a:pt x="2530" y="50"/>
                  </a:lnTo>
                  <a:lnTo>
                    <a:pt x="2563" y="45"/>
                  </a:lnTo>
                  <a:lnTo>
                    <a:pt x="2593" y="39"/>
                  </a:lnTo>
                  <a:lnTo>
                    <a:pt x="2624" y="35"/>
                  </a:lnTo>
                  <a:lnTo>
                    <a:pt x="2656" y="28"/>
                  </a:lnTo>
                  <a:lnTo>
                    <a:pt x="2687" y="24"/>
                  </a:lnTo>
                  <a:lnTo>
                    <a:pt x="2719" y="17"/>
                  </a:lnTo>
                  <a:lnTo>
                    <a:pt x="2750" y="15"/>
                  </a:lnTo>
                  <a:lnTo>
                    <a:pt x="2782" y="11"/>
                  </a:lnTo>
                  <a:lnTo>
                    <a:pt x="2817" y="8"/>
                  </a:lnTo>
                  <a:lnTo>
                    <a:pt x="2850" y="8"/>
                  </a:lnTo>
                  <a:lnTo>
                    <a:pt x="2884" y="11"/>
                  </a:lnTo>
                  <a:lnTo>
                    <a:pt x="2895" y="6"/>
                  </a:lnTo>
                  <a:lnTo>
                    <a:pt x="2908" y="2"/>
                  </a:lnTo>
                  <a:lnTo>
                    <a:pt x="2923" y="0"/>
                  </a:lnTo>
                  <a:lnTo>
                    <a:pt x="2939" y="0"/>
                  </a:lnTo>
                  <a:lnTo>
                    <a:pt x="29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4" name="Freeform 50"/>
            <p:cNvSpPr>
              <a:spLocks/>
            </p:cNvSpPr>
            <p:nvPr/>
          </p:nvSpPr>
          <p:spPr bwMode="auto">
            <a:xfrm>
              <a:off x="3273" y="2223"/>
              <a:ext cx="70" cy="44"/>
            </a:xfrm>
            <a:custGeom>
              <a:avLst/>
              <a:gdLst>
                <a:gd name="T0" fmla="*/ 70 w 70"/>
                <a:gd name="T1" fmla="*/ 33 h 44"/>
                <a:gd name="T2" fmla="*/ 57 w 70"/>
                <a:gd name="T3" fmla="*/ 33 h 44"/>
                <a:gd name="T4" fmla="*/ 37 w 70"/>
                <a:gd name="T5" fmla="*/ 26 h 44"/>
                <a:gd name="T6" fmla="*/ 22 w 70"/>
                <a:gd name="T7" fmla="*/ 24 h 44"/>
                <a:gd name="T8" fmla="*/ 13 w 70"/>
                <a:gd name="T9" fmla="*/ 44 h 44"/>
                <a:gd name="T10" fmla="*/ 4 w 70"/>
                <a:gd name="T11" fmla="*/ 37 h 44"/>
                <a:gd name="T12" fmla="*/ 0 w 70"/>
                <a:gd name="T13" fmla="*/ 28 h 44"/>
                <a:gd name="T14" fmla="*/ 2 w 70"/>
                <a:gd name="T15" fmla="*/ 20 h 44"/>
                <a:gd name="T16" fmla="*/ 4 w 70"/>
                <a:gd name="T17" fmla="*/ 9 h 44"/>
                <a:gd name="T18" fmla="*/ 11 w 70"/>
                <a:gd name="T19" fmla="*/ 5 h 44"/>
                <a:gd name="T20" fmla="*/ 17 w 70"/>
                <a:gd name="T21" fmla="*/ 0 h 44"/>
                <a:gd name="T22" fmla="*/ 24 w 70"/>
                <a:gd name="T23" fmla="*/ 0 h 44"/>
                <a:gd name="T24" fmla="*/ 33 w 70"/>
                <a:gd name="T25" fmla="*/ 0 h 44"/>
                <a:gd name="T26" fmla="*/ 41 w 70"/>
                <a:gd name="T27" fmla="*/ 9 h 44"/>
                <a:gd name="T28" fmla="*/ 50 w 70"/>
                <a:gd name="T29" fmla="*/ 20 h 44"/>
                <a:gd name="T30" fmla="*/ 59 w 70"/>
                <a:gd name="T31" fmla="*/ 28 h 44"/>
                <a:gd name="T32" fmla="*/ 70 w 70"/>
                <a:gd name="T3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4">
                  <a:moveTo>
                    <a:pt x="70" y="33"/>
                  </a:moveTo>
                  <a:lnTo>
                    <a:pt x="57" y="33"/>
                  </a:lnTo>
                  <a:lnTo>
                    <a:pt x="37" y="26"/>
                  </a:lnTo>
                  <a:lnTo>
                    <a:pt x="22" y="24"/>
                  </a:lnTo>
                  <a:lnTo>
                    <a:pt x="13" y="44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1" y="9"/>
                  </a:lnTo>
                  <a:lnTo>
                    <a:pt x="50" y="20"/>
                  </a:lnTo>
                  <a:lnTo>
                    <a:pt x="59" y="28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5" name="Freeform 51"/>
            <p:cNvSpPr>
              <a:spLocks/>
            </p:cNvSpPr>
            <p:nvPr/>
          </p:nvSpPr>
          <p:spPr bwMode="auto">
            <a:xfrm>
              <a:off x="2815" y="2241"/>
              <a:ext cx="297" cy="117"/>
            </a:xfrm>
            <a:custGeom>
              <a:avLst/>
              <a:gdLst>
                <a:gd name="T0" fmla="*/ 289 w 297"/>
                <a:gd name="T1" fmla="*/ 10 h 117"/>
                <a:gd name="T2" fmla="*/ 269 w 297"/>
                <a:gd name="T3" fmla="*/ 34 h 117"/>
                <a:gd name="T4" fmla="*/ 243 w 297"/>
                <a:gd name="T5" fmla="*/ 62 h 117"/>
                <a:gd name="T6" fmla="*/ 226 w 297"/>
                <a:gd name="T7" fmla="*/ 43 h 117"/>
                <a:gd name="T8" fmla="*/ 208 w 297"/>
                <a:gd name="T9" fmla="*/ 23 h 117"/>
                <a:gd name="T10" fmla="*/ 197 w 297"/>
                <a:gd name="T11" fmla="*/ 30 h 117"/>
                <a:gd name="T12" fmla="*/ 184 w 297"/>
                <a:gd name="T13" fmla="*/ 39 h 117"/>
                <a:gd name="T14" fmla="*/ 195 w 297"/>
                <a:gd name="T15" fmla="*/ 58 h 117"/>
                <a:gd name="T16" fmla="*/ 191 w 297"/>
                <a:gd name="T17" fmla="*/ 76 h 117"/>
                <a:gd name="T18" fmla="*/ 187 w 297"/>
                <a:gd name="T19" fmla="*/ 65 h 117"/>
                <a:gd name="T20" fmla="*/ 178 w 297"/>
                <a:gd name="T21" fmla="*/ 56 h 117"/>
                <a:gd name="T22" fmla="*/ 158 w 297"/>
                <a:gd name="T23" fmla="*/ 62 h 117"/>
                <a:gd name="T24" fmla="*/ 139 w 297"/>
                <a:gd name="T25" fmla="*/ 56 h 117"/>
                <a:gd name="T26" fmla="*/ 117 w 297"/>
                <a:gd name="T27" fmla="*/ 60 h 117"/>
                <a:gd name="T28" fmla="*/ 102 w 297"/>
                <a:gd name="T29" fmla="*/ 97 h 117"/>
                <a:gd name="T30" fmla="*/ 106 w 297"/>
                <a:gd name="T31" fmla="*/ 106 h 117"/>
                <a:gd name="T32" fmla="*/ 102 w 297"/>
                <a:gd name="T33" fmla="*/ 93 h 117"/>
                <a:gd name="T34" fmla="*/ 72 w 297"/>
                <a:gd name="T35" fmla="*/ 97 h 117"/>
                <a:gd name="T36" fmla="*/ 58 w 297"/>
                <a:gd name="T37" fmla="*/ 76 h 117"/>
                <a:gd name="T38" fmla="*/ 41 w 297"/>
                <a:gd name="T39" fmla="*/ 54 h 117"/>
                <a:gd name="T40" fmla="*/ 32 w 297"/>
                <a:gd name="T41" fmla="*/ 82 h 117"/>
                <a:gd name="T42" fmla="*/ 43 w 297"/>
                <a:gd name="T43" fmla="*/ 117 h 117"/>
                <a:gd name="T44" fmla="*/ 30 w 297"/>
                <a:gd name="T45" fmla="*/ 110 h 117"/>
                <a:gd name="T46" fmla="*/ 13 w 297"/>
                <a:gd name="T47" fmla="*/ 108 h 117"/>
                <a:gd name="T48" fmla="*/ 0 w 297"/>
                <a:gd name="T49" fmla="*/ 76 h 117"/>
                <a:gd name="T50" fmla="*/ 0 w 297"/>
                <a:gd name="T51" fmla="*/ 36 h 117"/>
                <a:gd name="T52" fmla="*/ 24 w 297"/>
                <a:gd name="T53" fmla="*/ 23 h 117"/>
                <a:gd name="T54" fmla="*/ 52 w 297"/>
                <a:gd name="T55" fmla="*/ 23 h 117"/>
                <a:gd name="T56" fmla="*/ 100 w 297"/>
                <a:gd name="T57" fmla="*/ 34 h 117"/>
                <a:gd name="T58" fmla="*/ 141 w 297"/>
                <a:gd name="T59" fmla="*/ 21 h 117"/>
                <a:gd name="T60" fmla="*/ 180 w 297"/>
                <a:gd name="T61" fmla="*/ 8 h 117"/>
                <a:gd name="T62" fmla="*/ 219 w 297"/>
                <a:gd name="T63" fmla="*/ 8 h 117"/>
                <a:gd name="T64" fmla="*/ 252 w 297"/>
                <a:gd name="T65" fmla="*/ 10 h 117"/>
                <a:gd name="T66" fmla="*/ 280 w 297"/>
                <a:gd name="T6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7" h="117">
                  <a:moveTo>
                    <a:pt x="297" y="0"/>
                  </a:moveTo>
                  <a:lnTo>
                    <a:pt x="289" y="10"/>
                  </a:lnTo>
                  <a:lnTo>
                    <a:pt x="276" y="21"/>
                  </a:lnTo>
                  <a:lnTo>
                    <a:pt x="269" y="34"/>
                  </a:lnTo>
                  <a:lnTo>
                    <a:pt x="278" y="47"/>
                  </a:lnTo>
                  <a:lnTo>
                    <a:pt x="243" y="62"/>
                  </a:lnTo>
                  <a:lnTo>
                    <a:pt x="237" y="52"/>
                  </a:lnTo>
                  <a:lnTo>
                    <a:pt x="226" y="43"/>
                  </a:lnTo>
                  <a:lnTo>
                    <a:pt x="215" y="34"/>
                  </a:lnTo>
                  <a:lnTo>
                    <a:pt x="208" y="23"/>
                  </a:lnTo>
                  <a:lnTo>
                    <a:pt x="202" y="26"/>
                  </a:lnTo>
                  <a:lnTo>
                    <a:pt x="197" y="30"/>
                  </a:lnTo>
                  <a:lnTo>
                    <a:pt x="191" y="34"/>
                  </a:lnTo>
                  <a:lnTo>
                    <a:pt x="184" y="39"/>
                  </a:lnTo>
                  <a:lnTo>
                    <a:pt x="187" y="49"/>
                  </a:lnTo>
                  <a:lnTo>
                    <a:pt x="195" y="58"/>
                  </a:lnTo>
                  <a:lnTo>
                    <a:pt x="197" y="67"/>
                  </a:lnTo>
                  <a:lnTo>
                    <a:pt x="191" y="76"/>
                  </a:lnTo>
                  <a:lnTo>
                    <a:pt x="187" y="71"/>
                  </a:lnTo>
                  <a:lnTo>
                    <a:pt x="187" y="65"/>
                  </a:lnTo>
                  <a:lnTo>
                    <a:pt x="184" y="60"/>
                  </a:lnTo>
                  <a:lnTo>
                    <a:pt x="178" y="56"/>
                  </a:lnTo>
                  <a:lnTo>
                    <a:pt x="167" y="60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39" y="56"/>
                  </a:lnTo>
                  <a:lnTo>
                    <a:pt x="126" y="43"/>
                  </a:lnTo>
                  <a:lnTo>
                    <a:pt x="117" y="60"/>
                  </a:lnTo>
                  <a:lnTo>
                    <a:pt x="106" y="78"/>
                  </a:lnTo>
                  <a:lnTo>
                    <a:pt x="102" y="97"/>
                  </a:lnTo>
                  <a:lnTo>
                    <a:pt x="106" y="115"/>
                  </a:lnTo>
                  <a:lnTo>
                    <a:pt x="106" y="106"/>
                  </a:lnTo>
                  <a:lnTo>
                    <a:pt x="104" y="99"/>
                  </a:lnTo>
                  <a:lnTo>
                    <a:pt x="102" y="93"/>
                  </a:lnTo>
                  <a:lnTo>
                    <a:pt x="95" y="89"/>
                  </a:lnTo>
                  <a:lnTo>
                    <a:pt x="72" y="97"/>
                  </a:lnTo>
                  <a:lnTo>
                    <a:pt x="65" y="86"/>
                  </a:lnTo>
                  <a:lnTo>
                    <a:pt x="58" y="76"/>
                  </a:lnTo>
                  <a:lnTo>
                    <a:pt x="50" y="65"/>
                  </a:lnTo>
                  <a:lnTo>
                    <a:pt x="41" y="54"/>
                  </a:lnTo>
                  <a:lnTo>
                    <a:pt x="32" y="67"/>
                  </a:lnTo>
                  <a:lnTo>
                    <a:pt x="32" y="82"/>
                  </a:lnTo>
                  <a:lnTo>
                    <a:pt x="39" y="102"/>
                  </a:lnTo>
                  <a:lnTo>
                    <a:pt x="43" y="117"/>
                  </a:lnTo>
                  <a:lnTo>
                    <a:pt x="37" y="115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4" y="9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11" y="28"/>
                  </a:lnTo>
                  <a:lnTo>
                    <a:pt x="24" y="23"/>
                  </a:lnTo>
                  <a:lnTo>
                    <a:pt x="37" y="23"/>
                  </a:lnTo>
                  <a:lnTo>
                    <a:pt x="52" y="23"/>
                  </a:lnTo>
                  <a:lnTo>
                    <a:pt x="78" y="36"/>
                  </a:lnTo>
                  <a:lnTo>
                    <a:pt x="100" y="34"/>
                  </a:lnTo>
                  <a:lnTo>
                    <a:pt x="119" y="28"/>
                  </a:lnTo>
                  <a:lnTo>
                    <a:pt x="141" y="21"/>
                  </a:lnTo>
                  <a:lnTo>
                    <a:pt x="161" y="15"/>
                  </a:lnTo>
                  <a:lnTo>
                    <a:pt x="180" y="8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9" y="15"/>
                  </a:lnTo>
                  <a:lnTo>
                    <a:pt x="252" y="10"/>
                  </a:lnTo>
                  <a:lnTo>
                    <a:pt x="267" y="4"/>
                  </a:lnTo>
                  <a:lnTo>
                    <a:pt x="280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6" name="Freeform 52"/>
            <p:cNvSpPr>
              <a:spLocks/>
            </p:cNvSpPr>
            <p:nvPr/>
          </p:nvSpPr>
          <p:spPr bwMode="auto">
            <a:xfrm>
              <a:off x="3093" y="2306"/>
              <a:ext cx="9" cy="13"/>
            </a:xfrm>
            <a:custGeom>
              <a:avLst/>
              <a:gdLst>
                <a:gd name="T0" fmla="*/ 9 w 9"/>
                <a:gd name="T1" fmla="*/ 4 h 13"/>
                <a:gd name="T2" fmla="*/ 9 w 9"/>
                <a:gd name="T3" fmla="*/ 13 h 13"/>
                <a:gd name="T4" fmla="*/ 0 w 9"/>
                <a:gd name="T5" fmla="*/ 0 h 13"/>
                <a:gd name="T6" fmla="*/ 2 w 9"/>
                <a:gd name="T7" fmla="*/ 0 h 13"/>
                <a:gd name="T8" fmla="*/ 4 w 9"/>
                <a:gd name="T9" fmla="*/ 2 h 13"/>
                <a:gd name="T10" fmla="*/ 6 w 9"/>
                <a:gd name="T11" fmla="*/ 2 h 13"/>
                <a:gd name="T12" fmla="*/ 9 w 9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9" y="4"/>
                  </a:moveTo>
                  <a:lnTo>
                    <a:pt x="9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7" name="Freeform 53"/>
            <p:cNvSpPr>
              <a:spLocks/>
            </p:cNvSpPr>
            <p:nvPr/>
          </p:nvSpPr>
          <p:spPr bwMode="auto">
            <a:xfrm>
              <a:off x="2296" y="2340"/>
              <a:ext cx="343" cy="109"/>
            </a:xfrm>
            <a:custGeom>
              <a:avLst/>
              <a:gdLst>
                <a:gd name="T0" fmla="*/ 343 w 343"/>
                <a:gd name="T1" fmla="*/ 24 h 109"/>
                <a:gd name="T2" fmla="*/ 328 w 343"/>
                <a:gd name="T3" fmla="*/ 20 h 109"/>
                <a:gd name="T4" fmla="*/ 302 w 343"/>
                <a:gd name="T5" fmla="*/ 18 h 109"/>
                <a:gd name="T6" fmla="*/ 278 w 343"/>
                <a:gd name="T7" fmla="*/ 22 h 109"/>
                <a:gd name="T8" fmla="*/ 260 w 343"/>
                <a:gd name="T9" fmla="*/ 39 h 109"/>
                <a:gd name="T10" fmla="*/ 234 w 343"/>
                <a:gd name="T11" fmla="*/ 46 h 109"/>
                <a:gd name="T12" fmla="*/ 208 w 343"/>
                <a:gd name="T13" fmla="*/ 50 h 109"/>
                <a:gd name="T14" fmla="*/ 184 w 343"/>
                <a:gd name="T15" fmla="*/ 33 h 109"/>
                <a:gd name="T16" fmla="*/ 158 w 343"/>
                <a:gd name="T17" fmla="*/ 18 h 109"/>
                <a:gd name="T18" fmla="*/ 154 w 343"/>
                <a:gd name="T19" fmla="*/ 68 h 109"/>
                <a:gd name="T20" fmla="*/ 139 w 343"/>
                <a:gd name="T21" fmla="*/ 65 h 109"/>
                <a:gd name="T22" fmla="*/ 126 w 343"/>
                <a:gd name="T23" fmla="*/ 57 h 109"/>
                <a:gd name="T24" fmla="*/ 124 w 343"/>
                <a:gd name="T25" fmla="*/ 61 h 109"/>
                <a:gd name="T26" fmla="*/ 121 w 343"/>
                <a:gd name="T27" fmla="*/ 68 h 109"/>
                <a:gd name="T28" fmla="*/ 91 w 343"/>
                <a:gd name="T29" fmla="*/ 48 h 109"/>
                <a:gd name="T30" fmla="*/ 58 w 343"/>
                <a:gd name="T31" fmla="*/ 44 h 109"/>
                <a:gd name="T32" fmla="*/ 48 w 343"/>
                <a:gd name="T33" fmla="*/ 65 h 109"/>
                <a:gd name="T34" fmla="*/ 50 w 343"/>
                <a:gd name="T35" fmla="*/ 89 h 109"/>
                <a:gd name="T36" fmla="*/ 56 w 343"/>
                <a:gd name="T37" fmla="*/ 98 h 109"/>
                <a:gd name="T38" fmla="*/ 56 w 343"/>
                <a:gd name="T39" fmla="*/ 109 h 109"/>
                <a:gd name="T40" fmla="*/ 21 w 343"/>
                <a:gd name="T41" fmla="*/ 98 h 109"/>
                <a:gd name="T42" fmla="*/ 2 w 343"/>
                <a:gd name="T43" fmla="*/ 72 h 109"/>
                <a:gd name="T44" fmla="*/ 0 w 343"/>
                <a:gd name="T45" fmla="*/ 48 h 109"/>
                <a:gd name="T46" fmla="*/ 13 w 343"/>
                <a:gd name="T47" fmla="*/ 29 h 109"/>
                <a:gd name="T48" fmla="*/ 43 w 343"/>
                <a:gd name="T49" fmla="*/ 20 h 109"/>
                <a:gd name="T50" fmla="*/ 76 w 343"/>
                <a:gd name="T51" fmla="*/ 18 h 109"/>
                <a:gd name="T52" fmla="*/ 106 w 343"/>
                <a:gd name="T53" fmla="*/ 16 h 109"/>
                <a:gd name="T54" fmla="*/ 134 w 343"/>
                <a:gd name="T55" fmla="*/ 3 h 109"/>
                <a:gd name="T56" fmla="*/ 174 w 343"/>
                <a:gd name="T57" fmla="*/ 3 h 109"/>
                <a:gd name="T58" fmla="*/ 213 w 343"/>
                <a:gd name="T59" fmla="*/ 9 h 109"/>
                <a:gd name="T60" fmla="*/ 250 w 343"/>
                <a:gd name="T61" fmla="*/ 11 h 109"/>
                <a:gd name="T62" fmla="*/ 286 w 343"/>
                <a:gd name="T6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109">
                  <a:moveTo>
                    <a:pt x="341" y="11"/>
                  </a:moveTo>
                  <a:lnTo>
                    <a:pt x="343" y="24"/>
                  </a:lnTo>
                  <a:lnTo>
                    <a:pt x="336" y="22"/>
                  </a:lnTo>
                  <a:lnTo>
                    <a:pt x="328" y="20"/>
                  </a:lnTo>
                  <a:lnTo>
                    <a:pt x="315" y="18"/>
                  </a:lnTo>
                  <a:lnTo>
                    <a:pt x="302" y="18"/>
                  </a:lnTo>
                  <a:lnTo>
                    <a:pt x="291" y="20"/>
                  </a:lnTo>
                  <a:lnTo>
                    <a:pt x="278" y="22"/>
                  </a:lnTo>
                  <a:lnTo>
                    <a:pt x="267" y="29"/>
                  </a:lnTo>
                  <a:lnTo>
                    <a:pt x="260" y="39"/>
                  </a:lnTo>
                  <a:lnTo>
                    <a:pt x="247" y="46"/>
                  </a:lnTo>
                  <a:lnTo>
                    <a:pt x="234" y="46"/>
                  </a:lnTo>
                  <a:lnTo>
                    <a:pt x="221" y="46"/>
                  </a:lnTo>
                  <a:lnTo>
                    <a:pt x="208" y="50"/>
                  </a:lnTo>
                  <a:lnTo>
                    <a:pt x="197" y="42"/>
                  </a:lnTo>
                  <a:lnTo>
                    <a:pt x="184" y="33"/>
                  </a:lnTo>
                  <a:lnTo>
                    <a:pt x="171" y="24"/>
                  </a:lnTo>
                  <a:lnTo>
                    <a:pt x="158" y="18"/>
                  </a:lnTo>
                  <a:lnTo>
                    <a:pt x="139" y="39"/>
                  </a:lnTo>
                  <a:lnTo>
                    <a:pt x="154" y="68"/>
                  </a:lnTo>
                  <a:lnTo>
                    <a:pt x="145" y="68"/>
                  </a:lnTo>
                  <a:lnTo>
                    <a:pt x="139" y="65"/>
                  </a:lnTo>
                  <a:lnTo>
                    <a:pt x="132" y="61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4" y="61"/>
                  </a:lnTo>
                  <a:lnTo>
                    <a:pt x="121" y="63"/>
                  </a:lnTo>
                  <a:lnTo>
                    <a:pt x="121" y="68"/>
                  </a:lnTo>
                  <a:lnTo>
                    <a:pt x="106" y="59"/>
                  </a:lnTo>
                  <a:lnTo>
                    <a:pt x="91" y="48"/>
                  </a:lnTo>
                  <a:lnTo>
                    <a:pt x="76" y="42"/>
                  </a:lnTo>
                  <a:lnTo>
                    <a:pt x="58" y="44"/>
                  </a:lnTo>
                  <a:lnTo>
                    <a:pt x="52" y="55"/>
                  </a:lnTo>
                  <a:lnTo>
                    <a:pt x="48" y="65"/>
                  </a:lnTo>
                  <a:lnTo>
                    <a:pt x="48" y="76"/>
                  </a:lnTo>
                  <a:lnTo>
                    <a:pt x="50" y="89"/>
                  </a:lnTo>
                  <a:lnTo>
                    <a:pt x="54" y="94"/>
                  </a:lnTo>
                  <a:lnTo>
                    <a:pt x="56" y="98"/>
                  </a:lnTo>
                  <a:lnTo>
                    <a:pt x="56" y="102"/>
                  </a:lnTo>
                  <a:lnTo>
                    <a:pt x="56" y="109"/>
                  </a:lnTo>
                  <a:lnTo>
                    <a:pt x="37" y="105"/>
                  </a:lnTo>
                  <a:lnTo>
                    <a:pt x="21" y="98"/>
                  </a:lnTo>
                  <a:lnTo>
                    <a:pt x="8" y="87"/>
                  </a:lnTo>
                  <a:lnTo>
                    <a:pt x="2" y="72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13" y="29"/>
                  </a:lnTo>
                  <a:lnTo>
                    <a:pt x="28" y="22"/>
                  </a:lnTo>
                  <a:lnTo>
                    <a:pt x="43" y="20"/>
                  </a:lnTo>
                  <a:lnTo>
                    <a:pt x="61" y="18"/>
                  </a:lnTo>
                  <a:lnTo>
                    <a:pt x="76" y="18"/>
                  </a:lnTo>
                  <a:lnTo>
                    <a:pt x="91" y="18"/>
                  </a:lnTo>
                  <a:lnTo>
                    <a:pt x="106" y="16"/>
                  </a:lnTo>
                  <a:lnTo>
                    <a:pt x="119" y="11"/>
                  </a:lnTo>
                  <a:lnTo>
                    <a:pt x="134" y="3"/>
                  </a:lnTo>
                  <a:lnTo>
                    <a:pt x="154" y="0"/>
                  </a:lnTo>
                  <a:lnTo>
                    <a:pt x="174" y="3"/>
                  </a:lnTo>
                  <a:lnTo>
                    <a:pt x="193" y="5"/>
                  </a:lnTo>
                  <a:lnTo>
                    <a:pt x="213" y="9"/>
                  </a:lnTo>
                  <a:lnTo>
                    <a:pt x="232" y="11"/>
                  </a:lnTo>
                  <a:lnTo>
                    <a:pt x="250" y="11"/>
                  </a:lnTo>
                  <a:lnTo>
                    <a:pt x="269" y="9"/>
                  </a:lnTo>
                  <a:lnTo>
                    <a:pt x="286" y="3"/>
                  </a:lnTo>
                  <a:lnTo>
                    <a:pt x="34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8" name="Freeform 54"/>
            <p:cNvSpPr>
              <a:spLocks/>
            </p:cNvSpPr>
            <p:nvPr/>
          </p:nvSpPr>
          <p:spPr bwMode="auto">
            <a:xfrm>
              <a:off x="2039" y="2371"/>
              <a:ext cx="92" cy="84"/>
            </a:xfrm>
            <a:custGeom>
              <a:avLst/>
              <a:gdLst>
                <a:gd name="T0" fmla="*/ 79 w 92"/>
                <a:gd name="T1" fmla="*/ 6 h 84"/>
                <a:gd name="T2" fmla="*/ 66 w 92"/>
                <a:gd name="T3" fmla="*/ 4 h 84"/>
                <a:gd name="T4" fmla="*/ 55 w 92"/>
                <a:gd name="T5" fmla="*/ 11 h 84"/>
                <a:gd name="T6" fmla="*/ 44 w 92"/>
                <a:gd name="T7" fmla="*/ 19 h 84"/>
                <a:gd name="T8" fmla="*/ 35 w 92"/>
                <a:gd name="T9" fmla="*/ 26 h 84"/>
                <a:gd name="T10" fmla="*/ 35 w 92"/>
                <a:gd name="T11" fmla="*/ 30 h 84"/>
                <a:gd name="T12" fmla="*/ 37 w 92"/>
                <a:gd name="T13" fmla="*/ 32 h 84"/>
                <a:gd name="T14" fmla="*/ 37 w 92"/>
                <a:gd name="T15" fmla="*/ 37 h 84"/>
                <a:gd name="T16" fmla="*/ 37 w 92"/>
                <a:gd name="T17" fmla="*/ 41 h 84"/>
                <a:gd name="T18" fmla="*/ 48 w 92"/>
                <a:gd name="T19" fmla="*/ 48 h 84"/>
                <a:gd name="T20" fmla="*/ 63 w 92"/>
                <a:gd name="T21" fmla="*/ 50 h 84"/>
                <a:gd name="T22" fmla="*/ 79 w 92"/>
                <a:gd name="T23" fmla="*/ 50 h 84"/>
                <a:gd name="T24" fmla="*/ 92 w 92"/>
                <a:gd name="T25" fmla="*/ 52 h 84"/>
                <a:gd name="T26" fmla="*/ 76 w 92"/>
                <a:gd name="T27" fmla="*/ 52 h 84"/>
                <a:gd name="T28" fmla="*/ 63 w 92"/>
                <a:gd name="T29" fmla="*/ 54 h 84"/>
                <a:gd name="T30" fmla="*/ 50 w 92"/>
                <a:gd name="T31" fmla="*/ 58 h 84"/>
                <a:gd name="T32" fmla="*/ 42 w 92"/>
                <a:gd name="T33" fmla="*/ 65 h 84"/>
                <a:gd name="T34" fmla="*/ 42 w 92"/>
                <a:gd name="T35" fmla="*/ 71 h 84"/>
                <a:gd name="T36" fmla="*/ 44 w 92"/>
                <a:gd name="T37" fmla="*/ 78 h 84"/>
                <a:gd name="T38" fmla="*/ 46 w 92"/>
                <a:gd name="T39" fmla="*/ 82 h 84"/>
                <a:gd name="T40" fmla="*/ 42 w 92"/>
                <a:gd name="T41" fmla="*/ 84 h 84"/>
                <a:gd name="T42" fmla="*/ 31 w 92"/>
                <a:gd name="T43" fmla="*/ 82 h 84"/>
                <a:gd name="T44" fmla="*/ 22 w 92"/>
                <a:gd name="T45" fmla="*/ 76 h 84"/>
                <a:gd name="T46" fmla="*/ 16 w 92"/>
                <a:gd name="T47" fmla="*/ 67 h 84"/>
                <a:gd name="T48" fmla="*/ 7 w 92"/>
                <a:gd name="T49" fmla="*/ 63 h 84"/>
                <a:gd name="T50" fmla="*/ 11 w 92"/>
                <a:gd name="T51" fmla="*/ 50 h 84"/>
                <a:gd name="T52" fmla="*/ 9 w 92"/>
                <a:gd name="T53" fmla="*/ 41 h 84"/>
                <a:gd name="T54" fmla="*/ 3 w 92"/>
                <a:gd name="T55" fmla="*/ 30 h 84"/>
                <a:gd name="T56" fmla="*/ 0 w 92"/>
                <a:gd name="T57" fmla="*/ 19 h 84"/>
                <a:gd name="T58" fmla="*/ 9 w 92"/>
                <a:gd name="T59" fmla="*/ 15 h 84"/>
                <a:gd name="T60" fmla="*/ 18 w 92"/>
                <a:gd name="T61" fmla="*/ 8 h 84"/>
                <a:gd name="T62" fmla="*/ 27 w 92"/>
                <a:gd name="T63" fmla="*/ 6 h 84"/>
                <a:gd name="T64" fmla="*/ 37 w 92"/>
                <a:gd name="T65" fmla="*/ 2 h 84"/>
                <a:gd name="T66" fmla="*/ 46 w 92"/>
                <a:gd name="T67" fmla="*/ 2 h 84"/>
                <a:gd name="T68" fmla="*/ 57 w 92"/>
                <a:gd name="T69" fmla="*/ 0 h 84"/>
                <a:gd name="T70" fmla="*/ 68 w 92"/>
                <a:gd name="T71" fmla="*/ 0 h 84"/>
                <a:gd name="T72" fmla="*/ 79 w 92"/>
                <a:gd name="T73" fmla="*/ 0 h 84"/>
                <a:gd name="T74" fmla="*/ 79 w 92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4">
                  <a:moveTo>
                    <a:pt x="79" y="6"/>
                  </a:moveTo>
                  <a:lnTo>
                    <a:pt x="66" y="4"/>
                  </a:lnTo>
                  <a:lnTo>
                    <a:pt x="55" y="11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48" y="48"/>
                  </a:lnTo>
                  <a:lnTo>
                    <a:pt x="63" y="50"/>
                  </a:lnTo>
                  <a:lnTo>
                    <a:pt x="79" y="50"/>
                  </a:lnTo>
                  <a:lnTo>
                    <a:pt x="92" y="52"/>
                  </a:lnTo>
                  <a:lnTo>
                    <a:pt x="76" y="52"/>
                  </a:lnTo>
                  <a:lnTo>
                    <a:pt x="63" y="54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42" y="71"/>
                  </a:lnTo>
                  <a:lnTo>
                    <a:pt x="44" y="78"/>
                  </a:lnTo>
                  <a:lnTo>
                    <a:pt x="46" y="82"/>
                  </a:lnTo>
                  <a:lnTo>
                    <a:pt x="42" y="84"/>
                  </a:lnTo>
                  <a:lnTo>
                    <a:pt x="31" y="82"/>
                  </a:lnTo>
                  <a:lnTo>
                    <a:pt x="22" y="76"/>
                  </a:lnTo>
                  <a:lnTo>
                    <a:pt x="16" y="67"/>
                  </a:lnTo>
                  <a:lnTo>
                    <a:pt x="7" y="63"/>
                  </a:lnTo>
                  <a:lnTo>
                    <a:pt x="11" y="50"/>
                  </a:lnTo>
                  <a:lnTo>
                    <a:pt x="9" y="41"/>
                  </a:lnTo>
                  <a:lnTo>
                    <a:pt x="3" y="30"/>
                  </a:lnTo>
                  <a:lnTo>
                    <a:pt x="0" y="19"/>
                  </a:lnTo>
                  <a:lnTo>
                    <a:pt x="9" y="15"/>
                  </a:lnTo>
                  <a:lnTo>
                    <a:pt x="18" y="8"/>
                  </a:lnTo>
                  <a:lnTo>
                    <a:pt x="27" y="6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7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9" name="Freeform 55"/>
            <p:cNvSpPr>
              <a:spLocks/>
            </p:cNvSpPr>
            <p:nvPr/>
          </p:nvSpPr>
          <p:spPr bwMode="auto">
            <a:xfrm>
              <a:off x="4320" y="2377"/>
              <a:ext cx="43" cy="98"/>
            </a:xfrm>
            <a:custGeom>
              <a:avLst/>
              <a:gdLst>
                <a:gd name="T0" fmla="*/ 41 w 43"/>
                <a:gd name="T1" fmla="*/ 63 h 98"/>
                <a:gd name="T2" fmla="*/ 43 w 43"/>
                <a:gd name="T3" fmla="*/ 72 h 98"/>
                <a:gd name="T4" fmla="*/ 43 w 43"/>
                <a:gd name="T5" fmla="*/ 81 h 98"/>
                <a:gd name="T6" fmla="*/ 41 w 43"/>
                <a:gd name="T7" fmla="*/ 89 h 98"/>
                <a:gd name="T8" fmla="*/ 35 w 43"/>
                <a:gd name="T9" fmla="*/ 98 h 98"/>
                <a:gd name="T10" fmla="*/ 17 w 43"/>
                <a:gd name="T11" fmla="*/ 89 h 98"/>
                <a:gd name="T12" fmla="*/ 9 w 43"/>
                <a:gd name="T13" fmla="*/ 74 h 98"/>
                <a:gd name="T14" fmla="*/ 2 w 43"/>
                <a:gd name="T15" fmla="*/ 57 h 98"/>
                <a:gd name="T16" fmla="*/ 0 w 43"/>
                <a:gd name="T17" fmla="*/ 39 h 98"/>
                <a:gd name="T18" fmla="*/ 0 w 43"/>
                <a:gd name="T19" fmla="*/ 28 h 98"/>
                <a:gd name="T20" fmla="*/ 4 w 43"/>
                <a:gd name="T21" fmla="*/ 18 h 98"/>
                <a:gd name="T22" fmla="*/ 11 w 43"/>
                <a:gd name="T23" fmla="*/ 9 h 98"/>
                <a:gd name="T24" fmla="*/ 20 w 43"/>
                <a:gd name="T25" fmla="*/ 0 h 98"/>
                <a:gd name="T26" fmla="*/ 41 w 43"/>
                <a:gd name="T27" fmla="*/ 9 h 98"/>
                <a:gd name="T28" fmla="*/ 41 w 43"/>
                <a:gd name="T29" fmla="*/ 24 h 98"/>
                <a:gd name="T30" fmla="*/ 37 w 43"/>
                <a:gd name="T31" fmla="*/ 44 h 98"/>
                <a:gd name="T32" fmla="*/ 41 w 43"/>
                <a:gd name="T33" fmla="*/ 6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8">
                  <a:moveTo>
                    <a:pt x="41" y="63"/>
                  </a:moveTo>
                  <a:lnTo>
                    <a:pt x="43" y="72"/>
                  </a:lnTo>
                  <a:lnTo>
                    <a:pt x="43" y="81"/>
                  </a:lnTo>
                  <a:lnTo>
                    <a:pt x="41" y="89"/>
                  </a:lnTo>
                  <a:lnTo>
                    <a:pt x="35" y="98"/>
                  </a:lnTo>
                  <a:lnTo>
                    <a:pt x="17" y="89"/>
                  </a:lnTo>
                  <a:lnTo>
                    <a:pt x="9" y="74"/>
                  </a:lnTo>
                  <a:lnTo>
                    <a:pt x="2" y="57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1" y="9"/>
                  </a:lnTo>
                  <a:lnTo>
                    <a:pt x="20" y="0"/>
                  </a:lnTo>
                  <a:lnTo>
                    <a:pt x="41" y="9"/>
                  </a:lnTo>
                  <a:lnTo>
                    <a:pt x="41" y="24"/>
                  </a:lnTo>
                  <a:lnTo>
                    <a:pt x="37" y="44"/>
                  </a:lnTo>
                  <a:lnTo>
                    <a:pt x="4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0" name="Freeform 56"/>
            <p:cNvSpPr>
              <a:spLocks/>
            </p:cNvSpPr>
            <p:nvPr/>
          </p:nvSpPr>
          <p:spPr bwMode="auto">
            <a:xfrm>
              <a:off x="4168" y="2397"/>
              <a:ext cx="50" cy="71"/>
            </a:xfrm>
            <a:custGeom>
              <a:avLst/>
              <a:gdLst>
                <a:gd name="T0" fmla="*/ 50 w 50"/>
                <a:gd name="T1" fmla="*/ 71 h 71"/>
                <a:gd name="T2" fmla="*/ 33 w 50"/>
                <a:gd name="T3" fmla="*/ 65 h 71"/>
                <a:gd name="T4" fmla="*/ 17 w 50"/>
                <a:gd name="T5" fmla="*/ 56 h 71"/>
                <a:gd name="T6" fmla="*/ 6 w 50"/>
                <a:gd name="T7" fmla="*/ 48 h 71"/>
                <a:gd name="T8" fmla="*/ 0 w 50"/>
                <a:gd name="T9" fmla="*/ 32 h 71"/>
                <a:gd name="T10" fmla="*/ 2 w 50"/>
                <a:gd name="T11" fmla="*/ 24 h 71"/>
                <a:gd name="T12" fmla="*/ 6 w 50"/>
                <a:gd name="T13" fmla="*/ 13 h 71"/>
                <a:gd name="T14" fmla="*/ 13 w 50"/>
                <a:gd name="T15" fmla="*/ 6 h 71"/>
                <a:gd name="T16" fmla="*/ 22 w 50"/>
                <a:gd name="T17" fmla="*/ 0 h 71"/>
                <a:gd name="T18" fmla="*/ 39 w 50"/>
                <a:gd name="T19" fmla="*/ 13 h 71"/>
                <a:gd name="T20" fmla="*/ 39 w 50"/>
                <a:gd name="T21" fmla="*/ 32 h 71"/>
                <a:gd name="T22" fmla="*/ 39 w 50"/>
                <a:gd name="T23" fmla="*/ 52 h 71"/>
                <a:gd name="T24" fmla="*/ 50 w 50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lnTo>
                    <a:pt x="33" y="65"/>
                  </a:lnTo>
                  <a:lnTo>
                    <a:pt x="17" y="56"/>
                  </a:lnTo>
                  <a:lnTo>
                    <a:pt x="6" y="4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22" y="0"/>
                  </a:lnTo>
                  <a:lnTo>
                    <a:pt x="39" y="13"/>
                  </a:lnTo>
                  <a:lnTo>
                    <a:pt x="39" y="32"/>
                  </a:lnTo>
                  <a:lnTo>
                    <a:pt x="39" y="52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1" name="Freeform 57"/>
            <p:cNvSpPr>
              <a:spLocks/>
            </p:cNvSpPr>
            <p:nvPr/>
          </p:nvSpPr>
          <p:spPr bwMode="auto">
            <a:xfrm>
              <a:off x="1946" y="2408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9 w 63"/>
                <a:gd name="T3" fmla="*/ 58 h 65"/>
                <a:gd name="T4" fmla="*/ 26 w 63"/>
                <a:gd name="T5" fmla="*/ 43 h 65"/>
                <a:gd name="T6" fmla="*/ 15 w 63"/>
                <a:gd name="T7" fmla="*/ 24 h 65"/>
                <a:gd name="T8" fmla="*/ 0 w 63"/>
                <a:gd name="T9" fmla="*/ 8 h 65"/>
                <a:gd name="T10" fmla="*/ 4 w 63"/>
                <a:gd name="T11" fmla="*/ 0 h 65"/>
                <a:gd name="T12" fmla="*/ 26 w 63"/>
                <a:gd name="T13" fmla="*/ 8 h 65"/>
                <a:gd name="T14" fmla="*/ 39 w 63"/>
                <a:gd name="T15" fmla="*/ 26 h 65"/>
                <a:gd name="T16" fmla="*/ 50 w 63"/>
                <a:gd name="T17" fmla="*/ 45 h 65"/>
                <a:gd name="T18" fmla="*/ 63 w 63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63" y="65"/>
                  </a:moveTo>
                  <a:lnTo>
                    <a:pt x="39" y="58"/>
                  </a:lnTo>
                  <a:lnTo>
                    <a:pt x="26" y="43"/>
                  </a:lnTo>
                  <a:lnTo>
                    <a:pt x="15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26" y="8"/>
                  </a:lnTo>
                  <a:lnTo>
                    <a:pt x="39" y="26"/>
                  </a:lnTo>
                  <a:lnTo>
                    <a:pt x="50" y="45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2" name="Freeform 58"/>
            <p:cNvSpPr>
              <a:spLocks/>
            </p:cNvSpPr>
            <p:nvPr/>
          </p:nvSpPr>
          <p:spPr bwMode="auto">
            <a:xfrm>
              <a:off x="1807" y="2410"/>
              <a:ext cx="57" cy="17"/>
            </a:xfrm>
            <a:custGeom>
              <a:avLst/>
              <a:gdLst>
                <a:gd name="T0" fmla="*/ 57 w 57"/>
                <a:gd name="T1" fmla="*/ 2 h 17"/>
                <a:gd name="T2" fmla="*/ 43 w 57"/>
                <a:gd name="T3" fmla="*/ 6 h 17"/>
                <a:gd name="T4" fmla="*/ 28 w 57"/>
                <a:gd name="T5" fmla="*/ 13 h 17"/>
                <a:gd name="T6" fmla="*/ 13 w 57"/>
                <a:gd name="T7" fmla="*/ 17 h 17"/>
                <a:gd name="T8" fmla="*/ 0 w 57"/>
                <a:gd name="T9" fmla="*/ 13 h 17"/>
                <a:gd name="T10" fmla="*/ 7 w 57"/>
                <a:gd name="T11" fmla="*/ 2 h 17"/>
                <a:gd name="T12" fmla="*/ 22 w 57"/>
                <a:gd name="T13" fmla="*/ 0 h 17"/>
                <a:gd name="T14" fmla="*/ 39 w 57"/>
                <a:gd name="T15" fmla="*/ 4 h 17"/>
                <a:gd name="T16" fmla="*/ 57 w 57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7">
                  <a:moveTo>
                    <a:pt x="57" y="2"/>
                  </a:moveTo>
                  <a:lnTo>
                    <a:pt x="43" y="6"/>
                  </a:lnTo>
                  <a:lnTo>
                    <a:pt x="28" y="13"/>
                  </a:lnTo>
                  <a:lnTo>
                    <a:pt x="13" y="17"/>
                  </a:lnTo>
                  <a:lnTo>
                    <a:pt x="0" y="13"/>
                  </a:lnTo>
                  <a:lnTo>
                    <a:pt x="7" y="2"/>
                  </a:lnTo>
                  <a:lnTo>
                    <a:pt x="22" y="0"/>
                  </a:lnTo>
                  <a:lnTo>
                    <a:pt x="39" y="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3" name="Freeform 59"/>
            <p:cNvSpPr>
              <a:spLocks/>
            </p:cNvSpPr>
            <p:nvPr/>
          </p:nvSpPr>
          <p:spPr bwMode="auto">
            <a:xfrm>
              <a:off x="1890" y="2410"/>
              <a:ext cx="43" cy="91"/>
            </a:xfrm>
            <a:custGeom>
              <a:avLst/>
              <a:gdLst>
                <a:gd name="T0" fmla="*/ 15 w 43"/>
                <a:gd name="T1" fmla="*/ 2 h 91"/>
                <a:gd name="T2" fmla="*/ 23 w 43"/>
                <a:gd name="T3" fmla="*/ 24 h 91"/>
                <a:gd name="T4" fmla="*/ 30 w 43"/>
                <a:gd name="T5" fmla="*/ 45 h 91"/>
                <a:gd name="T6" fmla="*/ 37 w 43"/>
                <a:gd name="T7" fmla="*/ 69 h 91"/>
                <a:gd name="T8" fmla="*/ 43 w 43"/>
                <a:gd name="T9" fmla="*/ 91 h 91"/>
                <a:gd name="T10" fmla="*/ 23 w 43"/>
                <a:gd name="T11" fmla="*/ 71 h 91"/>
                <a:gd name="T12" fmla="*/ 8 w 43"/>
                <a:gd name="T13" fmla="*/ 48 h 91"/>
                <a:gd name="T14" fmla="*/ 2 w 43"/>
                <a:gd name="T15" fmla="*/ 24 h 91"/>
                <a:gd name="T16" fmla="*/ 0 w 43"/>
                <a:gd name="T17" fmla="*/ 0 h 91"/>
                <a:gd name="T18" fmla="*/ 4 w 43"/>
                <a:gd name="T19" fmla="*/ 0 h 91"/>
                <a:gd name="T20" fmla="*/ 8 w 43"/>
                <a:gd name="T21" fmla="*/ 2 h 91"/>
                <a:gd name="T22" fmla="*/ 10 w 43"/>
                <a:gd name="T23" fmla="*/ 4 h 91"/>
                <a:gd name="T24" fmla="*/ 15 w 43"/>
                <a:gd name="T2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1">
                  <a:moveTo>
                    <a:pt x="15" y="2"/>
                  </a:moveTo>
                  <a:lnTo>
                    <a:pt x="23" y="24"/>
                  </a:lnTo>
                  <a:lnTo>
                    <a:pt x="30" y="45"/>
                  </a:lnTo>
                  <a:lnTo>
                    <a:pt x="37" y="69"/>
                  </a:lnTo>
                  <a:lnTo>
                    <a:pt x="43" y="91"/>
                  </a:lnTo>
                  <a:lnTo>
                    <a:pt x="23" y="71"/>
                  </a:lnTo>
                  <a:lnTo>
                    <a:pt x="8" y="48"/>
                  </a:lnTo>
                  <a:lnTo>
                    <a:pt x="2" y="2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4" name="Freeform 60"/>
            <p:cNvSpPr>
              <a:spLocks/>
            </p:cNvSpPr>
            <p:nvPr/>
          </p:nvSpPr>
          <p:spPr bwMode="auto">
            <a:xfrm>
              <a:off x="1711" y="2425"/>
              <a:ext cx="53" cy="89"/>
            </a:xfrm>
            <a:custGeom>
              <a:avLst/>
              <a:gdLst>
                <a:gd name="T0" fmla="*/ 53 w 53"/>
                <a:gd name="T1" fmla="*/ 2 h 89"/>
                <a:gd name="T2" fmla="*/ 44 w 53"/>
                <a:gd name="T3" fmla="*/ 17 h 89"/>
                <a:gd name="T4" fmla="*/ 29 w 53"/>
                <a:gd name="T5" fmla="*/ 33 h 89"/>
                <a:gd name="T6" fmla="*/ 22 w 53"/>
                <a:gd name="T7" fmla="*/ 50 h 89"/>
                <a:gd name="T8" fmla="*/ 31 w 53"/>
                <a:gd name="T9" fmla="*/ 69 h 89"/>
                <a:gd name="T10" fmla="*/ 33 w 53"/>
                <a:gd name="T11" fmla="*/ 72 h 89"/>
                <a:gd name="T12" fmla="*/ 40 w 53"/>
                <a:gd name="T13" fmla="*/ 76 h 89"/>
                <a:gd name="T14" fmla="*/ 42 w 53"/>
                <a:gd name="T15" fmla="*/ 78 h 89"/>
                <a:gd name="T16" fmla="*/ 42 w 53"/>
                <a:gd name="T17" fmla="*/ 85 h 89"/>
                <a:gd name="T18" fmla="*/ 37 w 53"/>
                <a:gd name="T19" fmla="*/ 85 h 89"/>
                <a:gd name="T20" fmla="*/ 35 w 53"/>
                <a:gd name="T21" fmla="*/ 85 h 89"/>
                <a:gd name="T22" fmla="*/ 33 w 53"/>
                <a:gd name="T23" fmla="*/ 87 h 89"/>
                <a:gd name="T24" fmla="*/ 31 w 53"/>
                <a:gd name="T25" fmla="*/ 89 h 89"/>
                <a:gd name="T26" fmla="*/ 22 w 53"/>
                <a:gd name="T27" fmla="*/ 87 h 89"/>
                <a:gd name="T28" fmla="*/ 11 w 53"/>
                <a:gd name="T29" fmla="*/ 80 h 89"/>
                <a:gd name="T30" fmla="*/ 3 w 53"/>
                <a:gd name="T31" fmla="*/ 72 h 89"/>
                <a:gd name="T32" fmla="*/ 0 w 53"/>
                <a:gd name="T33" fmla="*/ 59 h 89"/>
                <a:gd name="T34" fmla="*/ 5 w 53"/>
                <a:gd name="T35" fmla="*/ 39 h 89"/>
                <a:gd name="T36" fmla="*/ 11 w 53"/>
                <a:gd name="T37" fmla="*/ 17 h 89"/>
                <a:gd name="T38" fmla="*/ 24 w 53"/>
                <a:gd name="T39" fmla="*/ 0 h 89"/>
                <a:gd name="T40" fmla="*/ 53 w 53"/>
                <a:gd name="T4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9">
                  <a:moveTo>
                    <a:pt x="53" y="2"/>
                  </a:moveTo>
                  <a:lnTo>
                    <a:pt x="44" y="17"/>
                  </a:lnTo>
                  <a:lnTo>
                    <a:pt x="29" y="33"/>
                  </a:lnTo>
                  <a:lnTo>
                    <a:pt x="22" y="50"/>
                  </a:lnTo>
                  <a:lnTo>
                    <a:pt x="31" y="69"/>
                  </a:lnTo>
                  <a:lnTo>
                    <a:pt x="33" y="72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3" y="87"/>
                  </a:lnTo>
                  <a:lnTo>
                    <a:pt x="31" y="89"/>
                  </a:lnTo>
                  <a:lnTo>
                    <a:pt x="22" y="87"/>
                  </a:lnTo>
                  <a:lnTo>
                    <a:pt x="11" y="80"/>
                  </a:lnTo>
                  <a:lnTo>
                    <a:pt x="3" y="72"/>
                  </a:lnTo>
                  <a:lnTo>
                    <a:pt x="0" y="59"/>
                  </a:lnTo>
                  <a:lnTo>
                    <a:pt x="5" y="39"/>
                  </a:lnTo>
                  <a:lnTo>
                    <a:pt x="11" y="17"/>
                  </a:lnTo>
                  <a:lnTo>
                    <a:pt x="24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5" name="Freeform 61"/>
            <p:cNvSpPr>
              <a:spLocks/>
            </p:cNvSpPr>
            <p:nvPr/>
          </p:nvSpPr>
          <p:spPr bwMode="auto">
            <a:xfrm>
              <a:off x="3992" y="2434"/>
              <a:ext cx="100" cy="54"/>
            </a:xfrm>
            <a:custGeom>
              <a:avLst/>
              <a:gdLst>
                <a:gd name="T0" fmla="*/ 100 w 100"/>
                <a:gd name="T1" fmla="*/ 47 h 54"/>
                <a:gd name="T2" fmla="*/ 89 w 100"/>
                <a:gd name="T3" fmla="*/ 45 h 54"/>
                <a:gd name="T4" fmla="*/ 76 w 100"/>
                <a:gd name="T5" fmla="*/ 43 h 54"/>
                <a:gd name="T6" fmla="*/ 65 w 100"/>
                <a:gd name="T7" fmla="*/ 39 h 54"/>
                <a:gd name="T8" fmla="*/ 54 w 100"/>
                <a:gd name="T9" fmla="*/ 37 h 54"/>
                <a:gd name="T10" fmla="*/ 43 w 100"/>
                <a:gd name="T11" fmla="*/ 37 h 54"/>
                <a:gd name="T12" fmla="*/ 33 w 100"/>
                <a:gd name="T13" fmla="*/ 39 h 54"/>
                <a:gd name="T14" fmla="*/ 24 w 100"/>
                <a:gd name="T15" fmla="*/ 45 h 54"/>
                <a:gd name="T16" fmla="*/ 15 w 100"/>
                <a:gd name="T17" fmla="*/ 54 h 54"/>
                <a:gd name="T18" fmla="*/ 11 w 100"/>
                <a:gd name="T19" fmla="*/ 43 h 54"/>
                <a:gd name="T20" fmla="*/ 4 w 100"/>
                <a:gd name="T21" fmla="*/ 32 h 54"/>
                <a:gd name="T22" fmla="*/ 0 w 100"/>
                <a:gd name="T23" fmla="*/ 21 h 54"/>
                <a:gd name="T24" fmla="*/ 4 w 100"/>
                <a:gd name="T25" fmla="*/ 8 h 54"/>
                <a:gd name="T26" fmla="*/ 17 w 100"/>
                <a:gd name="T27" fmla="*/ 2 h 54"/>
                <a:gd name="T28" fmla="*/ 33 w 100"/>
                <a:gd name="T29" fmla="*/ 0 h 54"/>
                <a:gd name="T30" fmla="*/ 46 w 100"/>
                <a:gd name="T31" fmla="*/ 2 h 54"/>
                <a:gd name="T32" fmla="*/ 59 w 100"/>
                <a:gd name="T33" fmla="*/ 8 h 54"/>
                <a:gd name="T34" fmla="*/ 72 w 100"/>
                <a:gd name="T35" fmla="*/ 17 h 54"/>
                <a:gd name="T36" fmla="*/ 83 w 100"/>
                <a:gd name="T37" fmla="*/ 26 h 54"/>
                <a:gd name="T38" fmla="*/ 91 w 100"/>
                <a:gd name="T39" fmla="*/ 37 h 54"/>
                <a:gd name="T40" fmla="*/ 100 w 100"/>
                <a:gd name="T4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54">
                  <a:moveTo>
                    <a:pt x="100" y="47"/>
                  </a:moveTo>
                  <a:lnTo>
                    <a:pt x="89" y="45"/>
                  </a:lnTo>
                  <a:lnTo>
                    <a:pt x="76" y="43"/>
                  </a:lnTo>
                  <a:lnTo>
                    <a:pt x="65" y="39"/>
                  </a:lnTo>
                  <a:lnTo>
                    <a:pt x="54" y="37"/>
                  </a:lnTo>
                  <a:lnTo>
                    <a:pt x="43" y="37"/>
                  </a:lnTo>
                  <a:lnTo>
                    <a:pt x="33" y="39"/>
                  </a:lnTo>
                  <a:lnTo>
                    <a:pt x="24" y="45"/>
                  </a:lnTo>
                  <a:lnTo>
                    <a:pt x="15" y="54"/>
                  </a:lnTo>
                  <a:lnTo>
                    <a:pt x="11" y="43"/>
                  </a:lnTo>
                  <a:lnTo>
                    <a:pt x="4" y="32"/>
                  </a:lnTo>
                  <a:lnTo>
                    <a:pt x="0" y="21"/>
                  </a:lnTo>
                  <a:lnTo>
                    <a:pt x="4" y="8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9" y="8"/>
                  </a:lnTo>
                  <a:lnTo>
                    <a:pt x="72" y="17"/>
                  </a:lnTo>
                  <a:lnTo>
                    <a:pt x="83" y="26"/>
                  </a:lnTo>
                  <a:lnTo>
                    <a:pt x="91" y="37"/>
                  </a:lnTo>
                  <a:lnTo>
                    <a:pt x="10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6" name="Freeform 62"/>
            <p:cNvSpPr>
              <a:spLocks/>
            </p:cNvSpPr>
            <p:nvPr/>
          </p:nvSpPr>
          <p:spPr bwMode="auto">
            <a:xfrm>
              <a:off x="1590" y="2436"/>
              <a:ext cx="69" cy="106"/>
            </a:xfrm>
            <a:custGeom>
              <a:avLst/>
              <a:gdLst>
                <a:gd name="T0" fmla="*/ 28 w 69"/>
                <a:gd name="T1" fmla="*/ 32 h 106"/>
                <a:gd name="T2" fmla="*/ 39 w 69"/>
                <a:gd name="T3" fmla="*/ 48 h 106"/>
                <a:gd name="T4" fmla="*/ 52 w 69"/>
                <a:gd name="T5" fmla="*/ 61 h 106"/>
                <a:gd name="T6" fmla="*/ 65 w 69"/>
                <a:gd name="T7" fmla="*/ 74 h 106"/>
                <a:gd name="T8" fmla="*/ 69 w 69"/>
                <a:gd name="T9" fmla="*/ 89 h 106"/>
                <a:gd name="T10" fmla="*/ 59 w 69"/>
                <a:gd name="T11" fmla="*/ 95 h 106"/>
                <a:gd name="T12" fmla="*/ 45 w 69"/>
                <a:gd name="T13" fmla="*/ 102 h 106"/>
                <a:gd name="T14" fmla="*/ 30 w 69"/>
                <a:gd name="T15" fmla="*/ 106 h 106"/>
                <a:gd name="T16" fmla="*/ 13 w 69"/>
                <a:gd name="T17" fmla="*/ 106 h 106"/>
                <a:gd name="T18" fmla="*/ 17 w 69"/>
                <a:gd name="T19" fmla="*/ 93 h 106"/>
                <a:gd name="T20" fmla="*/ 24 w 69"/>
                <a:gd name="T21" fmla="*/ 82 h 106"/>
                <a:gd name="T22" fmla="*/ 32 w 69"/>
                <a:gd name="T23" fmla="*/ 72 h 106"/>
                <a:gd name="T24" fmla="*/ 45 w 69"/>
                <a:gd name="T25" fmla="*/ 65 h 106"/>
                <a:gd name="T26" fmla="*/ 28 w 69"/>
                <a:gd name="T27" fmla="*/ 56 h 106"/>
                <a:gd name="T28" fmla="*/ 11 w 69"/>
                <a:gd name="T29" fmla="*/ 52 h 106"/>
                <a:gd name="T30" fmla="*/ 0 w 69"/>
                <a:gd name="T31" fmla="*/ 43 h 106"/>
                <a:gd name="T32" fmla="*/ 6 w 69"/>
                <a:gd name="T33" fmla="*/ 26 h 106"/>
                <a:gd name="T34" fmla="*/ 13 w 69"/>
                <a:gd name="T35" fmla="*/ 15 h 106"/>
                <a:gd name="T36" fmla="*/ 24 w 69"/>
                <a:gd name="T37" fmla="*/ 9 h 106"/>
                <a:gd name="T38" fmla="*/ 37 w 69"/>
                <a:gd name="T39" fmla="*/ 4 h 106"/>
                <a:gd name="T40" fmla="*/ 48 w 69"/>
                <a:gd name="T41" fmla="*/ 0 h 106"/>
                <a:gd name="T42" fmla="*/ 69 w 69"/>
                <a:gd name="T43" fmla="*/ 4 h 106"/>
                <a:gd name="T44" fmla="*/ 28 w 69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6">
                  <a:moveTo>
                    <a:pt x="28" y="32"/>
                  </a:moveTo>
                  <a:lnTo>
                    <a:pt x="39" y="48"/>
                  </a:lnTo>
                  <a:lnTo>
                    <a:pt x="52" y="61"/>
                  </a:lnTo>
                  <a:lnTo>
                    <a:pt x="65" y="74"/>
                  </a:lnTo>
                  <a:lnTo>
                    <a:pt x="69" y="89"/>
                  </a:lnTo>
                  <a:lnTo>
                    <a:pt x="59" y="95"/>
                  </a:lnTo>
                  <a:lnTo>
                    <a:pt x="45" y="102"/>
                  </a:lnTo>
                  <a:lnTo>
                    <a:pt x="30" y="106"/>
                  </a:lnTo>
                  <a:lnTo>
                    <a:pt x="13" y="106"/>
                  </a:lnTo>
                  <a:lnTo>
                    <a:pt x="17" y="93"/>
                  </a:lnTo>
                  <a:lnTo>
                    <a:pt x="24" y="82"/>
                  </a:lnTo>
                  <a:lnTo>
                    <a:pt x="32" y="72"/>
                  </a:lnTo>
                  <a:lnTo>
                    <a:pt x="45" y="65"/>
                  </a:lnTo>
                  <a:lnTo>
                    <a:pt x="28" y="56"/>
                  </a:lnTo>
                  <a:lnTo>
                    <a:pt x="11" y="52"/>
                  </a:lnTo>
                  <a:lnTo>
                    <a:pt x="0" y="43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4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9" y="4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7" name="Freeform 63"/>
            <p:cNvSpPr>
              <a:spLocks/>
            </p:cNvSpPr>
            <p:nvPr/>
          </p:nvSpPr>
          <p:spPr bwMode="auto">
            <a:xfrm>
              <a:off x="1803" y="2445"/>
              <a:ext cx="65" cy="56"/>
            </a:xfrm>
            <a:custGeom>
              <a:avLst/>
              <a:gdLst>
                <a:gd name="T0" fmla="*/ 65 w 65"/>
                <a:gd name="T1" fmla="*/ 13 h 56"/>
                <a:gd name="T2" fmla="*/ 47 w 65"/>
                <a:gd name="T3" fmla="*/ 19 h 56"/>
                <a:gd name="T4" fmla="*/ 30 w 65"/>
                <a:gd name="T5" fmla="*/ 23 h 56"/>
                <a:gd name="T6" fmla="*/ 19 w 65"/>
                <a:gd name="T7" fmla="*/ 34 h 56"/>
                <a:gd name="T8" fmla="*/ 26 w 65"/>
                <a:gd name="T9" fmla="*/ 52 h 56"/>
                <a:gd name="T10" fmla="*/ 24 w 65"/>
                <a:gd name="T11" fmla="*/ 54 h 56"/>
                <a:gd name="T12" fmla="*/ 21 w 65"/>
                <a:gd name="T13" fmla="*/ 56 h 56"/>
                <a:gd name="T14" fmla="*/ 17 w 65"/>
                <a:gd name="T15" fmla="*/ 56 h 56"/>
                <a:gd name="T16" fmla="*/ 15 w 65"/>
                <a:gd name="T17" fmla="*/ 56 h 56"/>
                <a:gd name="T18" fmla="*/ 0 w 65"/>
                <a:gd name="T19" fmla="*/ 0 h 56"/>
                <a:gd name="T20" fmla="*/ 8 w 65"/>
                <a:gd name="T21" fmla="*/ 2 h 56"/>
                <a:gd name="T22" fmla="*/ 15 w 65"/>
                <a:gd name="T23" fmla="*/ 6 h 56"/>
                <a:gd name="T24" fmla="*/ 24 w 65"/>
                <a:gd name="T25" fmla="*/ 8 h 56"/>
                <a:gd name="T26" fmla="*/ 30 w 65"/>
                <a:gd name="T27" fmla="*/ 10 h 56"/>
                <a:gd name="T28" fmla="*/ 39 w 65"/>
                <a:gd name="T29" fmla="*/ 13 h 56"/>
                <a:gd name="T30" fmla="*/ 47 w 65"/>
                <a:gd name="T31" fmla="*/ 15 h 56"/>
                <a:gd name="T32" fmla="*/ 56 w 65"/>
                <a:gd name="T33" fmla="*/ 15 h 56"/>
                <a:gd name="T34" fmla="*/ 65 w 65"/>
                <a:gd name="T35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56">
                  <a:moveTo>
                    <a:pt x="65" y="13"/>
                  </a:moveTo>
                  <a:lnTo>
                    <a:pt x="47" y="19"/>
                  </a:lnTo>
                  <a:lnTo>
                    <a:pt x="30" y="23"/>
                  </a:lnTo>
                  <a:lnTo>
                    <a:pt x="19" y="34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47" y="15"/>
                  </a:lnTo>
                  <a:lnTo>
                    <a:pt x="56" y="15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8" name="Freeform 64"/>
            <p:cNvSpPr>
              <a:spLocks/>
            </p:cNvSpPr>
            <p:nvPr/>
          </p:nvSpPr>
          <p:spPr bwMode="auto">
            <a:xfrm>
              <a:off x="2066" y="2468"/>
              <a:ext cx="60" cy="16"/>
            </a:xfrm>
            <a:custGeom>
              <a:avLst/>
              <a:gdLst>
                <a:gd name="T0" fmla="*/ 60 w 60"/>
                <a:gd name="T1" fmla="*/ 5 h 16"/>
                <a:gd name="T2" fmla="*/ 47 w 60"/>
                <a:gd name="T3" fmla="*/ 9 h 16"/>
                <a:gd name="T4" fmla="*/ 30 w 60"/>
                <a:gd name="T5" fmla="*/ 11 h 16"/>
                <a:gd name="T6" fmla="*/ 15 w 60"/>
                <a:gd name="T7" fmla="*/ 13 h 16"/>
                <a:gd name="T8" fmla="*/ 0 w 60"/>
                <a:gd name="T9" fmla="*/ 16 h 16"/>
                <a:gd name="T10" fmla="*/ 0 w 60"/>
                <a:gd name="T11" fmla="*/ 0 h 16"/>
                <a:gd name="T12" fmla="*/ 60 w 6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60" y="5"/>
                  </a:moveTo>
                  <a:lnTo>
                    <a:pt x="47" y="9"/>
                  </a:lnTo>
                  <a:lnTo>
                    <a:pt x="30" y="11"/>
                  </a:lnTo>
                  <a:lnTo>
                    <a:pt x="15" y="1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9" name="Freeform 65"/>
            <p:cNvSpPr>
              <a:spLocks/>
            </p:cNvSpPr>
            <p:nvPr/>
          </p:nvSpPr>
          <p:spPr bwMode="auto">
            <a:xfrm>
              <a:off x="3790" y="2475"/>
              <a:ext cx="74" cy="46"/>
            </a:xfrm>
            <a:custGeom>
              <a:avLst/>
              <a:gdLst>
                <a:gd name="T0" fmla="*/ 74 w 74"/>
                <a:gd name="T1" fmla="*/ 26 h 46"/>
                <a:gd name="T2" fmla="*/ 70 w 74"/>
                <a:gd name="T3" fmla="*/ 24 h 46"/>
                <a:gd name="T4" fmla="*/ 65 w 74"/>
                <a:gd name="T5" fmla="*/ 22 h 46"/>
                <a:gd name="T6" fmla="*/ 61 w 74"/>
                <a:gd name="T7" fmla="*/ 22 h 46"/>
                <a:gd name="T8" fmla="*/ 57 w 74"/>
                <a:gd name="T9" fmla="*/ 22 h 46"/>
                <a:gd name="T10" fmla="*/ 54 w 74"/>
                <a:gd name="T11" fmla="*/ 28 h 46"/>
                <a:gd name="T12" fmla="*/ 50 w 74"/>
                <a:gd name="T13" fmla="*/ 35 h 46"/>
                <a:gd name="T14" fmla="*/ 43 w 74"/>
                <a:gd name="T15" fmla="*/ 41 h 46"/>
                <a:gd name="T16" fmla="*/ 37 w 74"/>
                <a:gd name="T17" fmla="*/ 46 h 46"/>
                <a:gd name="T18" fmla="*/ 30 w 74"/>
                <a:gd name="T19" fmla="*/ 37 h 46"/>
                <a:gd name="T20" fmla="*/ 22 w 74"/>
                <a:gd name="T21" fmla="*/ 26 h 46"/>
                <a:gd name="T22" fmla="*/ 13 w 74"/>
                <a:gd name="T23" fmla="*/ 15 h 46"/>
                <a:gd name="T24" fmla="*/ 0 w 74"/>
                <a:gd name="T25" fmla="*/ 9 h 46"/>
                <a:gd name="T26" fmla="*/ 11 w 74"/>
                <a:gd name="T27" fmla="*/ 6 h 46"/>
                <a:gd name="T28" fmla="*/ 22 w 74"/>
                <a:gd name="T29" fmla="*/ 4 h 46"/>
                <a:gd name="T30" fmla="*/ 35 w 74"/>
                <a:gd name="T31" fmla="*/ 2 h 46"/>
                <a:gd name="T32" fmla="*/ 48 w 74"/>
                <a:gd name="T33" fmla="*/ 0 h 46"/>
                <a:gd name="T34" fmla="*/ 59 w 74"/>
                <a:gd name="T35" fmla="*/ 0 h 46"/>
                <a:gd name="T36" fmla="*/ 67 w 74"/>
                <a:gd name="T37" fmla="*/ 4 h 46"/>
                <a:gd name="T38" fmla="*/ 72 w 74"/>
                <a:gd name="T39" fmla="*/ 13 h 46"/>
                <a:gd name="T40" fmla="*/ 74 w 74"/>
                <a:gd name="T4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46">
                  <a:moveTo>
                    <a:pt x="74" y="26"/>
                  </a:moveTo>
                  <a:lnTo>
                    <a:pt x="70" y="24"/>
                  </a:lnTo>
                  <a:lnTo>
                    <a:pt x="65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8"/>
                  </a:lnTo>
                  <a:lnTo>
                    <a:pt x="50" y="35"/>
                  </a:lnTo>
                  <a:lnTo>
                    <a:pt x="43" y="41"/>
                  </a:lnTo>
                  <a:lnTo>
                    <a:pt x="37" y="46"/>
                  </a:lnTo>
                  <a:lnTo>
                    <a:pt x="30" y="37"/>
                  </a:lnTo>
                  <a:lnTo>
                    <a:pt x="22" y="26"/>
                  </a:lnTo>
                  <a:lnTo>
                    <a:pt x="13" y="15"/>
                  </a:lnTo>
                  <a:lnTo>
                    <a:pt x="0" y="9"/>
                  </a:lnTo>
                  <a:lnTo>
                    <a:pt x="11" y="6"/>
                  </a:lnTo>
                  <a:lnTo>
                    <a:pt x="22" y="4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72" y="13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0" name="Freeform 66"/>
            <p:cNvSpPr>
              <a:spLocks/>
            </p:cNvSpPr>
            <p:nvPr/>
          </p:nvSpPr>
          <p:spPr bwMode="auto">
            <a:xfrm>
              <a:off x="3825" y="2488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0 h 13"/>
                <a:gd name="T4" fmla="*/ 6 w 11"/>
                <a:gd name="T5" fmla="*/ 13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1" name="Freeform 67"/>
            <p:cNvSpPr>
              <a:spLocks/>
            </p:cNvSpPr>
            <p:nvPr/>
          </p:nvSpPr>
          <p:spPr bwMode="auto">
            <a:xfrm>
              <a:off x="3386" y="2494"/>
              <a:ext cx="50" cy="100"/>
            </a:xfrm>
            <a:custGeom>
              <a:avLst/>
              <a:gdLst>
                <a:gd name="T0" fmla="*/ 35 w 50"/>
                <a:gd name="T1" fmla="*/ 3 h 100"/>
                <a:gd name="T2" fmla="*/ 39 w 50"/>
                <a:gd name="T3" fmla="*/ 27 h 100"/>
                <a:gd name="T4" fmla="*/ 46 w 50"/>
                <a:gd name="T5" fmla="*/ 50 h 100"/>
                <a:gd name="T6" fmla="*/ 50 w 50"/>
                <a:gd name="T7" fmla="*/ 76 h 100"/>
                <a:gd name="T8" fmla="*/ 50 w 50"/>
                <a:gd name="T9" fmla="*/ 100 h 100"/>
                <a:gd name="T10" fmla="*/ 39 w 50"/>
                <a:gd name="T11" fmla="*/ 96 h 100"/>
                <a:gd name="T12" fmla="*/ 26 w 50"/>
                <a:gd name="T13" fmla="*/ 89 h 100"/>
                <a:gd name="T14" fmla="*/ 15 w 50"/>
                <a:gd name="T15" fmla="*/ 81 h 100"/>
                <a:gd name="T16" fmla="*/ 11 w 50"/>
                <a:gd name="T17" fmla="*/ 68 h 100"/>
                <a:gd name="T18" fmla="*/ 4 w 50"/>
                <a:gd name="T19" fmla="*/ 46 h 100"/>
                <a:gd name="T20" fmla="*/ 0 w 50"/>
                <a:gd name="T21" fmla="*/ 18 h 100"/>
                <a:gd name="T22" fmla="*/ 7 w 50"/>
                <a:gd name="T23" fmla="*/ 0 h 100"/>
                <a:gd name="T24" fmla="*/ 35 w 50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00">
                  <a:moveTo>
                    <a:pt x="35" y="3"/>
                  </a:moveTo>
                  <a:lnTo>
                    <a:pt x="39" y="27"/>
                  </a:lnTo>
                  <a:lnTo>
                    <a:pt x="46" y="50"/>
                  </a:lnTo>
                  <a:lnTo>
                    <a:pt x="50" y="76"/>
                  </a:lnTo>
                  <a:lnTo>
                    <a:pt x="50" y="100"/>
                  </a:lnTo>
                  <a:lnTo>
                    <a:pt x="39" y="96"/>
                  </a:lnTo>
                  <a:lnTo>
                    <a:pt x="26" y="89"/>
                  </a:lnTo>
                  <a:lnTo>
                    <a:pt x="15" y="81"/>
                  </a:lnTo>
                  <a:lnTo>
                    <a:pt x="11" y="68"/>
                  </a:lnTo>
                  <a:lnTo>
                    <a:pt x="4" y="46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2" name="Freeform 68"/>
            <p:cNvSpPr>
              <a:spLocks/>
            </p:cNvSpPr>
            <p:nvPr/>
          </p:nvSpPr>
          <p:spPr bwMode="auto">
            <a:xfrm>
              <a:off x="3673" y="2490"/>
              <a:ext cx="97" cy="46"/>
            </a:xfrm>
            <a:custGeom>
              <a:avLst/>
              <a:gdLst>
                <a:gd name="T0" fmla="*/ 78 w 97"/>
                <a:gd name="T1" fmla="*/ 44 h 46"/>
                <a:gd name="T2" fmla="*/ 71 w 97"/>
                <a:gd name="T3" fmla="*/ 35 h 46"/>
                <a:gd name="T4" fmla="*/ 61 w 97"/>
                <a:gd name="T5" fmla="*/ 26 h 46"/>
                <a:gd name="T6" fmla="*/ 48 w 97"/>
                <a:gd name="T7" fmla="*/ 20 h 46"/>
                <a:gd name="T8" fmla="*/ 32 w 97"/>
                <a:gd name="T9" fmla="*/ 18 h 46"/>
                <a:gd name="T10" fmla="*/ 6 w 97"/>
                <a:gd name="T11" fmla="*/ 46 h 46"/>
                <a:gd name="T12" fmla="*/ 4 w 97"/>
                <a:gd name="T13" fmla="*/ 37 h 46"/>
                <a:gd name="T14" fmla="*/ 2 w 97"/>
                <a:gd name="T15" fmla="*/ 26 h 46"/>
                <a:gd name="T16" fmla="*/ 0 w 97"/>
                <a:gd name="T17" fmla="*/ 18 h 46"/>
                <a:gd name="T18" fmla="*/ 0 w 97"/>
                <a:gd name="T19" fmla="*/ 7 h 46"/>
                <a:gd name="T20" fmla="*/ 13 w 97"/>
                <a:gd name="T21" fmla="*/ 4 h 46"/>
                <a:gd name="T22" fmla="*/ 26 w 97"/>
                <a:gd name="T23" fmla="*/ 4 h 46"/>
                <a:gd name="T24" fmla="*/ 37 w 97"/>
                <a:gd name="T25" fmla="*/ 4 h 46"/>
                <a:gd name="T26" fmla="*/ 50 w 97"/>
                <a:gd name="T27" fmla="*/ 7 h 46"/>
                <a:gd name="T28" fmla="*/ 61 w 97"/>
                <a:gd name="T29" fmla="*/ 7 h 46"/>
                <a:gd name="T30" fmla="*/ 74 w 97"/>
                <a:gd name="T31" fmla="*/ 7 h 46"/>
                <a:gd name="T32" fmla="*/ 84 w 97"/>
                <a:gd name="T33" fmla="*/ 4 h 46"/>
                <a:gd name="T34" fmla="*/ 97 w 97"/>
                <a:gd name="T35" fmla="*/ 0 h 46"/>
                <a:gd name="T36" fmla="*/ 87 w 97"/>
                <a:gd name="T37" fmla="*/ 11 h 46"/>
                <a:gd name="T38" fmla="*/ 89 w 97"/>
                <a:gd name="T39" fmla="*/ 24 h 46"/>
                <a:gd name="T40" fmla="*/ 91 w 97"/>
                <a:gd name="T41" fmla="*/ 35 h 46"/>
                <a:gd name="T42" fmla="*/ 78 w 97"/>
                <a:gd name="T4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46">
                  <a:moveTo>
                    <a:pt x="78" y="44"/>
                  </a:moveTo>
                  <a:lnTo>
                    <a:pt x="71" y="35"/>
                  </a:lnTo>
                  <a:lnTo>
                    <a:pt x="61" y="26"/>
                  </a:lnTo>
                  <a:lnTo>
                    <a:pt x="48" y="20"/>
                  </a:lnTo>
                  <a:lnTo>
                    <a:pt x="32" y="18"/>
                  </a:lnTo>
                  <a:lnTo>
                    <a:pt x="6" y="46"/>
                  </a:lnTo>
                  <a:lnTo>
                    <a:pt x="4" y="37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3" y="4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50" y="7"/>
                  </a:lnTo>
                  <a:lnTo>
                    <a:pt x="61" y="7"/>
                  </a:lnTo>
                  <a:lnTo>
                    <a:pt x="74" y="7"/>
                  </a:lnTo>
                  <a:lnTo>
                    <a:pt x="84" y="4"/>
                  </a:lnTo>
                  <a:lnTo>
                    <a:pt x="97" y="0"/>
                  </a:lnTo>
                  <a:lnTo>
                    <a:pt x="87" y="11"/>
                  </a:lnTo>
                  <a:lnTo>
                    <a:pt x="89" y="24"/>
                  </a:lnTo>
                  <a:lnTo>
                    <a:pt x="91" y="35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3" name="Freeform 69"/>
            <p:cNvSpPr>
              <a:spLocks/>
            </p:cNvSpPr>
            <p:nvPr/>
          </p:nvSpPr>
          <p:spPr bwMode="auto">
            <a:xfrm>
              <a:off x="3458" y="2494"/>
              <a:ext cx="84" cy="109"/>
            </a:xfrm>
            <a:custGeom>
              <a:avLst/>
              <a:gdLst>
                <a:gd name="T0" fmla="*/ 84 w 84"/>
                <a:gd name="T1" fmla="*/ 7 h 109"/>
                <a:gd name="T2" fmla="*/ 76 w 84"/>
                <a:gd name="T3" fmla="*/ 7 h 109"/>
                <a:gd name="T4" fmla="*/ 67 w 84"/>
                <a:gd name="T5" fmla="*/ 7 h 109"/>
                <a:gd name="T6" fmla="*/ 61 w 84"/>
                <a:gd name="T7" fmla="*/ 11 h 109"/>
                <a:gd name="T8" fmla="*/ 54 w 84"/>
                <a:gd name="T9" fmla="*/ 16 h 109"/>
                <a:gd name="T10" fmla="*/ 56 w 84"/>
                <a:gd name="T11" fmla="*/ 40 h 109"/>
                <a:gd name="T12" fmla="*/ 58 w 84"/>
                <a:gd name="T13" fmla="*/ 63 h 109"/>
                <a:gd name="T14" fmla="*/ 56 w 84"/>
                <a:gd name="T15" fmla="*/ 87 h 109"/>
                <a:gd name="T16" fmla="*/ 56 w 84"/>
                <a:gd name="T17" fmla="*/ 109 h 109"/>
                <a:gd name="T18" fmla="*/ 32 w 84"/>
                <a:gd name="T19" fmla="*/ 92 h 109"/>
                <a:gd name="T20" fmla="*/ 28 w 84"/>
                <a:gd name="T21" fmla="*/ 66 h 109"/>
                <a:gd name="T22" fmla="*/ 24 w 84"/>
                <a:gd name="T23" fmla="*/ 40 h 109"/>
                <a:gd name="T24" fmla="*/ 0 w 84"/>
                <a:gd name="T25" fmla="*/ 20 h 109"/>
                <a:gd name="T26" fmla="*/ 0 w 84"/>
                <a:gd name="T27" fmla="*/ 9 h 109"/>
                <a:gd name="T28" fmla="*/ 8 w 84"/>
                <a:gd name="T29" fmla="*/ 5 h 109"/>
                <a:gd name="T30" fmla="*/ 21 w 84"/>
                <a:gd name="T31" fmla="*/ 3 h 109"/>
                <a:gd name="T32" fmla="*/ 30 w 84"/>
                <a:gd name="T33" fmla="*/ 0 h 109"/>
                <a:gd name="T34" fmla="*/ 84 w 84"/>
                <a:gd name="T35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09">
                  <a:moveTo>
                    <a:pt x="84" y="7"/>
                  </a:moveTo>
                  <a:lnTo>
                    <a:pt x="76" y="7"/>
                  </a:lnTo>
                  <a:lnTo>
                    <a:pt x="67" y="7"/>
                  </a:lnTo>
                  <a:lnTo>
                    <a:pt x="61" y="11"/>
                  </a:lnTo>
                  <a:lnTo>
                    <a:pt x="54" y="16"/>
                  </a:lnTo>
                  <a:lnTo>
                    <a:pt x="56" y="40"/>
                  </a:lnTo>
                  <a:lnTo>
                    <a:pt x="58" y="63"/>
                  </a:lnTo>
                  <a:lnTo>
                    <a:pt x="56" y="87"/>
                  </a:lnTo>
                  <a:lnTo>
                    <a:pt x="56" y="109"/>
                  </a:lnTo>
                  <a:lnTo>
                    <a:pt x="32" y="92"/>
                  </a:lnTo>
                  <a:lnTo>
                    <a:pt x="28" y="66"/>
                  </a:lnTo>
                  <a:lnTo>
                    <a:pt x="24" y="40"/>
                  </a:lnTo>
                  <a:lnTo>
                    <a:pt x="0" y="20"/>
                  </a:lnTo>
                  <a:lnTo>
                    <a:pt x="0" y="9"/>
                  </a:lnTo>
                  <a:lnTo>
                    <a:pt x="8" y="5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4" name="Freeform 70"/>
            <p:cNvSpPr>
              <a:spLocks/>
            </p:cNvSpPr>
            <p:nvPr/>
          </p:nvSpPr>
          <p:spPr bwMode="auto">
            <a:xfrm>
              <a:off x="3214" y="2525"/>
              <a:ext cx="83" cy="121"/>
            </a:xfrm>
            <a:custGeom>
              <a:avLst/>
              <a:gdLst>
                <a:gd name="T0" fmla="*/ 72 w 83"/>
                <a:gd name="T1" fmla="*/ 0 h 121"/>
                <a:gd name="T2" fmla="*/ 76 w 83"/>
                <a:gd name="T3" fmla="*/ 11 h 121"/>
                <a:gd name="T4" fmla="*/ 83 w 83"/>
                <a:gd name="T5" fmla="*/ 24 h 121"/>
                <a:gd name="T6" fmla="*/ 83 w 83"/>
                <a:gd name="T7" fmla="*/ 35 h 121"/>
                <a:gd name="T8" fmla="*/ 76 w 83"/>
                <a:gd name="T9" fmla="*/ 39 h 121"/>
                <a:gd name="T10" fmla="*/ 76 w 83"/>
                <a:gd name="T11" fmla="*/ 41 h 121"/>
                <a:gd name="T12" fmla="*/ 76 w 83"/>
                <a:gd name="T13" fmla="*/ 45 h 121"/>
                <a:gd name="T14" fmla="*/ 79 w 83"/>
                <a:gd name="T15" fmla="*/ 48 h 121"/>
                <a:gd name="T16" fmla="*/ 81 w 83"/>
                <a:gd name="T17" fmla="*/ 50 h 121"/>
                <a:gd name="T18" fmla="*/ 70 w 83"/>
                <a:gd name="T19" fmla="*/ 54 h 121"/>
                <a:gd name="T20" fmla="*/ 61 w 83"/>
                <a:gd name="T21" fmla="*/ 61 h 121"/>
                <a:gd name="T22" fmla="*/ 53 w 83"/>
                <a:gd name="T23" fmla="*/ 67 h 121"/>
                <a:gd name="T24" fmla="*/ 40 w 83"/>
                <a:gd name="T25" fmla="*/ 69 h 121"/>
                <a:gd name="T26" fmla="*/ 35 w 83"/>
                <a:gd name="T27" fmla="*/ 82 h 121"/>
                <a:gd name="T28" fmla="*/ 37 w 83"/>
                <a:gd name="T29" fmla="*/ 95 h 121"/>
                <a:gd name="T30" fmla="*/ 40 w 83"/>
                <a:gd name="T31" fmla="*/ 108 h 121"/>
                <a:gd name="T32" fmla="*/ 35 w 83"/>
                <a:gd name="T33" fmla="*/ 121 h 121"/>
                <a:gd name="T34" fmla="*/ 18 w 83"/>
                <a:gd name="T35" fmla="*/ 98 h 121"/>
                <a:gd name="T36" fmla="*/ 11 w 83"/>
                <a:gd name="T37" fmla="*/ 69 h 121"/>
                <a:gd name="T38" fmla="*/ 7 w 83"/>
                <a:gd name="T39" fmla="*/ 39 h 121"/>
                <a:gd name="T40" fmla="*/ 0 w 83"/>
                <a:gd name="T41" fmla="*/ 11 h 121"/>
                <a:gd name="T42" fmla="*/ 9 w 83"/>
                <a:gd name="T43" fmla="*/ 6 h 121"/>
                <a:gd name="T44" fmla="*/ 18 w 83"/>
                <a:gd name="T45" fmla="*/ 2 h 121"/>
                <a:gd name="T46" fmla="*/ 24 w 83"/>
                <a:gd name="T47" fmla="*/ 0 h 121"/>
                <a:gd name="T48" fmla="*/ 33 w 83"/>
                <a:gd name="T49" fmla="*/ 0 h 121"/>
                <a:gd name="T50" fmla="*/ 42 w 83"/>
                <a:gd name="T51" fmla="*/ 0 h 121"/>
                <a:gd name="T52" fmla="*/ 53 w 83"/>
                <a:gd name="T53" fmla="*/ 0 h 121"/>
                <a:gd name="T54" fmla="*/ 61 w 83"/>
                <a:gd name="T55" fmla="*/ 0 h 121"/>
                <a:gd name="T56" fmla="*/ 72 w 83"/>
                <a:gd name="T5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21">
                  <a:moveTo>
                    <a:pt x="72" y="0"/>
                  </a:moveTo>
                  <a:lnTo>
                    <a:pt x="76" y="11"/>
                  </a:lnTo>
                  <a:lnTo>
                    <a:pt x="83" y="24"/>
                  </a:lnTo>
                  <a:lnTo>
                    <a:pt x="83" y="35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70" y="54"/>
                  </a:lnTo>
                  <a:lnTo>
                    <a:pt x="61" y="61"/>
                  </a:lnTo>
                  <a:lnTo>
                    <a:pt x="53" y="67"/>
                  </a:lnTo>
                  <a:lnTo>
                    <a:pt x="40" y="69"/>
                  </a:lnTo>
                  <a:lnTo>
                    <a:pt x="35" y="82"/>
                  </a:lnTo>
                  <a:lnTo>
                    <a:pt x="37" y="95"/>
                  </a:lnTo>
                  <a:lnTo>
                    <a:pt x="40" y="108"/>
                  </a:lnTo>
                  <a:lnTo>
                    <a:pt x="35" y="121"/>
                  </a:lnTo>
                  <a:lnTo>
                    <a:pt x="18" y="98"/>
                  </a:lnTo>
                  <a:lnTo>
                    <a:pt x="11" y="69"/>
                  </a:lnTo>
                  <a:lnTo>
                    <a:pt x="7" y="39"/>
                  </a:lnTo>
                  <a:lnTo>
                    <a:pt x="0" y="11"/>
                  </a:lnTo>
                  <a:lnTo>
                    <a:pt x="9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5" name="Freeform 71"/>
            <p:cNvSpPr>
              <a:spLocks/>
            </p:cNvSpPr>
            <p:nvPr/>
          </p:nvSpPr>
          <p:spPr bwMode="auto">
            <a:xfrm>
              <a:off x="3332" y="2538"/>
              <a:ext cx="30" cy="91"/>
            </a:xfrm>
            <a:custGeom>
              <a:avLst/>
              <a:gdLst>
                <a:gd name="T0" fmla="*/ 28 w 30"/>
                <a:gd name="T1" fmla="*/ 2 h 91"/>
                <a:gd name="T2" fmla="*/ 30 w 30"/>
                <a:gd name="T3" fmla="*/ 89 h 91"/>
                <a:gd name="T4" fmla="*/ 17 w 30"/>
                <a:gd name="T5" fmla="*/ 91 h 91"/>
                <a:gd name="T6" fmla="*/ 8 w 30"/>
                <a:gd name="T7" fmla="*/ 82 h 91"/>
                <a:gd name="T8" fmla="*/ 4 w 30"/>
                <a:gd name="T9" fmla="*/ 69 h 91"/>
                <a:gd name="T10" fmla="*/ 0 w 30"/>
                <a:gd name="T11" fmla="*/ 56 h 91"/>
                <a:gd name="T12" fmla="*/ 0 w 30"/>
                <a:gd name="T13" fmla="*/ 35 h 91"/>
                <a:gd name="T14" fmla="*/ 2 w 30"/>
                <a:gd name="T15" fmla="*/ 13 h 91"/>
                <a:gd name="T16" fmla="*/ 8 w 30"/>
                <a:gd name="T17" fmla="*/ 0 h 91"/>
                <a:gd name="T18" fmla="*/ 28 w 30"/>
                <a:gd name="T1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1">
                  <a:moveTo>
                    <a:pt x="28" y="2"/>
                  </a:moveTo>
                  <a:lnTo>
                    <a:pt x="30" y="89"/>
                  </a:lnTo>
                  <a:lnTo>
                    <a:pt x="17" y="91"/>
                  </a:lnTo>
                  <a:lnTo>
                    <a:pt x="8" y="82"/>
                  </a:lnTo>
                  <a:lnTo>
                    <a:pt x="4" y="69"/>
                  </a:lnTo>
                  <a:lnTo>
                    <a:pt x="0" y="56"/>
                  </a:lnTo>
                  <a:lnTo>
                    <a:pt x="0" y="35"/>
                  </a:lnTo>
                  <a:lnTo>
                    <a:pt x="2" y="13"/>
                  </a:lnTo>
                  <a:lnTo>
                    <a:pt x="8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6" name="Freeform 72"/>
            <p:cNvSpPr>
              <a:spLocks/>
            </p:cNvSpPr>
            <p:nvPr/>
          </p:nvSpPr>
          <p:spPr bwMode="auto">
            <a:xfrm>
              <a:off x="3245" y="2536"/>
              <a:ext cx="30" cy="39"/>
            </a:xfrm>
            <a:custGeom>
              <a:avLst/>
              <a:gdLst>
                <a:gd name="T0" fmla="*/ 30 w 30"/>
                <a:gd name="T1" fmla="*/ 39 h 39"/>
                <a:gd name="T2" fmla="*/ 24 w 30"/>
                <a:gd name="T3" fmla="*/ 39 h 39"/>
                <a:gd name="T4" fmla="*/ 17 w 30"/>
                <a:gd name="T5" fmla="*/ 37 h 39"/>
                <a:gd name="T6" fmla="*/ 11 w 30"/>
                <a:gd name="T7" fmla="*/ 37 h 39"/>
                <a:gd name="T8" fmla="*/ 4 w 30"/>
                <a:gd name="T9" fmla="*/ 37 h 39"/>
                <a:gd name="T10" fmla="*/ 2 w 30"/>
                <a:gd name="T11" fmla="*/ 30 h 39"/>
                <a:gd name="T12" fmla="*/ 0 w 30"/>
                <a:gd name="T13" fmla="*/ 21 h 39"/>
                <a:gd name="T14" fmla="*/ 0 w 30"/>
                <a:gd name="T15" fmla="*/ 15 h 39"/>
                <a:gd name="T16" fmla="*/ 0 w 30"/>
                <a:gd name="T17" fmla="*/ 6 h 39"/>
                <a:gd name="T18" fmla="*/ 4 w 30"/>
                <a:gd name="T19" fmla="*/ 4 h 39"/>
                <a:gd name="T20" fmla="*/ 6 w 30"/>
                <a:gd name="T21" fmla="*/ 2 h 39"/>
                <a:gd name="T22" fmla="*/ 11 w 30"/>
                <a:gd name="T23" fmla="*/ 2 h 39"/>
                <a:gd name="T24" fmla="*/ 15 w 30"/>
                <a:gd name="T25" fmla="*/ 0 h 39"/>
                <a:gd name="T26" fmla="*/ 22 w 30"/>
                <a:gd name="T27" fmla="*/ 8 h 39"/>
                <a:gd name="T28" fmla="*/ 26 w 30"/>
                <a:gd name="T29" fmla="*/ 19 h 39"/>
                <a:gd name="T30" fmla="*/ 28 w 30"/>
                <a:gd name="T31" fmla="*/ 28 h 39"/>
                <a:gd name="T32" fmla="*/ 30 w 30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9">
                  <a:moveTo>
                    <a:pt x="30" y="39"/>
                  </a:moveTo>
                  <a:lnTo>
                    <a:pt x="24" y="39"/>
                  </a:lnTo>
                  <a:lnTo>
                    <a:pt x="17" y="37"/>
                  </a:lnTo>
                  <a:lnTo>
                    <a:pt x="11" y="37"/>
                  </a:lnTo>
                  <a:lnTo>
                    <a:pt x="4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2" y="8"/>
                  </a:lnTo>
                  <a:lnTo>
                    <a:pt x="26" y="19"/>
                  </a:lnTo>
                  <a:lnTo>
                    <a:pt x="28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7" name="Freeform 73"/>
            <p:cNvSpPr>
              <a:spLocks/>
            </p:cNvSpPr>
            <p:nvPr/>
          </p:nvSpPr>
          <p:spPr bwMode="auto">
            <a:xfrm>
              <a:off x="1616" y="2542"/>
              <a:ext cx="3010" cy="506"/>
            </a:xfrm>
            <a:custGeom>
              <a:avLst/>
              <a:gdLst>
                <a:gd name="T0" fmla="*/ 2934 w 3010"/>
                <a:gd name="T1" fmla="*/ 54 h 506"/>
                <a:gd name="T2" fmla="*/ 2841 w 3010"/>
                <a:gd name="T3" fmla="*/ 70 h 506"/>
                <a:gd name="T4" fmla="*/ 2747 w 3010"/>
                <a:gd name="T5" fmla="*/ 89 h 506"/>
                <a:gd name="T6" fmla="*/ 2652 w 3010"/>
                <a:gd name="T7" fmla="*/ 102 h 506"/>
                <a:gd name="T8" fmla="*/ 2541 w 3010"/>
                <a:gd name="T9" fmla="*/ 115 h 506"/>
                <a:gd name="T10" fmla="*/ 2428 w 3010"/>
                <a:gd name="T11" fmla="*/ 128 h 506"/>
                <a:gd name="T12" fmla="*/ 2250 w 3010"/>
                <a:gd name="T13" fmla="*/ 150 h 506"/>
                <a:gd name="T14" fmla="*/ 2048 w 3010"/>
                <a:gd name="T15" fmla="*/ 183 h 506"/>
                <a:gd name="T16" fmla="*/ 1848 w 3010"/>
                <a:gd name="T17" fmla="*/ 213 h 506"/>
                <a:gd name="T18" fmla="*/ 1646 w 3010"/>
                <a:gd name="T19" fmla="*/ 241 h 506"/>
                <a:gd name="T20" fmla="*/ 1553 w 3010"/>
                <a:gd name="T21" fmla="*/ 256 h 506"/>
                <a:gd name="T22" fmla="*/ 1466 w 3010"/>
                <a:gd name="T23" fmla="*/ 274 h 506"/>
                <a:gd name="T24" fmla="*/ 1364 w 3010"/>
                <a:gd name="T25" fmla="*/ 293 h 506"/>
                <a:gd name="T26" fmla="*/ 1262 w 3010"/>
                <a:gd name="T27" fmla="*/ 311 h 506"/>
                <a:gd name="T28" fmla="*/ 1155 w 3010"/>
                <a:gd name="T29" fmla="*/ 330 h 506"/>
                <a:gd name="T30" fmla="*/ 1034 w 3010"/>
                <a:gd name="T31" fmla="*/ 343 h 506"/>
                <a:gd name="T32" fmla="*/ 910 w 3010"/>
                <a:gd name="T33" fmla="*/ 367 h 506"/>
                <a:gd name="T34" fmla="*/ 786 w 3010"/>
                <a:gd name="T35" fmla="*/ 391 h 506"/>
                <a:gd name="T36" fmla="*/ 660 w 3010"/>
                <a:gd name="T37" fmla="*/ 406 h 506"/>
                <a:gd name="T38" fmla="*/ 526 w 3010"/>
                <a:gd name="T39" fmla="*/ 423 h 506"/>
                <a:gd name="T40" fmla="*/ 382 w 3010"/>
                <a:gd name="T41" fmla="*/ 447 h 506"/>
                <a:gd name="T42" fmla="*/ 239 w 3010"/>
                <a:gd name="T43" fmla="*/ 471 h 506"/>
                <a:gd name="T44" fmla="*/ 98 w 3010"/>
                <a:gd name="T45" fmla="*/ 491 h 506"/>
                <a:gd name="T46" fmla="*/ 19 w 3010"/>
                <a:gd name="T47" fmla="*/ 497 h 506"/>
                <a:gd name="T48" fmla="*/ 0 w 3010"/>
                <a:gd name="T49" fmla="*/ 482 h 506"/>
                <a:gd name="T50" fmla="*/ 61 w 3010"/>
                <a:gd name="T51" fmla="*/ 463 h 506"/>
                <a:gd name="T52" fmla="*/ 143 w 3010"/>
                <a:gd name="T53" fmla="*/ 452 h 506"/>
                <a:gd name="T54" fmla="*/ 228 w 3010"/>
                <a:gd name="T55" fmla="*/ 432 h 506"/>
                <a:gd name="T56" fmla="*/ 317 w 3010"/>
                <a:gd name="T57" fmla="*/ 415 h 506"/>
                <a:gd name="T58" fmla="*/ 406 w 3010"/>
                <a:gd name="T59" fmla="*/ 400 h 506"/>
                <a:gd name="T60" fmla="*/ 495 w 3010"/>
                <a:gd name="T61" fmla="*/ 387 h 506"/>
                <a:gd name="T62" fmla="*/ 606 w 3010"/>
                <a:gd name="T63" fmla="*/ 371 h 506"/>
                <a:gd name="T64" fmla="*/ 721 w 3010"/>
                <a:gd name="T65" fmla="*/ 350 h 506"/>
                <a:gd name="T66" fmla="*/ 782 w 3010"/>
                <a:gd name="T67" fmla="*/ 339 h 506"/>
                <a:gd name="T68" fmla="*/ 938 w 3010"/>
                <a:gd name="T69" fmla="*/ 315 h 506"/>
                <a:gd name="T70" fmla="*/ 1140 w 3010"/>
                <a:gd name="T71" fmla="*/ 280 h 506"/>
                <a:gd name="T72" fmla="*/ 1342 w 3010"/>
                <a:gd name="T73" fmla="*/ 248 h 506"/>
                <a:gd name="T74" fmla="*/ 1549 w 3010"/>
                <a:gd name="T75" fmla="*/ 219 h 506"/>
                <a:gd name="T76" fmla="*/ 1701 w 3010"/>
                <a:gd name="T77" fmla="*/ 198 h 506"/>
                <a:gd name="T78" fmla="*/ 1840 w 3010"/>
                <a:gd name="T79" fmla="*/ 176 h 506"/>
                <a:gd name="T80" fmla="*/ 1979 w 3010"/>
                <a:gd name="T81" fmla="*/ 154 h 506"/>
                <a:gd name="T82" fmla="*/ 2113 w 3010"/>
                <a:gd name="T83" fmla="*/ 126 h 506"/>
                <a:gd name="T84" fmla="*/ 2294 w 3010"/>
                <a:gd name="T85" fmla="*/ 107 h 506"/>
                <a:gd name="T86" fmla="*/ 2493 w 3010"/>
                <a:gd name="T87" fmla="*/ 83 h 506"/>
                <a:gd name="T88" fmla="*/ 2695 w 3010"/>
                <a:gd name="T89" fmla="*/ 54 h 506"/>
                <a:gd name="T90" fmla="*/ 2895 w 3010"/>
                <a:gd name="T91" fmla="*/ 26 h 506"/>
                <a:gd name="T92" fmla="*/ 2982 w 3010"/>
                <a:gd name="T93" fmla="*/ 2 h 506"/>
                <a:gd name="T94" fmla="*/ 3010 w 3010"/>
                <a:gd name="T95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10" h="506">
                  <a:moveTo>
                    <a:pt x="3010" y="52"/>
                  </a:moveTo>
                  <a:lnTo>
                    <a:pt x="2984" y="52"/>
                  </a:lnTo>
                  <a:lnTo>
                    <a:pt x="2960" y="52"/>
                  </a:lnTo>
                  <a:lnTo>
                    <a:pt x="2934" y="54"/>
                  </a:lnTo>
                  <a:lnTo>
                    <a:pt x="2910" y="59"/>
                  </a:lnTo>
                  <a:lnTo>
                    <a:pt x="2886" y="61"/>
                  </a:lnTo>
                  <a:lnTo>
                    <a:pt x="2865" y="65"/>
                  </a:lnTo>
                  <a:lnTo>
                    <a:pt x="2841" y="70"/>
                  </a:lnTo>
                  <a:lnTo>
                    <a:pt x="2817" y="74"/>
                  </a:lnTo>
                  <a:lnTo>
                    <a:pt x="2795" y="81"/>
                  </a:lnTo>
                  <a:lnTo>
                    <a:pt x="2771" y="85"/>
                  </a:lnTo>
                  <a:lnTo>
                    <a:pt x="2747" y="89"/>
                  </a:lnTo>
                  <a:lnTo>
                    <a:pt x="2726" y="94"/>
                  </a:lnTo>
                  <a:lnTo>
                    <a:pt x="2702" y="98"/>
                  </a:lnTo>
                  <a:lnTo>
                    <a:pt x="2678" y="100"/>
                  </a:lnTo>
                  <a:lnTo>
                    <a:pt x="2652" y="102"/>
                  </a:lnTo>
                  <a:lnTo>
                    <a:pt x="2628" y="104"/>
                  </a:lnTo>
                  <a:lnTo>
                    <a:pt x="2600" y="107"/>
                  </a:lnTo>
                  <a:lnTo>
                    <a:pt x="2569" y="111"/>
                  </a:lnTo>
                  <a:lnTo>
                    <a:pt x="2541" y="115"/>
                  </a:lnTo>
                  <a:lnTo>
                    <a:pt x="2511" y="120"/>
                  </a:lnTo>
                  <a:lnTo>
                    <a:pt x="2482" y="124"/>
                  </a:lnTo>
                  <a:lnTo>
                    <a:pt x="2454" y="126"/>
                  </a:lnTo>
                  <a:lnTo>
                    <a:pt x="2428" y="128"/>
                  </a:lnTo>
                  <a:lnTo>
                    <a:pt x="2400" y="126"/>
                  </a:lnTo>
                  <a:lnTo>
                    <a:pt x="2350" y="135"/>
                  </a:lnTo>
                  <a:lnTo>
                    <a:pt x="2300" y="141"/>
                  </a:lnTo>
                  <a:lnTo>
                    <a:pt x="2250" y="150"/>
                  </a:lnTo>
                  <a:lnTo>
                    <a:pt x="2198" y="159"/>
                  </a:lnTo>
                  <a:lnTo>
                    <a:pt x="2148" y="165"/>
                  </a:lnTo>
                  <a:lnTo>
                    <a:pt x="2098" y="174"/>
                  </a:lnTo>
                  <a:lnTo>
                    <a:pt x="2048" y="183"/>
                  </a:lnTo>
                  <a:lnTo>
                    <a:pt x="1998" y="189"/>
                  </a:lnTo>
                  <a:lnTo>
                    <a:pt x="1948" y="198"/>
                  </a:lnTo>
                  <a:lnTo>
                    <a:pt x="1898" y="206"/>
                  </a:lnTo>
                  <a:lnTo>
                    <a:pt x="1848" y="213"/>
                  </a:lnTo>
                  <a:lnTo>
                    <a:pt x="1798" y="222"/>
                  </a:lnTo>
                  <a:lnTo>
                    <a:pt x="1746" y="228"/>
                  </a:lnTo>
                  <a:lnTo>
                    <a:pt x="1696" y="235"/>
                  </a:lnTo>
                  <a:lnTo>
                    <a:pt x="1646" y="241"/>
                  </a:lnTo>
                  <a:lnTo>
                    <a:pt x="1594" y="248"/>
                  </a:lnTo>
                  <a:lnTo>
                    <a:pt x="1581" y="252"/>
                  </a:lnTo>
                  <a:lnTo>
                    <a:pt x="1568" y="254"/>
                  </a:lnTo>
                  <a:lnTo>
                    <a:pt x="1553" y="256"/>
                  </a:lnTo>
                  <a:lnTo>
                    <a:pt x="1542" y="256"/>
                  </a:lnTo>
                  <a:lnTo>
                    <a:pt x="1516" y="263"/>
                  </a:lnTo>
                  <a:lnTo>
                    <a:pt x="1492" y="269"/>
                  </a:lnTo>
                  <a:lnTo>
                    <a:pt x="1466" y="274"/>
                  </a:lnTo>
                  <a:lnTo>
                    <a:pt x="1440" y="280"/>
                  </a:lnTo>
                  <a:lnTo>
                    <a:pt x="1416" y="285"/>
                  </a:lnTo>
                  <a:lnTo>
                    <a:pt x="1390" y="289"/>
                  </a:lnTo>
                  <a:lnTo>
                    <a:pt x="1364" y="293"/>
                  </a:lnTo>
                  <a:lnTo>
                    <a:pt x="1340" y="298"/>
                  </a:lnTo>
                  <a:lnTo>
                    <a:pt x="1314" y="302"/>
                  </a:lnTo>
                  <a:lnTo>
                    <a:pt x="1288" y="306"/>
                  </a:lnTo>
                  <a:lnTo>
                    <a:pt x="1262" y="311"/>
                  </a:lnTo>
                  <a:lnTo>
                    <a:pt x="1236" y="315"/>
                  </a:lnTo>
                  <a:lnTo>
                    <a:pt x="1210" y="319"/>
                  </a:lnTo>
                  <a:lnTo>
                    <a:pt x="1184" y="326"/>
                  </a:lnTo>
                  <a:lnTo>
                    <a:pt x="1155" y="330"/>
                  </a:lnTo>
                  <a:lnTo>
                    <a:pt x="1129" y="337"/>
                  </a:lnTo>
                  <a:lnTo>
                    <a:pt x="1097" y="339"/>
                  </a:lnTo>
                  <a:lnTo>
                    <a:pt x="1066" y="341"/>
                  </a:lnTo>
                  <a:lnTo>
                    <a:pt x="1034" y="343"/>
                  </a:lnTo>
                  <a:lnTo>
                    <a:pt x="1003" y="348"/>
                  </a:lnTo>
                  <a:lnTo>
                    <a:pt x="971" y="354"/>
                  </a:lnTo>
                  <a:lnTo>
                    <a:pt x="940" y="361"/>
                  </a:lnTo>
                  <a:lnTo>
                    <a:pt x="910" y="367"/>
                  </a:lnTo>
                  <a:lnTo>
                    <a:pt x="877" y="371"/>
                  </a:lnTo>
                  <a:lnTo>
                    <a:pt x="847" y="378"/>
                  </a:lnTo>
                  <a:lnTo>
                    <a:pt x="817" y="384"/>
                  </a:lnTo>
                  <a:lnTo>
                    <a:pt x="786" y="391"/>
                  </a:lnTo>
                  <a:lnTo>
                    <a:pt x="754" y="397"/>
                  </a:lnTo>
                  <a:lnTo>
                    <a:pt x="723" y="402"/>
                  </a:lnTo>
                  <a:lnTo>
                    <a:pt x="693" y="404"/>
                  </a:lnTo>
                  <a:lnTo>
                    <a:pt x="660" y="406"/>
                  </a:lnTo>
                  <a:lnTo>
                    <a:pt x="630" y="408"/>
                  </a:lnTo>
                  <a:lnTo>
                    <a:pt x="595" y="413"/>
                  </a:lnTo>
                  <a:lnTo>
                    <a:pt x="560" y="417"/>
                  </a:lnTo>
                  <a:lnTo>
                    <a:pt x="526" y="423"/>
                  </a:lnTo>
                  <a:lnTo>
                    <a:pt x="491" y="428"/>
                  </a:lnTo>
                  <a:lnTo>
                    <a:pt x="454" y="434"/>
                  </a:lnTo>
                  <a:lnTo>
                    <a:pt x="419" y="441"/>
                  </a:lnTo>
                  <a:lnTo>
                    <a:pt x="382" y="447"/>
                  </a:lnTo>
                  <a:lnTo>
                    <a:pt x="347" y="452"/>
                  </a:lnTo>
                  <a:lnTo>
                    <a:pt x="311" y="458"/>
                  </a:lnTo>
                  <a:lnTo>
                    <a:pt x="274" y="465"/>
                  </a:lnTo>
                  <a:lnTo>
                    <a:pt x="239" y="471"/>
                  </a:lnTo>
                  <a:lnTo>
                    <a:pt x="202" y="476"/>
                  </a:lnTo>
                  <a:lnTo>
                    <a:pt x="167" y="482"/>
                  </a:lnTo>
                  <a:lnTo>
                    <a:pt x="132" y="486"/>
                  </a:lnTo>
                  <a:lnTo>
                    <a:pt x="98" y="491"/>
                  </a:lnTo>
                  <a:lnTo>
                    <a:pt x="63" y="495"/>
                  </a:lnTo>
                  <a:lnTo>
                    <a:pt x="50" y="493"/>
                  </a:lnTo>
                  <a:lnTo>
                    <a:pt x="35" y="493"/>
                  </a:lnTo>
                  <a:lnTo>
                    <a:pt x="19" y="497"/>
                  </a:lnTo>
                  <a:lnTo>
                    <a:pt x="6" y="506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19" y="469"/>
                  </a:lnTo>
                  <a:lnTo>
                    <a:pt x="41" y="465"/>
                  </a:lnTo>
                  <a:lnTo>
                    <a:pt x="61" y="463"/>
                  </a:lnTo>
                  <a:lnTo>
                    <a:pt x="82" y="458"/>
                  </a:lnTo>
                  <a:lnTo>
                    <a:pt x="102" y="456"/>
                  </a:lnTo>
                  <a:lnTo>
                    <a:pt x="124" y="454"/>
                  </a:lnTo>
                  <a:lnTo>
                    <a:pt x="143" y="452"/>
                  </a:lnTo>
                  <a:lnTo>
                    <a:pt x="163" y="450"/>
                  </a:lnTo>
                  <a:lnTo>
                    <a:pt x="185" y="443"/>
                  </a:lnTo>
                  <a:lnTo>
                    <a:pt x="206" y="436"/>
                  </a:lnTo>
                  <a:lnTo>
                    <a:pt x="228" y="432"/>
                  </a:lnTo>
                  <a:lnTo>
                    <a:pt x="250" y="426"/>
                  </a:lnTo>
                  <a:lnTo>
                    <a:pt x="271" y="421"/>
                  </a:lnTo>
                  <a:lnTo>
                    <a:pt x="293" y="417"/>
                  </a:lnTo>
                  <a:lnTo>
                    <a:pt x="317" y="415"/>
                  </a:lnTo>
                  <a:lnTo>
                    <a:pt x="339" y="410"/>
                  </a:lnTo>
                  <a:lnTo>
                    <a:pt x="363" y="406"/>
                  </a:lnTo>
                  <a:lnTo>
                    <a:pt x="384" y="404"/>
                  </a:lnTo>
                  <a:lnTo>
                    <a:pt x="406" y="400"/>
                  </a:lnTo>
                  <a:lnTo>
                    <a:pt x="430" y="397"/>
                  </a:lnTo>
                  <a:lnTo>
                    <a:pt x="452" y="393"/>
                  </a:lnTo>
                  <a:lnTo>
                    <a:pt x="473" y="391"/>
                  </a:lnTo>
                  <a:lnTo>
                    <a:pt x="495" y="387"/>
                  </a:lnTo>
                  <a:lnTo>
                    <a:pt x="517" y="382"/>
                  </a:lnTo>
                  <a:lnTo>
                    <a:pt x="547" y="380"/>
                  </a:lnTo>
                  <a:lnTo>
                    <a:pt x="578" y="376"/>
                  </a:lnTo>
                  <a:lnTo>
                    <a:pt x="606" y="371"/>
                  </a:lnTo>
                  <a:lnTo>
                    <a:pt x="634" y="365"/>
                  </a:lnTo>
                  <a:lnTo>
                    <a:pt x="662" y="358"/>
                  </a:lnTo>
                  <a:lnTo>
                    <a:pt x="691" y="354"/>
                  </a:lnTo>
                  <a:lnTo>
                    <a:pt x="721" y="350"/>
                  </a:lnTo>
                  <a:lnTo>
                    <a:pt x="749" y="350"/>
                  </a:lnTo>
                  <a:lnTo>
                    <a:pt x="760" y="343"/>
                  </a:lnTo>
                  <a:lnTo>
                    <a:pt x="771" y="341"/>
                  </a:lnTo>
                  <a:lnTo>
                    <a:pt x="782" y="339"/>
                  </a:lnTo>
                  <a:lnTo>
                    <a:pt x="793" y="339"/>
                  </a:lnTo>
                  <a:lnTo>
                    <a:pt x="840" y="330"/>
                  </a:lnTo>
                  <a:lnTo>
                    <a:pt x="890" y="324"/>
                  </a:lnTo>
                  <a:lnTo>
                    <a:pt x="938" y="315"/>
                  </a:lnTo>
                  <a:lnTo>
                    <a:pt x="988" y="306"/>
                  </a:lnTo>
                  <a:lnTo>
                    <a:pt x="1038" y="298"/>
                  </a:lnTo>
                  <a:lnTo>
                    <a:pt x="1088" y="289"/>
                  </a:lnTo>
                  <a:lnTo>
                    <a:pt x="1140" y="280"/>
                  </a:lnTo>
                  <a:lnTo>
                    <a:pt x="1190" y="272"/>
                  </a:lnTo>
                  <a:lnTo>
                    <a:pt x="1240" y="263"/>
                  </a:lnTo>
                  <a:lnTo>
                    <a:pt x="1292" y="254"/>
                  </a:lnTo>
                  <a:lnTo>
                    <a:pt x="1342" y="248"/>
                  </a:lnTo>
                  <a:lnTo>
                    <a:pt x="1394" y="239"/>
                  </a:lnTo>
                  <a:lnTo>
                    <a:pt x="1444" y="232"/>
                  </a:lnTo>
                  <a:lnTo>
                    <a:pt x="1496" y="226"/>
                  </a:lnTo>
                  <a:lnTo>
                    <a:pt x="1549" y="219"/>
                  </a:lnTo>
                  <a:lnTo>
                    <a:pt x="1598" y="215"/>
                  </a:lnTo>
                  <a:lnTo>
                    <a:pt x="1631" y="209"/>
                  </a:lnTo>
                  <a:lnTo>
                    <a:pt x="1666" y="204"/>
                  </a:lnTo>
                  <a:lnTo>
                    <a:pt x="1701" y="198"/>
                  </a:lnTo>
                  <a:lnTo>
                    <a:pt x="1735" y="191"/>
                  </a:lnTo>
                  <a:lnTo>
                    <a:pt x="1770" y="187"/>
                  </a:lnTo>
                  <a:lnTo>
                    <a:pt x="1805" y="180"/>
                  </a:lnTo>
                  <a:lnTo>
                    <a:pt x="1840" y="176"/>
                  </a:lnTo>
                  <a:lnTo>
                    <a:pt x="1874" y="170"/>
                  </a:lnTo>
                  <a:lnTo>
                    <a:pt x="1909" y="165"/>
                  </a:lnTo>
                  <a:lnTo>
                    <a:pt x="1944" y="159"/>
                  </a:lnTo>
                  <a:lnTo>
                    <a:pt x="1979" y="154"/>
                  </a:lnTo>
                  <a:lnTo>
                    <a:pt x="2013" y="148"/>
                  </a:lnTo>
                  <a:lnTo>
                    <a:pt x="2046" y="141"/>
                  </a:lnTo>
                  <a:lnTo>
                    <a:pt x="2081" y="135"/>
                  </a:lnTo>
                  <a:lnTo>
                    <a:pt x="2113" y="126"/>
                  </a:lnTo>
                  <a:lnTo>
                    <a:pt x="2146" y="120"/>
                  </a:lnTo>
                  <a:lnTo>
                    <a:pt x="2196" y="115"/>
                  </a:lnTo>
                  <a:lnTo>
                    <a:pt x="2244" y="113"/>
                  </a:lnTo>
                  <a:lnTo>
                    <a:pt x="2294" y="107"/>
                  </a:lnTo>
                  <a:lnTo>
                    <a:pt x="2343" y="102"/>
                  </a:lnTo>
                  <a:lnTo>
                    <a:pt x="2393" y="96"/>
                  </a:lnTo>
                  <a:lnTo>
                    <a:pt x="2443" y="89"/>
                  </a:lnTo>
                  <a:lnTo>
                    <a:pt x="2493" y="83"/>
                  </a:lnTo>
                  <a:lnTo>
                    <a:pt x="2545" y="76"/>
                  </a:lnTo>
                  <a:lnTo>
                    <a:pt x="2595" y="70"/>
                  </a:lnTo>
                  <a:lnTo>
                    <a:pt x="2645" y="61"/>
                  </a:lnTo>
                  <a:lnTo>
                    <a:pt x="2695" y="54"/>
                  </a:lnTo>
                  <a:lnTo>
                    <a:pt x="2745" y="48"/>
                  </a:lnTo>
                  <a:lnTo>
                    <a:pt x="2795" y="39"/>
                  </a:lnTo>
                  <a:lnTo>
                    <a:pt x="2845" y="33"/>
                  </a:lnTo>
                  <a:lnTo>
                    <a:pt x="2895" y="26"/>
                  </a:lnTo>
                  <a:lnTo>
                    <a:pt x="2945" y="20"/>
                  </a:lnTo>
                  <a:lnTo>
                    <a:pt x="2954" y="9"/>
                  </a:lnTo>
                  <a:lnTo>
                    <a:pt x="2967" y="5"/>
                  </a:lnTo>
                  <a:lnTo>
                    <a:pt x="2982" y="2"/>
                  </a:lnTo>
                  <a:lnTo>
                    <a:pt x="2997" y="0"/>
                  </a:lnTo>
                  <a:lnTo>
                    <a:pt x="3004" y="11"/>
                  </a:lnTo>
                  <a:lnTo>
                    <a:pt x="3008" y="24"/>
                  </a:lnTo>
                  <a:lnTo>
                    <a:pt x="3010" y="37"/>
                  </a:lnTo>
                  <a:lnTo>
                    <a:pt x="30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8" name="Freeform 74"/>
            <p:cNvSpPr>
              <a:spLocks/>
            </p:cNvSpPr>
            <p:nvPr/>
          </p:nvSpPr>
          <p:spPr bwMode="auto">
            <a:xfrm>
              <a:off x="2669" y="2620"/>
              <a:ext cx="189" cy="100"/>
            </a:xfrm>
            <a:custGeom>
              <a:avLst/>
              <a:gdLst>
                <a:gd name="T0" fmla="*/ 72 w 189"/>
                <a:gd name="T1" fmla="*/ 3 h 100"/>
                <a:gd name="T2" fmla="*/ 81 w 189"/>
                <a:gd name="T3" fmla="*/ 26 h 100"/>
                <a:gd name="T4" fmla="*/ 89 w 189"/>
                <a:gd name="T5" fmla="*/ 20 h 100"/>
                <a:gd name="T6" fmla="*/ 100 w 189"/>
                <a:gd name="T7" fmla="*/ 16 h 100"/>
                <a:gd name="T8" fmla="*/ 111 w 189"/>
                <a:gd name="T9" fmla="*/ 11 h 100"/>
                <a:gd name="T10" fmla="*/ 122 w 189"/>
                <a:gd name="T11" fmla="*/ 9 h 100"/>
                <a:gd name="T12" fmla="*/ 135 w 189"/>
                <a:gd name="T13" fmla="*/ 7 h 100"/>
                <a:gd name="T14" fmla="*/ 146 w 189"/>
                <a:gd name="T15" fmla="*/ 7 h 100"/>
                <a:gd name="T16" fmla="*/ 157 w 189"/>
                <a:gd name="T17" fmla="*/ 9 h 100"/>
                <a:gd name="T18" fmla="*/ 168 w 189"/>
                <a:gd name="T19" fmla="*/ 13 h 100"/>
                <a:gd name="T20" fmla="*/ 181 w 189"/>
                <a:gd name="T21" fmla="*/ 22 h 100"/>
                <a:gd name="T22" fmla="*/ 185 w 189"/>
                <a:gd name="T23" fmla="*/ 33 h 100"/>
                <a:gd name="T24" fmla="*/ 187 w 189"/>
                <a:gd name="T25" fmla="*/ 46 h 100"/>
                <a:gd name="T26" fmla="*/ 189 w 189"/>
                <a:gd name="T27" fmla="*/ 59 h 100"/>
                <a:gd name="T28" fmla="*/ 183 w 189"/>
                <a:gd name="T29" fmla="*/ 55 h 100"/>
                <a:gd name="T30" fmla="*/ 181 w 189"/>
                <a:gd name="T31" fmla="*/ 46 h 100"/>
                <a:gd name="T32" fmla="*/ 176 w 189"/>
                <a:gd name="T33" fmla="*/ 39 h 100"/>
                <a:gd name="T34" fmla="*/ 168 w 189"/>
                <a:gd name="T35" fmla="*/ 35 h 100"/>
                <a:gd name="T36" fmla="*/ 165 w 189"/>
                <a:gd name="T37" fmla="*/ 42 h 100"/>
                <a:gd name="T38" fmla="*/ 170 w 189"/>
                <a:gd name="T39" fmla="*/ 50 h 100"/>
                <a:gd name="T40" fmla="*/ 172 w 189"/>
                <a:gd name="T41" fmla="*/ 57 h 100"/>
                <a:gd name="T42" fmla="*/ 168 w 189"/>
                <a:gd name="T43" fmla="*/ 65 h 100"/>
                <a:gd name="T44" fmla="*/ 159 w 189"/>
                <a:gd name="T45" fmla="*/ 55 h 100"/>
                <a:gd name="T46" fmla="*/ 150 w 189"/>
                <a:gd name="T47" fmla="*/ 46 h 100"/>
                <a:gd name="T48" fmla="*/ 137 w 189"/>
                <a:gd name="T49" fmla="*/ 37 h 100"/>
                <a:gd name="T50" fmla="*/ 126 w 189"/>
                <a:gd name="T51" fmla="*/ 33 h 100"/>
                <a:gd name="T52" fmla="*/ 111 w 189"/>
                <a:gd name="T53" fmla="*/ 48 h 100"/>
                <a:gd name="T54" fmla="*/ 102 w 189"/>
                <a:gd name="T55" fmla="*/ 68 h 100"/>
                <a:gd name="T56" fmla="*/ 89 w 189"/>
                <a:gd name="T57" fmla="*/ 83 h 100"/>
                <a:gd name="T58" fmla="*/ 70 w 189"/>
                <a:gd name="T59" fmla="*/ 94 h 100"/>
                <a:gd name="T60" fmla="*/ 37 w 189"/>
                <a:gd name="T61" fmla="*/ 46 h 100"/>
                <a:gd name="T62" fmla="*/ 29 w 189"/>
                <a:gd name="T63" fmla="*/ 57 h 100"/>
                <a:gd name="T64" fmla="*/ 26 w 189"/>
                <a:gd name="T65" fmla="*/ 72 h 100"/>
                <a:gd name="T66" fmla="*/ 26 w 189"/>
                <a:gd name="T67" fmla="*/ 87 h 100"/>
                <a:gd name="T68" fmla="*/ 26 w 189"/>
                <a:gd name="T69" fmla="*/ 100 h 100"/>
                <a:gd name="T70" fmla="*/ 11 w 189"/>
                <a:gd name="T71" fmla="*/ 96 h 100"/>
                <a:gd name="T72" fmla="*/ 5 w 189"/>
                <a:gd name="T73" fmla="*/ 83 h 100"/>
                <a:gd name="T74" fmla="*/ 2 w 189"/>
                <a:gd name="T75" fmla="*/ 70 h 100"/>
                <a:gd name="T76" fmla="*/ 0 w 189"/>
                <a:gd name="T77" fmla="*/ 55 h 100"/>
                <a:gd name="T78" fmla="*/ 0 w 189"/>
                <a:gd name="T79" fmla="*/ 37 h 100"/>
                <a:gd name="T80" fmla="*/ 11 w 189"/>
                <a:gd name="T81" fmla="*/ 22 h 100"/>
                <a:gd name="T82" fmla="*/ 24 w 189"/>
                <a:gd name="T83" fmla="*/ 11 h 100"/>
                <a:gd name="T84" fmla="*/ 42 w 189"/>
                <a:gd name="T85" fmla="*/ 0 h 100"/>
                <a:gd name="T86" fmla="*/ 50 w 189"/>
                <a:gd name="T87" fmla="*/ 3 h 100"/>
                <a:gd name="T88" fmla="*/ 57 w 189"/>
                <a:gd name="T89" fmla="*/ 3 h 100"/>
                <a:gd name="T90" fmla="*/ 63 w 189"/>
                <a:gd name="T91" fmla="*/ 3 h 100"/>
                <a:gd name="T92" fmla="*/ 72 w 189"/>
                <a:gd name="T9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00">
                  <a:moveTo>
                    <a:pt x="72" y="3"/>
                  </a:moveTo>
                  <a:lnTo>
                    <a:pt x="81" y="26"/>
                  </a:lnTo>
                  <a:lnTo>
                    <a:pt x="89" y="20"/>
                  </a:lnTo>
                  <a:lnTo>
                    <a:pt x="100" y="16"/>
                  </a:lnTo>
                  <a:lnTo>
                    <a:pt x="111" y="11"/>
                  </a:lnTo>
                  <a:lnTo>
                    <a:pt x="122" y="9"/>
                  </a:lnTo>
                  <a:lnTo>
                    <a:pt x="135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68" y="13"/>
                  </a:lnTo>
                  <a:lnTo>
                    <a:pt x="181" y="22"/>
                  </a:lnTo>
                  <a:lnTo>
                    <a:pt x="185" y="33"/>
                  </a:lnTo>
                  <a:lnTo>
                    <a:pt x="187" y="46"/>
                  </a:lnTo>
                  <a:lnTo>
                    <a:pt x="189" y="59"/>
                  </a:lnTo>
                  <a:lnTo>
                    <a:pt x="183" y="55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8" y="35"/>
                  </a:lnTo>
                  <a:lnTo>
                    <a:pt x="165" y="42"/>
                  </a:lnTo>
                  <a:lnTo>
                    <a:pt x="170" y="50"/>
                  </a:lnTo>
                  <a:lnTo>
                    <a:pt x="172" y="57"/>
                  </a:lnTo>
                  <a:lnTo>
                    <a:pt x="168" y="65"/>
                  </a:lnTo>
                  <a:lnTo>
                    <a:pt x="159" y="55"/>
                  </a:lnTo>
                  <a:lnTo>
                    <a:pt x="150" y="46"/>
                  </a:lnTo>
                  <a:lnTo>
                    <a:pt x="137" y="37"/>
                  </a:lnTo>
                  <a:lnTo>
                    <a:pt x="126" y="33"/>
                  </a:lnTo>
                  <a:lnTo>
                    <a:pt x="111" y="48"/>
                  </a:lnTo>
                  <a:lnTo>
                    <a:pt x="102" y="68"/>
                  </a:lnTo>
                  <a:lnTo>
                    <a:pt x="89" y="83"/>
                  </a:lnTo>
                  <a:lnTo>
                    <a:pt x="70" y="94"/>
                  </a:lnTo>
                  <a:lnTo>
                    <a:pt x="37" y="46"/>
                  </a:lnTo>
                  <a:lnTo>
                    <a:pt x="29" y="57"/>
                  </a:lnTo>
                  <a:lnTo>
                    <a:pt x="26" y="72"/>
                  </a:lnTo>
                  <a:lnTo>
                    <a:pt x="26" y="87"/>
                  </a:lnTo>
                  <a:lnTo>
                    <a:pt x="26" y="100"/>
                  </a:lnTo>
                  <a:lnTo>
                    <a:pt x="11" y="96"/>
                  </a:lnTo>
                  <a:lnTo>
                    <a:pt x="5" y="83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11" y="22"/>
                  </a:lnTo>
                  <a:lnTo>
                    <a:pt x="24" y="11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9" name="Freeform 75"/>
            <p:cNvSpPr>
              <a:spLocks/>
            </p:cNvSpPr>
            <p:nvPr/>
          </p:nvSpPr>
          <p:spPr bwMode="auto">
            <a:xfrm>
              <a:off x="2913" y="2636"/>
              <a:ext cx="39" cy="43"/>
            </a:xfrm>
            <a:custGeom>
              <a:avLst/>
              <a:gdLst>
                <a:gd name="T0" fmla="*/ 39 w 39"/>
                <a:gd name="T1" fmla="*/ 15 h 43"/>
                <a:gd name="T2" fmla="*/ 37 w 39"/>
                <a:gd name="T3" fmla="*/ 23 h 43"/>
                <a:gd name="T4" fmla="*/ 32 w 39"/>
                <a:gd name="T5" fmla="*/ 32 h 43"/>
                <a:gd name="T6" fmla="*/ 28 w 39"/>
                <a:gd name="T7" fmla="*/ 39 h 43"/>
                <a:gd name="T8" fmla="*/ 17 w 39"/>
                <a:gd name="T9" fmla="*/ 43 h 43"/>
                <a:gd name="T10" fmla="*/ 10 w 39"/>
                <a:gd name="T11" fmla="*/ 39 h 43"/>
                <a:gd name="T12" fmla="*/ 4 w 39"/>
                <a:gd name="T13" fmla="*/ 32 h 43"/>
                <a:gd name="T14" fmla="*/ 0 w 39"/>
                <a:gd name="T15" fmla="*/ 23 h 43"/>
                <a:gd name="T16" fmla="*/ 0 w 39"/>
                <a:gd name="T17" fmla="*/ 15 h 43"/>
                <a:gd name="T18" fmla="*/ 10 w 39"/>
                <a:gd name="T19" fmla="*/ 4 h 43"/>
                <a:gd name="T20" fmla="*/ 23 w 39"/>
                <a:gd name="T21" fmla="*/ 0 h 43"/>
                <a:gd name="T22" fmla="*/ 32 w 39"/>
                <a:gd name="T23" fmla="*/ 2 h 43"/>
                <a:gd name="T24" fmla="*/ 39 w 3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3">
                  <a:moveTo>
                    <a:pt x="39" y="15"/>
                  </a:moveTo>
                  <a:lnTo>
                    <a:pt x="37" y="23"/>
                  </a:lnTo>
                  <a:lnTo>
                    <a:pt x="32" y="32"/>
                  </a:lnTo>
                  <a:lnTo>
                    <a:pt x="28" y="39"/>
                  </a:lnTo>
                  <a:lnTo>
                    <a:pt x="17" y="43"/>
                  </a:lnTo>
                  <a:lnTo>
                    <a:pt x="10" y="39"/>
                  </a:lnTo>
                  <a:lnTo>
                    <a:pt x="4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0" y="4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0" name="Freeform 76"/>
            <p:cNvSpPr>
              <a:spLocks/>
            </p:cNvSpPr>
            <p:nvPr/>
          </p:nvSpPr>
          <p:spPr bwMode="auto">
            <a:xfrm>
              <a:off x="2322" y="2672"/>
              <a:ext cx="254" cy="118"/>
            </a:xfrm>
            <a:custGeom>
              <a:avLst/>
              <a:gdLst>
                <a:gd name="T0" fmla="*/ 43 w 254"/>
                <a:gd name="T1" fmla="*/ 53 h 118"/>
                <a:gd name="T2" fmla="*/ 58 w 254"/>
                <a:gd name="T3" fmla="*/ 55 h 118"/>
                <a:gd name="T4" fmla="*/ 74 w 254"/>
                <a:gd name="T5" fmla="*/ 53 h 118"/>
                <a:gd name="T6" fmla="*/ 87 w 254"/>
                <a:gd name="T7" fmla="*/ 46 h 118"/>
                <a:gd name="T8" fmla="*/ 100 w 254"/>
                <a:gd name="T9" fmla="*/ 42 h 118"/>
                <a:gd name="T10" fmla="*/ 113 w 254"/>
                <a:gd name="T11" fmla="*/ 37 h 118"/>
                <a:gd name="T12" fmla="*/ 126 w 254"/>
                <a:gd name="T13" fmla="*/ 33 h 118"/>
                <a:gd name="T14" fmla="*/ 139 w 254"/>
                <a:gd name="T15" fmla="*/ 35 h 118"/>
                <a:gd name="T16" fmla="*/ 152 w 254"/>
                <a:gd name="T17" fmla="*/ 42 h 118"/>
                <a:gd name="T18" fmla="*/ 165 w 254"/>
                <a:gd name="T19" fmla="*/ 42 h 118"/>
                <a:gd name="T20" fmla="*/ 178 w 254"/>
                <a:gd name="T21" fmla="*/ 42 h 118"/>
                <a:gd name="T22" fmla="*/ 191 w 254"/>
                <a:gd name="T23" fmla="*/ 42 h 118"/>
                <a:gd name="T24" fmla="*/ 204 w 254"/>
                <a:gd name="T25" fmla="*/ 44 h 118"/>
                <a:gd name="T26" fmla="*/ 215 w 254"/>
                <a:gd name="T27" fmla="*/ 46 h 118"/>
                <a:gd name="T28" fmla="*/ 228 w 254"/>
                <a:gd name="T29" fmla="*/ 46 h 118"/>
                <a:gd name="T30" fmla="*/ 241 w 254"/>
                <a:gd name="T31" fmla="*/ 46 h 118"/>
                <a:gd name="T32" fmla="*/ 254 w 254"/>
                <a:gd name="T33" fmla="*/ 46 h 118"/>
                <a:gd name="T34" fmla="*/ 239 w 254"/>
                <a:gd name="T35" fmla="*/ 50 h 118"/>
                <a:gd name="T36" fmla="*/ 226 w 254"/>
                <a:gd name="T37" fmla="*/ 55 h 118"/>
                <a:gd name="T38" fmla="*/ 210 w 254"/>
                <a:gd name="T39" fmla="*/ 55 h 118"/>
                <a:gd name="T40" fmla="*/ 195 w 254"/>
                <a:gd name="T41" fmla="*/ 57 h 118"/>
                <a:gd name="T42" fmla="*/ 180 w 254"/>
                <a:gd name="T43" fmla="*/ 55 h 118"/>
                <a:gd name="T44" fmla="*/ 165 w 254"/>
                <a:gd name="T45" fmla="*/ 55 h 118"/>
                <a:gd name="T46" fmla="*/ 150 w 254"/>
                <a:gd name="T47" fmla="*/ 50 h 118"/>
                <a:gd name="T48" fmla="*/ 137 w 254"/>
                <a:gd name="T49" fmla="*/ 48 h 118"/>
                <a:gd name="T50" fmla="*/ 121 w 254"/>
                <a:gd name="T51" fmla="*/ 48 h 118"/>
                <a:gd name="T52" fmla="*/ 111 w 254"/>
                <a:gd name="T53" fmla="*/ 57 h 118"/>
                <a:gd name="T54" fmla="*/ 100 w 254"/>
                <a:gd name="T55" fmla="*/ 66 h 118"/>
                <a:gd name="T56" fmla="*/ 89 w 254"/>
                <a:gd name="T57" fmla="*/ 74 h 118"/>
                <a:gd name="T58" fmla="*/ 71 w 254"/>
                <a:gd name="T59" fmla="*/ 72 h 118"/>
                <a:gd name="T60" fmla="*/ 54 w 254"/>
                <a:gd name="T61" fmla="*/ 68 h 118"/>
                <a:gd name="T62" fmla="*/ 41 w 254"/>
                <a:gd name="T63" fmla="*/ 66 h 118"/>
                <a:gd name="T64" fmla="*/ 30 w 254"/>
                <a:gd name="T65" fmla="*/ 81 h 118"/>
                <a:gd name="T66" fmla="*/ 30 w 254"/>
                <a:gd name="T67" fmla="*/ 118 h 118"/>
                <a:gd name="T68" fmla="*/ 17 w 254"/>
                <a:gd name="T69" fmla="*/ 115 h 118"/>
                <a:gd name="T70" fmla="*/ 11 w 254"/>
                <a:gd name="T71" fmla="*/ 107 h 118"/>
                <a:gd name="T72" fmla="*/ 8 w 254"/>
                <a:gd name="T73" fmla="*/ 98 h 118"/>
                <a:gd name="T74" fmla="*/ 2 w 254"/>
                <a:gd name="T75" fmla="*/ 92 h 118"/>
                <a:gd name="T76" fmla="*/ 2 w 254"/>
                <a:gd name="T77" fmla="*/ 68 h 118"/>
                <a:gd name="T78" fmla="*/ 4 w 254"/>
                <a:gd name="T79" fmla="*/ 46 h 118"/>
                <a:gd name="T80" fmla="*/ 2 w 254"/>
                <a:gd name="T81" fmla="*/ 22 h 118"/>
                <a:gd name="T82" fmla="*/ 0 w 254"/>
                <a:gd name="T83" fmla="*/ 0 h 118"/>
                <a:gd name="T84" fmla="*/ 19 w 254"/>
                <a:gd name="T85" fmla="*/ 5 h 118"/>
                <a:gd name="T86" fmla="*/ 24 w 254"/>
                <a:gd name="T87" fmla="*/ 20 h 118"/>
                <a:gd name="T88" fmla="*/ 26 w 254"/>
                <a:gd name="T89" fmla="*/ 40 h 118"/>
                <a:gd name="T90" fmla="*/ 43 w 254"/>
                <a:gd name="T9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18">
                  <a:moveTo>
                    <a:pt x="43" y="53"/>
                  </a:moveTo>
                  <a:lnTo>
                    <a:pt x="58" y="55"/>
                  </a:lnTo>
                  <a:lnTo>
                    <a:pt x="74" y="53"/>
                  </a:lnTo>
                  <a:lnTo>
                    <a:pt x="87" y="46"/>
                  </a:lnTo>
                  <a:lnTo>
                    <a:pt x="100" y="42"/>
                  </a:lnTo>
                  <a:lnTo>
                    <a:pt x="113" y="37"/>
                  </a:lnTo>
                  <a:lnTo>
                    <a:pt x="126" y="33"/>
                  </a:lnTo>
                  <a:lnTo>
                    <a:pt x="139" y="35"/>
                  </a:lnTo>
                  <a:lnTo>
                    <a:pt x="152" y="42"/>
                  </a:lnTo>
                  <a:lnTo>
                    <a:pt x="165" y="42"/>
                  </a:lnTo>
                  <a:lnTo>
                    <a:pt x="178" y="42"/>
                  </a:lnTo>
                  <a:lnTo>
                    <a:pt x="191" y="42"/>
                  </a:lnTo>
                  <a:lnTo>
                    <a:pt x="204" y="44"/>
                  </a:lnTo>
                  <a:lnTo>
                    <a:pt x="215" y="46"/>
                  </a:lnTo>
                  <a:lnTo>
                    <a:pt x="228" y="46"/>
                  </a:lnTo>
                  <a:lnTo>
                    <a:pt x="241" y="46"/>
                  </a:lnTo>
                  <a:lnTo>
                    <a:pt x="254" y="46"/>
                  </a:lnTo>
                  <a:lnTo>
                    <a:pt x="239" y="50"/>
                  </a:lnTo>
                  <a:lnTo>
                    <a:pt x="226" y="55"/>
                  </a:lnTo>
                  <a:lnTo>
                    <a:pt x="210" y="55"/>
                  </a:lnTo>
                  <a:lnTo>
                    <a:pt x="195" y="57"/>
                  </a:lnTo>
                  <a:lnTo>
                    <a:pt x="180" y="55"/>
                  </a:lnTo>
                  <a:lnTo>
                    <a:pt x="165" y="55"/>
                  </a:lnTo>
                  <a:lnTo>
                    <a:pt x="150" y="50"/>
                  </a:lnTo>
                  <a:lnTo>
                    <a:pt x="137" y="48"/>
                  </a:lnTo>
                  <a:lnTo>
                    <a:pt x="121" y="48"/>
                  </a:lnTo>
                  <a:lnTo>
                    <a:pt x="111" y="57"/>
                  </a:lnTo>
                  <a:lnTo>
                    <a:pt x="100" y="66"/>
                  </a:lnTo>
                  <a:lnTo>
                    <a:pt x="89" y="74"/>
                  </a:lnTo>
                  <a:lnTo>
                    <a:pt x="71" y="72"/>
                  </a:lnTo>
                  <a:lnTo>
                    <a:pt x="54" y="68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30" y="118"/>
                  </a:lnTo>
                  <a:lnTo>
                    <a:pt x="17" y="115"/>
                  </a:lnTo>
                  <a:lnTo>
                    <a:pt x="11" y="107"/>
                  </a:lnTo>
                  <a:lnTo>
                    <a:pt x="8" y="98"/>
                  </a:lnTo>
                  <a:lnTo>
                    <a:pt x="2" y="92"/>
                  </a:lnTo>
                  <a:lnTo>
                    <a:pt x="2" y="68"/>
                  </a:lnTo>
                  <a:lnTo>
                    <a:pt x="4" y="46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9" y="5"/>
                  </a:lnTo>
                  <a:lnTo>
                    <a:pt x="24" y="20"/>
                  </a:lnTo>
                  <a:lnTo>
                    <a:pt x="26" y="40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1" name="Freeform 77"/>
            <p:cNvSpPr>
              <a:spLocks/>
            </p:cNvSpPr>
            <p:nvPr/>
          </p:nvSpPr>
          <p:spPr bwMode="auto">
            <a:xfrm>
              <a:off x="2050" y="2718"/>
              <a:ext cx="52" cy="135"/>
            </a:xfrm>
            <a:custGeom>
              <a:avLst/>
              <a:gdLst>
                <a:gd name="T0" fmla="*/ 48 w 52"/>
                <a:gd name="T1" fmla="*/ 83 h 135"/>
                <a:gd name="T2" fmla="*/ 50 w 52"/>
                <a:gd name="T3" fmla="*/ 98 h 135"/>
                <a:gd name="T4" fmla="*/ 52 w 52"/>
                <a:gd name="T5" fmla="*/ 113 h 135"/>
                <a:gd name="T6" fmla="*/ 52 w 52"/>
                <a:gd name="T7" fmla="*/ 126 h 135"/>
                <a:gd name="T8" fmla="*/ 42 w 52"/>
                <a:gd name="T9" fmla="*/ 135 h 135"/>
                <a:gd name="T10" fmla="*/ 29 w 52"/>
                <a:gd name="T11" fmla="*/ 117 h 135"/>
                <a:gd name="T12" fmla="*/ 24 w 52"/>
                <a:gd name="T13" fmla="*/ 96 h 135"/>
                <a:gd name="T14" fmla="*/ 16 w 52"/>
                <a:gd name="T15" fmla="*/ 74 h 135"/>
                <a:gd name="T16" fmla="*/ 0 w 52"/>
                <a:gd name="T17" fmla="*/ 56 h 135"/>
                <a:gd name="T18" fmla="*/ 0 w 52"/>
                <a:gd name="T19" fmla="*/ 41 h 135"/>
                <a:gd name="T20" fmla="*/ 5 w 52"/>
                <a:gd name="T21" fmla="*/ 26 h 135"/>
                <a:gd name="T22" fmla="*/ 7 w 52"/>
                <a:gd name="T23" fmla="*/ 13 h 135"/>
                <a:gd name="T24" fmla="*/ 5 w 52"/>
                <a:gd name="T25" fmla="*/ 0 h 135"/>
                <a:gd name="T26" fmla="*/ 24 w 52"/>
                <a:gd name="T27" fmla="*/ 13 h 135"/>
                <a:gd name="T28" fmla="*/ 35 w 52"/>
                <a:gd name="T29" fmla="*/ 35 h 135"/>
                <a:gd name="T30" fmla="*/ 42 w 52"/>
                <a:gd name="T31" fmla="*/ 61 h 135"/>
                <a:gd name="T32" fmla="*/ 48 w 52"/>
                <a:gd name="T33" fmla="*/ 8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35">
                  <a:moveTo>
                    <a:pt x="48" y="83"/>
                  </a:moveTo>
                  <a:lnTo>
                    <a:pt x="50" y="98"/>
                  </a:lnTo>
                  <a:lnTo>
                    <a:pt x="52" y="113"/>
                  </a:lnTo>
                  <a:lnTo>
                    <a:pt x="52" y="126"/>
                  </a:lnTo>
                  <a:lnTo>
                    <a:pt x="42" y="135"/>
                  </a:lnTo>
                  <a:lnTo>
                    <a:pt x="29" y="117"/>
                  </a:lnTo>
                  <a:lnTo>
                    <a:pt x="24" y="96"/>
                  </a:lnTo>
                  <a:lnTo>
                    <a:pt x="16" y="74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7" y="13"/>
                  </a:lnTo>
                  <a:lnTo>
                    <a:pt x="5" y="0"/>
                  </a:lnTo>
                  <a:lnTo>
                    <a:pt x="24" y="13"/>
                  </a:lnTo>
                  <a:lnTo>
                    <a:pt x="35" y="35"/>
                  </a:lnTo>
                  <a:lnTo>
                    <a:pt x="42" y="6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2" name="Freeform 78"/>
            <p:cNvSpPr>
              <a:spLocks/>
            </p:cNvSpPr>
            <p:nvPr/>
          </p:nvSpPr>
          <p:spPr bwMode="auto">
            <a:xfrm>
              <a:off x="4448" y="2720"/>
              <a:ext cx="44" cy="18"/>
            </a:xfrm>
            <a:custGeom>
              <a:avLst/>
              <a:gdLst>
                <a:gd name="T0" fmla="*/ 44 w 44"/>
                <a:gd name="T1" fmla="*/ 15 h 18"/>
                <a:gd name="T2" fmla="*/ 33 w 44"/>
                <a:gd name="T3" fmla="*/ 18 h 18"/>
                <a:gd name="T4" fmla="*/ 15 w 44"/>
                <a:gd name="T5" fmla="*/ 18 h 18"/>
                <a:gd name="T6" fmla="*/ 2 w 44"/>
                <a:gd name="T7" fmla="*/ 15 h 18"/>
                <a:gd name="T8" fmla="*/ 0 w 44"/>
                <a:gd name="T9" fmla="*/ 0 h 18"/>
                <a:gd name="T10" fmla="*/ 44 w 44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8">
                  <a:moveTo>
                    <a:pt x="44" y="15"/>
                  </a:moveTo>
                  <a:lnTo>
                    <a:pt x="33" y="18"/>
                  </a:lnTo>
                  <a:lnTo>
                    <a:pt x="15" y="18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3" name="Freeform 79"/>
            <p:cNvSpPr>
              <a:spLocks/>
            </p:cNvSpPr>
            <p:nvPr/>
          </p:nvSpPr>
          <p:spPr bwMode="auto">
            <a:xfrm>
              <a:off x="1955" y="2740"/>
              <a:ext cx="67" cy="97"/>
            </a:xfrm>
            <a:custGeom>
              <a:avLst/>
              <a:gdLst>
                <a:gd name="T0" fmla="*/ 30 w 67"/>
                <a:gd name="T1" fmla="*/ 56 h 97"/>
                <a:gd name="T2" fmla="*/ 39 w 67"/>
                <a:gd name="T3" fmla="*/ 52 h 97"/>
                <a:gd name="T4" fmla="*/ 48 w 67"/>
                <a:gd name="T5" fmla="*/ 52 h 97"/>
                <a:gd name="T6" fmla="*/ 58 w 67"/>
                <a:gd name="T7" fmla="*/ 52 h 97"/>
                <a:gd name="T8" fmla="*/ 67 w 67"/>
                <a:gd name="T9" fmla="*/ 52 h 97"/>
                <a:gd name="T10" fmla="*/ 54 w 67"/>
                <a:gd name="T11" fmla="*/ 58 h 97"/>
                <a:gd name="T12" fmla="*/ 43 w 67"/>
                <a:gd name="T13" fmla="*/ 69 h 97"/>
                <a:gd name="T14" fmla="*/ 35 w 67"/>
                <a:gd name="T15" fmla="*/ 82 h 97"/>
                <a:gd name="T16" fmla="*/ 37 w 67"/>
                <a:gd name="T17" fmla="*/ 97 h 97"/>
                <a:gd name="T18" fmla="*/ 19 w 67"/>
                <a:gd name="T19" fmla="*/ 93 h 97"/>
                <a:gd name="T20" fmla="*/ 11 w 67"/>
                <a:gd name="T21" fmla="*/ 80 h 97"/>
                <a:gd name="T22" fmla="*/ 6 w 67"/>
                <a:gd name="T23" fmla="*/ 61 h 97"/>
                <a:gd name="T24" fmla="*/ 0 w 67"/>
                <a:gd name="T25" fmla="*/ 45 h 97"/>
                <a:gd name="T26" fmla="*/ 0 w 67"/>
                <a:gd name="T27" fmla="*/ 0 h 97"/>
                <a:gd name="T28" fmla="*/ 19 w 67"/>
                <a:gd name="T29" fmla="*/ 4 h 97"/>
                <a:gd name="T30" fmla="*/ 26 w 67"/>
                <a:gd name="T31" fmla="*/ 19 h 97"/>
                <a:gd name="T32" fmla="*/ 26 w 67"/>
                <a:gd name="T33" fmla="*/ 39 h 97"/>
                <a:gd name="T34" fmla="*/ 30 w 67"/>
                <a:gd name="T3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97">
                  <a:moveTo>
                    <a:pt x="30" y="56"/>
                  </a:moveTo>
                  <a:lnTo>
                    <a:pt x="39" y="52"/>
                  </a:lnTo>
                  <a:lnTo>
                    <a:pt x="48" y="52"/>
                  </a:lnTo>
                  <a:lnTo>
                    <a:pt x="58" y="52"/>
                  </a:lnTo>
                  <a:lnTo>
                    <a:pt x="67" y="52"/>
                  </a:lnTo>
                  <a:lnTo>
                    <a:pt x="54" y="58"/>
                  </a:lnTo>
                  <a:lnTo>
                    <a:pt x="43" y="69"/>
                  </a:lnTo>
                  <a:lnTo>
                    <a:pt x="35" y="82"/>
                  </a:lnTo>
                  <a:lnTo>
                    <a:pt x="37" y="97"/>
                  </a:lnTo>
                  <a:lnTo>
                    <a:pt x="19" y="93"/>
                  </a:lnTo>
                  <a:lnTo>
                    <a:pt x="11" y="80"/>
                  </a:lnTo>
                  <a:lnTo>
                    <a:pt x="6" y="61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6" y="19"/>
                  </a:lnTo>
                  <a:lnTo>
                    <a:pt x="26" y="39"/>
                  </a:lnTo>
                  <a:lnTo>
                    <a:pt x="3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4" name="Freeform 80"/>
            <p:cNvSpPr>
              <a:spLocks/>
            </p:cNvSpPr>
            <p:nvPr/>
          </p:nvSpPr>
          <p:spPr bwMode="auto">
            <a:xfrm>
              <a:off x="3694" y="2753"/>
              <a:ext cx="583" cy="100"/>
            </a:xfrm>
            <a:custGeom>
              <a:avLst/>
              <a:gdLst>
                <a:gd name="T0" fmla="*/ 567 w 583"/>
                <a:gd name="T1" fmla="*/ 15 h 100"/>
                <a:gd name="T2" fmla="*/ 533 w 583"/>
                <a:gd name="T3" fmla="*/ 19 h 100"/>
                <a:gd name="T4" fmla="*/ 498 w 583"/>
                <a:gd name="T5" fmla="*/ 11 h 100"/>
                <a:gd name="T6" fmla="*/ 463 w 583"/>
                <a:gd name="T7" fmla="*/ 15 h 100"/>
                <a:gd name="T8" fmla="*/ 439 w 583"/>
                <a:gd name="T9" fmla="*/ 30 h 100"/>
                <a:gd name="T10" fmla="*/ 420 w 583"/>
                <a:gd name="T11" fmla="*/ 28 h 100"/>
                <a:gd name="T12" fmla="*/ 400 w 583"/>
                <a:gd name="T13" fmla="*/ 24 h 100"/>
                <a:gd name="T14" fmla="*/ 381 w 583"/>
                <a:gd name="T15" fmla="*/ 21 h 100"/>
                <a:gd name="T16" fmla="*/ 359 w 583"/>
                <a:gd name="T17" fmla="*/ 34 h 100"/>
                <a:gd name="T18" fmla="*/ 339 w 583"/>
                <a:gd name="T19" fmla="*/ 52 h 100"/>
                <a:gd name="T20" fmla="*/ 318 w 583"/>
                <a:gd name="T21" fmla="*/ 67 h 100"/>
                <a:gd name="T22" fmla="*/ 292 w 583"/>
                <a:gd name="T23" fmla="*/ 69 h 100"/>
                <a:gd name="T24" fmla="*/ 259 w 583"/>
                <a:gd name="T25" fmla="*/ 56 h 100"/>
                <a:gd name="T26" fmla="*/ 226 w 583"/>
                <a:gd name="T27" fmla="*/ 52 h 100"/>
                <a:gd name="T28" fmla="*/ 192 w 583"/>
                <a:gd name="T29" fmla="*/ 61 h 100"/>
                <a:gd name="T30" fmla="*/ 157 w 583"/>
                <a:gd name="T31" fmla="*/ 67 h 100"/>
                <a:gd name="T32" fmla="*/ 122 w 583"/>
                <a:gd name="T33" fmla="*/ 71 h 100"/>
                <a:gd name="T34" fmla="*/ 90 w 583"/>
                <a:gd name="T35" fmla="*/ 74 h 100"/>
                <a:gd name="T36" fmla="*/ 59 w 583"/>
                <a:gd name="T37" fmla="*/ 78 h 100"/>
                <a:gd name="T38" fmla="*/ 31 w 583"/>
                <a:gd name="T39" fmla="*/ 87 h 100"/>
                <a:gd name="T40" fmla="*/ 16 w 583"/>
                <a:gd name="T41" fmla="*/ 100 h 100"/>
                <a:gd name="T42" fmla="*/ 5 w 583"/>
                <a:gd name="T43" fmla="*/ 95 h 100"/>
                <a:gd name="T44" fmla="*/ 7 w 583"/>
                <a:gd name="T45" fmla="*/ 82 h 100"/>
                <a:gd name="T46" fmla="*/ 31 w 583"/>
                <a:gd name="T47" fmla="*/ 69 h 100"/>
                <a:gd name="T48" fmla="*/ 61 w 583"/>
                <a:gd name="T49" fmla="*/ 65 h 100"/>
                <a:gd name="T50" fmla="*/ 92 w 583"/>
                <a:gd name="T51" fmla="*/ 61 h 100"/>
                <a:gd name="T52" fmla="*/ 131 w 583"/>
                <a:gd name="T53" fmla="*/ 61 h 100"/>
                <a:gd name="T54" fmla="*/ 174 w 583"/>
                <a:gd name="T55" fmla="*/ 54 h 100"/>
                <a:gd name="T56" fmla="*/ 216 w 583"/>
                <a:gd name="T57" fmla="*/ 43 h 100"/>
                <a:gd name="T58" fmla="*/ 257 w 583"/>
                <a:gd name="T59" fmla="*/ 43 h 100"/>
                <a:gd name="T60" fmla="*/ 296 w 583"/>
                <a:gd name="T61" fmla="*/ 50 h 100"/>
                <a:gd name="T62" fmla="*/ 324 w 583"/>
                <a:gd name="T63" fmla="*/ 32 h 100"/>
                <a:gd name="T64" fmla="*/ 355 w 583"/>
                <a:gd name="T65" fmla="*/ 17 h 100"/>
                <a:gd name="T66" fmla="*/ 389 w 583"/>
                <a:gd name="T67" fmla="*/ 11 h 100"/>
                <a:gd name="T68" fmla="*/ 409 w 583"/>
                <a:gd name="T69" fmla="*/ 15 h 100"/>
                <a:gd name="T70" fmla="*/ 433 w 583"/>
                <a:gd name="T71" fmla="*/ 11 h 100"/>
                <a:gd name="T72" fmla="*/ 459 w 583"/>
                <a:gd name="T73" fmla="*/ 4 h 100"/>
                <a:gd name="T74" fmla="*/ 487 w 583"/>
                <a:gd name="T75" fmla="*/ 0 h 100"/>
                <a:gd name="T76" fmla="*/ 515 w 583"/>
                <a:gd name="T77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3" h="100">
                  <a:moveTo>
                    <a:pt x="583" y="0"/>
                  </a:moveTo>
                  <a:lnTo>
                    <a:pt x="567" y="15"/>
                  </a:lnTo>
                  <a:lnTo>
                    <a:pt x="552" y="19"/>
                  </a:lnTo>
                  <a:lnTo>
                    <a:pt x="533" y="19"/>
                  </a:lnTo>
                  <a:lnTo>
                    <a:pt x="515" y="15"/>
                  </a:lnTo>
                  <a:lnTo>
                    <a:pt x="498" y="11"/>
                  </a:lnTo>
                  <a:lnTo>
                    <a:pt x="478" y="8"/>
                  </a:lnTo>
                  <a:lnTo>
                    <a:pt x="463" y="15"/>
                  </a:lnTo>
                  <a:lnTo>
                    <a:pt x="448" y="28"/>
                  </a:lnTo>
                  <a:lnTo>
                    <a:pt x="439" y="30"/>
                  </a:lnTo>
                  <a:lnTo>
                    <a:pt x="428" y="30"/>
                  </a:lnTo>
                  <a:lnTo>
                    <a:pt x="420" y="28"/>
                  </a:lnTo>
                  <a:lnTo>
                    <a:pt x="409" y="26"/>
                  </a:lnTo>
                  <a:lnTo>
                    <a:pt x="400" y="24"/>
                  </a:lnTo>
                  <a:lnTo>
                    <a:pt x="389" y="21"/>
                  </a:lnTo>
                  <a:lnTo>
                    <a:pt x="381" y="21"/>
                  </a:lnTo>
                  <a:lnTo>
                    <a:pt x="370" y="26"/>
                  </a:lnTo>
                  <a:lnTo>
                    <a:pt x="359" y="34"/>
                  </a:lnTo>
                  <a:lnTo>
                    <a:pt x="348" y="43"/>
                  </a:lnTo>
                  <a:lnTo>
                    <a:pt x="339" y="52"/>
                  </a:lnTo>
                  <a:lnTo>
                    <a:pt x="328" y="61"/>
                  </a:lnTo>
                  <a:lnTo>
                    <a:pt x="318" y="67"/>
                  </a:lnTo>
                  <a:lnTo>
                    <a:pt x="305" y="69"/>
                  </a:lnTo>
                  <a:lnTo>
                    <a:pt x="292" y="69"/>
                  </a:lnTo>
                  <a:lnTo>
                    <a:pt x="276" y="65"/>
                  </a:lnTo>
                  <a:lnTo>
                    <a:pt x="259" y="56"/>
                  </a:lnTo>
                  <a:lnTo>
                    <a:pt x="244" y="52"/>
                  </a:lnTo>
                  <a:lnTo>
                    <a:pt x="226" y="52"/>
                  </a:lnTo>
                  <a:lnTo>
                    <a:pt x="209" y="56"/>
                  </a:lnTo>
                  <a:lnTo>
                    <a:pt x="192" y="61"/>
                  </a:lnTo>
                  <a:lnTo>
                    <a:pt x="174" y="65"/>
                  </a:lnTo>
                  <a:lnTo>
                    <a:pt x="157" y="67"/>
                  </a:lnTo>
                  <a:lnTo>
                    <a:pt x="137" y="67"/>
                  </a:lnTo>
                  <a:lnTo>
                    <a:pt x="122" y="71"/>
                  </a:lnTo>
                  <a:lnTo>
                    <a:pt x="107" y="74"/>
                  </a:lnTo>
                  <a:lnTo>
                    <a:pt x="90" y="74"/>
                  </a:lnTo>
                  <a:lnTo>
                    <a:pt x="74" y="76"/>
                  </a:lnTo>
                  <a:lnTo>
                    <a:pt x="59" y="78"/>
                  </a:lnTo>
                  <a:lnTo>
                    <a:pt x="44" y="82"/>
                  </a:lnTo>
                  <a:lnTo>
                    <a:pt x="31" y="87"/>
                  </a:lnTo>
                  <a:lnTo>
                    <a:pt x="20" y="95"/>
                  </a:lnTo>
                  <a:lnTo>
                    <a:pt x="16" y="100"/>
                  </a:lnTo>
                  <a:lnTo>
                    <a:pt x="11" y="100"/>
                  </a:lnTo>
                  <a:lnTo>
                    <a:pt x="5" y="95"/>
                  </a:lnTo>
                  <a:lnTo>
                    <a:pt x="0" y="93"/>
                  </a:lnTo>
                  <a:lnTo>
                    <a:pt x="7" y="82"/>
                  </a:lnTo>
                  <a:lnTo>
                    <a:pt x="18" y="76"/>
                  </a:lnTo>
                  <a:lnTo>
                    <a:pt x="31" y="69"/>
                  </a:lnTo>
                  <a:lnTo>
                    <a:pt x="46" y="67"/>
                  </a:lnTo>
                  <a:lnTo>
                    <a:pt x="61" y="65"/>
                  </a:lnTo>
                  <a:lnTo>
                    <a:pt x="76" y="63"/>
                  </a:lnTo>
                  <a:lnTo>
                    <a:pt x="92" y="61"/>
                  </a:lnTo>
                  <a:lnTo>
                    <a:pt x="107" y="58"/>
                  </a:lnTo>
                  <a:lnTo>
                    <a:pt x="131" y="61"/>
                  </a:lnTo>
                  <a:lnTo>
                    <a:pt x="153" y="58"/>
                  </a:lnTo>
                  <a:lnTo>
                    <a:pt x="174" y="54"/>
                  </a:lnTo>
                  <a:lnTo>
                    <a:pt x="196" y="48"/>
                  </a:lnTo>
                  <a:lnTo>
                    <a:pt x="216" y="43"/>
                  </a:lnTo>
                  <a:lnTo>
                    <a:pt x="237" y="41"/>
                  </a:lnTo>
                  <a:lnTo>
                    <a:pt x="257" y="43"/>
                  </a:lnTo>
                  <a:lnTo>
                    <a:pt x="278" y="54"/>
                  </a:lnTo>
                  <a:lnTo>
                    <a:pt x="296" y="50"/>
                  </a:lnTo>
                  <a:lnTo>
                    <a:pt x="311" y="41"/>
                  </a:lnTo>
                  <a:lnTo>
                    <a:pt x="324" y="32"/>
                  </a:lnTo>
                  <a:lnTo>
                    <a:pt x="339" y="26"/>
                  </a:lnTo>
                  <a:lnTo>
                    <a:pt x="355" y="17"/>
                  </a:lnTo>
                  <a:lnTo>
                    <a:pt x="372" y="13"/>
                  </a:lnTo>
                  <a:lnTo>
                    <a:pt x="389" y="11"/>
                  </a:lnTo>
                  <a:lnTo>
                    <a:pt x="409" y="13"/>
                  </a:lnTo>
                  <a:lnTo>
                    <a:pt x="409" y="15"/>
                  </a:lnTo>
                  <a:lnTo>
                    <a:pt x="422" y="15"/>
                  </a:lnTo>
                  <a:lnTo>
                    <a:pt x="433" y="11"/>
                  </a:lnTo>
                  <a:lnTo>
                    <a:pt x="446" y="8"/>
                  </a:lnTo>
                  <a:lnTo>
                    <a:pt x="459" y="4"/>
                  </a:lnTo>
                  <a:lnTo>
                    <a:pt x="474" y="0"/>
                  </a:lnTo>
                  <a:lnTo>
                    <a:pt x="487" y="0"/>
                  </a:lnTo>
                  <a:lnTo>
                    <a:pt x="500" y="0"/>
                  </a:lnTo>
                  <a:lnTo>
                    <a:pt x="515" y="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5" name="Freeform 81"/>
            <p:cNvSpPr>
              <a:spLocks/>
            </p:cNvSpPr>
            <p:nvPr/>
          </p:nvSpPr>
          <p:spPr bwMode="auto">
            <a:xfrm>
              <a:off x="1788" y="2764"/>
              <a:ext cx="71" cy="128"/>
            </a:xfrm>
            <a:custGeom>
              <a:avLst/>
              <a:gdLst>
                <a:gd name="T0" fmla="*/ 71 w 71"/>
                <a:gd name="T1" fmla="*/ 34 h 128"/>
                <a:gd name="T2" fmla="*/ 56 w 71"/>
                <a:gd name="T3" fmla="*/ 30 h 128"/>
                <a:gd name="T4" fmla="*/ 43 w 71"/>
                <a:gd name="T5" fmla="*/ 34 h 128"/>
                <a:gd name="T6" fmla="*/ 34 w 71"/>
                <a:gd name="T7" fmla="*/ 43 h 128"/>
                <a:gd name="T8" fmla="*/ 32 w 71"/>
                <a:gd name="T9" fmla="*/ 56 h 128"/>
                <a:gd name="T10" fmla="*/ 34 w 71"/>
                <a:gd name="T11" fmla="*/ 78 h 128"/>
                <a:gd name="T12" fmla="*/ 28 w 71"/>
                <a:gd name="T13" fmla="*/ 95 h 128"/>
                <a:gd name="T14" fmla="*/ 19 w 71"/>
                <a:gd name="T15" fmla="*/ 110 h 128"/>
                <a:gd name="T16" fmla="*/ 15 w 71"/>
                <a:gd name="T17" fmla="*/ 128 h 128"/>
                <a:gd name="T18" fmla="*/ 0 w 71"/>
                <a:gd name="T19" fmla="*/ 102 h 128"/>
                <a:gd name="T20" fmla="*/ 4 w 71"/>
                <a:gd name="T21" fmla="*/ 69 h 128"/>
                <a:gd name="T22" fmla="*/ 13 w 71"/>
                <a:gd name="T23" fmla="*/ 37 h 128"/>
                <a:gd name="T24" fmla="*/ 19 w 71"/>
                <a:gd name="T25" fmla="*/ 4 h 128"/>
                <a:gd name="T26" fmla="*/ 28 w 71"/>
                <a:gd name="T27" fmla="*/ 0 h 128"/>
                <a:gd name="T28" fmla="*/ 39 w 71"/>
                <a:gd name="T29" fmla="*/ 2 h 128"/>
                <a:gd name="T30" fmla="*/ 49 w 71"/>
                <a:gd name="T31" fmla="*/ 8 h 128"/>
                <a:gd name="T32" fmla="*/ 60 w 71"/>
                <a:gd name="T33" fmla="*/ 15 h 128"/>
                <a:gd name="T34" fmla="*/ 65 w 71"/>
                <a:gd name="T35" fmla="*/ 19 h 128"/>
                <a:gd name="T36" fmla="*/ 69 w 71"/>
                <a:gd name="T37" fmla="*/ 23 h 128"/>
                <a:gd name="T38" fmla="*/ 71 w 71"/>
                <a:gd name="T39" fmla="*/ 28 h 128"/>
                <a:gd name="T40" fmla="*/ 71 w 71"/>
                <a:gd name="T41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8">
                  <a:moveTo>
                    <a:pt x="71" y="34"/>
                  </a:moveTo>
                  <a:lnTo>
                    <a:pt x="56" y="30"/>
                  </a:lnTo>
                  <a:lnTo>
                    <a:pt x="43" y="34"/>
                  </a:lnTo>
                  <a:lnTo>
                    <a:pt x="34" y="43"/>
                  </a:lnTo>
                  <a:lnTo>
                    <a:pt x="32" y="56"/>
                  </a:lnTo>
                  <a:lnTo>
                    <a:pt x="34" y="78"/>
                  </a:lnTo>
                  <a:lnTo>
                    <a:pt x="28" y="95"/>
                  </a:lnTo>
                  <a:lnTo>
                    <a:pt x="19" y="110"/>
                  </a:lnTo>
                  <a:lnTo>
                    <a:pt x="15" y="128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3" y="3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9" y="8"/>
                  </a:lnTo>
                  <a:lnTo>
                    <a:pt x="60" y="15"/>
                  </a:lnTo>
                  <a:lnTo>
                    <a:pt x="65" y="19"/>
                  </a:lnTo>
                  <a:lnTo>
                    <a:pt x="69" y="23"/>
                  </a:lnTo>
                  <a:lnTo>
                    <a:pt x="71" y="28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6" name="Freeform 82"/>
            <p:cNvSpPr>
              <a:spLocks/>
            </p:cNvSpPr>
            <p:nvPr/>
          </p:nvSpPr>
          <p:spPr bwMode="auto">
            <a:xfrm>
              <a:off x="1894" y="2772"/>
              <a:ext cx="33" cy="76"/>
            </a:xfrm>
            <a:custGeom>
              <a:avLst/>
              <a:gdLst>
                <a:gd name="T0" fmla="*/ 30 w 33"/>
                <a:gd name="T1" fmla="*/ 76 h 76"/>
                <a:gd name="T2" fmla="*/ 19 w 33"/>
                <a:gd name="T3" fmla="*/ 76 h 76"/>
                <a:gd name="T4" fmla="*/ 9 w 33"/>
                <a:gd name="T5" fmla="*/ 68 h 76"/>
                <a:gd name="T6" fmla="*/ 2 w 33"/>
                <a:gd name="T7" fmla="*/ 55 h 76"/>
                <a:gd name="T8" fmla="*/ 0 w 33"/>
                <a:gd name="T9" fmla="*/ 42 h 76"/>
                <a:gd name="T10" fmla="*/ 9 w 33"/>
                <a:gd name="T11" fmla="*/ 0 h 76"/>
                <a:gd name="T12" fmla="*/ 28 w 33"/>
                <a:gd name="T13" fmla="*/ 11 h 76"/>
                <a:gd name="T14" fmla="*/ 33 w 33"/>
                <a:gd name="T15" fmla="*/ 33 h 76"/>
                <a:gd name="T16" fmla="*/ 30 w 33"/>
                <a:gd name="T17" fmla="*/ 57 h 76"/>
                <a:gd name="T18" fmla="*/ 30 w 33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6">
                  <a:moveTo>
                    <a:pt x="30" y="76"/>
                  </a:moveTo>
                  <a:lnTo>
                    <a:pt x="19" y="76"/>
                  </a:lnTo>
                  <a:lnTo>
                    <a:pt x="9" y="68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9" y="0"/>
                  </a:lnTo>
                  <a:lnTo>
                    <a:pt x="28" y="11"/>
                  </a:lnTo>
                  <a:lnTo>
                    <a:pt x="33" y="33"/>
                  </a:lnTo>
                  <a:lnTo>
                    <a:pt x="30" y="5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7" name="Freeform 83"/>
            <p:cNvSpPr>
              <a:spLocks/>
            </p:cNvSpPr>
            <p:nvPr/>
          </p:nvSpPr>
          <p:spPr bwMode="auto">
            <a:xfrm>
              <a:off x="1607" y="2774"/>
              <a:ext cx="146" cy="144"/>
            </a:xfrm>
            <a:custGeom>
              <a:avLst/>
              <a:gdLst>
                <a:gd name="T0" fmla="*/ 146 w 146"/>
                <a:gd name="T1" fmla="*/ 11 h 144"/>
                <a:gd name="T2" fmla="*/ 135 w 146"/>
                <a:gd name="T3" fmla="*/ 24 h 144"/>
                <a:gd name="T4" fmla="*/ 122 w 146"/>
                <a:gd name="T5" fmla="*/ 33 h 144"/>
                <a:gd name="T6" fmla="*/ 107 w 146"/>
                <a:gd name="T7" fmla="*/ 40 h 144"/>
                <a:gd name="T8" fmla="*/ 91 w 146"/>
                <a:gd name="T9" fmla="*/ 46 h 144"/>
                <a:gd name="T10" fmla="*/ 100 w 146"/>
                <a:gd name="T11" fmla="*/ 70 h 144"/>
                <a:gd name="T12" fmla="*/ 100 w 146"/>
                <a:gd name="T13" fmla="*/ 96 h 144"/>
                <a:gd name="T14" fmla="*/ 98 w 146"/>
                <a:gd name="T15" fmla="*/ 120 h 144"/>
                <a:gd name="T16" fmla="*/ 91 w 146"/>
                <a:gd name="T17" fmla="*/ 144 h 144"/>
                <a:gd name="T18" fmla="*/ 78 w 146"/>
                <a:gd name="T19" fmla="*/ 135 h 144"/>
                <a:gd name="T20" fmla="*/ 76 w 146"/>
                <a:gd name="T21" fmla="*/ 122 h 144"/>
                <a:gd name="T22" fmla="*/ 76 w 146"/>
                <a:gd name="T23" fmla="*/ 107 h 144"/>
                <a:gd name="T24" fmla="*/ 72 w 146"/>
                <a:gd name="T25" fmla="*/ 92 h 144"/>
                <a:gd name="T26" fmla="*/ 68 w 146"/>
                <a:gd name="T27" fmla="*/ 81 h 144"/>
                <a:gd name="T28" fmla="*/ 63 w 146"/>
                <a:gd name="T29" fmla="*/ 68 h 144"/>
                <a:gd name="T30" fmla="*/ 59 w 146"/>
                <a:gd name="T31" fmla="*/ 57 h 144"/>
                <a:gd name="T32" fmla="*/ 48 w 146"/>
                <a:gd name="T33" fmla="*/ 46 h 144"/>
                <a:gd name="T34" fmla="*/ 39 w 146"/>
                <a:gd name="T35" fmla="*/ 48 h 144"/>
                <a:gd name="T36" fmla="*/ 31 w 146"/>
                <a:gd name="T37" fmla="*/ 50 h 144"/>
                <a:gd name="T38" fmla="*/ 22 w 146"/>
                <a:gd name="T39" fmla="*/ 55 h 144"/>
                <a:gd name="T40" fmla="*/ 15 w 146"/>
                <a:gd name="T41" fmla="*/ 59 h 144"/>
                <a:gd name="T42" fmla="*/ 11 w 146"/>
                <a:gd name="T43" fmla="*/ 53 h 144"/>
                <a:gd name="T44" fmla="*/ 5 w 146"/>
                <a:gd name="T45" fmla="*/ 46 h 144"/>
                <a:gd name="T46" fmla="*/ 0 w 146"/>
                <a:gd name="T47" fmla="*/ 40 h 144"/>
                <a:gd name="T48" fmla="*/ 5 w 146"/>
                <a:gd name="T49" fmla="*/ 31 h 144"/>
                <a:gd name="T50" fmla="*/ 118 w 146"/>
                <a:gd name="T51" fmla="*/ 0 h 144"/>
                <a:gd name="T52" fmla="*/ 146 w 146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44">
                  <a:moveTo>
                    <a:pt x="146" y="11"/>
                  </a:moveTo>
                  <a:lnTo>
                    <a:pt x="135" y="24"/>
                  </a:lnTo>
                  <a:lnTo>
                    <a:pt x="122" y="33"/>
                  </a:lnTo>
                  <a:lnTo>
                    <a:pt x="107" y="40"/>
                  </a:lnTo>
                  <a:lnTo>
                    <a:pt x="91" y="46"/>
                  </a:lnTo>
                  <a:lnTo>
                    <a:pt x="100" y="70"/>
                  </a:lnTo>
                  <a:lnTo>
                    <a:pt x="100" y="96"/>
                  </a:lnTo>
                  <a:lnTo>
                    <a:pt x="98" y="120"/>
                  </a:lnTo>
                  <a:lnTo>
                    <a:pt x="91" y="144"/>
                  </a:lnTo>
                  <a:lnTo>
                    <a:pt x="78" y="135"/>
                  </a:lnTo>
                  <a:lnTo>
                    <a:pt x="76" y="122"/>
                  </a:lnTo>
                  <a:lnTo>
                    <a:pt x="76" y="107"/>
                  </a:lnTo>
                  <a:lnTo>
                    <a:pt x="72" y="92"/>
                  </a:lnTo>
                  <a:lnTo>
                    <a:pt x="68" y="81"/>
                  </a:lnTo>
                  <a:lnTo>
                    <a:pt x="63" y="68"/>
                  </a:lnTo>
                  <a:lnTo>
                    <a:pt x="59" y="57"/>
                  </a:lnTo>
                  <a:lnTo>
                    <a:pt x="48" y="46"/>
                  </a:lnTo>
                  <a:lnTo>
                    <a:pt x="39" y="48"/>
                  </a:lnTo>
                  <a:lnTo>
                    <a:pt x="31" y="50"/>
                  </a:lnTo>
                  <a:lnTo>
                    <a:pt x="22" y="55"/>
                  </a:lnTo>
                  <a:lnTo>
                    <a:pt x="15" y="59"/>
                  </a:lnTo>
                  <a:lnTo>
                    <a:pt x="11" y="53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18" y="0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8" name="Freeform 84"/>
            <p:cNvSpPr>
              <a:spLocks/>
            </p:cNvSpPr>
            <p:nvPr/>
          </p:nvSpPr>
          <p:spPr bwMode="auto">
            <a:xfrm>
              <a:off x="1840" y="2831"/>
              <a:ext cx="28" cy="22"/>
            </a:xfrm>
            <a:custGeom>
              <a:avLst/>
              <a:gdLst>
                <a:gd name="T0" fmla="*/ 28 w 28"/>
                <a:gd name="T1" fmla="*/ 6 h 22"/>
                <a:gd name="T2" fmla="*/ 28 w 28"/>
                <a:gd name="T3" fmla="*/ 11 h 22"/>
                <a:gd name="T4" fmla="*/ 26 w 28"/>
                <a:gd name="T5" fmla="*/ 15 h 22"/>
                <a:gd name="T6" fmla="*/ 19 w 28"/>
                <a:gd name="T7" fmla="*/ 19 h 22"/>
                <a:gd name="T8" fmla="*/ 15 w 28"/>
                <a:gd name="T9" fmla="*/ 22 h 22"/>
                <a:gd name="T10" fmla="*/ 4 w 28"/>
                <a:gd name="T11" fmla="*/ 22 h 22"/>
                <a:gd name="T12" fmla="*/ 0 w 28"/>
                <a:gd name="T13" fmla="*/ 0 h 22"/>
                <a:gd name="T14" fmla="*/ 6 w 28"/>
                <a:gd name="T15" fmla="*/ 0 h 22"/>
                <a:gd name="T16" fmla="*/ 15 w 28"/>
                <a:gd name="T17" fmla="*/ 2 h 22"/>
                <a:gd name="T18" fmla="*/ 21 w 28"/>
                <a:gd name="T19" fmla="*/ 4 h 22"/>
                <a:gd name="T20" fmla="*/ 28 w 28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8" y="6"/>
                  </a:moveTo>
                  <a:lnTo>
                    <a:pt x="28" y="11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9" name="Freeform 85"/>
            <p:cNvSpPr>
              <a:spLocks/>
            </p:cNvSpPr>
            <p:nvPr/>
          </p:nvSpPr>
          <p:spPr bwMode="auto">
            <a:xfrm>
              <a:off x="3953" y="2855"/>
              <a:ext cx="560" cy="82"/>
            </a:xfrm>
            <a:custGeom>
              <a:avLst/>
              <a:gdLst>
                <a:gd name="T0" fmla="*/ 560 w 560"/>
                <a:gd name="T1" fmla="*/ 17 h 82"/>
                <a:gd name="T2" fmla="*/ 534 w 560"/>
                <a:gd name="T3" fmla="*/ 8 h 82"/>
                <a:gd name="T4" fmla="*/ 506 w 560"/>
                <a:gd name="T5" fmla="*/ 4 h 82"/>
                <a:gd name="T6" fmla="*/ 476 w 560"/>
                <a:gd name="T7" fmla="*/ 4 h 82"/>
                <a:gd name="T8" fmla="*/ 443 w 560"/>
                <a:gd name="T9" fmla="*/ 8 h 82"/>
                <a:gd name="T10" fmla="*/ 413 w 560"/>
                <a:gd name="T11" fmla="*/ 13 h 82"/>
                <a:gd name="T12" fmla="*/ 382 w 560"/>
                <a:gd name="T13" fmla="*/ 19 h 82"/>
                <a:gd name="T14" fmla="*/ 352 w 560"/>
                <a:gd name="T15" fmla="*/ 26 h 82"/>
                <a:gd name="T16" fmla="*/ 324 w 560"/>
                <a:gd name="T17" fmla="*/ 32 h 82"/>
                <a:gd name="T18" fmla="*/ 291 w 560"/>
                <a:gd name="T19" fmla="*/ 21 h 82"/>
                <a:gd name="T20" fmla="*/ 258 w 560"/>
                <a:gd name="T21" fmla="*/ 19 h 82"/>
                <a:gd name="T22" fmla="*/ 228 w 560"/>
                <a:gd name="T23" fmla="*/ 26 h 82"/>
                <a:gd name="T24" fmla="*/ 198 w 560"/>
                <a:gd name="T25" fmla="*/ 37 h 82"/>
                <a:gd name="T26" fmla="*/ 167 w 560"/>
                <a:gd name="T27" fmla="*/ 48 h 82"/>
                <a:gd name="T28" fmla="*/ 137 w 560"/>
                <a:gd name="T29" fmla="*/ 54 h 82"/>
                <a:gd name="T30" fmla="*/ 104 w 560"/>
                <a:gd name="T31" fmla="*/ 56 h 82"/>
                <a:gd name="T32" fmla="*/ 69 w 560"/>
                <a:gd name="T33" fmla="*/ 50 h 82"/>
                <a:gd name="T34" fmla="*/ 56 w 560"/>
                <a:gd name="T35" fmla="*/ 50 h 82"/>
                <a:gd name="T36" fmla="*/ 46 w 560"/>
                <a:gd name="T37" fmla="*/ 56 h 82"/>
                <a:gd name="T38" fmla="*/ 37 w 560"/>
                <a:gd name="T39" fmla="*/ 65 h 82"/>
                <a:gd name="T40" fmla="*/ 28 w 560"/>
                <a:gd name="T41" fmla="*/ 74 h 82"/>
                <a:gd name="T42" fmla="*/ 19 w 560"/>
                <a:gd name="T43" fmla="*/ 80 h 82"/>
                <a:gd name="T44" fmla="*/ 13 w 560"/>
                <a:gd name="T45" fmla="*/ 82 h 82"/>
                <a:gd name="T46" fmla="*/ 6 w 560"/>
                <a:gd name="T47" fmla="*/ 76 h 82"/>
                <a:gd name="T48" fmla="*/ 0 w 560"/>
                <a:gd name="T49" fmla="*/ 58 h 82"/>
                <a:gd name="T50" fmla="*/ 17 w 560"/>
                <a:gd name="T51" fmla="*/ 54 h 82"/>
                <a:gd name="T52" fmla="*/ 35 w 560"/>
                <a:gd name="T53" fmla="*/ 52 h 82"/>
                <a:gd name="T54" fmla="*/ 54 w 560"/>
                <a:gd name="T55" fmla="*/ 48 h 82"/>
                <a:gd name="T56" fmla="*/ 72 w 560"/>
                <a:gd name="T57" fmla="*/ 45 h 82"/>
                <a:gd name="T58" fmla="*/ 91 w 560"/>
                <a:gd name="T59" fmla="*/ 43 h 82"/>
                <a:gd name="T60" fmla="*/ 109 w 560"/>
                <a:gd name="T61" fmla="*/ 43 h 82"/>
                <a:gd name="T62" fmla="*/ 128 w 560"/>
                <a:gd name="T63" fmla="*/ 43 h 82"/>
                <a:gd name="T64" fmla="*/ 145 w 560"/>
                <a:gd name="T65" fmla="*/ 43 h 82"/>
                <a:gd name="T66" fmla="*/ 167 w 560"/>
                <a:gd name="T67" fmla="*/ 37 h 82"/>
                <a:gd name="T68" fmla="*/ 187 w 560"/>
                <a:gd name="T69" fmla="*/ 30 h 82"/>
                <a:gd name="T70" fmla="*/ 208 w 560"/>
                <a:gd name="T71" fmla="*/ 24 h 82"/>
                <a:gd name="T72" fmla="*/ 232 w 560"/>
                <a:gd name="T73" fmla="*/ 19 h 82"/>
                <a:gd name="T74" fmla="*/ 254 w 560"/>
                <a:gd name="T75" fmla="*/ 15 h 82"/>
                <a:gd name="T76" fmla="*/ 276 w 560"/>
                <a:gd name="T77" fmla="*/ 11 h 82"/>
                <a:gd name="T78" fmla="*/ 300 w 560"/>
                <a:gd name="T79" fmla="*/ 8 h 82"/>
                <a:gd name="T80" fmla="*/ 324 w 560"/>
                <a:gd name="T81" fmla="*/ 6 h 82"/>
                <a:gd name="T82" fmla="*/ 345 w 560"/>
                <a:gd name="T83" fmla="*/ 4 h 82"/>
                <a:gd name="T84" fmla="*/ 369 w 560"/>
                <a:gd name="T85" fmla="*/ 2 h 82"/>
                <a:gd name="T86" fmla="*/ 393 w 560"/>
                <a:gd name="T87" fmla="*/ 0 h 82"/>
                <a:gd name="T88" fmla="*/ 417 w 560"/>
                <a:gd name="T89" fmla="*/ 0 h 82"/>
                <a:gd name="T90" fmla="*/ 441 w 560"/>
                <a:gd name="T91" fmla="*/ 0 h 82"/>
                <a:gd name="T92" fmla="*/ 465 w 560"/>
                <a:gd name="T93" fmla="*/ 0 h 82"/>
                <a:gd name="T94" fmla="*/ 489 w 560"/>
                <a:gd name="T95" fmla="*/ 2 h 82"/>
                <a:gd name="T96" fmla="*/ 513 w 560"/>
                <a:gd name="T97" fmla="*/ 2 h 82"/>
                <a:gd name="T98" fmla="*/ 560 w 560"/>
                <a:gd name="T9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" h="82">
                  <a:moveTo>
                    <a:pt x="560" y="17"/>
                  </a:moveTo>
                  <a:lnTo>
                    <a:pt x="534" y="8"/>
                  </a:lnTo>
                  <a:lnTo>
                    <a:pt x="506" y="4"/>
                  </a:lnTo>
                  <a:lnTo>
                    <a:pt x="476" y="4"/>
                  </a:lnTo>
                  <a:lnTo>
                    <a:pt x="443" y="8"/>
                  </a:lnTo>
                  <a:lnTo>
                    <a:pt x="413" y="13"/>
                  </a:lnTo>
                  <a:lnTo>
                    <a:pt x="382" y="19"/>
                  </a:lnTo>
                  <a:lnTo>
                    <a:pt x="352" y="26"/>
                  </a:lnTo>
                  <a:lnTo>
                    <a:pt x="324" y="32"/>
                  </a:lnTo>
                  <a:lnTo>
                    <a:pt x="291" y="21"/>
                  </a:lnTo>
                  <a:lnTo>
                    <a:pt x="258" y="19"/>
                  </a:lnTo>
                  <a:lnTo>
                    <a:pt x="228" y="26"/>
                  </a:lnTo>
                  <a:lnTo>
                    <a:pt x="198" y="37"/>
                  </a:lnTo>
                  <a:lnTo>
                    <a:pt x="167" y="48"/>
                  </a:lnTo>
                  <a:lnTo>
                    <a:pt x="137" y="54"/>
                  </a:lnTo>
                  <a:lnTo>
                    <a:pt x="104" y="56"/>
                  </a:lnTo>
                  <a:lnTo>
                    <a:pt x="69" y="50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37" y="65"/>
                  </a:lnTo>
                  <a:lnTo>
                    <a:pt x="28" y="74"/>
                  </a:lnTo>
                  <a:lnTo>
                    <a:pt x="19" y="80"/>
                  </a:lnTo>
                  <a:lnTo>
                    <a:pt x="13" y="82"/>
                  </a:lnTo>
                  <a:lnTo>
                    <a:pt x="6" y="76"/>
                  </a:lnTo>
                  <a:lnTo>
                    <a:pt x="0" y="58"/>
                  </a:lnTo>
                  <a:lnTo>
                    <a:pt x="17" y="54"/>
                  </a:lnTo>
                  <a:lnTo>
                    <a:pt x="35" y="52"/>
                  </a:lnTo>
                  <a:lnTo>
                    <a:pt x="54" y="48"/>
                  </a:lnTo>
                  <a:lnTo>
                    <a:pt x="72" y="45"/>
                  </a:lnTo>
                  <a:lnTo>
                    <a:pt x="91" y="43"/>
                  </a:lnTo>
                  <a:lnTo>
                    <a:pt x="109" y="43"/>
                  </a:lnTo>
                  <a:lnTo>
                    <a:pt x="128" y="43"/>
                  </a:lnTo>
                  <a:lnTo>
                    <a:pt x="145" y="43"/>
                  </a:lnTo>
                  <a:lnTo>
                    <a:pt x="167" y="37"/>
                  </a:lnTo>
                  <a:lnTo>
                    <a:pt x="187" y="30"/>
                  </a:lnTo>
                  <a:lnTo>
                    <a:pt x="208" y="24"/>
                  </a:lnTo>
                  <a:lnTo>
                    <a:pt x="232" y="19"/>
                  </a:lnTo>
                  <a:lnTo>
                    <a:pt x="254" y="15"/>
                  </a:lnTo>
                  <a:lnTo>
                    <a:pt x="276" y="11"/>
                  </a:lnTo>
                  <a:lnTo>
                    <a:pt x="300" y="8"/>
                  </a:lnTo>
                  <a:lnTo>
                    <a:pt x="324" y="6"/>
                  </a:lnTo>
                  <a:lnTo>
                    <a:pt x="345" y="4"/>
                  </a:lnTo>
                  <a:lnTo>
                    <a:pt x="369" y="2"/>
                  </a:lnTo>
                  <a:lnTo>
                    <a:pt x="393" y="0"/>
                  </a:lnTo>
                  <a:lnTo>
                    <a:pt x="417" y="0"/>
                  </a:lnTo>
                  <a:lnTo>
                    <a:pt x="441" y="0"/>
                  </a:lnTo>
                  <a:lnTo>
                    <a:pt x="465" y="0"/>
                  </a:lnTo>
                  <a:lnTo>
                    <a:pt x="489" y="2"/>
                  </a:lnTo>
                  <a:lnTo>
                    <a:pt x="513" y="2"/>
                  </a:lnTo>
                  <a:lnTo>
                    <a:pt x="56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0" name="Freeform 86"/>
            <p:cNvSpPr>
              <a:spLocks/>
            </p:cNvSpPr>
            <p:nvPr/>
          </p:nvSpPr>
          <p:spPr bwMode="auto">
            <a:xfrm>
              <a:off x="3325" y="2857"/>
              <a:ext cx="274" cy="63"/>
            </a:xfrm>
            <a:custGeom>
              <a:avLst/>
              <a:gdLst>
                <a:gd name="T0" fmla="*/ 239 w 274"/>
                <a:gd name="T1" fmla="*/ 0 h 63"/>
                <a:gd name="T2" fmla="*/ 250 w 274"/>
                <a:gd name="T3" fmla="*/ 0 h 63"/>
                <a:gd name="T4" fmla="*/ 259 w 274"/>
                <a:gd name="T5" fmla="*/ 2 h 63"/>
                <a:gd name="T6" fmla="*/ 265 w 274"/>
                <a:gd name="T7" fmla="*/ 4 h 63"/>
                <a:gd name="T8" fmla="*/ 274 w 274"/>
                <a:gd name="T9" fmla="*/ 6 h 63"/>
                <a:gd name="T10" fmla="*/ 263 w 274"/>
                <a:gd name="T11" fmla="*/ 11 h 63"/>
                <a:gd name="T12" fmla="*/ 254 w 274"/>
                <a:gd name="T13" fmla="*/ 17 h 63"/>
                <a:gd name="T14" fmla="*/ 246 w 274"/>
                <a:gd name="T15" fmla="*/ 24 h 63"/>
                <a:gd name="T16" fmla="*/ 237 w 274"/>
                <a:gd name="T17" fmla="*/ 33 h 63"/>
                <a:gd name="T18" fmla="*/ 228 w 274"/>
                <a:gd name="T19" fmla="*/ 39 h 63"/>
                <a:gd name="T20" fmla="*/ 217 w 274"/>
                <a:gd name="T21" fmla="*/ 43 h 63"/>
                <a:gd name="T22" fmla="*/ 204 w 274"/>
                <a:gd name="T23" fmla="*/ 43 h 63"/>
                <a:gd name="T24" fmla="*/ 189 w 274"/>
                <a:gd name="T25" fmla="*/ 39 h 63"/>
                <a:gd name="T26" fmla="*/ 176 w 274"/>
                <a:gd name="T27" fmla="*/ 26 h 63"/>
                <a:gd name="T28" fmla="*/ 163 w 274"/>
                <a:gd name="T29" fmla="*/ 22 h 63"/>
                <a:gd name="T30" fmla="*/ 150 w 274"/>
                <a:gd name="T31" fmla="*/ 24 h 63"/>
                <a:gd name="T32" fmla="*/ 137 w 274"/>
                <a:gd name="T33" fmla="*/ 30 h 63"/>
                <a:gd name="T34" fmla="*/ 122 w 274"/>
                <a:gd name="T35" fmla="*/ 35 h 63"/>
                <a:gd name="T36" fmla="*/ 107 w 274"/>
                <a:gd name="T37" fmla="*/ 39 h 63"/>
                <a:gd name="T38" fmla="*/ 91 w 274"/>
                <a:gd name="T39" fmla="*/ 39 h 63"/>
                <a:gd name="T40" fmla="*/ 76 w 274"/>
                <a:gd name="T41" fmla="*/ 30 h 63"/>
                <a:gd name="T42" fmla="*/ 24 w 274"/>
                <a:gd name="T43" fmla="*/ 63 h 63"/>
                <a:gd name="T44" fmla="*/ 13 w 274"/>
                <a:gd name="T45" fmla="*/ 59 h 63"/>
                <a:gd name="T46" fmla="*/ 7 w 274"/>
                <a:gd name="T47" fmla="*/ 52 h 63"/>
                <a:gd name="T48" fmla="*/ 2 w 274"/>
                <a:gd name="T49" fmla="*/ 43 h 63"/>
                <a:gd name="T50" fmla="*/ 0 w 274"/>
                <a:gd name="T51" fmla="*/ 35 h 63"/>
                <a:gd name="T52" fmla="*/ 15 w 274"/>
                <a:gd name="T53" fmla="*/ 30 h 63"/>
                <a:gd name="T54" fmla="*/ 31 w 274"/>
                <a:gd name="T55" fmla="*/ 26 h 63"/>
                <a:gd name="T56" fmla="*/ 46 w 274"/>
                <a:gd name="T57" fmla="*/ 22 h 63"/>
                <a:gd name="T58" fmla="*/ 61 w 274"/>
                <a:gd name="T59" fmla="*/ 15 h 63"/>
                <a:gd name="T60" fmla="*/ 76 w 274"/>
                <a:gd name="T61" fmla="*/ 11 h 63"/>
                <a:gd name="T62" fmla="*/ 91 w 274"/>
                <a:gd name="T63" fmla="*/ 6 h 63"/>
                <a:gd name="T64" fmla="*/ 107 w 274"/>
                <a:gd name="T65" fmla="*/ 6 h 63"/>
                <a:gd name="T66" fmla="*/ 124 w 274"/>
                <a:gd name="T67" fmla="*/ 9 h 63"/>
                <a:gd name="T68" fmla="*/ 139 w 274"/>
                <a:gd name="T69" fmla="*/ 2 h 63"/>
                <a:gd name="T70" fmla="*/ 152 w 274"/>
                <a:gd name="T71" fmla="*/ 2 h 63"/>
                <a:gd name="T72" fmla="*/ 167 w 274"/>
                <a:gd name="T73" fmla="*/ 6 h 63"/>
                <a:gd name="T74" fmla="*/ 183 w 274"/>
                <a:gd name="T75" fmla="*/ 11 h 63"/>
                <a:gd name="T76" fmla="*/ 198 w 274"/>
                <a:gd name="T77" fmla="*/ 15 h 63"/>
                <a:gd name="T78" fmla="*/ 213 w 274"/>
                <a:gd name="T79" fmla="*/ 15 h 63"/>
                <a:gd name="T80" fmla="*/ 226 w 274"/>
                <a:gd name="T81" fmla="*/ 11 h 63"/>
                <a:gd name="T82" fmla="*/ 239 w 274"/>
                <a:gd name="T8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4" h="63">
                  <a:moveTo>
                    <a:pt x="239" y="0"/>
                  </a:moveTo>
                  <a:lnTo>
                    <a:pt x="250" y="0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4" y="6"/>
                  </a:lnTo>
                  <a:lnTo>
                    <a:pt x="263" y="11"/>
                  </a:lnTo>
                  <a:lnTo>
                    <a:pt x="254" y="17"/>
                  </a:lnTo>
                  <a:lnTo>
                    <a:pt x="246" y="24"/>
                  </a:lnTo>
                  <a:lnTo>
                    <a:pt x="237" y="33"/>
                  </a:lnTo>
                  <a:lnTo>
                    <a:pt x="228" y="39"/>
                  </a:lnTo>
                  <a:lnTo>
                    <a:pt x="217" y="43"/>
                  </a:lnTo>
                  <a:lnTo>
                    <a:pt x="204" y="43"/>
                  </a:lnTo>
                  <a:lnTo>
                    <a:pt x="189" y="39"/>
                  </a:lnTo>
                  <a:lnTo>
                    <a:pt x="176" y="26"/>
                  </a:lnTo>
                  <a:lnTo>
                    <a:pt x="163" y="22"/>
                  </a:lnTo>
                  <a:lnTo>
                    <a:pt x="150" y="24"/>
                  </a:lnTo>
                  <a:lnTo>
                    <a:pt x="137" y="30"/>
                  </a:lnTo>
                  <a:lnTo>
                    <a:pt x="122" y="35"/>
                  </a:lnTo>
                  <a:lnTo>
                    <a:pt x="107" y="39"/>
                  </a:lnTo>
                  <a:lnTo>
                    <a:pt x="91" y="39"/>
                  </a:lnTo>
                  <a:lnTo>
                    <a:pt x="76" y="30"/>
                  </a:lnTo>
                  <a:lnTo>
                    <a:pt x="24" y="63"/>
                  </a:lnTo>
                  <a:lnTo>
                    <a:pt x="13" y="59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15" y="30"/>
                  </a:lnTo>
                  <a:lnTo>
                    <a:pt x="31" y="26"/>
                  </a:lnTo>
                  <a:lnTo>
                    <a:pt x="46" y="22"/>
                  </a:lnTo>
                  <a:lnTo>
                    <a:pt x="61" y="15"/>
                  </a:lnTo>
                  <a:lnTo>
                    <a:pt x="76" y="11"/>
                  </a:lnTo>
                  <a:lnTo>
                    <a:pt x="91" y="6"/>
                  </a:lnTo>
                  <a:lnTo>
                    <a:pt x="107" y="6"/>
                  </a:lnTo>
                  <a:lnTo>
                    <a:pt x="124" y="9"/>
                  </a:lnTo>
                  <a:lnTo>
                    <a:pt x="139" y="2"/>
                  </a:lnTo>
                  <a:lnTo>
                    <a:pt x="152" y="2"/>
                  </a:lnTo>
                  <a:lnTo>
                    <a:pt x="167" y="6"/>
                  </a:lnTo>
                  <a:lnTo>
                    <a:pt x="183" y="11"/>
                  </a:lnTo>
                  <a:lnTo>
                    <a:pt x="198" y="15"/>
                  </a:lnTo>
                  <a:lnTo>
                    <a:pt x="213" y="15"/>
                  </a:lnTo>
                  <a:lnTo>
                    <a:pt x="226" y="1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1" name="Freeform 87"/>
            <p:cNvSpPr>
              <a:spLocks/>
            </p:cNvSpPr>
            <p:nvPr/>
          </p:nvSpPr>
          <p:spPr bwMode="auto">
            <a:xfrm>
              <a:off x="3503" y="2918"/>
              <a:ext cx="372" cy="108"/>
            </a:xfrm>
            <a:custGeom>
              <a:avLst/>
              <a:gdLst>
                <a:gd name="T0" fmla="*/ 372 w 372"/>
                <a:gd name="T1" fmla="*/ 2 h 108"/>
                <a:gd name="T2" fmla="*/ 354 w 372"/>
                <a:gd name="T3" fmla="*/ 2 h 108"/>
                <a:gd name="T4" fmla="*/ 337 w 372"/>
                <a:gd name="T5" fmla="*/ 4 h 108"/>
                <a:gd name="T6" fmla="*/ 322 w 372"/>
                <a:gd name="T7" fmla="*/ 11 h 108"/>
                <a:gd name="T8" fmla="*/ 309 w 372"/>
                <a:gd name="T9" fmla="*/ 17 h 108"/>
                <a:gd name="T10" fmla="*/ 294 w 372"/>
                <a:gd name="T11" fmla="*/ 24 h 108"/>
                <a:gd name="T12" fmla="*/ 278 w 372"/>
                <a:gd name="T13" fmla="*/ 30 h 108"/>
                <a:gd name="T14" fmla="*/ 263 w 372"/>
                <a:gd name="T15" fmla="*/ 32 h 108"/>
                <a:gd name="T16" fmla="*/ 246 w 372"/>
                <a:gd name="T17" fmla="*/ 32 h 108"/>
                <a:gd name="T18" fmla="*/ 228 w 372"/>
                <a:gd name="T19" fmla="*/ 37 h 108"/>
                <a:gd name="T20" fmla="*/ 211 w 372"/>
                <a:gd name="T21" fmla="*/ 41 h 108"/>
                <a:gd name="T22" fmla="*/ 194 w 372"/>
                <a:gd name="T23" fmla="*/ 43 h 108"/>
                <a:gd name="T24" fmla="*/ 178 w 372"/>
                <a:gd name="T25" fmla="*/ 45 h 108"/>
                <a:gd name="T26" fmla="*/ 161 w 372"/>
                <a:gd name="T27" fmla="*/ 50 h 108"/>
                <a:gd name="T28" fmla="*/ 146 w 372"/>
                <a:gd name="T29" fmla="*/ 56 h 108"/>
                <a:gd name="T30" fmla="*/ 131 w 372"/>
                <a:gd name="T31" fmla="*/ 63 h 108"/>
                <a:gd name="T32" fmla="*/ 115 w 372"/>
                <a:gd name="T33" fmla="*/ 71 h 108"/>
                <a:gd name="T34" fmla="*/ 100 w 372"/>
                <a:gd name="T35" fmla="*/ 67 h 108"/>
                <a:gd name="T36" fmla="*/ 85 w 372"/>
                <a:gd name="T37" fmla="*/ 65 h 108"/>
                <a:gd name="T38" fmla="*/ 72 w 372"/>
                <a:gd name="T39" fmla="*/ 69 h 108"/>
                <a:gd name="T40" fmla="*/ 59 w 372"/>
                <a:gd name="T41" fmla="*/ 74 h 108"/>
                <a:gd name="T42" fmla="*/ 48 w 372"/>
                <a:gd name="T43" fmla="*/ 82 h 108"/>
                <a:gd name="T44" fmla="*/ 37 w 372"/>
                <a:gd name="T45" fmla="*/ 91 h 108"/>
                <a:gd name="T46" fmla="*/ 29 w 372"/>
                <a:gd name="T47" fmla="*/ 100 h 108"/>
                <a:gd name="T48" fmla="*/ 20 w 372"/>
                <a:gd name="T49" fmla="*/ 108 h 108"/>
                <a:gd name="T50" fmla="*/ 11 w 372"/>
                <a:gd name="T51" fmla="*/ 108 h 108"/>
                <a:gd name="T52" fmla="*/ 7 w 372"/>
                <a:gd name="T53" fmla="*/ 102 h 108"/>
                <a:gd name="T54" fmla="*/ 5 w 372"/>
                <a:gd name="T55" fmla="*/ 95 h 108"/>
                <a:gd name="T56" fmla="*/ 0 w 372"/>
                <a:gd name="T57" fmla="*/ 87 h 108"/>
                <a:gd name="T58" fmla="*/ 16 w 372"/>
                <a:gd name="T59" fmla="*/ 67 h 108"/>
                <a:gd name="T60" fmla="*/ 37 w 372"/>
                <a:gd name="T61" fmla="*/ 54 h 108"/>
                <a:gd name="T62" fmla="*/ 61 w 372"/>
                <a:gd name="T63" fmla="*/ 47 h 108"/>
                <a:gd name="T64" fmla="*/ 85 w 372"/>
                <a:gd name="T65" fmla="*/ 43 h 108"/>
                <a:gd name="T66" fmla="*/ 113 w 372"/>
                <a:gd name="T67" fmla="*/ 41 h 108"/>
                <a:gd name="T68" fmla="*/ 139 w 372"/>
                <a:gd name="T69" fmla="*/ 37 h 108"/>
                <a:gd name="T70" fmla="*/ 165 w 372"/>
                <a:gd name="T71" fmla="*/ 32 h 108"/>
                <a:gd name="T72" fmla="*/ 189 w 372"/>
                <a:gd name="T73" fmla="*/ 26 h 108"/>
                <a:gd name="T74" fmla="*/ 213 w 372"/>
                <a:gd name="T75" fmla="*/ 26 h 108"/>
                <a:gd name="T76" fmla="*/ 235 w 372"/>
                <a:gd name="T77" fmla="*/ 21 h 108"/>
                <a:gd name="T78" fmla="*/ 259 w 372"/>
                <a:gd name="T79" fmla="*/ 17 h 108"/>
                <a:gd name="T80" fmla="*/ 281 w 372"/>
                <a:gd name="T81" fmla="*/ 11 h 108"/>
                <a:gd name="T82" fmla="*/ 302 w 372"/>
                <a:gd name="T83" fmla="*/ 4 h 108"/>
                <a:gd name="T84" fmla="*/ 324 w 372"/>
                <a:gd name="T85" fmla="*/ 0 h 108"/>
                <a:gd name="T86" fmla="*/ 348 w 372"/>
                <a:gd name="T87" fmla="*/ 0 h 108"/>
                <a:gd name="T88" fmla="*/ 372 w 372"/>
                <a:gd name="T89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" h="108">
                  <a:moveTo>
                    <a:pt x="372" y="2"/>
                  </a:moveTo>
                  <a:lnTo>
                    <a:pt x="354" y="2"/>
                  </a:lnTo>
                  <a:lnTo>
                    <a:pt x="337" y="4"/>
                  </a:lnTo>
                  <a:lnTo>
                    <a:pt x="322" y="11"/>
                  </a:lnTo>
                  <a:lnTo>
                    <a:pt x="309" y="17"/>
                  </a:lnTo>
                  <a:lnTo>
                    <a:pt x="294" y="24"/>
                  </a:lnTo>
                  <a:lnTo>
                    <a:pt x="278" y="30"/>
                  </a:lnTo>
                  <a:lnTo>
                    <a:pt x="263" y="32"/>
                  </a:lnTo>
                  <a:lnTo>
                    <a:pt x="246" y="32"/>
                  </a:lnTo>
                  <a:lnTo>
                    <a:pt x="228" y="37"/>
                  </a:lnTo>
                  <a:lnTo>
                    <a:pt x="211" y="41"/>
                  </a:lnTo>
                  <a:lnTo>
                    <a:pt x="194" y="43"/>
                  </a:lnTo>
                  <a:lnTo>
                    <a:pt x="178" y="45"/>
                  </a:lnTo>
                  <a:lnTo>
                    <a:pt x="161" y="50"/>
                  </a:lnTo>
                  <a:lnTo>
                    <a:pt x="146" y="56"/>
                  </a:lnTo>
                  <a:lnTo>
                    <a:pt x="131" y="63"/>
                  </a:lnTo>
                  <a:lnTo>
                    <a:pt x="115" y="71"/>
                  </a:lnTo>
                  <a:lnTo>
                    <a:pt x="100" y="67"/>
                  </a:lnTo>
                  <a:lnTo>
                    <a:pt x="85" y="65"/>
                  </a:lnTo>
                  <a:lnTo>
                    <a:pt x="72" y="69"/>
                  </a:lnTo>
                  <a:lnTo>
                    <a:pt x="59" y="74"/>
                  </a:lnTo>
                  <a:lnTo>
                    <a:pt x="48" y="82"/>
                  </a:lnTo>
                  <a:lnTo>
                    <a:pt x="37" y="91"/>
                  </a:lnTo>
                  <a:lnTo>
                    <a:pt x="29" y="100"/>
                  </a:lnTo>
                  <a:lnTo>
                    <a:pt x="20" y="108"/>
                  </a:lnTo>
                  <a:lnTo>
                    <a:pt x="11" y="108"/>
                  </a:lnTo>
                  <a:lnTo>
                    <a:pt x="7" y="102"/>
                  </a:lnTo>
                  <a:lnTo>
                    <a:pt x="5" y="95"/>
                  </a:lnTo>
                  <a:lnTo>
                    <a:pt x="0" y="87"/>
                  </a:lnTo>
                  <a:lnTo>
                    <a:pt x="16" y="67"/>
                  </a:lnTo>
                  <a:lnTo>
                    <a:pt x="37" y="54"/>
                  </a:lnTo>
                  <a:lnTo>
                    <a:pt x="61" y="47"/>
                  </a:lnTo>
                  <a:lnTo>
                    <a:pt x="85" y="43"/>
                  </a:lnTo>
                  <a:lnTo>
                    <a:pt x="113" y="41"/>
                  </a:lnTo>
                  <a:lnTo>
                    <a:pt x="139" y="37"/>
                  </a:lnTo>
                  <a:lnTo>
                    <a:pt x="165" y="32"/>
                  </a:lnTo>
                  <a:lnTo>
                    <a:pt x="189" y="26"/>
                  </a:lnTo>
                  <a:lnTo>
                    <a:pt x="213" y="26"/>
                  </a:lnTo>
                  <a:lnTo>
                    <a:pt x="235" y="21"/>
                  </a:lnTo>
                  <a:lnTo>
                    <a:pt x="259" y="17"/>
                  </a:lnTo>
                  <a:lnTo>
                    <a:pt x="281" y="11"/>
                  </a:lnTo>
                  <a:lnTo>
                    <a:pt x="302" y="4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2" name="Freeform 88"/>
            <p:cNvSpPr>
              <a:spLocks/>
            </p:cNvSpPr>
            <p:nvPr/>
          </p:nvSpPr>
          <p:spPr bwMode="auto">
            <a:xfrm>
              <a:off x="3008" y="2926"/>
              <a:ext cx="50" cy="16"/>
            </a:xfrm>
            <a:custGeom>
              <a:avLst/>
              <a:gdLst>
                <a:gd name="T0" fmla="*/ 50 w 50"/>
                <a:gd name="T1" fmla="*/ 0 h 16"/>
                <a:gd name="T2" fmla="*/ 48 w 50"/>
                <a:gd name="T3" fmla="*/ 3 h 16"/>
                <a:gd name="T4" fmla="*/ 46 w 50"/>
                <a:gd name="T5" fmla="*/ 7 h 16"/>
                <a:gd name="T6" fmla="*/ 46 w 50"/>
                <a:gd name="T7" fmla="*/ 9 h 16"/>
                <a:gd name="T8" fmla="*/ 46 w 50"/>
                <a:gd name="T9" fmla="*/ 11 h 16"/>
                <a:gd name="T10" fmla="*/ 35 w 50"/>
                <a:gd name="T11" fmla="*/ 16 h 16"/>
                <a:gd name="T12" fmla="*/ 22 w 50"/>
                <a:gd name="T13" fmla="*/ 13 h 16"/>
                <a:gd name="T14" fmla="*/ 11 w 50"/>
                <a:gd name="T15" fmla="*/ 9 h 16"/>
                <a:gd name="T16" fmla="*/ 0 w 50"/>
                <a:gd name="T17" fmla="*/ 5 h 16"/>
                <a:gd name="T18" fmla="*/ 9 w 50"/>
                <a:gd name="T19" fmla="*/ 5 h 16"/>
                <a:gd name="T20" fmla="*/ 22 w 50"/>
                <a:gd name="T21" fmla="*/ 5 h 16"/>
                <a:gd name="T22" fmla="*/ 37 w 50"/>
                <a:gd name="T23" fmla="*/ 3 h 16"/>
                <a:gd name="T24" fmla="*/ 50 w 5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6">
                  <a:moveTo>
                    <a:pt x="50" y="0"/>
                  </a:moveTo>
                  <a:lnTo>
                    <a:pt x="48" y="3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35" y="16"/>
                  </a:lnTo>
                  <a:lnTo>
                    <a:pt x="22" y="13"/>
                  </a:lnTo>
                  <a:lnTo>
                    <a:pt x="11" y="9"/>
                  </a:lnTo>
                  <a:lnTo>
                    <a:pt x="0" y="5"/>
                  </a:lnTo>
                  <a:lnTo>
                    <a:pt x="9" y="5"/>
                  </a:lnTo>
                  <a:lnTo>
                    <a:pt x="22" y="5"/>
                  </a:lnTo>
                  <a:lnTo>
                    <a:pt x="37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3" name="Freeform 89"/>
            <p:cNvSpPr>
              <a:spLocks/>
            </p:cNvSpPr>
            <p:nvPr/>
          </p:nvSpPr>
          <p:spPr bwMode="auto">
            <a:xfrm>
              <a:off x="2602" y="2935"/>
              <a:ext cx="369" cy="87"/>
            </a:xfrm>
            <a:custGeom>
              <a:avLst/>
              <a:gdLst>
                <a:gd name="T0" fmla="*/ 369 w 369"/>
                <a:gd name="T1" fmla="*/ 0 h 87"/>
                <a:gd name="T2" fmla="*/ 367 w 369"/>
                <a:gd name="T3" fmla="*/ 0 h 87"/>
                <a:gd name="T4" fmla="*/ 365 w 369"/>
                <a:gd name="T5" fmla="*/ 2 h 87"/>
                <a:gd name="T6" fmla="*/ 365 w 369"/>
                <a:gd name="T7" fmla="*/ 4 h 87"/>
                <a:gd name="T8" fmla="*/ 365 w 369"/>
                <a:gd name="T9" fmla="*/ 7 h 87"/>
                <a:gd name="T10" fmla="*/ 369 w 369"/>
                <a:gd name="T11" fmla="*/ 9 h 87"/>
                <a:gd name="T12" fmla="*/ 361 w 369"/>
                <a:gd name="T13" fmla="*/ 17 h 87"/>
                <a:gd name="T14" fmla="*/ 348 w 369"/>
                <a:gd name="T15" fmla="*/ 22 h 87"/>
                <a:gd name="T16" fmla="*/ 328 w 369"/>
                <a:gd name="T17" fmla="*/ 22 h 87"/>
                <a:gd name="T18" fmla="*/ 311 w 369"/>
                <a:gd name="T19" fmla="*/ 17 h 87"/>
                <a:gd name="T20" fmla="*/ 300 w 369"/>
                <a:gd name="T21" fmla="*/ 35 h 87"/>
                <a:gd name="T22" fmla="*/ 287 w 369"/>
                <a:gd name="T23" fmla="*/ 46 h 87"/>
                <a:gd name="T24" fmla="*/ 271 w 369"/>
                <a:gd name="T25" fmla="*/ 50 h 87"/>
                <a:gd name="T26" fmla="*/ 256 w 369"/>
                <a:gd name="T27" fmla="*/ 52 h 87"/>
                <a:gd name="T28" fmla="*/ 239 w 369"/>
                <a:gd name="T29" fmla="*/ 52 h 87"/>
                <a:gd name="T30" fmla="*/ 219 w 369"/>
                <a:gd name="T31" fmla="*/ 52 h 87"/>
                <a:gd name="T32" fmla="*/ 202 w 369"/>
                <a:gd name="T33" fmla="*/ 54 h 87"/>
                <a:gd name="T34" fmla="*/ 185 w 369"/>
                <a:gd name="T35" fmla="*/ 63 h 87"/>
                <a:gd name="T36" fmla="*/ 176 w 369"/>
                <a:gd name="T37" fmla="*/ 61 h 87"/>
                <a:gd name="T38" fmla="*/ 167 w 369"/>
                <a:gd name="T39" fmla="*/ 61 h 87"/>
                <a:gd name="T40" fmla="*/ 156 w 369"/>
                <a:gd name="T41" fmla="*/ 59 h 87"/>
                <a:gd name="T42" fmla="*/ 148 w 369"/>
                <a:gd name="T43" fmla="*/ 57 h 87"/>
                <a:gd name="T44" fmla="*/ 137 w 369"/>
                <a:gd name="T45" fmla="*/ 54 h 87"/>
                <a:gd name="T46" fmla="*/ 128 w 369"/>
                <a:gd name="T47" fmla="*/ 54 h 87"/>
                <a:gd name="T48" fmla="*/ 117 w 369"/>
                <a:gd name="T49" fmla="*/ 54 h 87"/>
                <a:gd name="T50" fmla="*/ 109 w 369"/>
                <a:gd name="T51" fmla="*/ 57 h 87"/>
                <a:gd name="T52" fmla="*/ 109 w 369"/>
                <a:gd name="T53" fmla="*/ 63 h 87"/>
                <a:gd name="T54" fmla="*/ 96 w 369"/>
                <a:gd name="T55" fmla="*/ 65 h 87"/>
                <a:gd name="T56" fmla="*/ 83 w 369"/>
                <a:gd name="T57" fmla="*/ 70 h 87"/>
                <a:gd name="T58" fmla="*/ 67 w 369"/>
                <a:gd name="T59" fmla="*/ 72 h 87"/>
                <a:gd name="T60" fmla="*/ 54 w 369"/>
                <a:gd name="T61" fmla="*/ 74 h 87"/>
                <a:gd name="T62" fmla="*/ 41 w 369"/>
                <a:gd name="T63" fmla="*/ 76 h 87"/>
                <a:gd name="T64" fmla="*/ 26 w 369"/>
                <a:gd name="T65" fmla="*/ 78 h 87"/>
                <a:gd name="T66" fmla="*/ 13 w 369"/>
                <a:gd name="T67" fmla="*/ 83 h 87"/>
                <a:gd name="T68" fmla="*/ 0 w 369"/>
                <a:gd name="T69" fmla="*/ 87 h 87"/>
                <a:gd name="T70" fmla="*/ 4 w 369"/>
                <a:gd name="T71" fmla="*/ 80 h 87"/>
                <a:gd name="T72" fmla="*/ 11 w 369"/>
                <a:gd name="T73" fmla="*/ 76 h 87"/>
                <a:gd name="T74" fmla="*/ 20 w 369"/>
                <a:gd name="T75" fmla="*/ 72 h 87"/>
                <a:gd name="T76" fmla="*/ 28 w 369"/>
                <a:gd name="T77" fmla="*/ 70 h 87"/>
                <a:gd name="T78" fmla="*/ 37 w 369"/>
                <a:gd name="T79" fmla="*/ 67 h 87"/>
                <a:gd name="T80" fmla="*/ 48 w 369"/>
                <a:gd name="T81" fmla="*/ 65 h 87"/>
                <a:gd name="T82" fmla="*/ 59 w 369"/>
                <a:gd name="T83" fmla="*/ 63 h 87"/>
                <a:gd name="T84" fmla="*/ 67 w 369"/>
                <a:gd name="T85" fmla="*/ 61 h 87"/>
                <a:gd name="T86" fmla="*/ 83 w 369"/>
                <a:gd name="T87" fmla="*/ 52 h 87"/>
                <a:gd name="T88" fmla="*/ 100 w 369"/>
                <a:gd name="T89" fmla="*/ 48 h 87"/>
                <a:gd name="T90" fmla="*/ 115 w 369"/>
                <a:gd name="T91" fmla="*/ 48 h 87"/>
                <a:gd name="T92" fmla="*/ 132 w 369"/>
                <a:gd name="T93" fmla="*/ 46 h 87"/>
                <a:gd name="T94" fmla="*/ 148 w 369"/>
                <a:gd name="T95" fmla="*/ 48 h 87"/>
                <a:gd name="T96" fmla="*/ 165 w 369"/>
                <a:gd name="T97" fmla="*/ 46 h 87"/>
                <a:gd name="T98" fmla="*/ 180 w 369"/>
                <a:gd name="T99" fmla="*/ 43 h 87"/>
                <a:gd name="T100" fmla="*/ 198 w 369"/>
                <a:gd name="T101" fmla="*/ 39 h 87"/>
                <a:gd name="T102" fmla="*/ 219 w 369"/>
                <a:gd name="T103" fmla="*/ 35 h 87"/>
                <a:gd name="T104" fmla="*/ 239 w 369"/>
                <a:gd name="T105" fmla="*/ 30 h 87"/>
                <a:gd name="T106" fmla="*/ 258 w 369"/>
                <a:gd name="T107" fmla="*/ 24 h 87"/>
                <a:gd name="T108" fmla="*/ 280 w 369"/>
                <a:gd name="T109" fmla="*/ 20 h 87"/>
                <a:gd name="T110" fmla="*/ 300 w 369"/>
                <a:gd name="T111" fmla="*/ 15 h 87"/>
                <a:gd name="T112" fmla="*/ 319 w 369"/>
                <a:gd name="T113" fmla="*/ 9 h 87"/>
                <a:gd name="T114" fmla="*/ 339 w 369"/>
                <a:gd name="T115" fmla="*/ 4 h 87"/>
                <a:gd name="T116" fmla="*/ 361 w 369"/>
                <a:gd name="T117" fmla="*/ 0 h 87"/>
                <a:gd name="T118" fmla="*/ 369 w 369"/>
                <a:gd name="T1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" h="87">
                  <a:moveTo>
                    <a:pt x="369" y="0"/>
                  </a:moveTo>
                  <a:lnTo>
                    <a:pt x="367" y="0"/>
                  </a:lnTo>
                  <a:lnTo>
                    <a:pt x="365" y="2"/>
                  </a:lnTo>
                  <a:lnTo>
                    <a:pt x="365" y="4"/>
                  </a:lnTo>
                  <a:lnTo>
                    <a:pt x="365" y="7"/>
                  </a:lnTo>
                  <a:lnTo>
                    <a:pt x="369" y="9"/>
                  </a:lnTo>
                  <a:lnTo>
                    <a:pt x="361" y="17"/>
                  </a:lnTo>
                  <a:lnTo>
                    <a:pt x="348" y="22"/>
                  </a:lnTo>
                  <a:lnTo>
                    <a:pt x="328" y="22"/>
                  </a:lnTo>
                  <a:lnTo>
                    <a:pt x="311" y="17"/>
                  </a:lnTo>
                  <a:lnTo>
                    <a:pt x="300" y="35"/>
                  </a:lnTo>
                  <a:lnTo>
                    <a:pt x="287" y="46"/>
                  </a:lnTo>
                  <a:lnTo>
                    <a:pt x="271" y="50"/>
                  </a:lnTo>
                  <a:lnTo>
                    <a:pt x="256" y="52"/>
                  </a:lnTo>
                  <a:lnTo>
                    <a:pt x="239" y="52"/>
                  </a:lnTo>
                  <a:lnTo>
                    <a:pt x="219" y="52"/>
                  </a:lnTo>
                  <a:lnTo>
                    <a:pt x="202" y="54"/>
                  </a:lnTo>
                  <a:lnTo>
                    <a:pt x="185" y="63"/>
                  </a:lnTo>
                  <a:lnTo>
                    <a:pt x="176" y="61"/>
                  </a:lnTo>
                  <a:lnTo>
                    <a:pt x="167" y="61"/>
                  </a:lnTo>
                  <a:lnTo>
                    <a:pt x="156" y="59"/>
                  </a:lnTo>
                  <a:lnTo>
                    <a:pt x="148" y="57"/>
                  </a:lnTo>
                  <a:lnTo>
                    <a:pt x="137" y="54"/>
                  </a:lnTo>
                  <a:lnTo>
                    <a:pt x="128" y="54"/>
                  </a:lnTo>
                  <a:lnTo>
                    <a:pt x="117" y="54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96" y="65"/>
                  </a:lnTo>
                  <a:lnTo>
                    <a:pt x="83" y="70"/>
                  </a:lnTo>
                  <a:lnTo>
                    <a:pt x="67" y="72"/>
                  </a:lnTo>
                  <a:lnTo>
                    <a:pt x="54" y="74"/>
                  </a:lnTo>
                  <a:lnTo>
                    <a:pt x="41" y="76"/>
                  </a:lnTo>
                  <a:lnTo>
                    <a:pt x="26" y="78"/>
                  </a:lnTo>
                  <a:lnTo>
                    <a:pt x="13" y="83"/>
                  </a:lnTo>
                  <a:lnTo>
                    <a:pt x="0" y="87"/>
                  </a:lnTo>
                  <a:lnTo>
                    <a:pt x="4" y="80"/>
                  </a:lnTo>
                  <a:lnTo>
                    <a:pt x="11" y="76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7"/>
                  </a:lnTo>
                  <a:lnTo>
                    <a:pt x="48" y="65"/>
                  </a:lnTo>
                  <a:lnTo>
                    <a:pt x="59" y="63"/>
                  </a:lnTo>
                  <a:lnTo>
                    <a:pt x="67" y="61"/>
                  </a:lnTo>
                  <a:lnTo>
                    <a:pt x="83" y="52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32" y="46"/>
                  </a:lnTo>
                  <a:lnTo>
                    <a:pt x="148" y="48"/>
                  </a:lnTo>
                  <a:lnTo>
                    <a:pt x="165" y="46"/>
                  </a:lnTo>
                  <a:lnTo>
                    <a:pt x="180" y="43"/>
                  </a:lnTo>
                  <a:lnTo>
                    <a:pt x="198" y="39"/>
                  </a:lnTo>
                  <a:lnTo>
                    <a:pt x="219" y="35"/>
                  </a:lnTo>
                  <a:lnTo>
                    <a:pt x="239" y="30"/>
                  </a:lnTo>
                  <a:lnTo>
                    <a:pt x="258" y="24"/>
                  </a:lnTo>
                  <a:lnTo>
                    <a:pt x="280" y="20"/>
                  </a:lnTo>
                  <a:lnTo>
                    <a:pt x="300" y="15"/>
                  </a:lnTo>
                  <a:lnTo>
                    <a:pt x="319" y="9"/>
                  </a:lnTo>
                  <a:lnTo>
                    <a:pt x="339" y="4"/>
                  </a:lnTo>
                  <a:lnTo>
                    <a:pt x="361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4" name="Freeform 90"/>
            <p:cNvSpPr>
              <a:spLocks/>
            </p:cNvSpPr>
            <p:nvPr/>
          </p:nvSpPr>
          <p:spPr bwMode="auto">
            <a:xfrm>
              <a:off x="3977" y="2983"/>
              <a:ext cx="178" cy="41"/>
            </a:xfrm>
            <a:custGeom>
              <a:avLst/>
              <a:gdLst>
                <a:gd name="T0" fmla="*/ 178 w 178"/>
                <a:gd name="T1" fmla="*/ 0 h 41"/>
                <a:gd name="T2" fmla="*/ 156 w 178"/>
                <a:gd name="T3" fmla="*/ 9 h 41"/>
                <a:gd name="T4" fmla="*/ 134 w 178"/>
                <a:gd name="T5" fmla="*/ 13 h 41"/>
                <a:gd name="T6" fmla="*/ 113 w 178"/>
                <a:gd name="T7" fmla="*/ 15 h 41"/>
                <a:gd name="T8" fmla="*/ 91 w 178"/>
                <a:gd name="T9" fmla="*/ 17 h 41"/>
                <a:gd name="T10" fmla="*/ 69 w 178"/>
                <a:gd name="T11" fmla="*/ 17 h 41"/>
                <a:gd name="T12" fmla="*/ 48 w 178"/>
                <a:gd name="T13" fmla="*/ 22 h 41"/>
                <a:gd name="T14" fmla="*/ 26 w 178"/>
                <a:gd name="T15" fmla="*/ 28 h 41"/>
                <a:gd name="T16" fmla="*/ 4 w 178"/>
                <a:gd name="T17" fmla="*/ 41 h 41"/>
                <a:gd name="T18" fmla="*/ 0 w 178"/>
                <a:gd name="T19" fmla="*/ 39 h 41"/>
                <a:gd name="T20" fmla="*/ 22 w 178"/>
                <a:gd name="T21" fmla="*/ 32 h 41"/>
                <a:gd name="T22" fmla="*/ 43 w 178"/>
                <a:gd name="T23" fmla="*/ 24 h 41"/>
                <a:gd name="T24" fmla="*/ 65 w 178"/>
                <a:gd name="T25" fmla="*/ 17 h 41"/>
                <a:gd name="T26" fmla="*/ 87 w 178"/>
                <a:gd name="T27" fmla="*/ 9 h 41"/>
                <a:gd name="T28" fmla="*/ 108 w 178"/>
                <a:gd name="T29" fmla="*/ 4 h 41"/>
                <a:gd name="T30" fmla="*/ 130 w 178"/>
                <a:gd name="T31" fmla="*/ 0 h 41"/>
                <a:gd name="T32" fmla="*/ 154 w 178"/>
                <a:gd name="T33" fmla="*/ 0 h 41"/>
                <a:gd name="T34" fmla="*/ 178 w 178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41">
                  <a:moveTo>
                    <a:pt x="178" y="0"/>
                  </a:moveTo>
                  <a:lnTo>
                    <a:pt x="156" y="9"/>
                  </a:lnTo>
                  <a:lnTo>
                    <a:pt x="134" y="13"/>
                  </a:lnTo>
                  <a:lnTo>
                    <a:pt x="113" y="15"/>
                  </a:lnTo>
                  <a:lnTo>
                    <a:pt x="91" y="17"/>
                  </a:lnTo>
                  <a:lnTo>
                    <a:pt x="69" y="17"/>
                  </a:lnTo>
                  <a:lnTo>
                    <a:pt x="48" y="22"/>
                  </a:lnTo>
                  <a:lnTo>
                    <a:pt x="26" y="28"/>
                  </a:lnTo>
                  <a:lnTo>
                    <a:pt x="4" y="41"/>
                  </a:lnTo>
                  <a:lnTo>
                    <a:pt x="0" y="39"/>
                  </a:lnTo>
                  <a:lnTo>
                    <a:pt x="22" y="32"/>
                  </a:lnTo>
                  <a:lnTo>
                    <a:pt x="43" y="24"/>
                  </a:lnTo>
                  <a:lnTo>
                    <a:pt x="65" y="17"/>
                  </a:lnTo>
                  <a:lnTo>
                    <a:pt x="87" y="9"/>
                  </a:lnTo>
                  <a:lnTo>
                    <a:pt x="108" y="4"/>
                  </a:lnTo>
                  <a:lnTo>
                    <a:pt x="130" y="0"/>
                  </a:lnTo>
                  <a:lnTo>
                    <a:pt x="154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5" name="Freeform 91"/>
            <p:cNvSpPr>
              <a:spLocks/>
            </p:cNvSpPr>
            <p:nvPr/>
          </p:nvSpPr>
          <p:spPr bwMode="auto">
            <a:xfrm>
              <a:off x="2978" y="2994"/>
              <a:ext cx="434" cy="87"/>
            </a:xfrm>
            <a:custGeom>
              <a:avLst/>
              <a:gdLst>
                <a:gd name="T0" fmla="*/ 434 w 434"/>
                <a:gd name="T1" fmla="*/ 17 h 87"/>
                <a:gd name="T2" fmla="*/ 434 w 434"/>
                <a:gd name="T3" fmla="*/ 21 h 87"/>
                <a:gd name="T4" fmla="*/ 415 w 434"/>
                <a:gd name="T5" fmla="*/ 15 h 87"/>
                <a:gd name="T6" fmla="*/ 393 w 434"/>
                <a:gd name="T7" fmla="*/ 15 h 87"/>
                <a:gd name="T8" fmla="*/ 373 w 434"/>
                <a:gd name="T9" fmla="*/ 17 h 87"/>
                <a:gd name="T10" fmla="*/ 354 w 434"/>
                <a:gd name="T11" fmla="*/ 21 h 87"/>
                <a:gd name="T12" fmla="*/ 334 w 434"/>
                <a:gd name="T13" fmla="*/ 28 h 87"/>
                <a:gd name="T14" fmla="*/ 315 w 434"/>
                <a:gd name="T15" fmla="*/ 32 h 87"/>
                <a:gd name="T16" fmla="*/ 295 w 434"/>
                <a:gd name="T17" fmla="*/ 37 h 87"/>
                <a:gd name="T18" fmla="*/ 276 w 434"/>
                <a:gd name="T19" fmla="*/ 37 h 87"/>
                <a:gd name="T20" fmla="*/ 263 w 434"/>
                <a:gd name="T21" fmla="*/ 41 h 87"/>
                <a:gd name="T22" fmla="*/ 252 w 434"/>
                <a:gd name="T23" fmla="*/ 47 h 87"/>
                <a:gd name="T24" fmla="*/ 243 w 434"/>
                <a:gd name="T25" fmla="*/ 54 h 87"/>
                <a:gd name="T26" fmla="*/ 234 w 434"/>
                <a:gd name="T27" fmla="*/ 60 h 87"/>
                <a:gd name="T28" fmla="*/ 226 w 434"/>
                <a:gd name="T29" fmla="*/ 65 h 87"/>
                <a:gd name="T30" fmla="*/ 215 w 434"/>
                <a:gd name="T31" fmla="*/ 65 h 87"/>
                <a:gd name="T32" fmla="*/ 206 w 434"/>
                <a:gd name="T33" fmla="*/ 60 h 87"/>
                <a:gd name="T34" fmla="*/ 193 w 434"/>
                <a:gd name="T35" fmla="*/ 50 h 87"/>
                <a:gd name="T36" fmla="*/ 182 w 434"/>
                <a:gd name="T37" fmla="*/ 50 h 87"/>
                <a:gd name="T38" fmla="*/ 171 w 434"/>
                <a:gd name="T39" fmla="*/ 52 h 87"/>
                <a:gd name="T40" fmla="*/ 160 w 434"/>
                <a:gd name="T41" fmla="*/ 58 h 87"/>
                <a:gd name="T42" fmla="*/ 152 w 434"/>
                <a:gd name="T43" fmla="*/ 65 h 87"/>
                <a:gd name="T44" fmla="*/ 152 w 434"/>
                <a:gd name="T45" fmla="*/ 69 h 87"/>
                <a:gd name="T46" fmla="*/ 143 w 434"/>
                <a:gd name="T47" fmla="*/ 67 h 87"/>
                <a:gd name="T48" fmla="*/ 137 w 434"/>
                <a:gd name="T49" fmla="*/ 63 h 87"/>
                <a:gd name="T50" fmla="*/ 128 w 434"/>
                <a:gd name="T51" fmla="*/ 60 h 87"/>
                <a:gd name="T52" fmla="*/ 117 w 434"/>
                <a:gd name="T53" fmla="*/ 58 h 87"/>
                <a:gd name="T54" fmla="*/ 108 w 434"/>
                <a:gd name="T55" fmla="*/ 58 h 87"/>
                <a:gd name="T56" fmla="*/ 100 w 434"/>
                <a:gd name="T57" fmla="*/ 56 h 87"/>
                <a:gd name="T58" fmla="*/ 89 w 434"/>
                <a:gd name="T59" fmla="*/ 52 h 87"/>
                <a:gd name="T60" fmla="*/ 80 w 434"/>
                <a:gd name="T61" fmla="*/ 50 h 87"/>
                <a:gd name="T62" fmla="*/ 71 w 434"/>
                <a:gd name="T63" fmla="*/ 50 h 87"/>
                <a:gd name="T64" fmla="*/ 65 w 434"/>
                <a:gd name="T65" fmla="*/ 54 h 87"/>
                <a:gd name="T66" fmla="*/ 58 w 434"/>
                <a:gd name="T67" fmla="*/ 58 h 87"/>
                <a:gd name="T68" fmla="*/ 52 w 434"/>
                <a:gd name="T69" fmla="*/ 63 h 87"/>
                <a:gd name="T70" fmla="*/ 45 w 434"/>
                <a:gd name="T71" fmla="*/ 71 h 87"/>
                <a:gd name="T72" fmla="*/ 32 w 434"/>
                <a:gd name="T73" fmla="*/ 73 h 87"/>
                <a:gd name="T74" fmla="*/ 17 w 434"/>
                <a:gd name="T75" fmla="*/ 78 h 87"/>
                <a:gd name="T76" fmla="*/ 4 w 434"/>
                <a:gd name="T77" fmla="*/ 87 h 87"/>
                <a:gd name="T78" fmla="*/ 0 w 434"/>
                <a:gd name="T79" fmla="*/ 71 h 87"/>
                <a:gd name="T80" fmla="*/ 11 w 434"/>
                <a:gd name="T81" fmla="*/ 60 h 87"/>
                <a:gd name="T82" fmla="*/ 26 w 434"/>
                <a:gd name="T83" fmla="*/ 54 h 87"/>
                <a:gd name="T84" fmla="*/ 39 w 434"/>
                <a:gd name="T85" fmla="*/ 43 h 87"/>
                <a:gd name="T86" fmla="*/ 48 w 434"/>
                <a:gd name="T87" fmla="*/ 41 h 87"/>
                <a:gd name="T88" fmla="*/ 58 w 434"/>
                <a:gd name="T89" fmla="*/ 39 h 87"/>
                <a:gd name="T90" fmla="*/ 67 w 434"/>
                <a:gd name="T91" fmla="*/ 37 h 87"/>
                <a:gd name="T92" fmla="*/ 76 w 434"/>
                <a:gd name="T93" fmla="*/ 43 h 87"/>
                <a:gd name="T94" fmla="*/ 106 w 434"/>
                <a:gd name="T95" fmla="*/ 43 h 87"/>
                <a:gd name="T96" fmla="*/ 139 w 434"/>
                <a:gd name="T97" fmla="*/ 43 h 87"/>
                <a:gd name="T98" fmla="*/ 169 w 434"/>
                <a:gd name="T99" fmla="*/ 43 h 87"/>
                <a:gd name="T100" fmla="*/ 200 w 434"/>
                <a:gd name="T101" fmla="*/ 41 h 87"/>
                <a:gd name="T102" fmla="*/ 228 w 434"/>
                <a:gd name="T103" fmla="*/ 37 h 87"/>
                <a:gd name="T104" fmla="*/ 258 w 434"/>
                <a:gd name="T105" fmla="*/ 28 h 87"/>
                <a:gd name="T106" fmla="*/ 286 w 434"/>
                <a:gd name="T107" fmla="*/ 19 h 87"/>
                <a:gd name="T108" fmla="*/ 312 w 434"/>
                <a:gd name="T109" fmla="*/ 4 h 87"/>
                <a:gd name="T110" fmla="*/ 328 w 434"/>
                <a:gd name="T111" fmla="*/ 4 h 87"/>
                <a:gd name="T112" fmla="*/ 345 w 434"/>
                <a:gd name="T113" fmla="*/ 4 h 87"/>
                <a:gd name="T114" fmla="*/ 362 w 434"/>
                <a:gd name="T115" fmla="*/ 2 h 87"/>
                <a:gd name="T116" fmla="*/ 380 w 434"/>
                <a:gd name="T117" fmla="*/ 0 h 87"/>
                <a:gd name="T118" fmla="*/ 397 w 434"/>
                <a:gd name="T119" fmla="*/ 0 h 87"/>
                <a:gd name="T120" fmla="*/ 412 w 434"/>
                <a:gd name="T121" fmla="*/ 2 h 87"/>
                <a:gd name="T122" fmla="*/ 425 w 434"/>
                <a:gd name="T123" fmla="*/ 8 h 87"/>
                <a:gd name="T124" fmla="*/ 434 w 434"/>
                <a:gd name="T125" fmla="*/ 1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87">
                  <a:moveTo>
                    <a:pt x="434" y="17"/>
                  </a:moveTo>
                  <a:lnTo>
                    <a:pt x="434" y="21"/>
                  </a:lnTo>
                  <a:lnTo>
                    <a:pt x="415" y="15"/>
                  </a:lnTo>
                  <a:lnTo>
                    <a:pt x="393" y="15"/>
                  </a:lnTo>
                  <a:lnTo>
                    <a:pt x="373" y="17"/>
                  </a:lnTo>
                  <a:lnTo>
                    <a:pt x="354" y="21"/>
                  </a:lnTo>
                  <a:lnTo>
                    <a:pt x="334" y="28"/>
                  </a:lnTo>
                  <a:lnTo>
                    <a:pt x="315" y="32"/>
                  </a:lnTo>
                  <a:lnTo>
                    <a:pt x="295" y="37"/>
                  </a:lnTo>
                  <a:lnTo>
                    <a:pt x="276" y="37"/>
                  </a:lnTo>
                  <a:lnTo>
                    <a:pt x="263" y="41"/>
                  </a:lnTo>
                  <a:lnTo>
                    <a:pt x="252" y="47"/>
                  </a:lnTo>
                  <a:lnTo>
                    <a:pt x="243" y="54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5" y="65"/>
                  </a:lnTo>
                  <a:lnTo>
                    <a:pt x="206" y="60"/>
                  </a:lnTo>
                  <a:lnTo>
                    <a:pt x="193" y="50"/>
                  </a:lnTo>
                  <a:lnTo>
                    <a:pt x="182" y="50"/>
                  </a:lnTo>
                  <a:lnTo>
                    <a:pt x="171" y="52"/>
                  </a:lnTo>
                  <a:lnTo>
                    <a:pt x="160" y="58"/>
                  </a:lnTo>
                  <a:lnTo>
                    <a:pt x="152" y="65"/>
                  </a:lnTo>
                  <a:lnTo>
                    <a:pt x="152" y="69"/>
                  </a:lnTo>
                  <a:lnTo>
                    <a:pt x="143" y="67"/>
                  </a:lnTo>
                  <a:lnTo>
                    <a:pt x="137" y="63"/>
                  </a:lnTo>
                  <a:lnTo>
                    <a:pt x="128" y="60"/>
                  </a:lnTo>
                  <a:lnTo>
                    <a:pt x="117" y="58"/>
                  </a:lnTo>
                  <a:lnTo>
                    <a:pt x="108" y="58"/>
                  </a:lnTo>
                  <a:lnTo>
                    <a:pt x="100" y="56"/>
                  </a:lnTo>
                  <a:lnTo>
                    <a:pt x="89" y="52"/>
                  </a:lnTo>
                  <a:lnTo>
                    <a:pt x="80" y="50"/>
                  </a:lnTo>
                  <a:lnTo>
                    <a:pt x="71" y="50"/>
                  </a:lnTo>
                  <a:lnTo>
                    <a:pt x="65" y="54"/>
                  </a:lnTo>
                  <a:lnTo>
                    <a:pt x="58" y="58"/>
                  </a:lnTo>
                  <a:lnTo>
                    <a:pt x="52" y="63"/>
                  </a:lnTo>
                  <a:lnTo>
                    <a:pt x="45" y="71"/>
                  </a:lnTo>
                  <a:lnTo>
                    <a:pt x="32" y="73"/>
                  </a:lnTo>
                  <a:lnTo>
                    <a:pt x="17" y="78"/>
                  </a:lnTo>
                  <a:lnTo>
                    <a:pt x="4" y="87"/>
                  </a:lnTo>
                  <a:lnTo>
                    <a:pt x="0" y="71"/>
                  </a:lnTo>
                  <a:lnTo>
                    <a:pt x="11" y="60"/>
                  </a:lnTo>
                  <a:lnTo>
                    <a:pt x="26" y="54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8" y="39"/>
                  </a:lnTo>
                  <a:lnTo>
                    <a:pt x="67" y="37"/>
                  </a:lnTo>
                  <a:lnTo>
                    <a:pt x="76" y="43"/>
                  </a:lnTo>
                  <a:lnTo>
                    <a:pt x="106" y="43"/>
                  </a:lnTo>
                  <a:lnTo>
                    <a:pt x="139" y="43"/>
                  </a:lnTo>
                  <a:lnTo>
                    <a:pt x="169" y="43"/>
                  </a:lnTo>
                  <a:lnTo>
                    <a:pt x="200" y="41"/>
                  </a:lnTo>
                  <a:lnTo>
                    <a:pt x="228" y="37"/>
                  </a:lnTo>
                  <a:lnTo>
                    <a:pt x="258" y="28"/>
                  </a:lnTo>
                  <a:lnTo>
                    <a:pt x="286" y="19"/>
                  </a:lnTo>
                  <a:lnTo>
                    <a:pt x="312" y="4"/>
                  </a:lnTo>
                  <a:lnTo>
                    <a:pt x="328" y="4"/>
                  </a:lnTo>
                  <a:lnTo>
                    <a:pt x="345" y="4"/>
                  </a:lnTo>
                  <a:lnTo>
                    <a:pt x="362" y="2"/>
                  </a:lnTo>
                  <a:lnTo>
                    <a:pt x="380" y="0"/>
                  </a:lnTo>
                  <a:lnTo>
                    <a:pt x="397" y="0"/>
                  </a:lnTo>
                  <a:lnTo>
                    <a:pt x="412" y="2"/>
                  </a:lnTo>
                  <a:lnTo>
                    <a:pt x="425" y="8"/>
                  </a:lnTo>
                  <a:lnTo>
                    <a:pt x="43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6" name="Freeform 92"/>
            <p:cNvSpPr>
              <a:spLocks/>
            </p:cNvSpPr>
            <p:nvPr/>
          </p:nvSpPr>
          <p:spPr bwMode="auto">
            <a:xfrm>
              <a:off x="2476" y="2998"/>
              <a:ext cx="2228" cy="369"/>
            </a:xfrm>
            <a:custGeom>
              <a:avLst/>
              <a:gdLst>
                <a:gd name="T0" fmla="*/ 2215 w 2228"/>
                <a:gd name="T1" fmla="*/ 41 h 369"/>
                <a:gd name="T2" fmla="*/ 2165 w 2228"/>
                <a:gd name="T3" fmla="*/ 48 h 369"/>
                <a:gd name="T4" fmla="*/ 2113 w 2228"/>
                <a:gd name="T5" fmla="*/ 48 h 369"/>
                <a:gd name="T6" fmla="*/ 2059 w 2228"/>
                <a:gd name="T7" fmla="*/ 56 h 369"/>
                <a:gd name="T8" fmla="*/ 1853 w 2228"/>
                <a:gd name="T9" fmla="*/ 87 h 369"/>
                <a:gd name="T10" fmla="*/ 1811 w 2228"/>
                <a:gd name="T11" fmla="*/ 93 h 369"/>
                <a:gd name="T12" fmla="*/ 1770 w 2228"/>
                <a:gd name="T13" fmla="*/ 102 h 369"/>
                <a:gd name="T14" fmla="*/ 1651 w 2228"/>
                <a:gd name="T15" fmla="*/ 124 h 369"/>
                <a:gd name="T16" fmla="*/ 1494 w 2228"/>
                <a:gd name="T17" fmla="*/ 148 h 369"/>
                <a:gd name="T18" fmla="*/ 1336 w 2228"/>
                <a:gd name="T19" fmla="*/ 169 h 369"/>
                <a:gd name="T20" fmla="*/ 1179 w 2228"/>
                <a:gd name="T21" fmla="*/ 191 h 369"/>
                <a:gd name="T22" fmla="*/ 1023 w 2228"/>
                <a:gd name="T23" fmla="*/ 215 h 369"/>
                <a:gd name="T24" fmla="*/ 869 w 2228"/>
                <a:gd name="T25" fmla="*/ 239 h 369"/>
                <a:gd name="T26" fmla="*/ 712 w 2228"/>
                <a:gd name="T27" fmla="*/ 258 h 369"/>
                <a:gd name="T28" fmla="*/ 552 w 2228"/>
                <a:gd name="T29" fmla="*/ 278 h 369"/>
                <a:gd name="T30" fmla="*/ 393 w 2228"/>
                <a:gd name="T31" fmla="*/ 302 h 369"/>
                <a:gd name="T32" fmla="*/ 235 w 2228"/>
                <a:gd name="T33" fmla="*/ 328 h 369"/>
                <a:gd name="T34" fmla="*/ 80 w 2228"/>
                <a:gd name="T35" fmla="*/ 356 h 369"/>
                <a:gd name="T36" fmla="*/ 13 w 2228"/>
                <a:gd name="T37" fmla="*/ 345 h 369"/>
                <a:gd name="T38" fmla="*/ 52 w 2228"/>
                <a:gd name="T39" fmla="*/ 334 h 369"/>
                <a:gd name="T40" fmla="*/ 96 w 2228"/>
                <a:gd name="T41" fmla="*/ 328 h 369"/>
                <a:gd name="T42" fmla="*/ 143 w 2228"/>
                <a:gd name="T43" fmla="*/ 319 h 369"/>
                <a:gd name="T44" fmla="*/ 191 w 2228"/>
                <a:gd name="T45" fmla="*/ 308 h 369"/>
                <a:gd name="T46" fmla="*/ 241 w 2228"/>
                <a:gd name="T47" fmla="*/ 297 h 369"/>
                <a:gd name="T48" fmla="*/ 295 w 2228"/>
                <a:gd name="T49" fmla="*/ 291 h 369"/>
                <a:gd name="T50" fmla="*/ 350 w 2228"/>
                <a:gd name="T51" fmla="*/ 284 h 369"/>
                <a:gd name="T52" fmla="*/ 402 w 2228"/>
                <a:gd name="T53" fmla="*/ 267 h 369"/>
                <a:gd name="T54" fmla="*/ 487 w 2228"/>
                <a:gd name="T55" fmla="*/ 250 h 369"/>
                <a:gd name="T56" fmla="*/ 573 w 2228"/>
                <a:gd name="T57" fmla="*/ 243 h 369"/>
                <a:gd name="T58" fmla="*/ 630 w 2228"/>
                <a:gd name="T59" fmla="*/ 230 h 369"/>
                <a:gd name="T60" fmla="*/ 708 w 2228"/>
                <a:gd name="T61" fmla="*/ 224 h 369"/>
                <a:gd name="T62" fmla="*/ 849 w 2228"/>
                <a:gd name="T63" fmla="*/ 202 h 369"/>
                <a:gd name="T64" fmla="*/ 995 w 2228"/>
                <a:gd name="T65" fmla="*/ 185 h 369"/>
                <a:gd name="T66" fmla="*/ 1142 w 2228"/>
                <a:gd name="T67" fmla="*/ 165 h 369"/>
                <a:gd name="T68" fmla="*/ 1288 w 2228"/>
                <a:gd name="T69" fmla="*/ 141 h 369"/>
                <a:gd name="T70" fmla="*/ 1431 w 2228"/>
                <a:gd name="T71" fmla="*/ 115 h 369"/>
                <a:gd name="T72" fmla="*/ 1549 w 2228"/>
                <a:gd name="T73" fmla="*/ 100 h 369"/>
                <a:gd name="T74" fmla="*/ 1668 w 2228"/>
                <a:gd name="T75" fmla="*/ 80 h 369"/>
                <a:gd name="T76" fmla="*/ 1788 w 2228"/>
                <a:gd name="T77" fmla="*/ 63 h 369"/>
                <a:gd name="T78" fmla="*/ 1911 w 2228"/>
                <a:gd name="T79" fmla="*/ 46 h 369"/>
                <a:gd name="T80" fmla="*/ 2033 w 2228"/>
                <a:gd name="T81" fmla="*/ 30 h 369"/>
                <a:gd name="T82" fmla="*/ 2109 w 2228"/>
                <a:gd name="T83" fmla="*/ 20 h 369"/>
                <a:gd name="T84" fmla="*/ 2161 w 2228"/>
                <a:gd name="T85" fmla="*/ 13 h 369"/>
                <a:gd name="T86" fmla="*/ 2218 w 2228"/>
                <a:gd name="T8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8" h="369">
                  <a:moveTo>
                    <a:pt x="2226" y="20"/>
                  </a:moveTo>
                  <a:lnTo>
                    <a:pt x="2228" y="35"/>
                  </a:lnTo>
                  <a:lnTo>
                    <a:pt x="2215" y="41"/>
                  </a:lnTo>
                  <a:lnTo>
                    <a:pt x="2198" y="48"/>
                  </a:lnTo>
                  <a:lnTo>
                    <a:pt x="2183" y="52"/>
                  </a:lnTo>
                  <a:lnTo>
                    <a:pt x="2165" y="48"/>
                  </a:lnTo>
                  <a:lnTo>
                    <a:pt x="2150" y="46"/>
                  </a:lnTo>
                  <a:lnTo>
                    <a:pt x="2131" y="46"/>
                  </a:lnTo>
                  <a:lnTo>
                    <a:pt x="2113" y="48"/>
                  </a:lnTo>
                  <a:lnTo>
                    <a:pt x="2096" y="50"/>
                  </a:lnTo>
                  <a:lnTo>
                    <a:pt x="2079" y="54"/>
                  </a:lnTo>
                  <a:lnTo>
                    <a:pt x="2059" y="56"/>
                  </a:lnTo>
                  <a:lnTo>
                    <a:pt x="2042" y="59"/>
                  </a:lnTo>
                  <a:lnTo>
                    <a:pt x="1866" y="83"/>
                  </a:lnTo>
                  <a:lnTo>
                    <a:pt x="1853" y="87"/>
                  </a:lnTo>
                  <a:lnTo>
                    <a:pt x="1840" y="89"/>
                  </a:lnTo>
                  <a:lnTo>
                    <a:pt x="1827" y="91"/>
                  </a:lnTo>
                  <a:lnTo>
                    <a:pt x="1811" y="93"/>
                  </a:lnTo>
                  <a:lnTo>
                    <a:pt x="1798" y="96"/>
                  </a:lnTo>
                  <a:lnTo>
                    <a:pt x="1783" y="98"/>
                  </a:lnTo>
                  <a:lnTo>
                    <a:pt x="1770" y="102"/>
                  </a:lnTo>
                  <a:lnTo>
                    <a:pt x="1755" y="104"/>
                  </a:lnTo>
                  <a:lnTo>
                    <a:pt x="1703" y="115"/>
                  </a:lnTo>
                  <a:lnTo>
                    <a:pt x="1651" y="124"/>
                  </a:lnTo>
                  <a:lnTo>
                    <a:pt x="1599" y="132"/>
                  </a:lnTo>
                  <a:lnTo>
                    <a:pt x="1546" y="139"/>
                  </a:lnTo>
                  <a:lnTo>
                    <a:pt x="1494" y="148"/>
                  </a:lnTo>
                  <a:lnTo>
                    <a:pt x="1442" y="154"/>
                  </a:lnTo>
                  <a:lnTo>
                    <a:pt x="1388" y="161"/>
                  </a:lnTo>
                  <a:lnTo>
                    <a:pt x="1336" y="169"/>
                  </a:lnTo>
                  <a:lnTo>
                    <a:pt x="1284" y="176"/>
                  </a:lnTo>
                  <a:lnTo>
                    <a:pt x="1232" y="182"/>
                  </a:lnTo>
                  <a:lnTo>
                    <a:pt x="1179" y="191"/>
                  </a:lnTo>
                  <a:lnTo>
                    <a:pt x="1127" y="198"/>
                  </a:lnTo>
                  <a:lnTo>
                    <a:pt x="1075" y="206"/>
                  </a:lnTo>
                  <a:lnTo>
                    <a:pt x="1023" y="215"/>
                  </a:lnTo>
                  <a:lnTo>
                    <a:pt x="973" y="224"/>
                  </a:lnTo>
                  <a:lnTo>
                    <a:pt x="921" y="234"/>
                  </a:lnTo>
                  <a:lnTo>
                    <a:pt x="869" y="239"/>
                  </a:lnTo>
                  <a:lnTo>
                    <a:pt x="817" y="245"/>
                  </a:lnTo>
                  <a:lnTo>
                    <a:pt x="765" y="252"/>
                  </a:lnTo>
                  <a:lnTo>
                    <a:pt x="712" y="258"/>
                  </a:lnTo>
                  <a:lnTo>
                    <a:pt x="658" y="265"/>
                  </a:lnTo>
                  <a:lnTo>
                    <a:pt x="606" y="271"/>
                  </a:lnTo>
                  <a:lnTo>
                    <a:pt x="552" y="278"/>
                  </a:lnTo>
                  <a:lnTo>
                    <a:pt x="500" y="287"/>
                  </a:lnTo>
                  <a:lnTo>
                    <a:pt x="445" y="295"/>
                  </a:lnTo>
                  <a:lnTo>
                    <a:pt x="393" y="302"/>
                  </a:lnTo>
                  <a:lnTo>
                    <a:pt x="339" y="310"/>
                  </a:lnTo>
                  <a:lnTo>
                    <a:pt x="287" y="319"/>
                  </a:lnTo>
                  <a:lnTo>
                    <a:pt x="235" y="328"/>
                  </a:lnTo>
                  <a:lnTo>
                    <a:pt x="182" y="336"/>
                  </a:lnTo>
                  <a:lnTo>
                    <a:pt x="130" y="347"/>
                  </a:lnTo>
                  <a:lnTo>
                    <a:pt x="80" y="356"/>
                  </a:lnTo>
                  <a:lnTo>
                    <a:pt x="0" y="369"/>
                  </a:lnTo>
                  <a:lnTo>
                    <a:pt x="4" y="354"/>
                  </a:lnTo>
                  <a:lnTo>
                    <a:pt x="13" y="345"/>
                  </a:lnTo>
                  <a:lnTo>
                    <a:pt x="24" y="339"/>
                  </a:lnTo>
                  <a:lnTo>
                    <a:pt x="39" y="336"/>
                  </a:lnTo>
                  <a:lnTo>
                    <a:pt x="52" y="334"/>
                  </a:lnTo>
                  <a:lnTo>
                    <a:pt x="70" y="334"/>
                  </a:lnTo>
                  <a:lnTo>
                    <a:pt x="83" y="332"/>
                  </a:lnTo>
                  <a:lnTo>
                    <a:pt x="96" y="328"/>
                  </a:lnTo>
                  <a:lnTo>
                    <a:pt x="113" y="326"/>
                  </a:lnTo>
                  <a:lnTo>
                    <a:pt x="128" y="321"/>
                  </a:lnTo>
                  <a:lnTo>
                    <a:pt x="143" y="319"/>
                  </a:lnTo>
                  <a:lnTo>
                    <a:pt x="161" y="315"/>
                  </a:lnTo>
                  <a:lnTo>
                    <a:pt x="176" y="313"/>
                  </a:lnTo>
                  <a:lnTo>
                    <a:pt x="191" y="308"/>
                  </a:lnTo>
                  <a:lnTo>
                    <a:pt x="206" y="304"/>
                  </a:lnTo>
                  <a:lnTo>
                    <a:pt x="224" y="300"/>
                  </a:lnTo>
                  <a:lnTo>
                    <a:pt x="241" y="297"/>
                  </a:lnTo>
                  <a:lnTo>
                    <a:pt x="258" y="295"/>
                  </a:lnTo>
                  <a:lnTo>
                    <a:pt x="278" y="293"/>
                  </a:lnTo>
                  <a:lnTo>
                    <a:pt x="295" y="291"/>
                  </a:lnTo>
                  <a:lnTo>
                    <a:pt x="313" y="289"/>
                  </a:lnTo>
                  <a:lnTo>
                    <a:pt x="332" y="287"/>
                  </a:lnTo>
                  <a:lnTo>
                    <a:pt x="350" y="284"/>
                  </a:lnTo>
                  <a:lnTo>
                    <a:pt x="369" y="284"/>
                  </a:lnTo>
                  <a:lnTo>
                    <a:pt x="376" y="276"/>
                  </a:lnTo>
                  <a:lnTo>
                    <a:pt x="402" y="267"/>
                  </a:lnTo>
                  <a:lnTo>
                    <a:pt x="430" y="260"/>
                  </a:lnTo>
                  <a:lnTo>
                    <a:pt x="458" y="254"/>
                  </a:lnTo>
                  <a:lnTo>
                    <a:pt x="487" y="250"/>
                  </a:lnTo>
                  <a:lnTo>
                    <a:pt x="515" y="247"/>
                  </a:lnTo>
                  <a:lnTo>
                    <a:pt x="543" y="245"/>
                  </a:lnTo>
                  <a:lnTo>
                    <a:pt x="573" y="243"/>
                  </a:lnTo>
                  <a:lnTo>
                    <a:pt x="602" y="243"/>
                  </a:lnTo>
                  <a:lnTo>
                    <a:pt x="615" y="234"/>
                  </a:lnTo>
                  <a:lnTo>
                    <a:pt x="630" y="230"/>
                  </a:lnTo>
                  <a:lnTo>
                    <a:pt x="647" y="230"/>
                  </a:lnTo>
                  <a:lnTo>
                    <a:pt x="662" y="230"/>
                  </a:lnTo>
                  <a:lnTo>
                    <a:pt x="708" y="224"/>
                  </a:lnTo>
                  <a:lnTo>
                    <a:pt x="754" y="217"/>
                  </a:lnTo>
                  <a:lnTo>
                    <a:pt x="801" y="208"/>
                  </a:lnTo>
                  <a:lnTo>
                    <a:pt x="849" y="202"/>
                  </a:lnTo>
                  <a:lnTo>
                    <a:pt x="897" y="198"/>
                  </a:lnTo>
                  <a:lnTo>
                    <a:pt x="945" y="191"/>
                  </a:lnTo>
                  <a:lnTo>
                    <a:pt x="995" y="185"/>
                  </a:lnTo>
                  <a:lnTo>
                    <a:pt x="1045" y="178"/>
                  </a:lnTo>
                  <a:lnTo>
                    <a:pt x="1093" y="171"/>
                  </a:lnTo>
                  <a:lnTo>
                    <a:pt x="1142" y="165"/>
                  </a:lnTo>
                  <a:lnTo>
                    <a:pt x="1190" y="156"/>
                  </a:lnTo>
                  <a:lnTo>
                    <a:pt x="1240" y="150"/>
                  </a:lnTo>
                  <a:lnTo>
                    <a:pt x="1288" y="141"/>
                  </a:lnTo>
                  <a:lnTo>
                    <a:pt x="1336" y="132"/>
                  </a:lnTo>
                  <a:lnTo>
                    <a:pt x="1384" y="124"/>
                  </a:lnTo>
                  <a:lnTo>
                    <a:pt x="1431" y="115"/>
                  </a:lnTo>
                  <a:lnTo>
                    <a:pt x="1470" y="111"/>
                  </a:lnTo>
                  <a:lnTo>
                    <a:pt x="1510" y="104"/>
                  </a:lnTo>
                  <a:lnTo>
                    <a:pt x="1549" y="100"/>
                  </a:lnTo>
                  <a:lnTo>
                    <a:pt x="1588" y="93"/>
                  </a:lnTo>
                  <a:lnTo>
                    <a:pt x="1627" y="87"/>
                  </a:lnTo>
                  <a:lnTo>
                    <a:pt x="1668" y="80"/>
                  </a:lnTo>
                  <a:lnTo>
                    <a:pt x="1707" y="74"/>
                  </a:lnTo>
                  <a:lnTo>
                    <a:pt x="1748" y="67"/>
                  </a:lnTo>
                  <a:lnTo>
                    <a:pt x="1788" y="63"/>
                  </a:lnTo>
                  <a:lnTo>
                    <a:pt x="1829" y="56"/>
                  </a:lnTo>
                  <a:lnTo>
                    <a:pt x="1870" y="50"/>
                  </a:lnTo>
                  <a:lnTo>
                    <a:pt x="1911" y="46"/>
                  </a:lnTo>
                  <a:lnTo>
                    <a:pt x="1950" y="39"/>
                  </a:lnTo>
                  <a:lnTo>
                    <a:pt x="1992" y="35"/>
                  </a:lnTo>
                  <a:lnTo>
                    <a:pt x="2033" y="30"/>
                  </a:lnTo>
                  <a:lnTo>
                    <a:pt x="2074" y="26"/>
                  </a:lnTo>
                  <a:lnTo>
                    <a:pt x="2092" y="22"/>
                  </a:lnTo>
                  <a:lnTo>
                    <a:pt x="2109" y="20"/>
                  </a:lnTo>
                  <a:lnTo>
                    <a:pt x="2126" y="17"/>
                  </a:lnTo>
                  <a:lnTo>
                    <a:pt x="2144" y="15"/>
                  </a:lnTo>
                  <a:lnTo>
                    <a:pt x="2161" y="13"/>
                  </a:lnTo>
                  <a:lnTo>
                    <a:pt x="2178" y="9"/>
                  </a:lnTo>
                  <a:lnTo>
                    <a:pt x="2198" y="4"/>
                  </a:lnTo>
                  <a:lnTo>
                    <a:pt x="2218" y="0"/>
                  </a:lnTo>
                  <a:lnTo>
                    <a:pt x="222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7" name="Freeform 93"/>
            <p:cNvSpPr>
              <a:spLocks/>
            </p:cNvSpPr>
            <p:nvPr/>
          </p:nvSpPr>
          <p:spPr bwMode="auto">
            <a:xfrm>
              <a:off x="3393" y="3070"/>
              <a:ext cx="225" cy="50"/>
            </a:xfrm>
            <a:custGeom>
              <a:avLst/>
              <a:gdLst>
                <a:gd name="T0" fmla="*/ 225 w 225"/>
                <a:gd name="T1" fmla="*/ 13 h 50"/>
                <a:gd name="T2" fmla="*/ 202 w 225"/>
                <a:gd name="T3" fmla="*/ 24 h 50"/>
                <a:gd name="T4" fmla="*/ 173 w 225"/>
                <a:gd name="T5" fmla="*/ 30 h 50"/>
                <a:gd name="T6" fmla="*/ 145 w 225"/>
                <a:gd name="T7" fmla="*/ 32 h 50"/>
                <a:gd name="T8" fmla="*/ 115 w 225"/>
                <a:gd name="T9" fmla="*/ 34 h 50"/>
                <a:gd name="T10" fmla="*/ 84 w 225"/>
                <a:gd name="T11" fmla="*/ 34 h 50"/>
                <a:gd name="T12" fmla="*/ 54 w 225"/>
                <a:gd name="T13" fmla="*/ 37 h 50"/>
                <a:gd name="T14" fmla="*/ 26 w 225"/>
                <a:gd name="T15" fmla="*/ 41 h 50"/>
                <a:gd name="T16" fmla="*/ 0 w 225"/>
                <a:gd name="T17" fmla="*/ 50 h 50"/>
                <a:gd name="T18" fmla="*/ 21 w 225"/>
                <a:gd name="T19" fmla="*/ 41 h 50"/>
                <a:gd name="T20" fmla="*/ 43 w 225"/>
                <a:gd name="T21" fmla="*/ 32 h 50"/>
                <a:gd name="T22" fmla="*/ 67 w 225"/>
                <a:gd name="T23" fmla="*/ 26 h 50"/>
                <a:gd name="T24" fmla="*/ 91 w 225"/>
                <a:gd name="T25" fmla="*/ 19 h 50"/>
                <a:gd name="T26" fmla="*/ 115 w 225"/>
                <a:gd name="T27" fmla="*/ 13 h 50"/>
                <a:gd name="T28" fmla="*/ 139 w 225"/>
                <a:gd name="T29" fmla="*/ 8 h 50"/>
                <a:gd name="T30" fmla="*/ 162 w 225"/>
                <a:gd name="T31" fmla="*/ 4 h 50"/>
                <a:gd name="T32" fmla="*/ 186 w 225"/>
                <a:gd name="T33" fmla="*/ 0 h 50"/>
                <a:gd name="T34" fmla="*/ 195 w 225"/>
                <a:gd name="T35" fmla="*/ 4 h 50"/>
                <a:gd name="T36" fmla="*/ 206 w 225"/>
                <a:gd name="T37" fmla="*/ 6 h 50"/>
                <a:gd name="T38" fmla="*/ 215 w 225"/>
                <a:gd name="T39" fmla="*/ 11 h 50"/>
                <a:gd name="T40" fmla="*/ 225 w 225"/>
                <a:gd name="T41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50">
                  <a:moveTo>
                    <a:pt x="225" y="13"/>
                  </a:moveTo>
                  <a:lnTo>
                    <a:pt x="202" y="24"/>
                  </a:lnTo>
                  <a:lnTo>
                    <a:pt x="173" y="30"/>
                  </a:lnTo>
                  <a:lnTo>
                    <a:pt x="145" y="32"/>
                  </a:lnTo>
                  <a:lnTo>
                    <a:pt x="115" y="34"/>
                  </a:lnTo>
                  <a:lnTo>
                    <a:pt x="84" y="34"/>
                  </a:lnTo>
                  <a:lnTo>
                    <a:pt x="54" y="37"/>
                  </a:lnTo>
                  <a:lnTo>
                    <a:pt x="26" y="41"/>
                  </a:lnTo>
                  <a:lnTo>
                    <a:pt x="0" y="50"/>
                  </a:lnTo>
                  <a:lnTo>
                    <a:pt x="21" y="41"/>
                  </a:lnTo>
                  <a:lnTo>
                    <a:pt x="43" y="32"/>
                  </a:lnTo>
                  <a:lnTo>
                    <a:pt x="67" y="26"/>
                  </a:lnTo>
                  <a:lnTo>
                    <a:pt x="91" y="19"/>
                  </a:lnTo>
                  <a:lnTo>
                    <a:pt x="115" y="13"/>
                  </a:lnTo>
                  <a:lnTo>
                    <a:pt x="139" y="8"/>
                  </a:lnTo>
                  <a:lnTo>
                    <a:pt x="162" y="4"/>
                  </a:lnTo>
                  <a:lnTo>
                    <a:pt x="186" y="0"/>
                  </a:lnTo>
                  <a:lnTo>
                    <a:pt x="195" y="4"/>
                  </a:lnTo>
                  <a:lnTo>
                    <a:pt x="206" y="6"/>
                  </a:lnTo>
                  <a:lnTo>
                    <a:pt x="215" y="11"/>
                  </a:lnTo>
                  <a:lnTo>
                    <a:pt x="2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8" name="Freeform 94"/>
            <p:cNvSpPr>
              <a:spLocks/>
            </p:cNvSpPr>
            <p:nvPr/>
          </p:nvSpPr>
          <p:spPr bwMode="auto">
            <a:xfrm>
              <a:off x="2606" y="3087"/>
              <a:ext cx="246" cy="50"/>
            </a:xfrm>
            <a:custGeom>
              <a:avLst/>
              <a:gdLst>
                <a:gd name="T0" fmla="*/ 239 w 246"/>
                <a:gd name="T1" fmla="*/ 4 h 50"/>
                <a:gd name="T2" fmla="*/ 246 w 246"/>
                <a:gd name="T3" fmla="*/ 33 h 50"/>
                <a:gd name="T4" fmla="*/ 237 w 246"/>
                <a:gd name="T5" fmla="*/ 26 h 50"/>
                <a:gd name="T6" fmla="*/ 228 w 246"/>
                <a:gd name="T7" fmla="*/ 24 h 50"/>
                <a:gd name="T8" fmla="*/ 222 w 246"/>
                <a:gd name="T9" fmla="*/ 24 h 50"/>
                <a:gd name="T10" fmla="*/ 215 w 246"/>
                <a:gd name="T11" fmla="*/ 24 h 50"/>
                <a:gd name="T12" fmla="*/ 207 w 246"/>
                <a:gd name="T13" fmla="*/ 26 h 50"/>
                <a:gd name="T14" fmla="*/ 200 w 246"/>
                <a:gd name="T15" fmla="*/ 26 h 50"/>
                <a:gd name="T16" fmla="*/ 191 w 246"/>
                <a:gd name="T17" fmla="*/ 26 h 50"/>
                <a:gd name="T18" fmla="*/ 181 w 246"/>
                <a:gd name="T19" fmla="*/ 22 h 50"/>
                <a:gd name="T20" fmla="*/ 174 w 246"/>
                <a:gd name="T21" fmla="*/ 22 h 50"/>
                <a:gd name="T22" fmla="*/ 165 w 246"/>
                <a:gd name="T23" fmla="*/ 24 h 50"/>
                <a:gd name="T24" fmla="*/ 161 w 246"/>
                <a:gd name="T25" fmla="*/ 26 h 50"/>
                <a:gd name="T26" fmla="*/ 157 w 246"/>
                <a:gd name="T27" fmla="*/ 33 h 50"/>
                <a:gd name="T28" fmla="*/ 155 w 246"/>
                <a:gd name="T29" fmla="*/ 35 h 50"/>
                <a:gd name="T30" fmla="*/ 155 w 246"/>
                <a:gd name="T31" fmla="*/ 39 h 50"/>
                <a:gd name="T32" fmla="*/ 155 w 246"/>
                <a:gd name="T33" fmla="*/ 46 h 50"/>
                <a:gd name="T34" fmla="*/ 155 w 246"/>
                <a:gd name="T35" fmla="*/ 50 h 50"/>
                <a:gd name="T36" fmla="*/ 146 w 246"/>
                <a:gd name="T37" fmla="*/ 43 h 50"/>
                <a:gd name="T38" fmla="*/ 137 w 246"/>
                <a:gd name="T39" fmla="*/ 41 h 50"/>
                <a:gd name="T40" fmla="*/ 128 w 246"/>
                <a:gd name="T41" fmla="*/ 41 h 50"/>
                <a:gd name="T42" fmla="*/ 120 w 246"/>
                <a:gd name="T43" fmla="*/ 41 h 50"/>
                <a:gd name="T44" fmla="*/ 111 w 246"/>
                <a:gd name="T45" fmla="*/ 41 h 50"/>
                <a:gd name="T46" fmla="*/ 102 w 246"/>
                <a:gd name="T47" fmla="*/ 39 h 50"/>
                <a:gd name="T48" fmla="*/ 94 w 246"/>
                <a:gd name="T49" fmla="*/ 35 h 50"/>
                <a:gd name="T50" fmla="*/ 87 w 246"/>
                <a:gd name="T51" fmla="*/ 28 h 50"/>
                <a:gd name="T52" fmla="*/ 76 w 246"/>
                <a:gd name="T53" fmla="*/ 28 h 50"/>
                <a:gd name="T54" fmla="*/ 65 w 246"/>
                <a:gd name="T55" fmla="*/ 30 h 50"/>
                <a:gd name="T56" fmla="*/ 55 w 246"/>
                <a:gd name="T57" fmla="*/ 33 h 50"/>
                <a:gd name="T58" fmla="*/ 42 w 246"/>
                <a:gd name="T59" fmla="*/ 35 h 50"/>
                <a:gd name="T60" fmla="*/ 31 w 246"/>
                <a:gd name="T61" fmla="*/ 37 h 50"/>
                <a:gd name="T62" fmla="*/ 20 w 246"/>
                <a:gd name="T63" fmla="*/ 39 h 50"/>
                <a:gd name="T64" fmla="*/ 9 w 246"/>
                <a:gd name="T65" fmla="*/ 41 h 50"/>
                <a:gd name="T66" fmla="*/ 0 w 246"/>
                <a:gd name="T67" fmla="*/ 41 h 50"/>
                <a:gd name="T68" fmla="*/ 5 w 246"/>
                <a:gd name="T69" fmla="*/ 26 h 50"/>
                <a:gd name="T70" fmla="*/ 18 w 246"/>
                <a:gd name="T71" fmla="*/ 17 h 50"/>
                <a:gd name="T72" fmla="*/ 33 w 246"/>
                <a:gd name="T73" fmla="*/ 11 h 50"/>
                <a:gd name="T74" fmla="*/ 48 w 246"/>
                <a:gd name="T75" fmla="*/ 4 h 50"/>
                <a:gd name="T76" fmla="*/ 68 w 246"/>
                <a:gd name="T77" fmla="*/ 13 h 50"/>
                <a:gd name="T78" fmla="*/ 87 w 246"/>
                <a:gd name="T79" fmla="*/ 15 h 50"/>
                <a:gd name="T80" fmla="*/ 107 w 246"/>
                <a:gd name="T81" fmla="*/ 13 h 50"/>
                <a:gd name="T82" fmla="*/ 126 w 246"/>
                <a:gd name="T83" fmla="*/ 11 h 50"/>
                <a:gd name="T84" fmla="*/ 146 w 246"/>
                <a:gd name="T85" fmla="*/ 7 h 50"/>
                <a:gd name="T86" fmla="*/ 165 w 246"/>
                <a:gd name="T87" fmla="*/ 2 h 50"/>
                <a:gd name="T88" fmla="*/ 185 w 246"/>
                <a:gd name="T89" fmla="*/ 0 h 50"/>
                <a:gd name="T90" fmla="*/ 204 w 246"/>
                <a:gd name="T91" fmla="*/ 2 h 50"/>
                <a:gd name="T92" fmla="*/ 213 w 246"/>
                <a:gd name="T93" fmla="*/ 2 h 50"/>
                <a:gd name="T94" fmla="*/ 222 w 246"/>
                <a:gd name="T95" fmla="*/ 4 h 50"/>
                <a:gd name="T96" fmla="*/ 228 w 246"/>
                <a:gd name="T97" fmla="*/ 7 h 50"/>
                <a:gd name="T98" fmla="*/ 239 w 246"/>
                <a:gd name="T9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50">
                  <a:moveTo>
                    <a:pt x="239" y="4"/>
                  </a:moveTo>
                  <a:lnTo>
                    <a:pt x="246" y="33"/>
                  </a:lnTo>
                  <a:lnTo>
                    <a:pt x="237" y="26"/>
                  </a:lnTo>
                  <a:lnTo>
                    <a:pt x="228" y="24"/>
                  </a:lnTo>
                  <a:lnTo>
                    <a:pt x="222" y="24"/>
                  </a:lnTo>
                  <a:lnTo>
                    <a:pt x="215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1" y="22"/>
                  </a:lnTo>
                  <a:lnTo>
                    <a:pt x="174" y="22"/>
                  </a:lnTo>
                  <a:lnTo>
                    <a:pt x="165" y="24"/>
                  </a:lnTo>
                  <a:lnTo>
                    <a:pt x="161" y="26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5" y="39"/>
                  </a:lnTo>
                  <a:lnTo>
                    <a:pt x="155" y="46"/>
                  </a:lnTo>
                  <a:lnTo>
                    <a:pt x="155" y="50"/>
                  </a:lnTo>
                  <a:lnTo>
                    <a:pt x="146" y="43"/>
                  </a:lnTo>
                  <a:lnTo>
                    <a:pt x="137" y="41"/>
                  </a:lnTo>
                  <a:lnTo>
                    <a:pt x="128" y="41"/>
                  </a:lnTo>
                  <a:lnTo>
                    <a:pt x="120" y="41"/>
                  </a:lnTo>
                  <a:lnTo>
                    <a:pt x="111" y="41"/>
                  </a:lnTo>
                  <a:lnTo>
                    <a:pt x="102" y="39"/>
                  </a:lnTo>
                  <a:lnTo>
                    <a:pt x="94" y="35"/>
                  </a:lnTo>
                  <a:lnTo>
                    <a:pt x="87" y="28"/>
                  </a:lnTo>
                  <a:lnTo>
                    <a:pt x="76" y="28"/>
                  </a:lnTo>
                  <a:lnTo>
                    <a:pt x="65" y="30"/>
                  </a:lnTo>
                  <a:lnTo>
                    <a:pt x="55" y="33"/>
                  </a:lnTo>
                  <a:lnTo>
                    <a:pt x="42" y="35"/>
                  </a:lnTo>
                  <a:lnTo>
                    <a:pt x="31" y="37"/>
                  </a:lnTo>
                  <a:lnTo>
                    <a:pt x="20" y="39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8" y="17"/>
                  </a:lnTo>
                  <a:lnTo>
                    <a:pt x="33" y="11"/>
                  </a:lnTo>
                  <a:lnTo>
                    <a:pt x="48" y="4"/>
                  </a:lnTo>
                  <a:lnTo>
                    <a:pt x="68" y="13"/>
                  </a:lnTo>
                  <a:lnTo>
                    <a:pt x="87" y="15"/>
                  </a:lnTo>
                  <a:lnTo>
                    <a:pt x="107" y="13"/>
                  </a:lnTo>
                  <a:lnTo>
                    <a:pt x="126" y="11"/>
                  </a:lnTo>
                  <a:lnTo>
                    <a:pt x="146" y="7"/>
                  </a:lnTo>
                  <a:lnTo>
                    <a:pt x="165" y="2"/>
                  </a:lnTo>
                  <a:lnTo>
                    <a:pt x="185" y="0"/>
                  </a:lnTo>
                  <a:lnTo>
                    <a:pt x="204" y="2"/>
                  </a:lnTo>
                  <a:lnTo>
                    <a:pt x="213" y="2"/>
                  </a:lnTo>
                  <a:lnTo>
                    <a:pt x="222" y="4"/>
                  </a:lnTo>
                  <a:lnTo>
                    <a:pt x="228" y="7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9" name="Freeform 95"/>
            <p:cNvSpPr>
              <a:spLocks/>
            </p:cNvSpPr>
            <p:nvPr/>
          </p:nvSpPr>
          <p:spPr bwMode="auto">
            <a:xfrm>
              <a:off x="2630" y="3128"/>
              <a:ext cx="519" cy="94"/>
            </a:xfrm>
            <a:custGeom>
              <a:avLst/>
              <a:gdLst>
                <a:gd name="T0" fmla="*/ 519 w 519"/>
                <a:gd name="T1" fmla="*/ 7 h 94"/>
                <a:gd name="T2" fmla="*/ 506 w 519"/>
                <a:gd name="T3" fmla="*/ 11 h 94"/>
                <a:gd name="T4" fmla="*/ 493 w 519"/>
                <a:gd name="T5" fmla="*/ 15 h 94"/>
                <a:gd name="T6" fmla="*/ 478 w 519"/>
                <a:gd name="T7" fmla="*/ 18 h 94"/>
                <a:gd name="T8" fmla="*/ 463 w 519"/>
                <a:gd name="T9" fmla="*/ 20 h 94"/>
                <a:gd name="T10" fmla="*/ 445 w 519"/>
                <a:gd name="T11" fmla="*/ 22 h 94"/>
                <a:gd name="T12" fmla="*/ 430 w 519"/>
                <a:gd name="T13" fmla="*/ 22 h 94"/>
                <a:gd name="T14" fmla="*/ 415 w 519"/>
                <a:gd name="T15" fmla="*/ 22 h 94"/>
                <a:gd name="T16" fmla="*/ 400 w 519"/>
                <a:gd name="T17" fmla="*/ 20 h 94"/>
                <a:gd name="T18" fmla="*/ 376 w 519"/>
                <a:gd name="T19" fmla="*/ 24 h 94"/>
                <a:gd name="T20" fmla="*/ 354 w 519"/>
                <a:gd name="T21" fmla="*/ 28 h 94"/>
                <a:gd name="T22" fmla="*/ 330 w 519"/>
                <a:gd name="T23" fmla="*/ 33 h 94"/>
                <a:gd name="T24" fmla="*/ 309 w 519"/>
                <a:gd name="T25" fmla="*/ 39 h 94"/>
                <a:gd name="T26" fmla="*/ 287 w 519"/>
                <a:gd name="T27" fmla="*/ 44 h 94"/>
                <a:gd name="T28" fmla="*/ 265 w 519"/>
                <a:gd name="T29" fmla="*/ 46 h 94"/>
                <a:gd name="T30" fmla="*/ 241 w 519"/>
                <a:gd name="T31" fmla="*/ 48 h 94"/>
                <a:gd name="T32" fmla="*/ 215 w 519"/>
                <a:gd name="T33" fmla="*/ 48 h 94"/>
                <a:gd name="T34" fmla="*/ 222 w 519"/>
                <a:gd name="T35" fmla="*/ 52 h 94"/>
                <a:gd name="T36" fmla="*/ 226 w 519"/>
                <a:gd name="T37" fmla="*/ 59 h 94"/>
                <a:gd name="T38" fmla="*/ 228 w 519"/>
                <a:gd name="T39" fmla="*/ 65 h 94"/>
                <a:gd name="T40" fmla="*/ 222 w 519"/>
                <a:gd name="T41" fmla="*/ 72 h 94"/>
                <a:gd name="T42" fmla="*/ 211 w 519"/>
                <a:gd name="T43" fmla="*/ 78 h 94"/>
                <a:gd name="T44" fmla="*/ 202 w 519"/>
                <a:gd name="T45" fmla="*/ 72 h 94"/>
                <a:gd name="T46" fmla="*/ 194 w 519"/>
                <a:gd name="T47" fmla="*/ 65 h 94"/>
                <a:gd name="T48" fmla="*/ 180 w 519"/>
                <a:gd name="T49" fmla="*/ 61 h 94"/>
                <a:gd name="T50" fmla="*/ 185 w 519"/>
                <a:gd name="T51" fmla="*/ 59 h 94"/>
                <a:gd name="T52" fmla="*/ 189 w 519"/>
                <a:gd name="T53" fmla="*/ 57 h 94"/>
                <a:gd name="T54" fmla="*/ 191 w 519"/>
                <a:gd name="T55" fmla="*/ 55 h 94"/>
                <a:gd name="T56" fmla="*/ 196 w 519"/>
                <a:gd name="T57" fmla="*/ 52 h 94"/>
                <a:gd name="T58" fmla="*/ 174 w 519"/>
                <a:gd name="T59" fmla="*/ 50 h 94"/>
                <a:gd name="T60" fmla="*/ 154 w 519"/>
                <a:gd name="T61" fmla="*/ 50 h 94"/>
                <a:gd name="T62" fmla="*/ 137 w 519"/>
                <a:gd name="T63" fmla="*/ 57 h 94"/>
                <a:gd name="T64" fmla="*/ 120 w 519"/>
                <a:gd name="T65" fmla="*/ 65 h 94"/>
                <a:gd name="T66" fmla="*/ 102 w 519"/>
                <a:gd name="T67" fmla="*/ 72 h 94"/>
                <a:gd name="T68" fmla="*/ 87 w 519"/>
                <a:gd name="T69" fmla="*/ 78 h 94"/>
                <a:gd name="T70" fmla="*/ 68 w 519"/>
                <a:gd name="T71" fmla="*/ 83 h 94"/>
                <a:gd name="T72" fmla="*/ 46 w 519"/>
                <a:gd name="T73" fmla="*/ 81 h 94"/>
                <a:gd name="T74" fmla="*/ 35 w 519"/>
                <a:gd name="T75" fmla="*/ 87 h 94"/>
                <a:gd name="T76" fmla="*/ 24 w 519"/>
                <a:gd name="T77" fmla="*/ 89 h 94"/>
                <a:gd name="T78" fmla="*/ 11 w 519"/>
                <a:gd name="T79" fmla="*/ 91 h 94"/>
                <a:gd name="T80" fmla="*/ 0 w 519"/>
                <a:gd name="T81" fmla="*/ 94 h 94"/>
                <a:gd name="T82" fmla="*/ 31 w 519"/>
                <a:gd name="T83" fmla="*/ 78 h 94"/>
                <a:gd name="T84" fmla="*/ 63 w 519"/>
                <a:gd name="T85" fmla="*/ 65 h 94"/>
                <a:gd name="T86" fmla="*/ 96 w 519"/>
                <a:gd name="T87" fmla="*/ 55 h 94"/>
                <a:gd name="T88" fmla="*/ 131 w 519"/>
                <a:gd name="T89" fmla="*/ 44 h 94"/>
                <a:gd name="T90" fmla="*/ 165 w 519"/>
                <a:gd name="T91" fmla="*/ 37 h 94"/>
                <a:gd name="T92" fmla="*/ 202 w 519"/>
                <a:gd name="T93" fmla="*/ 33 h 94"/>
                <a:gd name="T94" fmla="*/ 241 w 519"/>
                <a:gd name="T95" fmla="*/ 31 h 94"/>
                <a:gd name="T96" fmla="*/ 280 w 519"/>
                <a:gd name="T97" fmla="*/ 35 h 94"/>
                <a:gd name="T98" fmla="*/ 306 w 519"/>
                <a:gd name="T99" fmla="*/ 24 h 94"/>
                <a:gd name="T100" fmla="*/ 335 w 519"/>
                <a:gd name="T101" fmla="*/ 15 h 94"/>
                <a:gd name="T102" fmla="*/ 365 w 519"/>
                <a:gd name="T103" fmla="*/ 9 h 94"/>
                <a:gd name="T104" fmla="*/ 393 w 519"/>
                <a:gd name="T105" fmla="*/ 5 h 94"/>
                <a:gd name="T106" fmla="*/ 424 w 519"/>
                <a:gd name="T107" fmla="*/ 0 h 94"/>
                <a:gd name="T108" fmla="*/ 456 w 519"/>
                <a:gd name="T109" fmla="*/ 0 h 94"/>
                <a:gd name="T110" fmla="*/ 487 w 519"/>
                <a:gd name="T111" fmla="*/ 2 h 94"/>
                <a:gd name="T112" fmla="*/ 519 w 519"/>
                <a:gd name="T11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9" h="94">
                  <a:moveTo>
                    <a:pt x="519" y="7"/>
                  </a:moveTo>
                  <a:lnTo>
                    <a:pt x="506" y="11"/>
                  </a:lnTo>
                  <a:lnTo>
                    <a:pt x="493" y="15"/>
                  </a:lnTo>
                  <a:lnTo>
                    <a:pt x="478" y="18"/>
                  </a:lnTo>
                  <a:lnTo>
                    <a:pt x="463" y="20"/>
                  </a:lnTo>
                  <a:lnTo>
                    <a:pt x="445" y="22"/>
                  </a:lnTo>
                  <a:lnTo>
                    <a:pt x="430" y="22"/>
                  </a:lnTo>
                  <a:lnTo>
                    <a:pt x="415" y="22"/>
                  </a:lnTo>
                  <a:lnTo>
                    <a:pt x="400" y="20"/>
                  </a:lnTo>
                  <a:lnTo>
                    <a:pt x="376" y="24"/>
                  </a:lnTo>
                  <a:lnTo>
                    <a:pt x="354" y="28"/>
                  </a:lnTo>
                  <a:lnTo>
                    <a:pt x="330" y="33"/>
                  </a:lnTo>
                  <a:lnTo>
                    <a:pt x="309" y="39"/>
                  </a:lnTo>
                  <a:lnTo>
                    <a:pt x="287" y="44"/>
                  </a:lnTo>
                  <a:lnTo>
                    <a:pt x="265" y="46"/>
                  </a:lnTo>
                  <a:lnTo>
                    <a:pt x="241" y="48"/>
                  </a:lnTo>
                  <a:lnTo>
                    <a:pt x="215" y="48"/>
                  </a:lnTo>
                  <a:lnTo>
                    <a:pt x="222" y="52"/>
                  </a:lnTo>
                  <a:lnTo>
                    <a:pt x="226" y="59"/>
                  </a:lnTo>
                  <a:lnTo>
                    <a:pt x="228" y="65"/>
                  </a:lnTo>
                  <a:lnTo>
                    <a:pt x="222" y="72"/>
                  </a:lnTo>
                  <a:lnTo>
                    <a:pt x="211" y="78"/>
                  </a:lnTo>
                  <a:lnTo>
                    <a:pt x="202" y="72"/>
                  </a:lnTo>
                  <a:lnTo>
                    <a:pt x="194" y="65"/>
                  </a:lnTo>
                  <a:lnTo>
                    <a:pt x="180" y="61"/>
                  </a:lnTo>
                  <a:lnTo>
                    <a:pt x="185" y="59"/>
                  </a:lnTo>
                  <a:lnTo>
                    <a:pt x="189" y="57"/>
                  </a:lnTo>
                  <a:lnTo>
                    <a:pt x="191" y="55"/>
                  </a:lnTo>
                  <a:lnTo>
                    <a:pt x="196" y="52"/>
                  </a:lnTo>
                  <a:lnTo>
                    <a:pt x="174" y="50"/>
                  </a:lnTo>
                  <a:lnTo>
                    <a:pt x="154" y="50"/>
                  </a:lnTo>
                  <a:lnTo>
                    <a:pt x="137" y="57"/>
                  </a:lnTo>
                  <a:lnTo>
                    <a:pt x="120" y="65"/>
                  </a:lnTo>
                  <a:lnTo>
                    <a:pt x="102" y="72"/>
                  </a:lnTo>
                  <a:lnTo>
                    <a:pt x="87" y="78"/>
                  </a:lnTo>
                  <a:lnTo>
                    <a:pt x="68" y="83"/>
                  </a:lnTo>
                  <a:lnTo>
                    <a:pt x="46" y="81"/>
                  </a:lnTo>
                  <a:lnTo>
                    <a:pt x="35" y="87"/>
                  </a:lnTo>
                  <a:lnTo>
                    <a:pt x="24" y="89"/>
                  </a:lnTo>
                  <a:lnTo>
                    <a:pt x="11" y="91"/>
                  </a:lnTo>
                  <a:lnTo>
                    <a:pt x="0" y="94"/>
                  </a:lnTo>
                  <a:lnTo>
                    <a:pt x="31" y="78"/>
                  </a:lnTo>
                  <a:lnTo>
                    <a:pt x="63" y="65"/>
                  </a:lnTo>
                  <a:lnTo>
                    <a:pt x="96" y="55"/>
                  </a:lnTo>
                  <a:lnTo>
                    <a:pt x="131" y="44"/>
                  </a:lnTo>
                  <a:lnTo>
                    <a:pt x="165" y="37"/>
                  </a:lnTo>
                  <a:lnTo>
                    <a:pt x="202" y="33"/>
                  </a:lnTo>
                  <a:lnTo>
                    <a:pt x="241" y="31"/>
                  </a:lnTo>
                  <a:lnTo>
                    <a:pt x="280" y="35"/>
                  </a:lnTo>
                  <a:lnTo>
                    <a:pt x="306" y="24"/>
                  </a:lnTo>
                  <a:lnTo>
                    <a:pt x="335" y="15"/>
                  </a:lnTo>
                  <a:lnTo>
                    <a:pt x="365" y="9"/>
                  </a:lnTo>
                  <a:lnTo>
                    <a:pt x="393" y="5"/>
                  </a:lnTo>
                  <a:lnTo>
                    <a:pt x="424" y="0"/>
                  </a:lnTo>
                  <a:lnTo>
                    <a:pt x="456" y="0"/>
                  </a:lnTo>
                  <a:lnTo>
                    <a:pt x="487" y="2"/>
                  </a:lnTo>
                  <a:lnTo>
                    <a:pt x="5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0" name="Freeform 96"/>
            <p:cNvSpPr>
              <a:spLocks/>
            </p:cNvSpPr>
            <p:nvPr/>
          </p:nvSpPr>
          <p:spPr bwMode="auto">
            <a:xfrm>
              <a:off x="2307" y="3261"/>
              <a:ext cx="102" cy="99"/>
            </a:xfrm>
            <a:custGeom>
              <a:avLst/>
              <a:gdLst>
                <a:gd name="T0" fmla="*/ 102 w 102"/>
                <a:gd name="T1" fmla="*/ 6 h 99"/>
                <a:gd name="T2" fmla="*/ 102 w 102"/>
                <a:gd name="T3" fmla="*/ 15 h 99"/>
                <a:gd name="T4" fmla="*/ 91 w 102"/>
                <a:gd name="T5" fmla="*/ 17 h 99"/>
                <a:gd name="T6" fmla="*/ 82 w 102"/>
                <a:gd name="T7" fmla="*/ 19 h 99"/>
                <a:gd name="T8" fmla="*/ 71 w 102"/>
                <a:gd name="T9" fmla="*/ 19 h 99"/>
                <a:gd name="T10" fmla="*/ 63 w 102"/>
                <a:gd name="T11" fmla="*/ 21 h 99"/>
                <a:gd name="T12" fmla="*/ 54 w 102"/>
                <a:gd name="T13" fmla="*/ 24 h 99"/>
                <a:gd name="T14" fmla="*/ 43 w 102"/>
                <a:gd name="T15" fmla="*/ 26 h 99"/>
                <a:gd name="T16" fmla="*/ 37 w 102"/>
                <a:gd name="T17" fmla="*/ 30 h 99"/>
                <a:gd name="T18" fmla="*/ 28 w 102"/>
                <a:gd name="T19" fmla="*/ 37 h 99"/>
                <a:gd name="T20" fmla="*/ 26 w 102"/>
                <a:gd name="T21" fmla="*/ 56 h 99"/>
                <a:gd name="T22" fmla="*/ 34 w 102"/>
                <a:gd name="T23" fmla="*/ 78 h 99"/>
                <a:gd name="T24" fmla="*/ 34 w 102"/>
                <a:gd name="T25" fmla="*/ 93 h 99"/>
                <a:gd name="T26" fmla="*/ 8 w 102"/>
                <a:gd name="T27" fmla="*/ 99 h 99"/>
                <a:gd name="T28" fmla="*/ 0 w 102"/>
                <a:gd name="T29" fmla="*/ 80 h 99"/>
                <a:gd name="T30" fmla="*/ 2 w 102"/>
                <a:gd name="T31" fmla="*/ 60 h 99"/>
                <a:gd name="T32" fmla="*/ 8 w 102"/>
                <a:gd name="T33" fmla="*/ 39 h 99"/>
                <a:gd name="T34" fmla="*/ 15 w 102"/>
                <a:gd name="T35" fmla="*/ 15 h 99"/>
                <a:gd name="T36" fmla="*/ 21 w 102"/>
                <a:gd name="T37" fmla="*/ 8 h 99"/>
                <a:gd name="T38" fmla="*/ 32 w 102"/>
                <a:gd name="T39" fmla="*/ 4 h 99"/>
                <a:gd name="T40" fmla="*/ 43 w 102"/>
                <a:gd name="T41" fmla="*/ 2 h 99"/>
                <a:gd name="T42" fmla="*/ 54 w 102"/>
                <a:gd name="T43" fmla="*/ 0 h 99"/>
                <a:gd name="T44" fmla="*/ 67 w 102"/>
                <a:gd name="T45" fmla="*/ 0 h 99"/>
                <a:gd name="T46" fmla="*/ 78 w 102"/>
                <a:gd name="T47" fmla="*/ 0 h 99"/>
                <a:gd name="T48" fmla="*/ 91 w 102"/>
                <a:gd name="T49" fmla="*/ 2 h 99"/>
                <a:gd name="T50" fmla="*/ 102 w 102"/>
                <a:gd name="T51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99">
                  <a:moveTo>
                    <a:pt x="102" y="6"/>
                  </a:moveTo>
                  <a:lnTo>
                    <a:pt x="102" y="15"/>
                  </a:lnTo>
                  <a:lnTo>
                    <a:pt x="91" y="17"/>
                  </a:lnTo>
                  <a:lnTo>
                    <a:pt x="82" y="19"/>
                  </a:lnTo>
                  <a:lnTo>
                    <a:pt x="71" y="19"/>
                  </a:lnTo>
                  <a:lnTo>
                    <a:pt x="63" y="21"/>
                  </a:lnTo>
                  <a:lnTo>
                    <a:pt x="54" y="24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26" y="56"/>
                  </a:lnTo>
                  <a:lnTo>
                    <a:pt x="34" y="78"/>
                  </a:lnTo>
                  <a:lnTo>
                    <a:pt x="34" y="93"/>
                  </a:lnTo>
                  <a:lnTo>
                    <a:pt x="8" y="99"/>
                  </a:lnTo>
                  <a:lnTo>
                    <a:pt x="0" y="80"/>
                  </a:lnTo>
                  <a:lnTo>
                    <a:pt x="2" y="60"/>
                  </a:lnTo>
                  <a:lnTo>
                    <a:pt x="8" y="39"/>
                  </a:lnTo>
                  <a:lnTo>
                    <a:pt x="15" y="15"/>
                  </a:lnTo>
                  <a:lnTo>
                    <a:pt x="21" y="8"/>
                  </a:lnTo>
                  <a:lnTo>
                    <a:pt x="32" y="4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1" y="2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1" name="Freeform 97"/>
            <p:cNvSpPr>
              <a:spLocks/>
            </p:cNvSpPr>
            <p:nvPr/>
          </p:nvSpPr>
          <p:spPr bwMode="auto">
            <a:xfrm>
              <a:off x="1788" y="3267"/>
              <a:ext cx="52" cy="100"/>
            </a:xfrm>
            <a:custGeom>
              <a:avLst/>
              <a:gdLst>
                <a:gd name="T0" fmla="*/ 52 w 52"/>
                <a:gd name="T1" fmla="*/ 9 h 100"/>
                <a:gd name="T2" fmla="*/ 43 w 52"/>
                <a:gd name="T3" fmla="*/ 33 h 100"/>
                <a:gd name="T4" fmla="*/ 32 w 52"/>
                <a:gd name="T5" fmla="*/ 54 h 100"/>
                <a:gd name="T6" fmla="*/ 23 w 52"/>
                <a:gd name="T7" fmla="*/ 78 h 100"/>
                <a:gd name="T8" fmla="*/ 15 w 52"/>
                <a:gd name="T9" fmla="*/ 100 h 100"/>
                <a:gd name="T10" fmla="*/ 8 w 52"/>
                <a:gd name="T11" fmla="*/ 98 h 100"/>
                <a:gd name="T12" fmla="*/ 4 w 52"/>
                <a:gd name="T13" fmla="*/ 93 h 100"/>
                <a:gd name="T14" fmla="*/ 2 w 52"/>
                <a:gd name="T15" fmla="*/ 87 h 100"/>
                <a:gd name="T16" fmla="*/ 0 w 52"/>
                <a:gd name="T17" fmla="*/ 80 h 100"/>
                <a:gd name="T18" fmla="*/ 8 w 52"/>
                <a:gd name="T19" fmla="*/ 59 h 100"/>
                <a:gd name="T20" fmla="*/ 15 w 52"/>
                <a:gd name="T21" fmla="*/ 35 h 100"/>
                <a:gd name="T22" fmla="*/ 26 w 52"/>
                <a:gd name="T23" fmla="*/ 15 h 100"/>
                <a:gd name="T24" fmla="*/ 43 w 52"/>
                <a:gd name="T25" fmla="*/ 0 h 100"/>
                <a:gd name="T26" fmla="*/ 52 w 52"/>
                <a:gd name="T27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00">
                  <a:moveTo>
                    <a:pt x="52" y="9"/>
                  </a:moveTo>
                  <a:lnTo>
                    <a:pt x="43" y="33"/>
                  </a:lnTo>
                  <a:lnTo>
                    <a:pt x="32" y="54"/>
                  </a:lnTo>
                  <a:lnTo>
                    <a:pt x="23" y="78"/>
                  </a:lnTo>
                  <a:lnTo>
                    <a:pt x="15" y="100"/>
                  </a:lnTo>
                  <a:lnTo>
                    <a:pt x="8" y="98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8" y="59"/>
                  </a:lnTo>
                  <a:lnTo>
                    <a:pt x="15" y="35"/>
                  </a:lnTo>
                  <a:lnTo>
                    <a:pt x="26" y="15"/>
                  </a:lnTo>
                  <a:lnTo>
                    <a:pt x="43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2" name="Freeform 98"/>
            <p:cNvSpPr>
              <a:spLocks/>
            </p:cNvSpPr>
            <p:nvPr/>
          </p:nvSpPr>
          <p:spPr bwMode="auto">
            <a:xfrm>
              <a:off x="1864" y="3269"/>
              <a:ext cx="56" cy="102"/>
            </a:xfrm>
            <a:custGeom>
              <a:avLst/>
              <a:gdLst>
                <a:gd name="T0" fmla="*/ 56 w 56"/>
                <a:gd name="T1" fmla="*/ 11 h 102"/>
                <a:gd name="T2" fmla="*/ 43 w 56"/>
                <a:gd name="T3" fmla="*/ 33 h 102"/>
                <a:gd name="T4" fmla="*/ 34 w 56"/>
                <a:gd name="T5" fmla="*/ 57 h 102"/>
                <a:gd name="T6" fmla="*/ 26 w 56"/>
                <a:gd name="T7" fmla="*/ 81 h 102"/>
                <a:gd name="T8" fmla="*/ 15 w 56"/>
                <a:gd name="T9" fmla="*/ 102 h 102"/>
                <a:gd name="T10" fmla="*/ 10 w 56"/>
                <a:gd name="T11" fmla="*/ 102 h 102"/>
                <a:gd name="T12" fmla="*/ 6 w 56"/>
                <a:gd name="T13" fmla="*/ 100 h 102"/>
                <a:gd name="T14" fmla="*/ 4 w 56"/>
                <a:gd name="T15" fmla="*/ 98 h 102"/>
                <a:gd name="T16" fmla="*/ 0 w 56"/>
                <a:gd name="T17" fmla="*/ 96 h 102"/>
                <a:gd name="T18" fmla="*/ 4 w 56"/>
                <a:gd name="T19" fmla="*/ 70 h 102"/>
                <a:gd name="T20" fmla="*/ 13 w 56"/>
                <a:gd name="T21" fmla="*/ 44 h 102"/>
                <a:gd name="T22" fmla="*/ 26 w 56"/>
                <a:gd name="T23" fmla="*/ 20 h 102"/>
                <a:gd name="T24" fmla="*/ 45 w 56"/>
                <a:gd name="T25" fmla="*/ 0 h 102"/>
                <a:gd name="T26" fmla="*/ 56 w 56"/>
                <a:gd name="T27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2">
                  <a:moveTo>
                    <a:pt x="56" y="11"/>
                  </a:moveTo>
                  <a:lnTo>
                    <a:pt x="43" y="33"/>
                  </a:lnTo>
                  <a:lnTo>
                    <a:pt x="34" y="57"/>
                  </a:lnTo>
                  <a:lnTo>
                    <a:pt x="26" y="81"/>
                  </a:lnTo>
                  <a:lnTo>
                    <a:pt x="15" y="102"/>
                  </a:lnTo>
                  <a:lnTo>
                    <a:pt x="10" y="102"/>
                  </a:lnTo>
                  <a:lnTo>
                    <a:pt x="6" y="100"/>
                  </a:lnTo>
                  <a:lnTo>
                    <a:pt x="4" y="98"/>
                  </a:lnTo>
                  <a:lnTo>
                    <a:pt x="0" y="96"/>
                  </a:lnTo>
                  <a:lnTo>
                    <a:pt x="4" y="70"/>
                  </a:lnTo>
                  <a:lnTo>
                    <a:pt x="13" y="44"/>
                  </a:lnTo>
                  <a:lnTo>
                    <a:pt x="26" y="20"/>
                  </a:lnTo>
                  <a:lnTo>
                    <a:pt x="45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3" name="Freeform 99"/>
            <p:cNvSpPr>
              <a:spLocks/>
            </p:cNvSpPr>
            <p:nvPr/>
          </p:nvSpPr>
          <p:spPr bwMode="auto">
            <a:xfrm>
              <a:off x="2003" y="3280"/>
              <a:ext cx="36" cy="48"/>
            </a:xfrm>
            <a:custGeom>
              <a:avLst/>
              <a:gdLst>
                <a:gd name="T0" fmla="*/ 36 w 36"/>
                <a:gd name="T1" fmla="*/ 0 h 48"/>
                <a:gd name="T2" fmla="*/ 36 w 36"/>
                <a:gd name="T3" fmla="*/ 13 h 48"/>
                <a:gd name="T4" fmla="*/ 32 w 36"/>
                <a:gd name="T5" fmla="*/ 26 h 48"/>
                <a:gd name="T6" fmla="*/ 23 w 36"/>
                <a:gd name="T7" fmla="*/ 37 h 48"/>
                <a:gd name="T8" fmla="*/ 17 w 36"/>
                <a:gd name="T9" fmla="*/ 48 h 48"/>
                <a:gd name="T10" fmla="*/ 13 w 36"/>
                <a:gd name="T11" fmla="*/ 48 h 48"/>
                <a:gd name="T12" fmla="*/ 8 w 36"/>
                <a:gd name="T13" fmla="*/ 48 h 48"/>
                <a:gd name="T14" fmla="*/ 4 w 36"/>
                <a:gd name="T15" fmla="*/ 44 h 48"/>
                <a:gd name="T16" fmla="*/ 0 w 36"/>
                <a:gd name="T17" fmla="*/ 41 h 48"/>
                <a:gd name="T18" fmla="*/ 4 w 36"/>
                <a:gd name="T19" fmla="*/ 28 h 48"/>
                <a:gd name="T20" fmla="*/ 8 w 36"/>
                <a:gd name="T21" fmla="*/ 11 h 48"/>
                <a:gd name="T22" fmla="*/ 17 w 36"/>
                <a:gd name="T23" fmla="*/ 0 h 48"/>
                <a:gd name="T24" fmla="*/ 36 w 36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lnTo>
                    <a:pt x="36" y="13"/>
                  </a:lnTo>
                  <a:lnTo>
                    <a:pt x="32" y="26"/>
                  </a:lnTo>
                  <a:lnTo>
                    <a:pt x="23" y="37"/>
                  </a:lnTo>
                  <a:lnTo>
                    <a:pt x="17" y="48"/>
                  </a:lnTo>
                  <a:lnTo>
                    <a:pt x="13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28"/>
                  </a:lnTo>
                  <a:lnTo>
                    <a:pt x="8" y="11"/>
                  </a:lnTo>
                  <a:lnTo>
                    <a:pt x="1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4" name="Freeform 100"/>
            <p:cNvSpPr>
              <a:spLocks/>
            </p:cNvSpPr>
            <p:nvPr/>
          </p:nvSpPr>
          <p:spPr bwMode="auto">
            <a:xfrm>
              <a:off x="1707" y="3282"/>
              <a:ext cx="41" cy="92"/>
            </a:xfrm>
            <a:custGeom>
              <a:avLst/>
              <a:gdLst>
                <a:gd name="T0" fmla="*/ 37 w 41"/>
                <a:gd name="T1" fmla="*/ 26 h 92"/>
                <a:gd name="T2" fmla="*/ 33 w 41"/>
                <a:gd name="T3" fmla="*/ 44 h 92"/>
                <a:gd name="T4" fmla="*/ 28 w 41"/>
                <a:gd name="T5" fmla="*/ 61 h 92"/>
                <a:gd name="T6" fmla="*/ 20 w 41"/>
                <a:gd name="T7" fmla="*/ 76 h 92"/>
                <a:gd name="T8" fmla="*/ 7 w 41"/>
                <a:gd name="T9" fmla="*/ 92 h 92"/>
                <a:gd name="T10" fmla="*/ 0 w 41"/>
                <a:gd name="T11" fmla="*/ 70 h 92"/>
                <a:gd name="T12" fmla="*/ 4 w 41"/>
                <a:gd name="T13" fmla="*/ 46 h 92"/>
                <a:gd name="T14" fmla="*/ 15 w 41"/>
                <a:gd name="T15" fmla="*/ 22 h 92"/>
                <a:gd name="T16" fmla="*/ 26 w 41"/>
                <a:gd name="T17" fmla="*/ 0 h 92"/>
                <a:gd name="T18" fmla="*/ 35 w 41"/>
                <a:gd name="T19" fmla="*/ 3 h 92"/>
                <a:gd name="T20" fmla="*/ 41 w 41"/>
                <a:gd name="T21" fmla="*/ 9 h 92"/>
                <a:gd name="T22" fmla="*/ 41 w 41"/>
                <a:gd name="T23" fmla="*/ 18 h 92"/>
                <a:gd name="T24" fmla="*/ 37 w 41"/>
                <a:gd name="T25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92">
                  <a:moveTo>
                    <a:pt x="37" y="26"/>
                  </a:moveTo>
                  <a:lnTo>
                    <a:pt x="33" y="44"/>
                  </a:lnTo>
                  <a:lnTo>
                    <a:pt x="28" y="61"/>
                  </a:lnTo>
                  <a:lnTo>
                    <a:pt x="20" y="76"/>
                  </a:lnTo>
                  <a:lnTo>
                    <a:pt x="7" y="92"/>
                  </a:lnTo>
                  <a:lnTo>
                    <a:pt x="0" y="70"/>
                  </a:lnTo>
                  <a:lnTo>
                    <a:pt x="4" y="46"/>
                  </a:lnTo>
                  <a:lnTo>
                    <a:pt x="15" y="22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1" y="9"/>
                  </a:lnTo>
                  <a:lnTo>
                    <a:pt x="41" y="18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5" name="Freeform 101"/>
            <p:cNvSpPr>
              <a:spLocks/>
            </p:cNvSpPr>
            <p:nvPr/>
          </p:nvSpPr>
          <p:spPr bwMode="auto">
            <a:xfrm>
              <a:off x="1950" y="3282"/>
              <a:ext cx="31" cy="37"/>
            </a:xfrm>
            <a:custGeom>
              <a:avLst/>
              <a:gdLst>
                <a:gd name="T0" fmla="*/ 31 w 31"/>
                <a:gd name="T1" fmla="*/ 0 h 37"/>
                <a:gd name="T2" fmla="*/ 31 w 31"/>
                <a:gd name="T3" fmla="*/ 11 h 37"/>
                <a:gd name="T4" fmla="*/ 26 w 31"/>
                <a:gd name="T5" fmla="*/ 20 h 37"/>
                <a:gd name="T6" fmla="*/ 20 w 31"/>
                <a:gd name="T7" fmla="*/ 29 h 37"/>
                <a:gd name="T8" fmla="*/ 11 w 31"/>
                <a:gd name="T9" fmla="*/ 37 h 37"/>
                <a:gd name="T10" fmla="*/ 5 w 31"/>
                <a:gd name="T11" fmla="*/ 37 h 37"/>
                <a:gd name="T12" fmla="*/ 0 w 31"/>
                <a:gd name="T13" fmla="*/ 24 h 37"/>
                <a:gd name="T14" fmla="*/ 5 w 31"/>
                <a:gd name="T15" fmla="*/ 11 h 37"/>
                <a:gd name="T16" fmla="*/ 16 w 31"/>
                <a:gd name="T17" fmla="*/ 3 h 37"/>
                <a:gd name="T18" fmla="*/ 31 w 3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31" y="0"/>
                  </a:moveTo>
                  <a:lnTo>
                    <a:pt x="31" y="11"/>
                  </a:lnTo>
                  <a:lnTo>
                    <a:pt x="26" y="20"/>
                  </a:lnTo>
                  <a:lnTo>
                    <a:pt x="20" y="29"/>
                  </a:lnTo>
                  <a:lnTo>
                    <a:pt x="11" y="37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6" name="Freeform 102"/>
            <p:cNvSpPr>
              <a:spLocks/>
            </p:cNvSpPr>
            <p:nvPr/>
          </p:nvSpPr>
          <p:spPr bwMode="auto">
            <a:xfrm>
              <a:off x="2137" y="3287"/>
              <a:ext cx="35" cy="54"/>
            </a:xfrm>
            <a:custGeom>
              <a:avLst/>
              <a:gdLst>
                <a:gd name="T0" fmla="*/ 31 w 35"/>
                <a:gd name="T1" fmla="*/ 0 h 54"/>
                <a:gd name="T2" fmla="*/ 35 w 35"/>
                <a:gd name="T3" fmla="*/ 13 h 54"/>
                <a:gd name="T4" fmla="*/ 31 w 35"/>
                <a:gd name="T5" fmla="*/ 26 h 54"/>
                <a:gd name="T6" fmla="*/ 24 w 35"/>
                <a:gd name="T7" fmla="*/ 39 h 54"/>
                <a:gd name="T8" fmla="*/ 20 w 35"/>
                <a:gd name="T9" fmla="*/ 52 h 54"/>
                <a:gd name="T10" fmla="*/ 0 w 35"/>
                <a:gd name="T11" fmla="*/ 54 h 54"/>
                <a:gd name="T12" fmla="*/ 0 w 35"/>
                <a:gd name="T13" fmla="*/ 39 h 54"/>
                <a:gd name="T14" fmla="*/ 2 w 35"/>
                <a:gd name="T15" fmla="*/ 21 h 54"/>
                <a:gd name="T16" fmla="*/ 11 w 35"/>
                <a:gd name="T17" fmla="*/ 6 h 54"/>
                <a:gd name="T18" fmla="*/ 31 w 35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4">
                  <a:moveTo>
                    <a:pt x="31" y="0"/>
                  </a:moveTo>
                  <a:lnTo>
                    <a:pt x="35" y="13"/>
                  </a:lnTo>
                  <a:lnTo>
                    <a:pt x="31" y="26"/>
                  </a:lnTo>
                  <a:lnTo>
                    <a:pt x="24" y="39"/>
                  </a:lnTo>
                  <a:lnTo>
                    <a:pt x="20" y="52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7" name="Freeform 103"/>
            <p:cNvSpPr>
              <a:spLocks/>
            </p:cNvSpPr>
            <p:nvPr/>
          </p:nvSpPr>
          <p:spPr bwMode="auto">
            <a:xfrm>
              <a:off x="2068" y="3289"/>
              <a:ext cx="32" cy="39"/>
            </a:xfrm>
            <a:custGeom>
              <a:avLst/>
              <a:gdLst>
                <a:gd name="T0" fmla="*/ 28 w 32"/>
                <a:gd name="T1" fmla="*/ 24 h 39"/>
                <a:gd name="T2" fmla="*/ 26 w 32"/>
                <a:gd name="T3" fmla="*/ 28 h 39"/>
                <a:gd name="T4" fmla="*/ 21 w 32"/>
                <a:gd name="T5" fmla="*/ 30 h 39"/>
                <a:gd name="T6" fmla="*/ 19 w 32"/>
                <a:gd name="T7" fmla="*/ 35 h 39"/>
                <a:gd name="T8" fmla="*/ 19 w 32"/>
                <a:gd name="T9" fmla="*/ 39 h 39"/>
                <a:gd name="T10" fmla="*/ 0 w 32"/>
                <a:gd name="T11" fmla="*/ 39 h 39"/>
                <a:gd name="T12" fmla="*/ 0 w 32"/>
                <a:gd name="T13" fmla="*/ 30 h 39"/>
                <a:gd name="T14" fmla="*/ 2 w 32"/>
                <a:gd name="T15" fmla="*/ 19 h 39"/>
                <a:gd name="T16" fmla="*/ 4 w 32"/>
                <a:gd name="T17" fmla="*/ 9 h 39"/>
                <a:gd name="T18" fmla="*/ 13 w 32"/>
                <a:gd name="T19" fmla="*/ 0 h 39"/>
                <a:gd name="T20" fmla="*/ 24 w 32"/>
                <a:gd name="T21" fmla="*/ 2 h 39"/>
                <a:gd name="T22" fmla="*/ 30 w 32"/>
                <a:gd name="T23" fmla="*/ 9 h 39"/>
                <a:gd name="T24" fmla="*/ 32 w 32"/>
                <a:gd name="T25" fmla="*/ 15 h 39"/>
                <a:gd name="T26" fmla="*/ 28 w 32"/>
                <a:gd name="T2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9">
                  <a:moveTo>
                    <a:pt x="28" y="24"/>
                  </a:moveTo>
                  <a:lnTo>
                    <a:pt x="26" y="28"/>
                  </a:lnTo>
                  <a:lnTo>
                    <a:pt x="21" y="30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4" y="9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0" y="9"/>
                  </a:lnTo>
                  <a:lnTo>
                    <a:pt x="32" y="15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8" name="Freeform 104"/>
            <p:cNvSpPr>
              <a:spLocks/>
            </p:cNvSpPr>
            <p:nvPr/>
          </p:nvSpPr>
          <p:spPr bwMode="auto">
            <a:xfrm>
              <a:off x="2202" y="3302"/>
              <a:ext cx="31" cy="43"/>
            </a:xfrm>
            <a:custGeom>
              <a:avLst/>
              <a:gdLst>
                <a:gd name="T0" fmla="*/ 31 w 31"/>
                <a:gd name="T1" fmla="*/ 6 h 43"/>
                <a:gd name="T2" fmla="*/ 29 w 31"/>
                <a:gd name="T3" fmla="*/ 15 h 43"/>
                <a:gd name="T4" fmla="*/ 24 w 31"/>
                <a:gd name="T5" fmla="*/ 26 h 43"/>
                <a:gd name="T6" fmla="*/ 18 w 31"/>
                <a:gd name="T7" fmla="*/ 35 h 43"/>
                <a:gd name="T8" fmla="*/ 7 w 31"/>
                <a:gd name="T9" fmla="*/ 43 h 43"/>
                <a:gd name="T10" fmla="*/ 0 w 31"/>
                <a:gd name="T11" fmla="*/ 35 h 43"/>
                <a:gd name="T12" fmla="*/ 0 w 31"/>
                <a:gd name="T13" fmla="*/ 24 h 43"/>
                <a:gd name="T14" fmla="*/ 7 w 31"/>
                <a:gd name="T15" fmla="*/ 11 h 43"/>
                <a:gd name="T16" fmla="*/ 16 w 31"/>
                <a:gd name="T17" fmla="*/ 0 h 43"/>
                <a:gd name="T18" fmla="*/ 20 w 31"/>
                <a:gd name="T19" fmla="*/ 0 h 43"/>
                <a:gd name="T20" fmla="*/ 24 w 31"/>
                <a:gd name="T21" fmla="*/ 2 h 43"/>
                <a:gd name="T22" fmla="*/ 26 w 31"/>
                <a:gd name="T23" fmla="*/ 4 h 43"/>
                <a:gd name="T24" fmla="*/ 31 w 31"/>
                <a:gd name="T2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3">
                  <a:moveTo>
                    <a:pt x="31" y="6"/>
                  </a:moveTo>
                  <a:lnTo>
                    <a:pt x="29" y="15"/>
                  </a:lnTo>
                  <a:lnTo>
                    <a:pt x="24" y="26"/>
                  </a:lnTo>
                  <a:lnTo>
                    <a:pt x="18" y="35"/>
                  </a:lnTo>
                  <a:lnTo>
                    <a:pt x="7" y="43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7" y="1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9" name="Freeform 105"/>
            <p:cNvSpPr>
              <a:spLocks/>
            </p:cNvSpPr>
            <p:nvPr/>
          </p:nvSpPr>
          <p:spPr bwMode="auto">
            <a:xfrm>
              <a:off x="2257" y="3306"/>
              <a:ext cx="32" cy="48"/>
            </a:xfrm>
            <a:custGeom>
              <a:avLst/>
              <a:gdLst>
                <a:gd name="T0" fmla="*/ 30 w 32"/>
                <a:gd name="T1" fmla="*/ 39 h 48"/>
                <a:gd name="T2" fmla="*/ 26 w 32"/>
                <a:gd name="T3" fmla="*/ 44 h 48"/>
                <a:gd name="T4" fmla="*/ 19 w 32"/>
                <a:gd name="T5" fmla="*/ 48 h 48"/>
                <a:gd name="T6" fmla="*/ 13 w 32"/>
                <a:gd name="T7" fmla="*/ 48 h 48"/>
                <a:gd name="T8" fmla="*/ 6 w 32"/>
                <a:gd name="T9" fmla="*/ 44 h 48"/>
                <a:gd name="T10" fmla="*/ 0 w 32"/>
                <a:gd name="T11" fmla="*/ 37 h 48"/>
                <a:gd name="T12" fmla="*/ 2 w 32"/>
                <a:gd name="T13" fmla="*/ 28 h 48"/>
                <a:gd name="T14" fmla="*/ 6 w 32"/>
                <a:gd name="T15" fmla="*/ 22 h 48"/>
                <a:gd name="T16" fmla="*/ 6 w 32"/>
                <a:gd name="T17" fmla="*/ 13 h 48"/>
                <a:gd name="T18" fmla="*/ 26 w 32"/>
                <a:gd name="T19" fmla="*/ 0 h 48"/>
                <a:gd name="T20" fmla="*/ 32 w 32"/>
                <a:gd name="T21" fmla="*/ 7 h 48"/>
                <a:gd name="T22" fmla="*/ 32 w 32"/>
                <a:gd name="T23" fmla="*/ 18 h 48"/>
                <a:gd name="T24" fmla="*/ 30 w 32"/>
                <a:gd name="T25" fmla="*/ 28 h 48"/>
                <a:gd name="T26" fmla="*/ 30 w 32"/>
                <a:gd name="T27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8">
                  <a:moveTo>
                    <a:pt x="30" y="39"/>
                  </a:moveTo>
                  <a:lnTo>
                    <a:pt x="26" y="44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26" y="0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0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0" name="Freeform 106"/>
            <p:cNvSpPr>
              <a:spLocks/>
            </p:cNvSpPr>
            <p:nvPr/>
          </p:nvSpPr>
          <p:spPr bwMode="auto">
            <a:xfrm>
              <a:off x="754" y="3591"/>
              <a:ext cx="37" cy="86"/>
            </a:xfrm>
            <a:custGeom>
              <a:avLst/>
              <a:gdLst>
                <a:gd name="T0" fmla="*/ 37 w 37"/>
                <a:gd name="T1" fmla="*/ 86 h 86"/>
                <a:gd name="T2" fmla="*/ 17 w 37"/>
                <a:gd name="T3" fmla="*/ 73 h 86"/>
                <a:gd name="T4" fmla="*/ 11 w 37"/>
                <a:gd name="T5" fmla="*/ 49 h 86"/>
                <a:gd name="T6" fmla="*/ 6 w 37"/>
                <a:gd name="T7" fmla="*/ 23 h 86"/>
                <a:gd name="T8" fmla="*/ 0 w 37"/>
                <a:gd name="T9" fmla="*/ 0 h 86"/>
                <a:gd name="T10" fmla="*/ 13 w 37"/>
                <a:gd name="T11" fmla="*/ 19 h 86"/>
                <a:gd name="T12" fmla="*/ 21 w 37"/>
                <a:gd name="T13" fmla="*/ 43 h 86"/>
                <a:gd name="T14" fmla="*/ 30 w 37"/>
                <a:gd name="T15" fmla="*/ 65 h 86"/>
                <a:gd name="T16" fmla="*/ 37 w 37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6">
                  <a:moveTo>
                    <a:pt x="37" y="86"/>
                  </a:moveTo>
                  <a:lnTo>
                    <a:pt x="17" y="73"/>
                  </a:lnTo>
                  <a:lnTo>
                    <a:pt x="11" y="49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1" y="43"/>
                  </a:lnTo>
                  <a:lnTo>
                    <a:pt x="30" y="65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1" name="Freeform 107"/>
            <p:cNvSpPr>
              <a:spLocks/>
            </p:cNvSpPr>
            <p:nvPr/>
          </p:nvSpPr>
          <p:spPr bwMode="auto">
            <a:xfrm>
              <a:off x="2022" y="3625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17 w 20"/>
                <a:gd name="T3" fmla="*/ 11 h 44"/>
                <a:gd name="T4" fmla="*/ 15 w 20"/>
                <a:gd name="T5" fmla="*/ 22 h 44"/>
                <a:gd name="T6" fmla="*/ 11 w 20"/>
                <a:gd name="T7" fmla="*/ 35 h 44"/>
                <a:gd name="T8" fmla="*/ 0 w 20"/>
                <a:gd name="T9" fmla="*/ 44 h 44"/>
                <a:gd name="T10" fmla="*/ 0 w 20"/>
                <a:gd name="T11" fmla="*/ 31 h 44"/>
                <a:gd name="T12" fmla="*/ 2 w 20"/>
                <a:gd name="T13" fmla="*/ 15 h 44"/>
                <a:gd name="T14" fmla="*/ 9 w 20"/>
                <a:gd name="T15" fmla="*/ 5 h 44"/>
                <a:gd name="T16" fmla="*/ 20 w 2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17" y="11"/>
                  </a:lnTo>
                  <a:lnTo>
                    <a:pt x="15" y="22"/>
                  </a:lnTo>
                  <a:lnTo>
                    <a:pt x="11" y="35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2" y="15"/>
                  </a:lnTo>
                  <a:lnTo>
                    <a:pt x="9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2" name="Freeform 108"/>
            <p:cNvSpPr>
              <a:spLocks/>
            </p:cNvSpPr>
            <p:nvPr/>
          </p:nvSpPr>
          <p:spPr bwMode="auto">
            <a:xfrm>
              <a:off x="2092" y="3632"/>
              <a:ext cx="26" cy="32"/>
            </a:xfrm>
            <a:custGeom>
              <a:avLst/>
              <a:gdLst>
                <a:gd name="T0" fmla="*/ 26 w 26"/>
                <a:gd name="T1" fmla="*/ 0 h 32"/>
                <a:gd name="T2" fmla="*/ 26 w 26"/>
                <a:gd name="T3" fmla="*/ 8 h 32"/>
                <a:gd name="T4" fmla="*/ 21 w 26"/>
                <a:gd name="T5" fmla="*/ 19 h 32"/>
                <a:gd name="T6" fmla="*/ 13 w 26"/>
                <a:gd name="T7" fmla="*/ 28 h 32"/>
                <a:gd name="T8" fmla="*/ 0 w 26"/>
                <a:gd name="T9" fmla="*/ 32 h 32"/>
                <a:gd name="T10" fmla="*/ 0 w 26"/>
                <a:gd name="T11" fmla="*/ 22 h 32"/>
                <a:gd name="T12" fmla="*/ 2 w 26"/>
                <a:gd name="T13" fmla="*/ 8 h 32"/>
                <a:gd name="T14" fmla="*/ 10 w 26"/>
                <a:gd name="T15" fmla="*/ 0 h 32"/>
                <a:gd name="T16" fmla="*/ 26 w 2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lnTo>
                    <a:pt x="26" y="8"/>
                  </a:lnTo>
                  <a:lnTo>
                    <a:pt x="21" y="19"/>
                  </a:lnTo>
                  <a:lnTo>
                    <a:pt x="13" y="2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8"/>
                  </a:lnTo>
                  <a:lnTo>
                    <a:pt x="1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3" name="Freeform 109"/>
            <p:cNvSpPr>
              <a:spLocks/>
            </p:cNvSpPr>
            <p:nvPr/>
          </p:nvSpPr>
          <p:spPr bwMode="auto">
            <a:xfrm>
              <a:off x="2163" y="3632"/>
              <a:ext cx="28" cy="17"/>
            </a:xfrm>
            <a:custGeom>
              <a:avLst/>
              <a:gdLst>
                <a:gd name="T0" fmla="*/ 28 w 28"/>
                <a:gd name="T1" fmla="*/ 0 h 17"/>
                <a:gd name="T2" fmla="*/ 26 w 28"/>
                <a:gd name="T3" fmla="*/ 8 h 17"/>
                <a:gd name="T4" fmla="*/ 20 w 28"/>
                <a:gd name="T5" fmla="*/ 11 h 17"/>
                <a:gd name="T6" fmla="*/ 9 w 28"/>
                <a:gd name="T7" fmla="*/ 13 h 17"/>
                <a:gd name="T8" fmla="*/ 0 w 28"/>
                <a:gd name="T9" fmla="*/ 17 h 17"/>
                <a:gd name="T10" fmla="*/ 2 w 28"/>
                <a:gd name="T11" fmla="*/ 8 h 17"/>
                <a:gd name="T12" fmla="*/ 9 w 28"/>
                <a:gd name="T13" fmla="*/ 2 h 17"/>
                <a:gd name="T14" fmla="*/ 18 w 28"/>
                <a:gd name="T15" fmla="*/ 0 h 17"/>
                <a:gd name="T16" fmla="*/ 2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26" y="8"/>
                  </a:lnTo>
                  <a:lnTo>
                    <a:pt x="20" y="11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4" name="Freeform 110"/>
            <p:cNvSpPr>
              <a:spLocks/>
            </p:cNvSpPr>
            <p:nvPr/>
          </p:nvSpPr>
          <p:spPr bwMode="auto">
            <a:xfrm>
              <a:off x="2246" y="3632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0 w 11"/>
                <a:gd name="T3" fmla="*/ 0 h 6"/>
                <a:gd name="T4" fmla="*/ 11 w 11"/>
                <a:gd name="T5" fmla="*/ 0 h 6"/>
                <a:gd name="T6" fmla="*/ 0 w 1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95" name="Text Box 111"/>
          <p:cNvSpPr txBox="1">
            <a:spLocks noChangeArrowheads="1"/>
          </p:cNvSpPr>
          <p:nvPr/>
        </p:nvSpPr>
        <p:spPr bwMode="auto">
          <a:xfrm>
            <a:off x="6400800" y="5486400"/>
            <a:ext cx="2295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latin typeface="Century Gothic" charset="0"/>
              </a:rPr>
              <a:t>Act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6629400" cy="378301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Lift up your eyes to the heavens, </a:t>
            </a:r>
            <a:br>
              <a:rPr lang="en-US" altLang="zh-CN" sz="2800">
                <a:solidFill>
                  <a:srgbClr val="FF0000"/>
                </a:solidFill>
                <a:latin typeface="Century Gothic" charset="0"/>
              </a:rPr>
            </a:br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look at the earth beneath; </a:t>
            </a:r>
            <a:br>
              <a:rPr lang="en-US" altLang="zh-CN" sz="2800">
                <a:solidFill>
                  <a:srgbClr val="FF0000"/>
                </a:solidFill>
                <a:latin typeface="Century Gothic" charset="0"/>
              </a:rPr>
            </a:br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the heavens will vanish like smoke, the earth will wear out like a garment and its inhabitants die like flies. </a:t>
            </a:r>
            <a:br>
              <a:rPr lang="en-US" altLang="zh-CN" sz="2800">
                <a:solidFill>
                  <a:srgbClr val="FF0000"/>
                </a:solidFill>
                <a:latin typeface="Century Gothic" charset="0"/>
              </a:rPr>
            </a:br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But my salvation will last forever, </a:t>
            </a:r>
            <a:br>
              <a:rPr lang="en-US" altLang="zh-CN" sz="2800">
                <a:solidFill>
                  <a:srgbClr val="FF0000"/>
                </a:solidFill>
                <a:latin typeface="Century Gothic" charset="0"/>
              </a:rPr>
            </a:br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my righteousness will never fail.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br>
              <a:rPr lang="en-US" altLang="zh-CN">
                <a:solidFill>
                  <a:srgbClr val="FF0000"/>
                </a:solidFill>
              </a:rPr>
            </a:b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~ Isaiah 51:6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452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5410200" y="212725"/>
            <a:ext cx="3344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Isaiah .</a:t>
            </a:r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685800" y="563563"/>
            <a:ext cx="215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Century Gothic" charset="0"/>
              </a:rPr>
              <a:t>Key Verse</a:t>
            </a:r>
            <a:endParaRPr lang="zh-CN" altLang="en-US" sz="3200">
              <a:solidFill>
                <a:schemeClr val="accent2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344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Isaiah .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2639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740 -690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Restoration of the </a:t>
            </a:r>
          </a:p>
          <a:p>
            <a:r>
              <a:rPr lang="en-US" altLang="zh-CN" sz="2800">
                <a:latin typeface="Century Gothic" charset="0"/>
              </a:rPr>
              <a:t>Created Order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5673" name="Text Box 25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5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5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5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5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55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5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5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One of the seraphs flew to me, holding in his hand a live c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9338"/>
            <a:ext cx="685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5410200" y="212725"/>
            <a:ext cx="3344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Isaiah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410200" y="212725"/>
            <a:ext cx="3344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Isaiah .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486400" y="2362200"/>
            <a:ext cx="3276600" cy="35036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19562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3200">
                <a:solidFill>
                  <a:srgbClr val="195621"/>
                </a:solidFill>
                <a:latin typeface="Century Gothic" charset="0"/>
                <a:cs typeface="Times New Roman" charset="0"/>
              </a:rPr>
              <a:t>The future restoration of the earth should</a:t>
            </a:r>
          </a:p>
          <a:p>
            <a:pPr algn="ctr"/>
            <a:r>
              <a:rPr lang="en-US" altLang="zh-CN" sz="3200">
                <a:solidFill>
                  <a:srgbClr val="195621"/>
                </a:solidFill>
                <a:latin typeface="Century Gothic" charset="0"/>
                <a:cs typeface="Times New Roman" charset="0"/>
              </a:rPr>
              <a:t>cause us to get our priorities right now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914400" y="2057400"/>
            <a:ext cx="3276600" cy="4048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2000" u="sng">
                <a:latin typeface="Century Gothic" charset="0"/>
                <a:cs typeface="Times New Roman" charset="0"/>
              </a:rPr>
              <a:t>Priority list 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God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Church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Family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...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...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...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...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…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…</a:t>
            </a:r>
          </a:p>
          <a:p>
            <a:pPr>
              <a:buFontTx/>
              <a:buAutoNum type="arabicPeriod"/>
            </a:pPr>
            <a:r>
              <a:rPr lang="en-US" altLang="zh-CN">
                <a:latin typeface="Century Gothic" charset="0"/>
                <a:cs typeface="Times New Roman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1" grpId="0" animBg="1"/>
      <p:bldP spid="1925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96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 Commercial break </a:t>
            </a:r>
            <a:endParaRPr lang="en-US" altLang="zh-CN" sz="96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9" name="Picture 3" descr="j0144371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7315200" cy="485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3219450" y="700088"/>
            <a:ext cx="5607050" cy="112871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800">
                <a:solidFill>
                  <a:srgbClr val="FF0000"/>
                </a:solidFill>
                <a:latin typeface="Century Gothic" charset="0"/>
              </a:rPr>
              <a:t>His Discipline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062288" y="2895600"/>
            <a:ext cx="318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735 - 700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410200" y="212725"/>
            <a:ext cx="346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Micah .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1496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735 -700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Judgment on </a:t>
            </a:r>
          </a:p>
          <a:p>
            <a:r>
              <a:rPr lang="en-US" altLang="zh-CN" sz="2800">
                <a:latin typeface="Century Gothic" charset="0"/>
              </a:rPr>
              <a:t>Israel and Judah </a:t>
            </a:r>
          </a:p>
          <a:p>
            <a:r>
              <a:rPr lang="en-US" altLang="zh-CN" sz="2800">
                <a:latin typeface="Century Gothic" charset="0"/>
              </a:rPr>
              <a:t>for Exploitation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56687" name="Picture 15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6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6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6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6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6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6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6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6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6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56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5" name="Picture 7" descr="j0315602[1]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WordArt 5"/>
          <p:cNvSpPr>
            <a:spLocks noChangeArrowheads="1" noChangeShapeType="1" noTextEdit="1"/>
          </p:cNvSpPr>
          <p:nvPr/>
        </p:nvSpPr>
        <p:spPr bwMode="auto">
          <a:xfrm>
            <a:off x="3048000" y="1828800"/>
            <a:ext cx="5867400" cy="2362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99FF"/>
                  </a:solidFill>
                  <a:round/>
                  <a:headEnd/>
                  <a:tailEnd/>
                </a:ln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Common Theme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6" name="Picture 6" descr="add_toon_info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2313"/>
            <a:ext cx="5181600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410200" y="212725"/>
            <a:ext cx="346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Micah .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410200" y="212725"/>
            <a:ext cx="346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Micah .</a:t>
            </a:r>
          </a:p>
        </p:txBody>
      </p:sp>
      <p:pic>
        <p:nvPicPr>
          <p:cNvPr id="195593" name="Picture 9" descr="j031557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5200"/>
            <a:ext cx="59436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7899400" cy="9461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Show justice, mercy, and humility rather than</a:t>
            </a:r>
          </a:p>
          <a:p>
            <a:pPr algn="ctr"/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getting rich by making others poor.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650 - 620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257800" y="212725"/>
            <a:ext cx="384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Nahum .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640138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Nineveh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650 - 620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Assyria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Nineveh Destruction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57714" name="Picture 18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7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7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7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7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7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57200"/>
            <a:ext cx="4318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5257800" y="212725"/>
            <a:ext cx="384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Nahum .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990600" y="5638800"/>
            <a:ext cx="3292475" cy="5191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Ruins of Nineveh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97636" name="Picture 4" descr="j028509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989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5257800" y="212725"/>
            <a:ext cx="384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Nahum .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4179888" cy="5191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God is always on time. 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4572000" y="2895600"/>
            <a:ext cx="4191000" cy="1373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Do not mistake the patience of God as the </a:t>
            </a:r>
          </a:p>
          <a:p>
            <a:pPr algn="ctr"/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impotence of God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7" grpId="0"/>
      <p:bldP spid="197638" grpId="0" animBg="1"/>
      <p:bldP spid="197638" grpId="1" animBg="1"/>
      <p:bldP spid="1976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3381375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630 - 620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27" name="Picture 19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8" name="Text Box 20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222229" name="Text Box 21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222230" name="Text Box 22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22234" name="Text Box 26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22235" name="Text Box 27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990600" y="5819775"/>
            <a:ext cx="11191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1143000" y="55626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222238" name="Text Box 30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22239" name="Text Box 31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4114800" y="212725"/>
            <a:ext cx="5083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Zephaniah .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5562600" y="1524000"/>
            <a:ext cx="3081338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630-620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Day of the LORD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22241" name="Text Box 33"/>
          <p:cNvSpPr txBox="1">
            <a:spLocks noChangeArrowheads="1"/>
          </p:cNvSpPr>
          <p:nvPr/>
        </p:nvSpPr>
        <p:spPr bwMode="auto">
          <a:xfrm>
            <a:off x="76200" y="5302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222242" name="Text Box 34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2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2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2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2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2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22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2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2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22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4114800" y="212725"/>
            <a:ext cx="5083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Zephaniah .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60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3237" name="Rectangle 5"/>
          <p:cNvSpPr>
            <a:spLocks noChangeArrowheads="1"/>
          </p:cNvSpPr>
          <p:nvPr/>
        </p:nvSpPr>
        <p:spPr bwMode="auto">
          <a:xfrm rot="-1588483">
            <a:off x="4114800" y="3500438"/>
            <a:ext cx="4884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The last good king in Judah</a:t>
            </a:r>
            <a:endParaRPr lang="zh-CN" altLang="en-US" sz="2800">
              <a:solidFill>
                <a:srgbClr val="FF0000"/>
              </a:solidFill>
              <a:latin typeface="Century Gothic" charset="0"/>
            </a:endParaRP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689100" y="4953000"/>
            <a:ext cx="173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Century Gothic" charset="0"/>
              </a:rPr>
              <a:t>Josiah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/>
      <p:bldP spid="223237" grpId="0"/>
      <p:bldP spid="2232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114800" y="212725"/>
            <a:ext cx="5083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Zephaniah .</a:t>
            </a:r>
          </a:p>
        </p:txBody>
      </p:sp>
      <p:pic>
        <p:nvPicPr>
          <p:cNvPr id="224260" name="Picture 4" descr="j020168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65532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1600200" y="3810000"/>
            <a:ext cx="6121400" cy="9461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If you insist on living like as pagan,</a:t>
            </a:r>
          </a:p>
          <a:p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then you will die like a pagan.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/>
      <p:bldP spid="2242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j0315602[1]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5445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tx2"/>
                </a:solidFill>
                <a:latin typeface="Century Gothic" charset="0"/>
              </a:rPr>
              <a:t>1. Covenant Obligation</a:t>
            </a:r>
            <a:r>
              <a:rPr lang="en-US" altLang="zh-CN" sz="3200" b="0">
                <a:latin typeface="Century Gothic" charset="0"/>
              </a:rPr>
              <a:t> 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1905000" y="2116138"/>
            <a:ext cx="7010400" cy="3081337"/>
          </a:xfrm>
          <a:prstGeom prst="rect">
            <a:avLst/>
          </a:prstGeom>
          <a:solidFill>
            <a:schemeClr val="accent1">
              <a:alpha val="74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buFontTx/>
              <a:buChar char="•"/>
            </a:pPr>
            <a:r>
              <a:rPr lang="en-US" altLang="zh-CN" sz="2800">
                <a:latin typeface="Century Gothic" charset="0"/>
              </a:rPr>
              <a:t>A call to return to God and his Word</a:t>
            </a:r>
          </a:p>
          <a:p>
            <a:pPr lvl="1">
              <a:buFontTx/>
              <a:buChar char="•"/>
            </a:pPr>
            <a:endParaRPr lang="en-US" altLang="zh-CN" sz="2800">
              <a:latin typeface="Century Gothic" charset="0"/>
            </a:endParaRPr>
          </a:p>
          <a:p>
            <a:pPr lvl="1">
              <a:buFontTx/>
              <a:buChar char="•"/>
            </a:pPr>
            <a:r>
              <a:rPr lang="en-US" altLang="zh-CN" sz="2800">
                <a:latin typeface="Century Gothic" charset="0"/>
              </a:rPr>
              <a:t>A call to personal holiness</a:t>
            </a:r>
          </a:p>
          <a:p>
            <a:pPr lvl="1">
              <a:buFontTx/>
              <a:buChar char="•"/>
            </a:pPr>
            <a:endParaRPr lang="en-US" altLang="zh-CN" sz="2800">
              <a:latin typeface="Century Gothic" charset="0"/>
            </a:endParaRPr>
          </a:p>
          <a:p>
            <a:pPr lvl="1">
              <a:buFontTx/>
              <a:buChar char="•"/>
            </a:pPr>
            <a:r>
              <a:rPr lang="en-US" altLang="zh-CN" sz="2800">
                <a:latin typeface="Century Gothic" charset="0"/>
              </a:rPr>
              <a:t>A call to be at peace with each other</a:t>
            </a:r>
            <a:endParaRPr lang="zh-CN" altLang="en-US" sz="280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30480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620 - 605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38" name="Picture 18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4191000" y="212725"/>
            <a:ext cx="496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Habakkuk .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081338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620 - 605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Babylon’s </a:t>
            </a:r>
          </a:p>
          <a:p>
            <a:r>
              <a:rPr lang="en-US" altLang="zh-CN" sz="2800">
                <a:latin typeface="Century Gothic" charset="0"/>
              </a:rPr>
              <a:t>destruction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8745" name="Text Box 25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8746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8747" name="Text Box 27"/>
          <p:cNvSpPr txBox="1">
            <a:spLocks noChangeArrowheads="1"/>
          </p:cNvSpPr>
          <p:nvPr/>
        </p:nvSpPr>
        <p:spPr bwMode="auto">
          <a:xfrm>
            <a:off x="1162050" y="5819775"/>
            <a:ext cx="11191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8748" name="Text Box 28"/>
          <p:cNvSpPr txBox="1">
            <a:spLocks noChangeArrowheads="1"/>
          </p:cNvSpPr>
          <p:nvPr/>
        </p:nvSpPr>
        <p:spPr bwMode="auto">
          <a:xfrm>
            <a:off x="1314450" y="55626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58749" name="Text Box 29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58750" name="Text Box 30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latin typeface="Century Gothic" charset="0"/>
              <a:cs typeface="Times New Roman" charset="0"/>
            </a:endParaRPr>
          </a:p>
        </p:txBody>
      </p:sp>
      <p:sp>
        <p:nvSpPr>
          <p:cNvPr id="158752" name="Text Box 32"/>
          <p:cNvSpPr txBox="1">
            <a:spLocks noChangeArrowheads="1"/>
          </p:cNvSpPr>
          <p:nvPr/>
        </p:nvSpPr>
        <p:spPr bwMode="auto">
          <a:xfrm>
            <a:off x="76200" y="52578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58753" name="Text Box 33"/>
          <p:cNvSpPr txBox="1">
            <a:spLocks noChangeArrowheads="1"/>
          </p:cNvSpPr>
          <p:nvPr/>
        </p:nvSpPr>
        <p:spPr bwMode="auto">
          <a:xfrm>
            <a:off x="76200" y="54864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58754" name="Text Box 34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8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8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8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8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8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8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8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8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8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8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8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8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4191000" y="212725"/>
            <a:ext cx="496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Habakkuk .</a:t>
            </a:r>
          </a:p>
        </p:txBody>
      </p:sp>
      <p:pic>
        <p:nvPicPr>
          <p:cNvPr id="198661" name="Picture 5" descr="j038267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04800"/>
            <a:ext cx="44084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3200400" y="5334000"/>
            <a:ext cx="5105400" cy="5191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C0066"/>
                </a:solidFill>
                <a:latin typeface="Century Gothic" charset="0"/>
              </a:rPr>
              <a:t>Why do the wicked prosper?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/>
      <p:bldP spid="1986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7" name="Picture 7" descr="j023899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514600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2895600" y="6072188"/>
            <a:ext cx="2816225" cy="519112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Field Education</a:t>
            </a:r>
          </a:p>
        </p:txBody>
      </p:sp>
      <p:pic>
        <p:nvPicPr>
          <p:cNvPr id="199686" name="Picture 6" descr="j040064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3764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4191000" y="212725"/>
            <a:ext cx="496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Habakkuk .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838200" y="3505200"/>
            <a:ext cx="2559050" cy="519113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Hermeneutics</a:t>
            </a:r>
          </a:p>
        </p:txBody>
      </p:sp>
      <p:pic>
        <p:nvPicPr>
          <p:cNvPr id="199691" name="Picture 11" descr="BS00135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795588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1524000" y="1219200"/>
            <a:ext cx="2332038" cy="519113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Assignments</a:t>
            </a:r>
          </a:p>
        </p:txBody>
      </p:sp>
      <p:pic>
        <p:nvPicPr>
          <p:cNvPr id="199693" name="Picture 13" descr="j008862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828800"/>
            <a:ext cx="2284412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4038600" y="3810000"/>
            <a:ext cx="1449388" cy="519113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Grades</a:t>
            </a:r>
          </a:p>
        </p:txBody>
      </p:sp>
      <p:pic>
        <p:nvPicPr>
          <p:cNvPr id="1996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5606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6324600" y="5729288"/>
            <a:ext cx="2417763" cy="519112"/>
          </a:xfrm>
          <a:prstGeom prst="rect">
            <a:avLst/>
          </a:prstGeom>
          <a:solidFill>
            <a:schemeClr val="accent1">
              <a:alpha val="71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Relationships</a:t>
            </a: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 rot="-1113380">
            <a:off x="2020888" y="2676525"/>
            <a:ext cx="61944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Do you trust in God despite the perplexities of your life?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8" grpId="0" animBg="1"/>
      <p:bldP spid="199682" grpId="0"/>
      <p:bldP spid="199683" grpId="0"/>
      <p:bldP spid="199685" grpId="0" animBg="1"/>
      <p:bldP spid="199692" grpId="0" animBg="1"/>
      <p:bldP spid="199694" grpId="0" animBg="1"/>
      <p:bldP spid="199697" grpId="0" animBg="1"/>
      <p:bldP spid="1996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30480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625 - 585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 noChangeAspect="1"/>
          </p:cNvGrpSpPr>
          <p:nvPr/>
        </p:nvGrpSpPr>
        <p:grpSpPr bwMode="auto">
          <a:xfrm>
            <a:off x="762000" y="493713"/>
            <a:ext cx="6858000" cy="5457825"/>
            <a:chOff x="480" y="311"/>
            <a:chExt cx="4320" cy="3438"/>
          </a:xfrm>
        </p:grpSpPr>
        <p:sp>
          <p:nvSpPr>
            <p:cNvPr id="2344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311"/>
              <a:ext cx="4320" cy="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0" name="Freeform 4"/>
            <p:cNvSpPr>
              <a:spLocks/>
            </p:cNvSpPr>
            <p:nvPr/>
          </p:nvSpPr>
          <p:spPr bwMode="auto">
            <a:xfrm>
              <a:off x="695" y="3078"/>
              <a:ext cx="1851" cy="671"/>
            </a:xfrm>
            <a:custGeom>
              <a:avLst/>
              <a:gdLst>
                <a:gd name="T0" fmla="*/ 0 w 1851"/>
                <a:gd name="T1" fmla="*/ 293 h 671"/>
                <a:gd name="T2" fmla="*/ 139 w 1851"/>
                <a:gd name="T3" fmla="*/ 671 h 671"/>
                <a:gd name="T4" fmla="*/ 384 w 1851"/>
                <a:gd name="T5" fmla="*/ 562 h 671"/>
                <a:gd name="T6" fmla="*/ 606 w 1851"/>
                <a:gd name="T7" fmla="*/ 532 h 671"/>
                <a:gd name="T8" fmla="*/ 821 w 1851"/>
                <a:gd name="T9" fmla="*/ 562 h 671"/>
                <a:gd name="T10" fmla="*/ 1049 w 1851"/>
                <a:gd name="T11" fmla="*/ 599 h 671"/>
                <a:gd name="T12" fmla="*/ 1216 w 1851"/>
                <a:gd name="T13" fmla="*/ 619 h 671"/>
                <a:gd name="T14" fmla="*/ 1407 w 1851"/>
                <a:gd name="T15" fmla="*/ 602 h 671"/>
                <a:gd name="T16" fmla="*/ 1612 w 1851"/>
                <a:gd name="T17" fmla="*/ 515 h 671"/>
                <a:gd name="T18" fmla="*/ 1740 w 1851"/>
                <a:gd name="T19" fmla="*/ 539 h 671"/>
                <a:gd name="T20" fmla="*/ 1818 w 1851"/>
                <a:gd name="T21" fmla="*/ 491 h 671"/>
                <a:gd name="T22" fmla="*/ 1851 w 1851"/>
                <a:gd name="T23" fmla="*/ 413 h 671"/>
                <a:gd name="T24" fmla="*/ 1755 w 1851"/>
                <a:gd name="T25" fmla="*/ 159 h 671"/>
                <a:gd name="T26" fmla="*/ 1384 w 1851"/>
                <a:gd name="T27" fmla="*/ 24 h 671"/>
                <a:gd name="T28" fmla="*/ 1129 w 1851"/>
                <a:gd name="T29" fmla="*/ 0 h 671"/>
                <a:gd name="T30" fmla="*/ 869 w 1851"/>
                <a:gd name="T31" fmla="*/ 42 h 671"/>
                <a:gd name="T32" fmla="*/ 812 w 1851"/>
                <a:gd name="T33" fmla="*/ 42 h 671"/>
                <a:gd name="T34" fmla="*/ 723 w 1851"/>
                <a:gd name="T35" fmla="*/ 85 h 671"/>
                <a:gd name="T36" fmla="*/ 536 w 1851"/>
                <a:gd name="T37" fmla="*/ 167 h 671"/>
                <a:gd name="T38" fmla="*/ 432 w 1851"/>
                <a:gd name="T39" fmla="*/ 215 h 671"/>
                <a:gd name="T40" fmla="*/ 298 w 1851"/>
                <a:gd name="T41" fmla="*/ 254 h 671"/>
                <a:gd name="T42" fmla="*/ 43 w 1851"/>
                <a:gd name="T43" fmla="*/ 293 h 671"/>
                <a:gd name="T44" fmla="*/ 0 w 1851"/>
                <a:gd name="T45" fmla="*/ 2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1" h="671">
                  <a:moveTo>
                    <a:pt x="0" y="293"/>
                  </a:moveTo>
                  <a:lnTo>
                    <a:pt x="139" y="671"/>
                  </a:lnTo>
                  <a:lnTo>
                    <a:pt x="384" y="562"/>
                  </a:lnTo>
                  <a:lnTo>
                    <a:pt x="606" y="532"/>
                  </a:lnTo>
                  <a:lnTo>
                    <a:pt x="821" y="562"/>
                  </a:lnTo>
                  <a:lnTo>
                    <a:pt x="1049" y="599"/>
                  </a:lnTo>
                  <a:lnTo>
                    <a:pt x="1216" y="619"/>
                  </a:lnTo>
                  <a:lnTo>
                    <a:pt x="1407" y="602"/>
                  </a:lnTo>
                  <a:lnTo>
                    <a:pt x="1612" y="515"/>
                  </a:lnTo>
                  <a:lnTo>
                    <a:pt x="1740" y="539"/>
                  </a:lnTo>
                  <a:lnTo>
                    <a:pt x="1818" y="491"/>
                  </a:lnTo>
                  <a:lnTo>
                    <a:pt x="1851" y="413"/>
                  </a:lnTo>
                  <a:lnTo>
                    <a:pt x="1755" y="159"/>
                  </a:lnTo>
                  <a:lnTo>
                    <a:pt x="1384" y="24"/>
                  </a:lnTo>
                  <a:lnTo>
                    <a:pt x="1129" y="0"/>
                  </a:lnTo>
                  <a:lnTo>
                    <a:pt x="869" y="42"/>
                  </a:lnTo>
                  <a:lnTo>
                    <a:pt x="812" y="42"/>
                  </a:lnTo>
                  <a:lnTo>
                    <a:pt x="723" y="85"/>
                  </a:lnTo>
                  <a:lnTo>
                    <a:pt x="536" y="167"/>
                  </a:lnTo>
                  <a:lnTo>
                    <a:pt x="432" y="215"/>
                  </a:lnTo>
                  <a:lnTo>
                    <a:pt x="298" y="254"/>
                  </a:lnTo>
                  <a:lnTo>
                    <a:pt x="43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1" name="Freeform 5"/>
            <p:cNvSpPr>
              <a:spLocks/>
            </p:cNvSpPr>
            <p:nvPr/>
          </p:nvSpPr>
          <p:spPr bwMode="auto">
            <a:xfrm>
              <a:off x="530" y="912"/>
              <a:ext cx="1722" cy="1326"/>
            </a:xfrm>
            <a:custGeom>
              <a:avLst/>
              <a:gdLst>
                <a:gd name="T0" fmla="*/ 20 w 1722"/>
                <a:gd name="T1" fmla="*/ 1326 h 1326"/>
                <a:gd name="T2" fmla="*/ 0 w 1722"/>
                <a:gd name="T3" fmla="*/ 866 h 1326"/>
                <a:gd name="T4" fmla="*/ 143 w 1722"/>
                <a:gd name="T5" fmla="*/ 821 h 1326"/>
                <a:gd name="T6" fmla="*/ 334 w 1722"/>
                <a:gd name="T7" fmla="*/ 706 h 1326"/>
                <a:gd name="T8" fmla="*/ 495 w 1722"/>
                <a:gd name="T9" fmla="*/ 460 h 1326"/>
                <a:gd name="T10" fmla="*/ 669 w 1722"/>
                <a:gd name="T11" fmla="*/ 222 h 1326"/>
                <a:gd name="T12" fmla="*/ 717 w 1722"/>
                <a:gd name="T13" fmla="*/ 167 h 1326"/>
                <a:gd name="T14" fmla="*/ 810 w 1722"/>
                <a:gd name="T15" fmla="*/ 159 h 1326"/>
                <a:gd name="T16" fmla="*/ 1001 w 1722"/>
                <a:gd name="T17" fmla="*/ 96 h 1326"/>
                <a:gd name="T18" fmla="*/ 1160 w 1722"/>
                <a:gd name="T19" fmla="*/ 9 h 1326"/>
                <a:gd name="T20" fmla="*/ 1192 w 1722"/>
                <a:gd name="T21" fmla="*/ 0 h 1326"/>
                <a:gd name="T22" fmla="*/ 1468 w 1722"/>
                <a:gd name="T23" fmla="*/ 128 h 1326"/>
                <a:gd name="T24" fmla="*/ 1536 w 1722"/>
                <a:gd name="T25" fmla="*/ 167 h 1326"/>
                <a:gd name="T26" fmla="*/ 1683 w 1722"/>
                <a:gd name="T27" fmla="*/ 219 h 1326"/>
                <a:gd name="T28" fmla="*/ 1722 w 1722"/>
                <a:gd name="T29" fmla="*/ 350 h 1326"/>
                <a:gd name="T30" fmla="*/ 1414 w 1722"/>
                <a:gd name="T31" fmla="*/ 769 h 1326"/>
                <a:gd name="T32" fmla="*/ 834 w 1722"/>
                <a:gd name="T33" fmla="*/ 1029 h 1326"/>
                <a:gd name="T34" fmla="*/ 756 w 1722"/>
                <a:gd name="T35" fmla="*/ 1029 h 1326"/>
                <a:gd name="T36" fmla="*/ 688 w 1722"/>
                <a:gd name="T37" fmla="*/ 1098 h 1326"/>
                <a:gd name="T38" fmla="*/ 606 w 1722"/>
                <a:gd name="T39" fmla="*/ 1094 h 1326"/>
                <a:gd name="T40" fmla="*/ 408 w 1722"/>
                <a:gd name="T41" fmla="*/ 1179 h 1326"/>
                <a:gd name="T42" fmla="*/ 20 w 1722"/>
                <a:gd name="T43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2" h="1326">
                  <a:moveTo>
                    <a:pt x="20" y="1326"/>
                  </a:moveTo>
                  <a:lnTo>
                    <a:pt x="0" y="866"/>
                  </a:lnTo>
                  <a:lnTo>
                    <a:pt x="143" y="821"/>
                  </a:lnTo>
                  <a:lnTo>
                    <a:pt x="334" y="706"/>
                  </a:lnTo>
                  <a:lnTo>
                    <a:pt x="495" y="460"/>
                  </a:lnTo>
                  <a:lnTo>
                    <a:pt x="669" y="222"/>
                  </a:lnTo>
                  <a:lnTo>
                    <a:pt x="717" y="167"/>
                  </a:lnTo>
                  <a:lnTo>
                    <a:pt x="810" y="159"/>
                  </a:lnTo>
                  <a:lnTo>
                    <a:pt x="1001" y="96"/>
                  </a:lnTo>
                  <a:lnTo>
                    <a:pt x="1160" y="9"/>
                  </a:lnTo>
                  <a:lnTo>
                    <a:pt x="1192" y="0"/>
                  </a:lnTo>
                  <a:lnTo>
                    <a:pt x="1468" y="128"/>
                  </a:lnTo>
                  <a:lnTo>
                    <a:pt x="1536" y="167"/>
                  </a:lnTo>
                  <a:lnTo>
                    <a:pt x="1683" y="219"/>
                  </a:lnTo>
                  <a:lnTo>
                    <a:pt x="1722" y="350"/>
                  </a:lnTo>
                  <a:lnTo>
                    <a:pt x="1414" y="769"/>
                  </a:lnTo>
                  <a:lnTo>
                    <a:pt x="834" y="1029"/>
                  </a:lnTo>
                  <a:lnTo>
                    <a:pt x="756" y="1029"/>
                  </a:lnTo>
                  <a:lnTo>
                    <a:pt x="688" y="1098"/>
                  </a:lnTo>
                  <a:lnTo>
                    <a:pt x="606" y="1094"/>
                  </a:lnTo>
                  <a:lnTo>
                    <a:pt x="408" y="1179"/>
                  </a:lnTo>
                  <a:lnTo>
                    <a:pt x="20" y="13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2" name="Freeform 6"/>
            <p:cNvSpPr>
              <a:spLocks/>
            </p:cNvSpPr>
            <p:nvPr/>
          </p:nvSpPr>
          <p:spPr bwMode="auto">
            <a:xfrm>
              <a:off x="480" y="311"/>
              <a:ext cx="4320" cy="3438"/>
            </a:xfrm>
            <a:custGeom>
              <a:avLst/>
              <a:gdLst>
                <a:gd name="T0" fmla="*/ 3801 w 4320"/>
                <a:gd name="T1" fmla="*/ 367 h 3438"/>
                <a:gd name="T2" fmla="*/ 3451 w 4320"/>
                <a:gd name="T3" fmla="*/ 606 h 3438"/>
                <a:gd name="T4" fmla="*/ 2665 w 4320"/>
                <a:gd name="T5" fmla="*/ 940 h 3438"/>
                <a:gd name="T6" fmla="*/ 1961 w 4320"/>
                <a:gd name="T7" fmla="*/ 1215 h 3438"/>
                <a:gd name="T8" fmla="*/ 1203 w 4320"/>
                <a:gd name="T9" fmla="*/ 1556 h 3438"/>
                <a:gd name="T10" fmla="*/ 1816 w 4320"/>
                <a:gd name="T11" fmla="*/ 1493 h 3438"/>
                <a:gd name="T12" fmla="*/ 2354 w 4320"/>
                <a:gd name="T13" fmla="*/ 1411 h 3438"/>
                <a:gd name="T14" fmla="*/ 3584 w 4320"/>
                <a:gd name="T15" fmla="*/ 1218 h 3438"/>
                <a:gd name="T16" fmla="*/ 4198 w 4320"/>
                <a:gd name="T17" fmla="*/ 2079 h 3438"/>
                <a:gd name="T18" fmla="*/ 3864 w 4320"/>
                <a:gd name="T19" fmla="*/ 2930 h 3438"/>
                <a:gd name="T20" fmla="*/ 2856 w 4320"/>
                <a:gd name="T21" fmla="*/ 3073 h 3438"/>
                <a:gd name="T22" fmla="*/ 2037 w 4320"/>
                <a:gd name="T23" fmla="*/ 3277 h 3438"/>
                <a:gd name="T24" fmla="*/ 1490 w 4320"/>
                <a:gd name="T25" fmla="*/ 3401 h 3438"/>
                <a:gd name="T26" fmla="*/ 706 w 4320"/>
                <a:gd name="T27" fmla="*/ 3325 h 3438"/>
                <a:gd name="T28" fmla="*/ 410 w 4320"/>
                <a:gd name="T29" fmla="*/ 3377 h 3438"/>
                <a:gd name="T30" fmla="*/ 539 w 4320"/>
                <a:gd name="T31" fmla="*/ 3210 h 3438"/>
                <a:gd name="T32" fmla="*/ 630 w 4320"/>
                <a:gd name="T33" fmla="*/ 3136 h 3438"/>
                <a:gd name="T34" fmla="*/ 812 w 4320"/>
                <a:gd name="T35" fmla="*/ 3191 h 3438"/>
                <a:gd name="T36" fmla="*/ 938 w 4320"/>
                <a:gd name="T37" fmla="*/ 3271 h 3438"/>
                <a:gd name="T38" fmla="*/ 1045 w 4320"/>
                <a:gd name="T39" fmla="*/ 3271 h 3438"/>
                <a:gd name="T40" fmla="*/ 1208 w 4320"/>
                <a:gd name="T41" fmla="*/ 3136 h 3438"/>
                <a:gd name="T42" fmla="*/ 1275 w 4320"/>
                <a:gd name="T43" fmla="*/ 3366 h 3438"/>
                <a:gd name="T44" fmla="*/ 1427 w 4320"/>
                <a:gd name="T45" fmla="*/ 3277 h 3438"/>
                <a:gd name="T46" fmla="*/ 1555 w 4320"/>
                <a:gd name="T47" fmla="*/ 3180 h 3438"/>
                <a:gd name="T48" fmla="*/ 1653 w 4320"/>
                <a:gd name="T49" fmla="*/ 3295 h 3438"/>
                <a:gd name="T50" fmla="*/ 1774 w 4320"/>
                <a:gd name="T51" fmla="*/ 3245 h 3438"/>
                <a:gd name="T52" fmla="*/ 1887 w 4320"/>
                <a:gd name="T53" fmla="*/ 3286 h 3438"/>
                <a:gd name="T54" fmla="*/ 1874 w 4320"/>
                <a:gd name="T55" fmla="*/ 3212 h 3438"/>
                <a:gd name="T56" fmla="*/ 1468 w 4320"/>
                <a:gd name="T57" fmla="*/ 3047 h 3438"/>
                <a:gd name="T58" fmla="*/ 1979 w 4320"/>
                <a:gd name="T59" fmla="*/ 2995 h 3438"/>
                <a:gd name="T60" fmla="*/ 1492 w 4320"/>
                <a:gd name="T61" fmla="*/ 2895 h 3438"/>
                <a:gd name="T62" fmla="*/ 830 w 4320"/>
                <a:gd name="T63" fmla="*/ 2911 h 3438"/>
                <a:gd name="T64" fmla="*/ 317 w 4320"/>
                <a:gd name="T65" fmla="*/ 3056 h 3438"/>
                <a:gd name="T66" fmla="*/ 597 w 4320"/>
                <a:gd name="T67" fmla="*/ 2984 h 3438"/>
                <a:gd name="T68" fmla="*/ 1030 w 4320"/>
                <a:gd name="T69" fmla="*/ 2520 h 3438"/>
                <a:gd name="T70" fmla="*/ 778 w 4320"/>
                <a:gd name="T71" fmla="*/ 1682 h 3438"/>
                <a:gd name="T72" fmla="*/ 187 w 4320"/>
                <a:gd name="T73" fmla="*/ 1890 h 3438"/>
                <a:gd name="T74" fmla="*/ 154 w 4320"/>
                <a:gd name="T75" fmla="*/ 1706 h 3438"/>
                <a:gd name="T76" fmla="*/ 289 w 4320"/>
                <a:gd name="T77" fmla="*/ 1832 h 3438"/>
                <a:gd name="T78" fmla="*/ 367 w 4320"/>
                <a:gd name="T79" fmla="*/ 1804 h 3438"/>
                <a:gd name="T80" fmla="*/ 454 w 4320"/>
                <a:gd name="T81" fmla="*/ 1578 h 3438"/>
                <a:gd name="T82" fmla="*/ 510 w 4320"/>
                <a:gd name="T83" fmla="*/ 1454 h 3438"/>
                <a:gd name="T84" fmla="*/ 595 w 4320"/>
                <a:gd name="T85" fmla="*/ 1419 h 3438"/>
                <a:gd name="T86" fmla="*/ 658 w 4320"/>
                <a:gd name="T87" fmla="*/ 1430 h 3438"/>
                <a:gd name="T88" fmla="*/ 730 w 4320"/>
                <a:gd name="T89" fmla="*/ 1374 h 3438"/>
                <a:gd name="T90" fmla="*/ 1147 w 4320"/>
                <a:gd name="T91" fmla="*/ 1385 h 3438"/>
                <a:gd name="T92" fmla="*/ 1596 w 4320"/>
                <a:gd name="T93" fmla="*/ 799 h 3438"/>
                <a:gd name="T94" fmla="*/ 995 w 4320"/>
                <a:gd name="T95" fmla="*/ 1090 h 3438"/>
                <a:gd name="T96" fmla="*/ 938 w 4320"/>
                <a:gd name="T97" fmla="*/ 988 h 3438"/>
                <a:gd name="T98" fmla="*/ 1038 w 4320"/>
                <a:gd name="T99" fmla="*/ 948 h 3438"/>
                <a:gd name="T100" fmla="*/ 1132 w 4320"/>
                <a:gd name="T101" fmla="*/ 807 h 3438"/>
                <a:gd name="T102" fmla="*/ 1264 w 4320"/>
                <a:gd name="T103" fmla="*/ 740 h 3438"/>
                <a:gd name="T104" fmla="*/ 1423 w 4320"/>
                <a:gd name="T105" fmla="*/ 749 h 3438"/>
                <a:gd name="T106" fmla="*/ 1264 w 4320"/>
                <a:gd name="T107" fmla="*/ 627 h 3438"/>
                <a:gd name="T108" fmla="*/ 841 w 4320"/>
                <a:gd name="T109" fmla="*/ 771 h 3438"/>
                <a:gd name="T110" fmla="*/ 384 w 4320"/>
                <a:gd name="T111" fmla="*/ 1307 h 3438"/>
                <a:gd name="T112" fmla="*/ 191 w 4320"/>
                <a:gd name="T113" fmla="*/ 1409 h 3438"/>
                <a:gd name="T114" fmla="*/ 862 w 4320"/>
                <a:gd name="T115" fmla="*/ 738 h 3438"/>
                <a:gd name="T116" fmla="*/ 1392 w 4320"/>
                <a:gd name="T117" fmla="*/ 653 h 3438"/>
                <a:gd name="T118" fmla="*/ 2083 w 4320"/>
                <a:gd name="T119" fmla="*/ 597 h 3438"/>
                <a:gd name="T120" fmla="*/ 2791 w 4320"/>
                <a:gd name="T121" fmla="*/ 308 h 3438"/>
                <a:gd name="T122" fmla="*/ 3599 w 4320"/>
                <a:gd name="T123" fmla="*/ 119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3438">
                  <a:moveTo>
                    <a:pt x="3599" y="119"/>
                  </a:moveTo>
                  <a:lnTo>
                    <a:pt x="3610" y="137"/>
                  </a:lnTo>
                  <a:lnTo>
                    <a:pt x="3623" y="154"/>
                  </a:lnTo>
                  <a:lnTo>
                    <a:pt x="3634" y="174"/>
                  </a:lnTo>
                  <a:lnTo>
                    <a:pt x="3645" y="191"/>
                  </a:lnTo>
                  <a:lnTo>
                    <a:pt x="3655" y="208"/>
                  </a:lnTo>
                  <a:lnTo>
                    <a:pt x="3666" y="226"/>
                  </a:lnTo>
                  <a:lnTo>
                    <a:pt x="3675" y="245"/>
                  </a:lnTo>
                  <a:lnTo>
                    <a:pt x="3684" y="265"/>
                  </a:lnTo>
                  <a:lnTo>
                    <a:pt x="3692" y="278"/>
                  </a:lnTo>
                  <a:lnTo>
                    <a:pt x="3703" y="282"/>
                  </a:lnTo>
                  <a:lnTo>
                    <a:pt x="3716" y="284"/>
                  </a:lnTo>
                  <a:lnTo>
                    <a:pt x="3727" y="282"/>
                  </a:lnTo>
                  <a:lnTo>
                    <a:pt x="3738" y="280"/>
                  </a:lnTo>
                  <a:lnTo>
                    <a:pt x="3749" y="282"/>
                  </a:lnTo>
                  <a:lnTo>
                    <a:pt x="3755" y="287"/>
                  </a:lnTo>
                  <a:lnTo>
                    <a:pt x="3760" y="300"/>
                  </a:lnTo>
                  <a:lnTo>
                    <a:pt x="3770" y="313"/>
                  </a:lnTo>
                  <a:lnTo>
                    <a:pt x="3781" y="326"/>
                  </a:lnTo>
                  <a:lnTo>
                    <a:pt x="3788" y="339"/>
                  </a:lnTo>
                  <a:lnTo>
                    <a:pt x="3794" y="354"/>
                  </a:lnTo>
                  <a:lnTo>
                    <a:pt x="3801" y="367"/>
                  </a:lnTo>
                  <a:lnTo>
                    <a:pt x="3810" y="382"/>
                  </a:lnTo>
                  <a:lnTo>
                    <a:pt x="3816" y="395"/>
                  </a:lnTo>
                  <a:lnTo>
                    <a:pt x="3827" y="406"/>
                  </a:lnTo>
                  <a:lnTo>
                    <a:pt x="3829" y="421"/>
                  </a:lnTo>
                  <a:lnTo>
                    <a:pt x="3825" y="432"/>
                  </a:lnTo>
                  <a:lnTo>
                    <a:pt x="3814" y="438"/>
                  </a:lnTo>
                  <a:lnTo>
                    <a:pt x="3801" y="443"/>
                  </a:lnTo>
                  <a:lnTo>
                    <a:pt x="3788" y="447"/>
                  </a:lnTo>
                  <a:lnTo>
                    <a:pt x="3775" y="451"/>
                  </a:lnTo>
                  <a:lnTo>
                    <a:pt x="3762" y="458"/>
                  </a:lnTo>
                  <a:lnTo>
                    <a:pt x="3755" y="469"/>
                  </a:lnTo>
                  <a:lnTo>
                    <a:pt x="3731" y="482"/>
                  </a:lnTo>
                  <a:lnTo>
                    <a:pt x="3708" y="495"/>
                  </a:lnTo>
                  <a:lnTo>
                    <a:pt x="3686" y="506"/>
                  </a:lnTo>
                  <a:lnTo>
                    <a:pt x="3662" y="517"/>
                  </a:lnTo>
                  <a:lnTo>
                    <a:pt x="3638" y="527"/>
                  </a:lnTo>
                  <a:lnTo>
                    <a:pt x="3614" y="538"/>
                  </a:lnTo>
                  <a:lnTo>
                    <a:pt x="3590" y="551"/>
                  </a:lnTo>
                  <a:lnTo>
                    <a:pt x="3566" y="564"/>
                  </a:lnTo>
                  <a:lnTo>
                    <a:pt x="3527" y="577"/>
                  </a:lnTo>
                  <a:lnTo>
                    <a:pt x="3488" y="590"/>
                  </a:lnTo>
                  <a:lnTo>
                    <a:pt x="3451" y="606"/>
                  </a:lnTo>
                  <a:lnTo>
                    <a:pt x="3412" y="621"/>
                  </a:lnTo>
                  <a:lnTo>
                    <a:pt x="3375" y="636"/>
                  </a:lnTo>
                  <a:lnTo>
                    <a:pt x="3336" y="651"/>
                  </a:lnTo>
                  <a:lnTo>
                    <a:pt x="3299" y="666"/>
                  </a:lnTo>
                  <a:lnTo>
                    <a:pt x="3262" y="682"/>
                  </a:lnTo>
                  <a:lnTo>
                    <a:pt x="3225" y="699"/>
                  </a:lnTo>
                  <a:lnTo>
                    <a:pt x="3188" y="716"/>
                  </a:lnTo>
                  <a:lnTo>
                    <a:pt x="3151" y="731"/>
                  </a:lnTo>
                  <a:lnTo>
                    <a:pt x="3115" y="749"/>
                  </a:lnTo>
                  <a:lnTo>
                    <a:pt x="3078" y="766"/>
                  </a:lnTo>
                  <a:lnTo>
                    <a:pt x="3041" y="781"/>
                  </a:lnTo>
                  <a:lnTo>
                    <a:pt x="3004" y="799"/>
                  </a:lnTo>
                  <a:lnTo>
                    <a:pt x="2967" y="814"/>
                  </a:lnTo>
                  <a:lnTo>
                    <a:pt x="2930" y="825"/>
                  </a:lnTo>
                  <a:lnTo>
                    <a:pt x="2895" y="840"/>
                  </a:lnTo>
                  <a:lnTo>
                    <a:pt x="2863" y="855"/>
                  </a:lnTo>
                  <a:lnTo>
                    <a:pt x="2828" y="870"/>
                  </a:lnTo>
                  <a:lnTo>
                    <a:pt x="2795" y="886"/>
                  </a:lnTo>
                  <a:lnTo>
                    <a:pt x="2761" y="903"/>
                  </a:lnTo>
                  <a:lnTo>
                    <a:pt x="2726" y="918"/>
                  </a:lnTo>
                  <a:lnTo>
                    <a:pt x="2691" y="931"/>
                  </a:lnTo>
                  <a:lnTo>
                    <a:pt x="2665" y="940"/>
                  </a:lnTo>
                  <a:lnTo>
                    <a:pt x="2641" y="948"/>
                  </a:lnTo>
                  <a:lnTo>
                    <a:pt x="2615" y="957"/>
                  </a:lnTo>
                  <a:lnTo>
                    <a:pt x="2589" y="968"/>
                  </a:lnTo>
                  <a:lnTo>
                    <a:pt x="2565" y="977"/>
                  </a:lnTo>
                  <a:lnTo>
                    <a:pt x="2539" y="988"/>
                  </a:lnTo>
                  <a:lnTo>
                    <a:pt x="2515" y="998"/>
                  </a:lnTo>
                  <a:lnTo>
                    <a:pt x="2489" y="1007"/>
                  </a:lnTo>
                  <a:lnTo>
                    <a:pt x="2465" y="1018"/>
                  </a:lnTo>
                  <a:lnTo>
                    <a:pt x="2439" y="1029"/>
                  </a:lnTo>
                  <a:lnTo>
                    <a:pt x="2415" y="1040"/>
                  </a:lnTo>
                  <a:lnTo>
                    <a:pt x="2389" y="1051"/>
                  </a:lnTo>
                  <a:lnTo>
                    <a:pt x="2365" y="1061"/>
                  </a:lnTo>
                  <a:lnTo>
                    <a:pt x="2339" y="1072"/>
                  </a:lnTo>
                  <a:lnTo>
                    <a:pt x="2315" y="1081"/>
                  </a:lnTo>
                  <a:lnTo>
                    <a:pt x="2289" y="1092"/>
                  </a:lnTo>
                  <a:lnTo>
                    <a:pt x="2241" y="1107"/>
                  </a:lnTo>
                  <a:lnTo>
                    <a:pt x="2194" y="1122"/>
                  </a:lnTo>
                  <a:lnTo>
                    <a:pt x="2146" y="1139"/>
                  </a:lnTo>
                  <a:lnTo>
                    <a:pt x="2100" y="1159"/>
                  </a:lnTo>
                  <a:lnTo>
                    <a:pt x="2052" y="1176"/>
                  </a:lnTo>
                  <a:lnTo>
                    <a:pt x="2007" y="1196"/>
                  </a:lnTo>
                  <a:lnTo>
                    <a:pt x="1961" y="1215"/>
                  </a:lnTo>
                  <a:lnTo>
                    <a:pt x="1916" y="1235"/>
                  </a:lnTo>
                  <a:lnTo>
                    <a:pt x="1870" y="1257"/>
                  </a:lnTo>
                  <a:lnTo>
                    <a:pt x="1824" y="1276"/>
                  </a:lnTo>
                  <a:lnTo>
                    <a:pt x="1779" y="1296"/>
                  </a:lnTo>
                  <a:lnTo>
                    <a:pt x="1733" y="1317"/>
                  </a:lnTo>
                  <a:lnTo>
                    <a:pt x="1688" y="1337"/>
                  </a:lnTo>
                  <a:lnTo>
                    <a:pt x="1642" y="1357"/>
                  </a:lnTo>
                  <a:lnTo>
                    <a:pt x="1596" y="1376"/>
                  </a:lnTo>
                  <a:lnTo>
                    <a:pt x="1551" y="1396"/>
                  </a:lnTo>
                  <a:lnTo>
                    <a:pt x="1523" y="1406"/>
                  </a:lnTo>
                  <a:lnTo>
                    <a:pt x="1496" y="1417"/>
                  </a:lnTo>
                  <a:lnTo>
                    <a:pt x="1470" y="1430"/>
                  </a:lnTo>
                  <a:lnTo>
                    <a:pt x="1442" y="1441"/>
                  </a:lnTo>
                  <a:lnTo>
                    <a:pt x="1416" y="1454"/>
                  </a:lnTo>
                  <a:lnTo>
                    <a:pt x="1390" y="1467"/>
                  </a:lnTo>
                  <a:lnTo>
                    <a:pt x="1364" y="1478"/>
                  </a:lnTo>
                  <a:lnTo>
                    <a:pt x="1338" y="1491"/>
                  </a:lnTo>
                  <a:lnTo>
                    <a:pt x="1310" y="1504"/>
                  </a:lnTo>
                  <a:lnTo>
                    <a:pt x="1284" y="1517"/>
                  </a:lnTo>
                  <a:lnTo>
                    <a:pt x="1258" y="1530"/>
                  </a:lnTo>
                  <a:lnTo>
                    <a:pt x="1231" y="1543"/>
                  </a:lnTo>
                  <a:lnTo>
                    <a:pt x="1203" y="1556"/>
                  </a:lnTo>
                  <a:lnTo>
                    <a:pt x="1177" y="1567"/>
                  </a:lnTo>
                  <a:lnTo>
                    <a:pt x="1151" y="1580"/>
                  </a:lnTo>
                  <a:lnTo>
                    <a:pt x="1123" y="1591"/>
                  </a:lnTo>
                  <a:lnTo>
                    <a:pt x="1123" y="1597"/>
                  </a:lnTo>
                  <a:lnTo>
                    <a:pt x="1166" y="1591"/>
                  </a:lnTo>
                  <a:lnTo>
                    <a:pt x="1208" y="1587"/>
                  </a:lnTo>
                  <a:lnTo>
                    <a:pt x="1251" y="1580"/>
                  </a:lnTo>
                  <a:lnTo>
                    <a:pt x="1292" y="1574"/>
                  </a:lnTo>
                  <a:lnTo>
                    <a:pt x="1334" y="1567"/>
                  </a:lnTo>
                  <a:lnTo>
                    <a:pt x="1375" y="1561"/>
                  </a:lnTo>
                  <a:lnTo>
                    <a:pt x="1416" y="1554"/>
                  </a:lnTo>
                  <a:lnTo>
                    <a:pt x="1457" y="1548"/>
                  </a:lnTo>
                  <a:lnTo>
                    <a:pt x="1496" y="1541"/>
                  </a:lnTo>
                  <a:lnTo>
                    <a:pt x="1538" y="1535"/>
                  </a:lnTo>
                  <a:lnTo>
                    <a:pt x="1579" y="1528"/>
                  </a:lnTo>
                  <a:lnTo>
                    <a:pt x="1620" y="1521"/>
                  </a:lnTo>
                  <a:lnTo>
                    <a:pt x="1662" y="1515"/>
                  </a:lnTo>
                  <a:lnTo>
                    <a:pt x="1705" y="1508"/>
                  </a:lnTo>
                  <a:lnTo>
                    <a:pt x="1746" y="1502"/>
                  </a:lnTo>
                  <a:lnTo>
                    <a:pt x="1790" y="1495"/>
                  </a:lnTo>
                  <a:lnTo>
                    <a:pt x="1801" y="1493"/>
                  </a:lnTo>
                  <a:lnTo>
                    <a:pt x="1816" y="1493"/>
                  </a:lnTo>
                  <a:lnTo>
                    <a:pt x="1831" y="1493"/>
                  </a:lnTo>
                  <a:lnTo>
                    <a:pt x="1844" y="1489"/>
                  </a:lnTo>
                  <a:lnTo>
                    <a:pt x="1868" y="1485"/>
                  </a:lnTo>
                  <a:lnTo>
                    <a:pt x="1890" y="1482"/>
                  </a:lnTo>
                  <a:lnTo>
                    <a:pt x="1913" y="1478"/>
                  </a:lnTo>
                  <a:lnTo>
                    <a:pt x="1937" y="1476"/>
                  </a:lnTo>
                  <a:lnTo>
                    <a:pt x="1961" y="1472"/>
                  </a:lnTo>
                  <a:lnTo>
                    <a:pt x="1985" y="1467"/>
                  </a:lnTo>
                  <a:lnTo>
                    <a:pt x="2007" y="1465"/>
                  </a:lnTo>
                  <a:lnTo>
                    <a:pt x="2031" y="1461"/>
                  </a:lnTo>
                  <a:lnTo>
                    <a:pt x="2055" y="1456"/>
                  </a:lnTo>
                  <a:lnTo>
                    <a:pt x="2079" y="1454"/>
                  </a:lnTo>
                  <a:lnTo>
                    <a:pt x="2100" y="1450"/>
                  </a:lnTo>
                  <a:lnTo>
                    <a:pt x="2124" y="1446"/>
                  </a:lnTo>
                  <a:lnTo>
                    <a:pt x="2148" y="1441"/>
                  </a:lnTo>
                  <a:lnTo>
                    <a:pt x="2170" y="1437"/>
                  </a:lnTo>
                  <a:lnTo>
                    <a:pt x="2194" y="1433"/>
                  </a:lnTo>
                  <a:lnTo>
                    <a:pt x="2215" y="1428"/>
                  </a:lnTo>
                  <a:lnTo>
                    <a:pt x="2250" y="1424"/>
                  </a:lnTo>
                  <a:lnTo>
                    <a:pt x="2285" y="1419"/>
                  </a:lnTo>
                  <a:lnTo>
                    <a:pt x="2320" y="1415"/>
                  </a:lnTo>
                  <a:lnTo>
                    <a:pt x="2354" y="1411"/>
                  </a:lnTo>
                  <a:lnTo>
                    <a:pt x="2389" y="1404"/>
                  </a:lnTo>
                  <a:lnTo>
                    <a:pt x="2422" y="1400"/>
                  </a:lnTo>
                  <a:lnTo>
                    <a:pt x="2456" y="1393"/>
                  </a:lnTo>
                  <a:lnTo>
                    <a:pt x="2491" y="1387"/>
                  </a:lnTo>
                  <a:lnTo>
                    <a:pt x="2524" y="1380"/>
                  </a:lnTo>
                  <a:lnTo>
                    <a:pt x="2559" y="1374"/>
                  </a:lnTo>
                  <a:lnTo>
                    <a:pt x="2591" y="1367"/>
                  </a:lnTo>
                  <a:lnTo>
                    <a:pt x="2626" y="1363"/>
                  </a:lnTo>
                  <a:lnTo>
                    <a:pt x="2658" y="1357"/>
                  </a:lnTo>
                  <a:lnTo>
                    <a:pt x="2693" y="1352"/>
                  </a:lnTo>
                  <a:lnTo>
                    <a:pt x="2726" y="1348"/>
                  </a:lnTo>
                  <a:lnTo>
                    <a:pt x="2761" y="1344"/>
                  </a:lnTo>
                  <a:lnTo>
                    <a:pt x="2845" y="1333"/>
                  </a:lnTo>
                  <a:lnTo>
                    <a:pt x="2928" y="1322"/>
                  </a:lnTo>
                  <a:lnTo>
                    <a:pt x="3010" y="1309"/>
                  </a:lnTo>
                  <a:lnTo>
                    <a:pt x="3093" y="1298"/>
                  </a:lnTo>
                  <a:lnTo>
                    <a:pt x="3175" y="1285"/>
                  </a:lnTo>
                  <a:lnTo>
                    <a:pt x="3256" y="1270"/>
                  </a:lnTo>
                  <a:lnTo>
                    <a:pt x="3338" y="1257"/>
                  </a:lnTo>
                  <a:lnTo>
                    <a:pt x="3421" y="1244"/>
                  </a:lnTo>
                  <a:lnTo>
                    <a:pt x="3501" y="1231"/>
                  </a:lnTo>
                  <a:lnTo>
                    <a:pt x="3584" y="1218"/>
                  </a:lnTo>
                  <a:lnTo>
                    <a:pt x="3666" y="1202"/>
                  </a:lnTo>
                  <a:lnTo>
                    <a:pt x="3749" y="1189"/>
                  </a:lnTo>
                  <a:lnTo>
                    <a:pt x="3831" y="1179"/>
                  </a:lnTo>
                  <a:lnTo>
                    <a:pt x="3916" y="1166"/>
                  </a:lnTo>
                  <a:lnTo>
                    <a:pt x="3999" y="1155"/>
                  </a:lnTo>
                  <a:lnTo>
                    <a:pt x="4083" y="1144"/>
                  </a:lnTo>
                  <a:lnTo>
                    <a:pt x="4096" y="1148"/>
                  </a:lnTo>
                  <a:lnTo>
                    <a:pt x="4105" y="1157"/>
                  </a:lnTo>
                  <a:lnTo>
                    <a:pt x="4109" y="1168"/>
                  </a:lnTo>
                  <a:lnTo>
                    <a:pt x="4111" y="1179"/>
                  </a:lnTo>
                  <a:lnTo>
                    <a:pt x="4111" y="1200"/>
                  </a:lnTo>
                  <a:lnTo>
                    <a:pt x="4116" y="1222"/>
                  </a:lnTo>
                  <a:lnTo>
                    <a:pt x="4120" y="1246"/>
                  </a:lnTo>
                  <a:lnTo>
                    <a:pt x="4125" y="1268"/>
                  </a:lnTo>
                  <a:lnTo>
                    <a:pt x="4125" y="1289"/>
                  </a:lnTo>
                  <a:lnTo>
                    <a:pt x="4122" y="1309"/>
                  </a:lnTo>
                  <a:lnTo>
                    <a:pt x="4111" y="1326"/>
                  </a:lnTo>
                  <a:lnTo>
                    <a:pt x="4092" y="1339"/>
                  </a:lnTo>
                  <a:lnTo>
                    <a:pt x="4116" y="1526"/>
                  </a:lnTo>
                  <a:lnTo>
                    <a:pt x="4142" y="1710"/>
                  </a:lnTo>
                  <a:lnTo>
                    <a:pt x="4170" y="1895"/>
                  </a:lnTo>
                  <a:lnTo>
                    <a:pt x="4198" y="2079"/>
                  </a:lnTo>
                  <a:lnTo>
                    <a:pt x="4227" y="2264"/>
                  </a:lnTo>
                  <a:lnTo>
                    <a:pt x="4257" y="2446"/>
                  </a:lnTo>
                  <a:lnTo>
                    <a:pt x="4287" y="2631"/>
                  </a:lnTo>
                  <a:lnTo>
                    <a:pt x="4320" y="2817"/>
                  </a:lnTo>
                  <a:lnTo>
                    <a:pt x="4313" y="2828"/>
                  </a:lnTo>
                  <a:lnTo>
                    <a:pt x="4307" y="2839"/>
                  </a:lnTo>
                  <a:lnTo>
                    <a:pt x="4296" y="2850"/>
                  </a:lnTo>
                  <a:lnTo>
                    <a:pt x="4285" y="2858"/>
                  </a:lnTo>
                  <a:lnTo>
                    <a:pt x="4274" y="2867"/>
                  </a:lnTo>
                  <a:lnTo>
                    <a:pt x="4261" y="2874"/>
                  </a:lnTo>
                  <a:lnTo>
                    <a:pt x="4246" y="2878"/>
                  </a:lnTo>
                  <a:lnTo>
                    <a:pt x="4233" y="2882"/>
                  </a:lnTo>
                  <a:lnTo>
                    <a:pt x="4196" y="2887"/>
                  </a:lnTo>
                  <a:lnTo>
                    <a:pt x="4159" y="2889"/>
                  </a:lnTo>
                  <a:lnTo>
                    <a:pt x="4122" y="2893"/>
                  </a:lnTo>
                  <a:lnTo>
                    <a:pt x="4085" y="2898"/>
                  </a:lnTo>
                  <a:lnTo>
                    <a:pt x="4049" y="2904"/>
                  </a:lnTo>
                  <a:lnTo>
                    <a:pt x="4012" y="2908"/>
                  </a:lnTo>
                  <a:lnTo>
                    <a:pt x="3975" y="2913"/>
                  </a:lnTo>
                  <a:lnTo>
                    <a:pt x="3938" y="2919"/>
                  </a:lnTo>
                  <a:lnTo>
                    <a:pt x="3901" y="2926"/>
                  </a:lnTo>
                  <a:lnTo>
                    <a:pt x="3864" y="2930"/>
                  </a:lnTo>
                  <a:lnTo>
                    <a:pt x="3827" y="2937"/>
                  </a:lnTo>
                  <a:lnTo>
                    <a:pt x="3790" y="2941"/>
                  </a:lnTo>
                  <a:lnTo>
                    <a:pt x="3753" y="2947"/>
                  </a:lnTo>
                  <a:lnTo>
                    <a:pt x="3716" y="2952"/>
                  </a:lnTo>
                  <a:lnTo>
                    <a:pt x="3679" y="2958"/>
                  </a:lnTo>
                  <a:lnTo>
                    <a:pt x="3642" y="2963"/>
                  </a:lnTo>
                  <a:lnTo>
                    <a:pt x="3592" y="2969"/>
                  </a:lnTo>
                  <a:lnTo>
                    <a:pt x="3545" y="2976"/>
                  </a:lnTo>
                  <a:lnTo>
                    <a:pt x="3495" y="2982"/>
                  </a:lnTo>
                  <a:lnTo>
                    <a:pt x="3447" y="2989"/>
                  </a:lnTo>
                  <a:lnTo>
                    <a:pt x="3397" y="2995"/>
                  </a:lnTo>
                  <a:lnTo>
                    <a:pt x="3349" y="3002"/>
                  </a:lnTo>
                  <a:lnTo>
                    <a:pt x="3299" y="3008"/>
                  </a:lnTo>
                  <a:lnTo>
                    <a:pt x="3249" y="3015"/>
                  </a:lnTo>
                  <a:lnTo>
                    <a:pt x="3201" y="3021"/>
                  </a:lnTo>
                  <a:lnTo>
                    <a:pt x="3151" y="3030"/>
                  </a:lnTo>
                  <a:lnTo>
                    <a:pt x="3102" y="3036"/>
                  </a:lnTo>
                  <a:lnTo>
                    <a:pt x="3054" y="3043"/>
                  </a:lnTo>
                  <a:lnTo>
                    <a:pt x="3004" y="3052"/>
                  </a:lnTo>
                  <a:lnTo>
                    <a:pt x="2954" y="3058"/>
                  </a:lnTo>
                  <a:lnTo>
                    <a:pt x="2906" y="3065"/>
                  </a:lnTo>
                  <a:lnTo>
                    <a:pt x="2856" y="3073"/>
                  </a:lnTo>
                  <a:lnTo>
                    <a:pt x="2806" y="3080"/>
                  </a:lnTo>
                  <a:lnTo>
                    <a:pt x="2758" y="3089"/>
                  </a:lnTo>
                  <a:lnTo>
                    <a:pt x="2708" y="3095"/>
                  </a:lnTo>
                  <a:lnTo>
                    <a:pt x="2661" y="3104"/>
                  </a:lnTo>
                  <a:lnTo>
                    <a:pt x="2611" y="3112"/>
                  </a:lnTo>
                  <a:lnTo>
                    <a:pt x="2561" y="3119"/>
                  </a:lnTo>
                  <a:lnTo>
                    <a:pt x="2513" y="3128"/>
                  </a:lnTo>
                  <a:lnTo>
                    <a:pt x="2463" y="3136"/>
                  </a:lnTo>
                  <a:lnTo>
                    <a:pt x="2413" y="3143"/>
                  </a:lnTo>
                  <a:lnTo>
                    <a:pt x="2365" y="3152"/>
                  </a:lnTo>
                  <a:lnTo>
                    <a:pt x="2315" y="3160"/>
                  </a:lnTo>
                  <a:lnTo>
                    <a:pt x="2268" y="3169"/>
                  </a:lnTo>
                  <a:lnTo>
                    <a:pt x="2218" y="3178"/>
                  </a:lnTo>
                  <a:lnTo>
                    <a:pt x="2170" y="3184"/>
                  </a:lnTo>
                  <a:lnTo>
                    <a:pt x="2120" y="3193"/>
                  </a:lnTo>
                  <a:lnTo>
                    <a:pt x="2072" y="3201"/>
                  </a:lnTo>
                  <a:lnTo>
                    <a:pt x="2076" y="3212"/>
                  </a:lnTo>
                  <a:lnTo>
                    <a:pt x="2079" y="3227"/>
                  </a:lnTo>
                  <a:lnTo>
                    <a:pt x="2076" y="3240"/>
                  </a:lnTo>
                  <a:lnTo>
                    <a:pt x="2070" y="3254"/>
                  </a:lnTo>
                  <a:lnTo>
                    <a:pt x="2055" y="3264"/>
                  </a:lnTo>
                  <a:lnTo>
                    <a:pt x="2037" y="3277"/>
                  </a:lnTo>
                  <a:lnTo>
                    <a:pt x="2020" y="3288"/>
                  </a:lnTo>
                  <a:lnTo>
                    <a:pt x="2003" y="3299"/>
                  </a:lnTo>
                  <a:lnTo>
                    <a:pt x="1985" y="3308"/>
                  </a:lnTo>
                  <a:lnTo>
                    <a:pt x="1966" y="3312"/>
                  </a:lnTo>
                  <a:lnTo>
                    <a:pt x="1946" y="3314"/>
                  </a:lnTo>
                  <a:lnTo>
                    <a:pt x="1924" y="3310"/>
                  </a:lnTo>
                  <a:lnTo>
                    <a:pt x="1900" y="3321"/>
                  </a:lnTo>
                  <a:lnTo>
                    <a:pt x="1874" y="3329"/>
                  </a:lnTo>
                  <a:lnTo>
                    <a:pt x="1848" y="3338"/>
                  </a:lnTo>
                  <a:lnTo>
                    <a:pt x="1822" y="3347"/>
                  </a:lnTo>
                  <a:lnTo>
                    <a:pt x="1796" y="3353"/>
                  </a:lnTo>
                  <a:lnTo>
                    <a:pt x="1768" y="3358"/>
                  </a:lnTo>
                  <a:lnTo>
                    <a:pt x="1740" y="3364"/>
                  </a:lnTo>
                  <a:lnTo>
                    <a:pt x="1714" y="3369"/>
                  </a:lnTo>
                  <a:lnTo>
                    <a:pt x="1685" y="3373"/>
                  </a:lnTo>
                  <a:lnTo>
                    <a:pt x="1657" y="3377"/>
                  </a:lnTo>
                  <a:lnTo>
                    <a:pt x="1629" y="3382"/>
                  </a:lnTo>
                  <a:lnTo>
                    <a:pt x="1601" y="3384"/>
                  </a:lnTo>
                  <a:lnTo>
                    <a:pt x="1572" y="3388"/>
                  </a:lnTo>
                  <a:lnTo>
                    <a:pt x="1544" y="3392"/>
                  </a:lnTo>
                  <a:lnTo>
                    <a:pt x="1518" y="3397"/>
                  </a:lnTo>
                  <a:lnTo>
                    <a:pt x="1490" y="3401"/>
                  </a:lnTo>
                  <a:lnTo>
                    <a:pt x="1455" y="3401"/>
                  </a:lnTo>
                  <a:lnTo>
                    <a:pt x="1418" y="3401"/>
                  </a:lnTo>
                  <a:lnTo>
                    <a:pt x="1384" y="3401"/>
                  </a:lnTo>
                  <a:lnTo>
                    <a:pt x="1349" y="3399"/>
                  </a:lnTo>
                  <a:lnTo>
                    <a:pt x="1314" y="3399"/>
                  </a:lnTo>
                  <a:lnTo>
                    <a:pt x="1279" y="3397"/>
                  </a:lnTo>
                  <a:lnTo>
                    <a:pt x="1245" y="3395"/>
                  </a:lnTo>
                  <a:lnTo>
                    <a:pt x="1210" y="3392"/>
                  </a:lnTo>
                  <a:lnTo>
                    <a:pt x="1175" y="3388"/>
                  </a:lnTo>
                  <a:lnTo>
                    <a:pt x="1140" y="3384"/>
                  </a:lnTo>
                  <a:lnTo>
                    <a:pt x="1108" y="3377"/>
                  </a:lnTo>
                  <a:lnTo>
                    <a:pt x="1073" y="3371"/>
                  </a:lnTo>
                  <a:lnTo>
                    <a:pt x="1040" y="3362"/>
                  </a:lnTo>
                  <a:lnTo>
                    <a:pt x="1008" y="3351"/>
                  </a:lnTo>
                  <a:lnTo>
                    <a:pt x="977" y="3340"/>
                  </a:lnTo>
                  <a:lnTo>
                    <a:pt x="945" y="3327"/>
                  </a:lnTo>
                  <a:lnTo>
                    <a:pt x="904" y="3316"/>
                  </a:lnTo>
                  <a:lnTo>
                    <a:pt x="862" y="3312"/>
                  </a:lnTo>
                  <a:lnTo>
                    <a:pt x="823" y="3310"/>
                  </a:lnTo>
                  <a:lnTo>
                    <a:pt x="784" y="3312"/>
                  </a:lnTo>
                  <a:lnTo>
                    <a:pt x="745" y="3319"/>
                  </a:lnTo>
                  <a:lnTo>
                    <a:pt x="706" y="3325"/>
                  </a:lnTo>
                  <a:lnTo>
                    <a:pt x="665" y="3332"/>
                  </a:lnTo>
                  <a:lnTo>
                    <a:pt x="623" y="3338"/>
                  </a:lnTo>
                  <a:lnTo>
                    <a:pt x="591" y="3351"/>
                  </a:lnTo>
                  <a:lnTo>
                    <a:pt x="556" y="3362"/>
                  </a:lnTo>
                  <a:lnTo>
                    <a:pt x="521" y="3375"/>
                  </a:lnTo>
                  <a:lnTo>
                    <a:pt x="489" y="3386"/>
                  </a:lnTo>
                  <a:lnTo>
                    <a:pt x="454" y="3399"/>
                  </a:lnTo>
                  <a:lnTo>
                    <a:pt x="419" y="3412"/>
                  </a:lnTo>
                  <a:lnTo>
                    <a:pt x="387" y="3425"/>
                  </a:lnTo>
                  <a:lnTo>
                    <a:pt x="354" y="3438"/>
                  </a:lnTo>
                  <a:lnTo>
                    <a:pt x="358" y="3427"/>
                  </a:lnTo>
                  <a:lnTo>
                    <a:pt x="363" y="3418"/>
                  </a:lnTo>
                  <a:lnTo>
                    <a:pt x="367" y="3408"/>
                  </a:lnTo>
                  <a:lnTo>
                    <a:pt x="376" y="3401"/>
                  </a:lnTo>
                  <a:lnTo>
                    <a:pt x="369" y="3360"/>
                  </a:lnTo>
                  <a:lnTo>
                    <a:pt x="365" y="3319"/>
                  </a:lnTo>
                  <a:lnTo>
                    <a:pt x="358" y="3280"/>
                  </a:lnTo>
                  <a:lnTo>
                    <a:pt x="350" y="3240"/>
                  </a:lnTo>
                  <a:lnTo>
                    <a:pt x="376" y="3271"/>
                  </a:lnTo>
                  <a:lnTo>
                    <a:pt x="389" y="3306"/>
                  </a:lnTo>
                  <a:lnTo>
                    <a:pt x="400" y="3343"/>
                  </a:lnTo>
                  <a:lnTo>
                    <a:pt x="410" y="3377"/>
                  </a:lnTo>
                  <a:lnTo>
                    <a:pt x="421" y="3371"/>
                  </a:lnTo>
                  <a:lnTo>
                    <a:pt x="430" y="3366"/>
                  </a:lnTo>
                  <a:lnTo>
                    <a:pt x="441" y="3362"/>
                  </a:lnTo>
                  <a:lnTo>
                    <a:pt x="450" y="3353"/>
                  </a:lnTo>
                  <a:lnTo>
                    <a:pt x="443" y="3314"/>
                  </a:lnTo>
                  <a:lnTo>
                    <a:pt x="441" y="3277"/>
                  </a:lnTo>
                  <a:lnTo>
                    <a:pt x="441" y="3238"/>
                  </a:lnTo>
                  <a:lnTo>
                    <a:pt x="430" y="3201"/>
                  </a:lnTo>
                  <a:lnTo>
                    <a:pt x="437" y="3195"/>
                  </a:lnTo>
                  <a:lnTo>
                    <a:pt x="450" y="3210"/>
                  </a:lnTo>
                  <a:lnTo>
                    <a:pt x="460" y="3225"/>
                  </a:lnTo>
                  <a:lnTo>
                    <a:pt x="469" y="3240"/>
                  </a:lnTo>
                  <a:lnTo>
                    <a:pt x="478" y="3258"/>
                  </a:lnTo>
                  <a:lnTo>
                    <a:pt x="487" y="3275"/>
                  </a:lnTo>
                  <a:lnTo>
                    <a:pt x="493" y="3293"/>
                  </a:lnTo>
                  <a:lnTo>
                    <a:pt x="502" y="3310"/>
                  </a:lnTo>
                  <a:lnTo>
                    <a:pt x="513" y="3325"/>
                  </a:lnTo>
                  <a:lnTo>
                    <a:pt x="541" y="3310"/>
                  </a:lnTo>
                  <a:lnTo>
                    <a:pt x="547" y="3284"/>
                  </a:lnTo>
                  <a:lnTo>
                    <a:pt x="543" y="3254"/>
                  </a:lnTo>
                  <a:lnTo>
                    <a:pt x="541" y="3223"/>
                  </a:lnTo>
                  <a:lnTo>
                    <a:pt x="539" y="3210"/>
                  </a:lnTo>
                  <a:lnTo>
                    <a:pt x="534" y="3195"/>
                  </a:lnTo>
                  <a:lnTo>
                    <a:pt x="532" y="3180"/>
                  </a:lnTo>
                  <a:lnTo>
                    <a:pt x="536" y="3167"/>
                  </a:lnTo>
                  <a:lnTo>
                    <a:pt x="554" y="3186"/>
                  </a:lnTo>
                  <a:lnTo>
                    <a:pt x="565" y="3210"/>
                  </a:lnTo>
                  <a:lnTo>
                    <a:pt x="576" y="3232"/>
                  </a:lnTo>
                  <a:lnTo>
                    <a:pt x="589" y="3254"/>
                  </a:lnTo>
                  <a:lnTo>
                    <a:pt x="589" y="3267"/>
                  </a:lnTo>
                  <a:lnTo>
                    <a:pt x="593" y="3277"/>
                  </a:lnTo>
                  <a:lnTo>
                    <a:pt x="602" y="3286"/>
                  </a:lnTo>
                  <a:lnTo>
                    <a:pt x="608" y="3295"/>
                  </a:lnTo>
                  <a:lnTo>
                    <a:pt x="623" y="3293"/>
                  </a:lnTo>
                  <a:lnTo>
                    <a:pt x="623" y="3286"/>
                  </a:lnTo>
                  <a:lnTo>
                    <a:pt x="621" y="3275"/>
                  </a:lnTo>
                  <a:lnTo>
                    <a:pt x="628" y="3267"/>
                  </a:lnTo>
                  <a:lnTo>
                    <a:pt x="636" y="3236"/>
                  </a:lnTo>
                  <a:lnTo>
                    <a:pt x="634" y="3208"/>
                  </a:lnTo>
                  <a:lnTo>
                    <a:pt x="630" y="3180"/>
                  </a:lnTo>
                  <a:lnTo>
                    <a:pt x="632" y="3147"/>
                  </a:lnTo>
                  <a:lnTo>
                    <a:pt x="623" y="3141"/>
                  </a:lnTo>
                  <a:lnTo>
                    <a:pt x="626" y="3138"/>
                  </a:lnTo>
                  <a:lnTo>
                    <a:pt x="630" y="3136"/>
                  </a:lnTo>
                  <a:lnTo>
                    <a:pt x="634" y="3134"/>
                  </a:lnTo>
                  <a:lnTo>
                    <a:pt x="641" y="3134"/>
                  </a:lnTo>
                  <a:lnTo>
                    <a:pt x="656" y="3167"/>
                  </a:lnTo>
                  <a:lnTo>
                    <a:pt x="667" y="3199"/>
                  </a:lnTo>
                  <a:lnTo>
                    <a:pt x="678" y="3232"/>
                  </a:lnTo>
                  <a:lnTo>
                    <a:pt x="684" y="3267"/>
                  </a:lnTo>
                  <a:lnTo>
                    <a:pt x="691" y="3269"/>
                  </a:lnTo>
                  <a:lnTo>
                    <a:pt x="697" y="3271"/>
                  </a:lnTo>
                  <a:lnTo>
                    <a:pt x="704" y="3271"/>
                  </a:lnTo>
                  <a:lnTo>
                    <a:pt x="708" y="3267"/>
                  </a:lnTo>
                  <a:lnTo>
                    <a:pt x="723" y="3245"/>
                  </a:lnTo>
                  <a:lnTo>
                    <a:pt x="728" y="3219"/>
                  </a:lnTo>
                  <a:lnTo>
                    <a:pt x="730" y="3193"/>
                  </a:lnTo>
                  <a:lnTo>
                    <a:pt x="736" y="3167"/>
                  </a:lnTo>
                  <a:lnTo>
                    <a:pt x="738" y="3102"/>
                  </a:lnTo>
                  <a:lnTo>
                    <a:pt x="762" y="3134"/>
                  </a:lnTo>
                  <a:lnTo>
                    <a:pt x="769" y="3173"/>
                  </a:lnTo>
                  <a:lnTo>
                    <a:pt x="775" y="3212"/>
                  </a:lnTo>
                  <a:lnTo>
                    <a:pt x="795" y="3245"/>
                  </a:lnTo>
                  <a:lnTo>
                    <a:pt x="801" y="3225"/>
                  </a:lnTo>
                  <a:lnTo>
                    <a:pt x="806" y="3208"/>
                  </a:lnTo>
                  <a:lnTo>
                    <a:pt x="812" y="3191"/>
                  </a:lnTo>
                  <a:lnTo>
                    <a:pt x="825" y="3175"/>
                  </a:lnTo>
                  <a:lnTo>
                    <a:pt x="836" y="3071"/>
                  </a:lnTo>
                  <a:lnTo>
                    <a:pt x="847" y="3095"/>
                  </a:lnTo>
                  <a:lnTo>
                    <a:pt x="854" y="3121"/>
                  </a:lnTo>
                  <a:lnTo>
                    <a:pt x="858" y="3147"/>
                  </a:lnTo>
                  <a:lnTo>
                    <a:pt x="860" y="3173"/>
                  </a:lnTo>
                  <a:lnTo>
                    <a:pt x="860" y="3197"/>
                  </a:lnTo>
                  <a:lnTo>
                    <a:pt x="862" y="3221"/>
                  </a:lnTo>
                  <a:lnTo>
                    <a:pt x="867" y="3245"/>
                  </a:lnTo>
                  <a:lnTo>
                    <a:pt x="873" y="3267"/>
                  </a:lnTo>
                  <a:lnTo>
                    <a:pt x="882" y="3258"/>
                  </a:lnTo>
                  <a:lnTo>
                    <a:pt x="886" y="3245"/>
                  </a:lnTo>
                  <a:lnTo>
                    <a:pt x="890" y="3232"/>
                  </a:lnTo>
                  <a:lnTo>
                    <a:pt x="899" y="3221"/>
                  </a:lnTo>
                  <a:lnTo>
                    <a:pt x="908" y="3191"/>
                  </a:lnTo>
                  <a:lnTo>
                    <a:pt x="914" y="3158"/>
                  </a:lnTo>
                  <a:lnTo>
                    <a:pt x="919" y="3125"/>
                  </a:lnTo>
                  <a:lnTo>
                    <a:pt x="925" y="3102"/>
                  </a:lnTo>
                  <a:lnTo>
                    <a:pt x="938" y="3143"/>
                  </a:lnTo>
                  <a:lnTo>
                    <a:pt x="943" y="3184"/>
                  </a:lnTo>
                  <a:lnTo>
                    <a:pt x="940" y="3227"/>
                  </a:lnTo>
                  <a:lnTo>
                    <a:pt x="938" y="3271"/>
                  </a:lnTo>
                  <a:lnTo>
                    <a:pt x="940" y="3273"/>
                  </a:lnTo>
                  <a:lnTo>
                    <a:pt x="945" y="3275"/>
                  </a:lnTo>
                  <a:lnTo>
                    <a:pt x="947" y="3280"/>
                  </a:lnTo>
                  <a:lnTo>
                    <a:pt x="951" y="3280"/>
                  </a:lnTo>
                  <a:lnTo>
                    <a:pt x="960" y="3258"/>
                  </a:lnTo>
                  <a:lnTo>
                    <a:pt x="969" y="3234"/>
                  </a:lnTo>
                  <a:lnTo>
                    <a:pt x="980" y="3212"/>
                  </a:lnTo>
                  <a:lnTo>
                    <a:pt x="990" y="3191"/>
                  </a:lnTo>
                  <a:lnTo>
                    <a:pt x="999" y="3169"/>
                  </a:lnTo>
                  <a:lnTo>
                    <a:pt x="1010" y="3147"/>
                  </a:lnTo>
                  <a:lnTo>
                    <a:pt x="1019" y="3125"/>
                  </a:lnTo>
                  <a:lnTo>
                    <a:pt x="1025" y="3102"/>
                  </a:lnTo>
                  <a:lnTo>
                    <a:pt x="1032" y="3108"/>
                  </a:lnTo>
                  <a:lnTo>
                    <a:pt x="1032" y="3119"/>
                  </a:lnTo>
                  <a:lnTo>
                    <a:pt x="1032" y="3130"/>
                  </a:lnTo>
                  <a:lnTo>
                    <a:pt x="1036" y="3141"/>
                  </a:lnTo>
                  <a:lnTo>
                    <a:pt x="1032" y="3184"/>
                  </a:lnTo>
                  <a:lnTo>
                    <a:pt x="1023" y="3227"/>
                  </a:lnTo>
                  <a:lnTo>
                    <a:pt x="1014" y="3269"/>
                  </a:lnTo>
                  <a:lnTo>
                    <a:pt x="1016" y="3314"/>
                  </a:lnTo>
                  <a:lnTo>
                    <a:pt x="1030" y="3293"/>
                  </a:lnTo>
                  <a:lnTo>
                    <a:pt x="1045" y="3271"/>
                  </a:lnTo>
                  <a:lnTo>
                    <a:pt x="1058" y="3249"/>
                  </a:lnTo>
                  <a:lnTo>
                    <a:pt x="1071" y="3225"/>
                  </a:lnTo>
                  <a:lnTo>
                    <a:pt x="1082" y="3201"/>
                  </a:lnTo>
                  <a:lnTo>
                    <a:pt x="1092" y="3178"/>
                  </a:lnTo>
                  <a:lnTo>
                    <a:pt x="1101" y="3154"/>
                  </a:lnTo>
                  <a:lnTo>
                    <a:pt x="1110" y="3128"/>
                  </a:lnTo>
                  <a:lnTo>
                    <a:pt x="1119" y="3115"/>
                  </a:lnTo>
                  <a:lnTo>
                    <a:pt x="1125" y="3097"/>
                  </a:lnTo>
                  <a:lnTo>
                    <a:pt x="1132" y="3084"/>
                  </a:lnTo>
                  <a:lnTo>
                    <a:pt x="1147" y="3076"/>
                  </a:lnTo>
                  <a:lnTo>
                    <a:pt x="1134" y="3143"/>
                  </a:lnTo>
                  <a:lnTo>
                    <a:pt x="1116" y="3210"/>
                  </a:lnTo>
                  <a:lnTo>
                    <a:pt x="1101" y="3275"/>
                  </a:lnTo>
                  <a:lnTo>
                    <a:pt x="1097" y="3340"/>
                  </a:lnTo>
                  <a:lnTo>
                    <a:pt x="1119" y="3319"/>
                  </a:lnTo>
                  <a:lnTo>
                    <a:pt x="1136" y="3295"/>
                  </a:lnTo>
                  <a:lnTo>
                    <a:pt x="1151" y="3271"/>
                  </a:lnTo>
                  <a:lnTo>
                    <a:pt x="1164" y="3245"/>
                  </a:lnTo>
                  <a:lnTo>
                    <a:pt x="1175" y="3217"/>
                  </a:lnTo>
                  <a:lnTo>
                    <a:pt x="1186" y="3191"/>
                  </a:lnTo>
                  <a:lnTo>
                    <a:pt x="1195" y="3162"/>
                  </a:lnTo>
                  <a:lnTo>
                    <a:pt x="1208" y="3136"/>
                  </a:lnTo>
                  <a:lnTo>
                    <a:pt x="1214" y="3136"/>
                  </a:lnTo>
                  <a:lnTo>
                    <a:pt x="1221" y="3136"/>
                  </a:lnTo>
                  <a:lnTo>
                    <a:pt x="1227" y="3138"/>
                  </a:lnTo>
                  <a:lnTo>
                    <a:pt x="1231" y="3143"/>
                  </a:lnTo>
                  <a:lnTo>
                    <a:pt x="1218" y="3197"/>
                  </a:lnTo>
                  <a:lnTo>
                    <a:pt x="1201" y="3249"/>
                  </a:lnTo>
                  <a:lnTo>
                    <a:pt x="1186" y="3303"/>
                  </a:lnTo>
                  <a:lnTo>
                    <a:pt x="1179" y="3358"/>
                  </a:lnTo>
                  <a:lnTo>
                    <a:pt x="1197" y="3349"/>
                  </a:lnTo>
                  <a:lnTo>
                    <a:pt x="1210" y="3338"/>
                  </a:lnTo>
                  <a:lnTo>
                    <a:pt x="1218" y="3323"/>
                  </a:lnTo>
                  <a:lnTo>
                    <a:pt x="1227" y="3310"/>
                  </a:lnTo>
                  <a:lnTo>
                    <a:pt x="1240" y="3269"/>
                  </a:lnTo>
                  <a:lnTo>
                    <a:pt x="1258" y="3230"/>
                  </a:lnTo>
                  <a:lnTo>
                    <a:pt x="1275" y="3191"/>
                  </a:lnTo>
                  <a:lnTo>
                    <a:pt x="1281" y="3154"/>
                  </a:lnTo>
                  <a:lnTo>
                    <a:pt x="1308" y="3154"/>
                  </a:lnTo>
                  <a:lnTo>
                    <a:pt x="1299" y="3206"/>
                  </a:lnTo>
                  <a:lnTo>
                    <a:pt x="1286" y="3258"/>
                  </a:lnTo>
                  <a:lnTo>
                    <a:pt x="1273" y="3312"/>
                  </a:lnTo>
                  <a:lnTo>
                    <a:pt x="1264" y="3366"/>
                  </a:lnTo>
                  <a:lnTo>
                    <a:pt x="1275" y="3366"/>
                  </a:lnTo>
                  <a:lnTo>
                    <a:pt x="1290" y="3340"/>
                  </a:lnTo>
                  <a:lnTo>
                    <a:pt x="1305" y="3314"/>
                  </a:lnTo>
                  <a:lnTo>
                    <a:pt x="1321" y="3288"/>
                  </a:lnTo>
                  <a:lnTo>
                    <a:pt x="1334" y="3264"/>
                  </a:lnTo>
                  <a:lnTo>
                    <a:pt x="1349" y="3238"/>
                  </a:lnTo>
                  <a:lnTo>
                    <a:pt x="1362" y="3210"/>
                  </a:lnTo>
                  <a:lnTo>
                    <a:pt x="1370" y="3184"/>
                  </a:lnTo>
                  <a:lnTo>
                    <a:pt x="1379" y="3156"/>
                  </a:lnTo>
                  <a:lnTo>
                    <a:pt x="1388" y="3156"/>
                  </a:lnTo>
                  <a:lnTo>
                    <a:pt x="1394" y="3160"/>
                  </a:lnTo>
                  <a:lnTo>
                    <a:pt x="1397" y="3167"/>
                  </a:lnTo>
                  <a:lnTo>
                    <a:pt x="1399" y="3173"/>
                  </a:lnTo>
                  <a:lnTo>
                    <a:pt x="1390" y="3225"/>
                  </a:lnTo>
                  <a:lnTo>
                    <a:pt x="1377" y="3273"/>
                  </a:lnTo>
                  <a:lnTo>
                    <a:pt x="1366" y="3321"/>
                  </a:lnTo>
                  <a:lnTo>
                    <a:pt x="1364" y="3373"/>
                  </a:lnTo>
                  <a:lnTo>
                    <a:pt x="1384" y="3369"/>
                  </a:lnTo>
                  <a:lnTo>
                    <a:pt x="1394" y="3353"/>
                  </a:lnTo>
                  <a:lnTo>
                    <a:pt x="1401" y="3336"/>
                  </a:lnTo>
                  <a:lnTo>
                    <a:pt x="1410" y="3319"/>
                  </a:lnTo>
                  <a:lnTo>
                    <a:pt x="1418" y="3297"/>
                  </a:lnTo>
                  <a:lnTo>
                    <a:pt x="1427" y="3277"/>
                  </a:lnTo>
                  <a:lnTo>
                    <a:pt x="1436" y="3256"/>
                  </a:lnTo>
                  <a:lnTo>
                    <a:pt x="1442" y="3234"/>
                  </a:lnTo>
                  <a:lnTo>
                    <a:pt x="1449" y="3212"/>
                  </a:lnTo>
                  <a:lnTo>
                    <a:pt x="1457" y="3191"/>
                  </a:lnTo>
                  <a:lnTo>
                    <a:pt x="1466" y="3171"/>
                  </a:lnTo>
                  <a:lnTo>
                    <a:pt x="1475" y="3149"/>
                  </a:lnTo>
                  <a:lnTo>
                    <a:pt x="1486" y="3149"/>
                  </a:lnTo>
                  <a:lnTo>
                    <a:pt x="1481" y="3206"/>
                  </a:lnTo>
                  <a:lnTo>
                    <a:pt x="1475" y="3260"/>
                  </a:lnTo>
                  <a:lnTo>
                    <a:pt x="1464" y="3312"/>
                  </a:lnTo>
                  <a:lnTo>
                    <a:pt x="1455" y="3366"/>
                  </a:lnTo>
                  <a:lnTo>
                    <a:pt x="1473" y="3371"/>
                  </a:lnTo>
                  <a:lnTo>
                    <a:pt x="1481" y="3358"/>
                  </a:lnTo>
                  <a:lnTo>
                    <a:pt x="1488" y="3340"/>
                  </a:lnTo>
                  <a:lnTo>
                    <a:pt x="1499" y="3327"/>
                  </a:lnTo>
                  <a:lnTo>
                    <a:pt x="1507" y="3306"/>
                  </a:lnTo>
                  <a:lnTo>
                    <a:pt x="1516" y="3286"/>
                  </a:lnTo>
                  <a:lnTo>
                    <a:pt x="1523" y="3264"/>
                  </a:lnTo>
                  <a:lnTo>
                    <a:pt x="1529" y="3243"/>
                  </a:lnTo>
                  <a:lnTo>
                    <a:pt x="1538" y="3221"/>
                  </a:lnTo>
                  <a:lnTo>
                    <a:pt x="1546" y="3201"/>
                  </a:lnTo>
                  <a:lnTo>
                    <a:pt x="1555" y="3180"/>
                  </a:lnTo>
                  <a:lnTo>
                    <a:pt x="1566" y="3160"/>
                  </a:lnTo>
                  <a:lnTo>
                    <a:pt x="1577" y="3160"/>
                  </a:lnTo>
                  <a:lnTo>
                    <a:pt x="1579" y="3193"/>
                  </a:lnTo>
                  <a:lnTo>
                    <a:pt x="1572" y="3223"/>
                  </a:lnTo>
                  <a:lnTo>
                    <a:pt x="1564" y="3256"/>
                  </a:lnTo>
                  <a:lnTo>
                    <a:pt x="1555" y="3286"/>
                  </a:lnTo>
                  <a:lnTo>
                    <a:pt x="1562" y="3288"/>
                  </a:lnTo>
                  <a:lnTo>
                    <a:pt x="1570" y="3293"/>
                  </a:lnTo>
                  <a:lnTo>
                    <a:pt x="1579" y="3293"/>
                  </a:lnTo>
                  <a:lnTo>
                    <a:pt x="1586" y="3288"/>
                  </a:lnTo>
                  <a:lnTo>
                    <a:pt x="1601" y="3267"/>
                  </a:lnTo>
                  <a:lnTo>
                    <a:pt x="1609" y="3243"/>
                  </a:lnTo>
                  <a:lnTo>
                    <a:pt x="1618" y="3219"/>
                  </a:lnTo>
                  <a:lnTo>
                    <a:pt x="1631" y="3195"/>
                  </a:lnTo>
                  <a:lnTo>
                    <a:pt x="1635" y="3197"/>
                  </a:lnTo>
                  <a:lnTo>
                    <a:pt x="1642" y="3199"/>
                  </a:lnTo>
                  <a:lnTo>
                    <a:pt x="1646" y="3201"/>
                  </a:lnTo>
                  <a:lnTo>
                    <a:pt x="1651" y="3206"/>
                  </a:lnTo>
                  <a:lnTo>
                    <a:pt x="1627" y="3288"/>
                  </a:lnTo>
                  <a:lnTo>
                    <a:pt x="1633" y="3295"/>
                  </a:lnTo>
                  <a:lnTo>
                    <a:pt x="1642" y="3297"/>
                  </a:lnTo>
                  <a:lnTo>
                    <a:pt x="1653" y="3295"/>
                  </a:lnTo>
                  <a:lnTo>
                    <a:pt x="1662" y="3295"/>
                  </a:lnTo>
                  <a:lnTo>
                    <a:pt x="1672" y="3286"/>
                  </a:lnTo>
                  <a:lnTo>
                    <a:pt x="1681" y="3275"/>
                  </a:lnTo>
                  <a:lnTo>
                    <a:pt x="1685" y="3264"/>
                  </a:lnTo>
                  <a:lnTo>
                    <a:pt x="1692" y="3254"/>
                  </a:lnTo>
                  <a:lnTo>
                    <a:pt x="1698" y="3243"/>
                  </a:lnTo>
                  <a:lnTo>
                    <a:pt x="1705" y="3234"/>
                  </a:lnTo>
                  <a:lnTo>
                    <a:pt x="1716" y="3225"/>
                  </a:lnTo>
                  <a:lnTo>
                    <a:pt x="1729" y="3221"/>
                  </a:lnTo>
                  <a:lnTo>
                    <a:pt x="1731" y="3232"/>
                  </a:lnTo>
                  <a:lnTo>
                    <a:pt x="1729" y="3243"/>
                  </a:lnTo>
                  <a:lnTo>
                    <a:pt x="1722" y="3254"/>
                  </a:lnTo>
                  <a:lnTo>
                    <a:pt x="1714" y="3264"/>
                  </a:lnTo>
                  <a:lnTo>
                    <a:pt x="1707" y="3275"/>
                  </a:lnTo>
                  <a:lnTo>
                    <a:pt x="1705" y="3284"/>
                  </a:lnTo>
                  <a:lnTo>
                    <a:pt x="1711" y="3290"/>
                  </a:lnTo>
                  <a:lnTo>
                    <a:pt x="1727" y="3295"/>
                  </a:lnTo>
                  <a:lnTo>
                    <a:pt x="1742" y="3290"/>
                  </a:lnTo>
                  <a:lnTo>
                    <a:pt x="1753" y="3282"/>
                  </a:lnTo>
                  <a:lnTo>
                    <a:pt x="1759" y="3269"/>
                  </a:lnTo>
                  <a:lnTo>
                    <a:pt x="1768" y="3256"/>
                  </a:lnTo>
                  <a:lnTo>
                    <a:pt x="1774" y="3245"/>
                  </a:lnTo>
                  <a:lnTo>
                    <a:pt x="1781" y="3238"/>
                  </a:lnTo>
                  <a:lnTo>
                    <a:pt x="1792" y="3238"/>
                  </a:lnTo>
                  <a:lnTo>
                    <a:pt x="1807" y="3247"/>
                  </a:lnTo>
                  <a:lnTo>
                    <a:pt x="1798" y="3258"/>
                  </a:lnTo>
                  <a:lnTo>
                    <a:pt x="1790" y="3271"/>
                  </a:lnTo>
                  <a:lnTo>
                    <a:pt x="1783" y="3282"/>
                  </a:lnTo>
                  <a:lnTo>
                    <a:pt x="1790" y="3295"/>
                  </a:lnTo>
                  <a:lnTo>
                    <a:pt x="1805" y="3293"/>
                  </a:lnTo>
                  <a:lnTo>
                    <a:pt x="1816" y="3286"/>
                  </a:lnTo>
                  <a:lnTo>
                    <a:pt x="1824" y="3280"/>
                  </a:lnTo>
                  <a:lnTo>
                    <a:pt x="1831" y="3271"/>
                  </a:lnTo>
                  <a:lnTo>
                    <a:pt x="1840" y="3262"/>
                  </a:lnTo>
                  <a:lnTo>
                    <a:pt x="1848" y="3254"/>
                  </a:lnTo>
                  <a:lnTo>
                    <a:pt x="1859" y="3249"/>
                  </a:lnTo>
                  <a:lnTo>
                    <a:pt x="1874" y="3247"/>
                  </a:lnTo>
                  <a:lnTo>
                    <a:pt x="1877" y="3260"/>
                  </a:lnTo>
                  <a:lnTo>
                    <a:pt x="1870" y="3269"/>
                  </a:lnTo>
                  <a:lnTo>
                    <a:pt x="1859" y="3275"/>
                  </a:lnTo>
                  <a:lnTo>
                    <a:pt x="1853" y="3286"/>
                  </a:lnTo>
                  <a:lnTo>
                    <a:pt x="1866" y="3288"/>
                  </a:lnTo>
                  <a:lnTo>
                    <a:pt x="1877" y="3288"/>
                  </a:lnTo>
                  <a:lnTo>
                    <a:pt x="1887" y="3286"/>
                  </a:lnTo>
                  <a:lnTo>
                    <a:pt x="1900" y="3280"/>
                  </a:lnTo>
                  <a:lnTo>
                    <a:pt x="1909" y="3275"/>
                  </a:lnTo>
                  <a:lnTo>
                    <a:pt x="1920" y="3269"/>
                  </a:lnTo>
                  <a:lnTo>
                    <a:pt x="1931" y="3262"/>
                  </a:lnTo>
                  <a:lnTo>
                    <a:pt x="1940" y="3256"/>
                  </a:lnTo>
                  <a:lnTo>
                    <a:pt x="1948" y="3264"/>
                  </a:lnTo>
                  <a:lnTo>
                    <a:pt x="1944" y="3271"/>
                  </a:lnTo>
                  <a:lnTo>
                    <a:pt x="1940" y="3280"/>
                  </a:lnTo>
                  <a:lnTo>
                    <a:pt x="1948" y="3286"/>
                  </a:lnTo>
                  <a:lnTo>
                    <a:pt x="1961" y="3284"/>
                  </a:lnTo>
                  <a:lnTo>
                    <a:pt x="1976" y="3280"/>
                  </a:lnTo>
                  <a:lnTo>
                    <a:pt x="1990" y="3275"/>
                  </a:lnTo>
                  <a:lnTo>
                    <a:pt x="2003" y="3269"/>
                  </a:lnTo>
                  <a:lnTo>
                    <a:pt x="2016" y="3260"/>
                  </a:lnTo>
                  <a:lnTo>
                    <a:pt x="2026" y="3249"/>
                  </a:lnTo>
                  <a:lnTo>
                    <a:pt x="2035" y="3238"/>
                  </a:lnTo>
                  <a:lnTo>
                    <a:pt x="2044" y="3227"/>
                  </a:lnTo>
                  <a:lnTo>
                    <a:pt x="2009" y="3225"/>
                  </a:lnTo>
                  <a:lnTo>
                    <a:pt x="1976" y="3221"/>
                  </a:lnTo>
                  <a:lnTo>
                    <a:pt x="1942" y="3219"/>
                  </a:lnTo>
                  <a:lnTo>
                    <a:pt x="1907" y="3217"/>
                  </a:lnTo>
                  <a:lnTo>
                    <a:pt x="1874" y="3212"/>
                  </a:lnTo>
                  <a:lnTo>
                    <a:pt x="1840" y="3208"/>
                  </a:lnTo>
                  <a:lnTo>
                    <a:pt x="1807" y="3204"/>
                  </a:lnTo>
                  <a:lnTo>
                    <a:pt x="1774" y="3197"/>
                  </a:lnTo>
                  <a:lnTo>
                    <a:pt x="1742" y="3191"/>
                  </a:lnTo>
                  <a:lnTo>
                    <a:pt x="1709" y="3182"/>
                  </a:lnTo>
                  <a:lnTo>
                    <a:pt x="1679" y="3173"/>
                  </a:lnTo>
                  <a:lnTo>
                    <a:pt x="1649" y="3162"/>
                  </a:lnTo>
                  <a:lnTo>
                    <a:pt x="1620" y="3149"/>
                  </a:lnTo>
                  <a:lnTo>
                    <a:pt x="1592" y="3134"/>
                  </a:lnTo>
                  <a:lnTo>
                    <a:pt x="1566" y="3115"/>
                  </a:lnTo>
                  <a:lnTo>
                    <a:pt x="1542" y="3095"/>
                  </a:lnTo>
                  <a:lnTo>
                    <a:pt x="1529" y="3093"/>
                  </a:lnTo>
                  <a:lnTo>
                    <a:pt x="1518" y="3091"/>
                  </a:lnTo>
                  <a:lnTo>
                    <a:pt x="1505" y="3089"/>
                  </a:lnTo>
                  <a:lnTo>
                    <a:pt x="1492" y="3084"/>
                  </a:lnTo>
                  <a:lnTo>
                    <a:pt x="1479" y="3082"/>
                  </a:lnTo>
                  <a:lnTo>
                    <a:pt x="1466" y="3080"/>
                  </a:lnTo>
                  <a:lnTo>
                    <a:pt x="1453" y="3078"/>
                  </a:lnTo>
                  <a:lnTo>
                    <a:pt x="1440" y="3076"/>
                  </a:lnTo>
                  <a:lnTo>
                    <a:pt x="1442" y="3060"/>
                  </a:lnTo>
                  <a:lnTo>
                    <a:pt x="1453" y="3052"/>
                  </a:lnTo>
                  <a:lnTo>
                    <a:pt x="1468" y="3047"/>
                  </a:lnTo>
                  <a:lnTo>
                    <a:pt x="1486" y="3043"/>
                  </a:lnTo>
                  <a:lnTo>
                    <a:pt x="1514" y="3041"/>
                  </a:lnTo>
                  <a:lnTo>
                    <a:pt x="1544" y="3041"/>
                  </a:lnTo>
                  <a:lnTo>
                    <a:pt x="1572" y="3041"/>
                  </a:lnTo>
                  <a:lnTo>
                    <a:pt x="1603" y="3045"/>
                  </a:lnTo>
                  <a:lnTo>
                    <a:pt x="1631" y="3049"/>
                  </a:lnTo>
                  <a:lnTo>
                    <a:pt x="1659" y="3054"/>
                  </a:lnTo>
                  <a:lnTo>
                    <a:pt x="1688" y="3058"/>
                  </a:lnTo>
                  <a:lnTo>
                    <a:pt x="1718" y="3063"/>
                  </a:lnTo>
                  <a:lnTo>
                    <a:pt x="1746" y="3065"/>
                  </a:lnTo>
                  <a:lnTo>
                    <a:pt x="1774" y="3069"/>
                  </a:lnTo>
                  <a:lnTo>
                    <a:pt x="1803" y="3069"/>
                  </a:lnTo>
                  <a:lnTo>
                    <a:pt x="1831" y="3069"/>
                  </a:lnTo>
                  <a:lnTo>
                    <a:pt x="1859" y="3065"/>
                  </a:lnTo>
                  <a:lnTo>
                    <a:pt x="1885" y="3060"/>
                  </a:lnTo>
                  <a:lnTo>
                    <a:pt x="1913" y="3052"/>
                  </a:lnTo>
                  <a:lnTo>
                    <a:pt x="1942" y="3039"/>
                  </a:lnTo>
                  <a:lnTo>
                    <a:pt x="1955" y="3039"/>
                  </a:lnTo>
                  <a:lnTo>
                    <a:pt x="1963" y="3032"/>
                  </a:lnTo>
                  <a:lnTo>
                    <a:pt x="1970" y="3023"/>
                  </a:lnTo>
                  <a:lnTo>
                    <a:pt x="1974" y="3015"/>
                  </a:lnTo>
                  <a:lnTo>
                    <a:pt x="1979" y="2995"/>
                  </a:lnTo>
                  <a:lnTo>
                    <a:pt x="1976" y="2980"/>
                  </a:lnTo>
                  <a:lnTo>
                    <a:pt x="1968" y="2967"/>
                  </a:lnTo>
                  <a:lnTo>
                    <a:pt x="1955" y="2956"/>
                  </a:lnTo>
                  <a:lnTo>
                    <a:pt x="1940" y="2947"/>
                  </a:lnTo>
                  <a:lnTo>
                    <a:pt x="1922" y="2939"/>
                  </a:lnTo>
                  <a:lnTo>
                    <a:pt x="1905" y="2930"/>
                  </a:lnTo>
                  <a:lnTo>
                    <a:pt x="1890" y="2924"/>
                  </a:lnTo>
                  <a:lnTo>
                    <a:pt x="1866" y="2917"/>
                  </a:lnTo>
                  <a:lnTo>
                    <a:pt x="1840" y="2913"/>
                  </a:lnTo>
                  <a:lnTo>
                    <a:pt x="1814" y="2908"/>
                  </a:lnTo>
                  <a:lnTo>
                    <a:pt x="1788" y="2906"/>
                  </a:lnTo>
                  <a:lnTo>
                    <a:pt x="1761" y="2904"/>
                  </a:lnTo>
                  <a:lnTo>
                    <a:pt x="1733" y="2904"/>
                  </a:lnTo>
                  <a:lnTo>
                    <a:pt x="1707" y="2904"/>
                  </a:lnTo>
                  <a:lnTo>
                    <a:pt x="1679" y="2904"/>
                  </a:lnTo>
                  <a:lnTo>
                    <a:pt x="1653" y="2904"/>
                  </a:lnTo>
                  <a:lnTo>
                    <a:pt x="1625" y="2904"/>
                  </a:lnTo>
                  <a:lnTo>
                    <a:pt x="1599" y="2904"/>
                  </a:lnTo>
                  <a:lnTo>
                    <a:pt x="1570" y="2904"/>
                  </a:lnTo>
                  <a:lnTo>
                    <a:pt x="1544" y="2902"/>
                  </a:lnTo>
                  <a:lnTo>
                    <a:pt x="1518" y="2900"/>
                  </a:lnTo>
                  <a:lnTo>
                    <a:pt x="1492" y="2895"/>
                  </a:lnTo>
                  <a:lnTo>
                    <a:pt x="1466" y="2889"/>
                  </a:lnTo>
                  <a:lnTo>
                    <a:pt x="1436" y="2878"/>
                  </a:lnTo>
                  <a:lnTo>
                    <a:pt x="1405" y="2869"/>
                  </a:lnTo>
                  <a:lnTo>
                    <a:pt x="1373" y="2858"/>
                  </a:lnTo>
                  <a:lnTo>
                    <a:pt x="1340" y="2850"/>
                  </a:lnTo>
                  <a:lnTo>
                    <a:pt x="1308" y="2841"/>
                  </a:lnTo>
                  <a:lnTo>
                    <a:pt x="1275" y="2835"/>
                  </a:lnTo>
                  <a:lnTo>
                    <a:pt x="1240" y="2830"/>
                  </a:lnTo>
                  <a:lnTo>
                    <a:pt x="1208" y="2824"/>
                  </a:lnTo>
                  <a:lnTo>
                    <a:pt x="1173" y="2822"/>
                  </a:lnTo>
                  <a:lnTo>
                    <a:pt x="1138" y="2819"/>
                  </a:lnTo>
                  <a:lnTo>
                    <a:pt x="1106" y="2819"/>
                  </a:lnTo>
                  <a:lnTo>
                    <a:pt x="1071" y="2822"/>
                  </a:lnTo>
                  <a:lnTo>
                    <a:pt x="1038" y="2826"/>
                  </a:lnTo>
                  <a:lnTo>
                    <a:pt x="1003" y="2832"/>
                  </a:lnTo>
                  <a:lnTo>
                    <a:pt x="971" y="2841"/>
                  </a:lnTo>
                  <a:lnTo>
                    <a:pt x="938" y="2852"/>
                  </a:lnTo>
                  <a:lnTo>
                    <a:pt x="917" y="2863"/>
                  </a:lnTo>
                  <a:lnTo>
                    <a:pt x="895" y="2876"/>
                  </a:lnTo>
                  <a:lnTo>
                    <a:pt x="873" y="2887"/>
                  </a:lnTo>
                  <a:lnTo>
                    <a:pt x="851" y="2900"/>
                  </a:lnTo>
                  <a:lnTo>
                    <a:pt x="830" y="2911"/>
                  </a:lnTo>
                  <a:lnTo>
                    <a:pt x="808" y="2924"/>
                  </a:lnTo>
                  <a:lnTo>
                    <a:pt x="786" y="2934"/>
                  </a:lnTo>
                  <a:lnTo>
                    <a:pt x="765" y="2947"/>
                  </a:lnTo>
                  <a:lnTo>
                    <a:pt x="741" y="2958"/>
                  </a:lnTo>
                  <a:lnTo>
                    <a:pt x="719" y="2969"/>
                  </a:lnTo>
                  <a:lnTo>
                    <a:pt x="697" y="2978"/>
                  </a:lnTo>
                  <a:lnTo>
                    <a:pt x="673" y="2989"/>
                  </a:lnTo>
                  <a:lnTo>
                    <a:pt x="649" y="2997"/>
                  </a:lnTo>
                  <a:lnTo>
                    <a:pt x="626" y="3004"/>
                  </a:lnTo>
                  <a:lnTo>
                    <a:pt x="602" y="3010"/>
                  </a:lnTo>
                  <a:lnTo>
                    <a:pt x="576" y="3017"/>
                  </a:lnTo>
                  <a:lnTo>
                    <a:pt x="552" y="3021"/>
                  </a:lnTo>
                  <a:lnTo>
                    <a:pt x="530" y="3028"/>
                  </a:lnTo>
                  <a:lnTo>
                    <a:pt x="506" y="3032"/>
                  </a:lnTo>
                  <a:lnTo>
                    <a:pt x="482" y="3034"/>
                  </a:lnTo>
                  <a:lnTo>
                    <a:pt x="460" y="3039"/>
                  </a:lnTo>
                  <a:lnTo>
                    <a:pt x="437" y="3043"/>
                  </a:lnTo>
                  <a:lnTo>
                    <a:pt x="413" y="3045"/>
                  </a:lnTo>
                  <a:lnTo>
                    <a:pt x="389" y="3049"/>
                  </a:lnTo>
                  <a:lnTo>
                    <a:pt x="365" y="3052"/>
                  </a:lnTo>
                  <a:lnTo>
                    <a:pt x="341" y="3054"/>
                  </a:lnTo>
                  <a:lnTo>
                    <a:pt x="317" y="3056"/>
                  </a:lnTo>
                  <a:lnTo>
                    <a:pt x="293" y="3060"/>
                  </a:lnTo>
                  <a:lnTo>
                    <a:pt x="269" y="3063"/>
                  </a:lnTo>
                  <a:lnTo>
                    <a:pt x="245" y="3065"/>
                  </a:lnTo>
                  <a:lnTo>
                    <a:pt x="222" y="3067"/>
                  </a:lnTo>
                  <a:lnTo>
                    <a:pt x="198" y="3069"/>
                  </a:lnTo>
                  <a:lnTo>
                    <a:pt x="202" y="3063"/>
                  </a:lnTo>
                  <a:lnTo>
                    <a:pt x="211" y="3060"/>
                  </a:lnTo>
                  <a:lnTo>
                    <a:pt x="217" y="3058"/>
                  </a:lnTo>
                  <a:lnTo>
                    <a:pt x="228" y="3058"/>
                  </a:lnTo>
                  <a:lnTo>
                    <a:pt x="237" y="3058"/>
                  </a:lnTo>
                  <a:lnTo>
                    <a:pt x="245" y="3058"/>
                  </a:lnTo>
                  <a:lnTo>
                    <a:pt x="254" y="3058"/>
                  </a:lnTo>
                  <a:lnTo>
                    <a:pt x="263" y="3056"/>
                  </a:lnTo>
                  <a:lnTo>
                    <a:pt x="300" y="3047"/>
                  </a:lnTo>
                  <a:lnTo>
                    <a:pt x="337" y="3041"/>
                  </a:lnTo>
                  <a:lnTo>
                    <a:pt x="374" y="3032"/>
                  </a:lnTo>
                  <a:lnTo>
                    <a:pt x="413" y="3026"/>
                  </a:lnTo>
                  <a:lnTo>
                    <a:pt x="450" y="3019"/>
                  </a:lnTo>
                  <a:lnTo>
                    <a:pt x="487" y="3010"/>
                  </a:lnTo>
                  <a:lnTo>
                    <a:pt x="523" y="3004"/>
                  </a:lnTo>
                  <a:lnTo>
                    <a:pt x="560" y="2995"/>
                  </a:lnTo>
                  <a:lnTo>
                    <a:pt x="597" y="2984"/>
                  </a:lnTo>
                  <a:lnTo>
                    <a:pt x="632" y="2976"/>
                  </a:lnTo>
                  <a:lnTo>
                    <a:pt x="667" y="2963"/>
                  </a:lnTo>
                  <a:lnTo>
                    <a:pt x="702" y="2950"/>
                  </a:lnTo>
                  <a:lnTo>
                    <a:pt x="734" y="2934"/>
                  </a:lnTo>
                  <a:lnTo>
                    <a:pt x="767" y="2917"/>
                  </a:lnTo>
                  <a:lnTo>
                    <a:pt x="797" y="2900"/>
                  </a:lnTo>
                  <a:lnTo>
                    <a:pt x="825" y="2878"/>
                  </a:lnTo>
                  <a:lnTo>
                    <a:pt x="854" y="2863"/>
                  </a:lnTo>
                  <a:lnTo>
                    <a:pt x="882" y="2850"/>
                  </a:lnTo>
                  <a:lnTo>
                    <a:pt x="910" y="2837"/>
                  </a:lnTo>
                  <a:lnTo>
                    <a:pt x="938" y="2826"/>
                  </a:lnTo>
                  <a:lnTo>
                    <a:pt x="969" y="2815"/>
                  </a:lnTo>
                  <a:lnTo>
                    <a:pt x="999" y="2809"/>
                  </a:lnTo>
                  <a:lnTo>
                    <a:pt x="1030" y="2802"/>
                  </a:lnTo>
                  <a:lnTo>
                    <a:pt x="1062" y="2798"/>
                  </a:lnTo>
                  <a:lnTo>
                    <a:pt x="1066" y="2787"/>
                  </a:lnTo>
                  <a:lnTo>
                    <a:pt x="1066" y="2778"/>
                  </a:lnTo>
                  <a:lnTo>
                    <a:pt x="1060" y="2767"/>
                  </a:lnTo>
                  <a:lnTo>
                    <a:pt x="1056" y="2759"/>
                  </a:lnTo>
                  <a:lnTo>
                    <a:pt x="1051" y="2678"/>
                  </a:lnTo>
                  <a:lnTo>
                    <a:pt x="1043" y="2600"/>
                  </a:lnTo>
                  <a:lnTo>
                    <a:pt x="1030" y="2520"/>
                  </a:lnTo>
                  <a:lnTo>
                    <a:pt x="1008" y="2442"/>
                  </a:lnTo>
                  <a:lnTo>
                    <a:pt x="997" y="2351"/>
                  </a:lnTo>
                  <a:lnTo>
                    <a:pt x="984" y="2262"/>
                  </a:lnTo>
                  <a:lnTo>
                    <a:pt x="969" y="2170"/>
                  </a:lnTo>
                  <a:lnTo>
                    <a:pt x="956" y="2081"/>
                  </a:lnTo>
                  <a:lnTo>
                    <a:pt x="940" y="1992"/>
                  </a:lnTo>
                  <a:lnTo>
                    <a:pt x="927" y="1903"/>
                  </a:lnTo>
                  <a:lnTo>
                    <a:pt x="914" y="1812"/>
                  </a:lnTo>
                  <a:lnTo>
                    <a:pt x="901" y="1723"/>
                  </a:lnTo>
                  <a:lnTo>
                    <a:pt x="890" y="1715"/>
                  </a:lnTo>
                  <a:lnTo>
                    <a:pt x="884" y="1704"/>
                  </a:lnTo>
                  <a:lnTo>
                    <a:pt x="877" y="1693"/>
                  </a:lnTo>
                  <a:lnTo>
                    <a:pt x="873" y="1682"/>
                  </a:lnTo>
                  <a:lnTo>
                    <a:pt x="867" y="1671"/>
                  </a:lnTo>
                  <a:lnTo>
                    <a:pt x="860" y="1660"/>
                  </a:lnTo>
                  <a:lnTo>
                    <a:pt x="849" y="1654"/>
                  </a:lnTo>
                  <a:lnTo>
                    <a:pt x="834" y="1647"/>
                  </a:lnTo>
                  <a:lnTo>
                    <a:pt x="825" y="1658"/>
                  </a:lnTo>
                  <a:lnTo>
                    <a:pt x="814" y="1667"/>
                  </a:lnTo>
                  <a:lnTo>
                    <a:pt x="804" y="1673"/>
                  </a:lnTo>
                  <a:lnTo>
                    <a:pt x="791" y="1678"/>
                  </a:lnTo>
                  <a:lnTo>
                    <a:pt x="778" y="1682"/>
                  </a:lnTo>
                  <a:lnTo>
                    <a:pt x="765" y="1689"/>
                  </a:lnTo>
                  <a:lnTo>
                    <a:pt x="751" y="1693"/>
                  </a:lnTo>
                  <a:lnTo>
                    <a:pt x="738" y="1699"/>
                  </a:lnTo>
                  <a:lnTo>
                    <a:pt x="704" y="1702"/>
                  </a:lnTo>
                  <a:lnTo>
                    <a:pt x="669" y="1708"/>
                  </a:lnTo>
                  <a:lnTo>
                    <a:pt x="636" y="1719"/>
                  </a:lnTo>
                  <a:lnTo>
                    <a:pt x="604" y="1730"/>
                  </a:lnTo>
                  <a:lnTo>
                    <a:pt x="571" y="1743"/>
                  </a:lnTo>
                  <a:lnTo>
                    <a:pt x="541" y="1758"/>
                  </a:lnTo>
                  <a:lnTo>
                    <a:pt x="508" y="1771"/>
                  </a:lnTo>
                  <a:lnTo>
                    <a:pt x="476" y="1784"/>
                  </a:lnTo>
                  <a:lnTo>
                    <a:pt x="450" y="1795"/>
                  </a:lnTo>
                  <a:lnTo>
                    <a:pt x="424" y="1806"/>
                  </a:lnTo>
                  <a:lnTo>
                    <a:pt x="400" y="1817"/>
                  </a:lnTo>
                  <a:lnTo>
                    <a:pt x="374" y="1828"/>
                  </a:lnTo>
                  <a:lnTo>
                    <a:pt x="345" y="1836"/>
                  </a:lnTo>
                  <a:lnTo>
                    <a:pt x="319" y="1847"/>
                  </a:lnTo>
                  <a:lnTo>
                    <a:pt x="293" y="1856"/>
                  </a:lnTo>
                  <a:lnTo>
                    <a:pt x="267" y="1864"/>
                  </a:lnTo>
                  <a:lnTo>
                    <a:pt x="239" y="1873"/>
                  </a:lnTo>
                  <a:lnTo>
                    <a:pt x="213" y="1882"/>
                  </a:lnTo>
                  <a:lnTo>
                    <a:pt x="187" y="1890"/>
                  </a:lnTo>
                  <a:lnTo>
                    <a:pt x="159" y="1899"/>
                  </a:lnTo>
                  <a:lnTo>
                    <a:pt x="132" y="1910"/>
                  </a:lnTo>
                  <a:lnTo>
                    <a:pt x="104" y="1919"/>
                  </a:lnTo>
                  <a:lnTo>
                    <a:pt x="78" y="1927"/>
                  </a:lnTo>
                  <a:lnTo>
                    <a:pt x="52" y="1938"/>
                  </a:lnTo>
                  <a:lnTo>
                    <a:pt x="65" y="1932"/>
                  </a:lnTo>
                  <a:lnTo>
                    <a:pt x="78" y="1923"/>
                  </a:lnTo>
                  <a:lnTo>
                    <a:pt x="91" y="1917"/>
                  </a:lnTo>
                  <a:lnTo>
                    <a:pt x="104" y="1910"/>
                  </a:lnTo>
                  <a:lnTo>
                    <a:pt x="117" y="1901"/>
                  </a:lnTo>
                  <a:lnTo>
                    <a:pt x="130" y="1895"/>
                  </a:lnTo>
                  <a:lnTo>
                    <a:pt x="143" y="1888"/>
                  </a:lnTo>
                  <a:lnTo>
                    <a:pt x="156" y="1882"/>
                  </a:lnTo>
                  <a:lnTo>
                    <a:pt x="152" y="1860"/>
                  </a:lnTo>
                  <a:lnTo>
                    <a:pt x="152" y="1838"/>
                  </a:lnTo>
                  <a:lnTo>
                    <a:pt x="152" y="1819"/>
                  </a:lnTo>
                  <a:lnTo>
                    <a:pt x="159" y="1799"/>
                  </a:lnTo>
                  <a:lnTo>
                    <a:pt x="156" y="1771"/>
                  </a:lnTo>
                  <a:lnTo>
                    <a:pt x="150" y="1743"/>
                  </a:lnTo>
                  <a:lnTo>
                    <a:pt x="141" y="1712"/>
                  </a:lnTo>
                  <a:lnTo>
                    <a:pt x="139" y="1686"/>
                  </a:lnTo>
                  <a:lnTo>
                    <a:pt x="154" y="1706"/>
                  </a:lnTo>
                  <a:lnTo>
                    <a:pt x="165" y="1728"/>
                  </a:lnTo>
                  <a:lnTo>
                    <a:pt x="174" y="1749"/>
                  </a:lnTo>
                  <a:lnTo>
                    <a:pt x="182" y="1771"/>
                  </a:lnTo>
                  <a:lnTo>
                    <a:pt x="187" y="1793"/>
                  </a:lnTo>
                  <a:lnTo>
                    <a:pt x="193" y="1817"/>
                  </a:lnTo>
                  <a:lnTo>
                    <a:pt x="198" y="1838"/>
                  </a:lnTo>
                  <a:lnTo>
                    <a:pt x="204" y="1862"/>
                  </a:lnTo>
                  <a:lnTo>
                    <a:pt x="213" y="1862"/>
                  </a:lnTo>
                  <a:lnTo>
                    <a:pt x="219" y="1860"/>
                  </a:lnTo>
                  <a:lnTo>
                    <a:pt x="226" y="1858"/>
                  </a:lnTo>
                  <a:lnTo>
                    <a:pt x="232" y="1854"/>
                  </a:lnTo>
                  <a:lnTo>
                    <a:pt x="232" y="1821"/>
                  </a:lnTo>
                  <a:lnTo>
                    <a:pt x="232" y="1788"/>
                  </a:lnTo>
                  <a:lnTo>
                    <a:pt x="228" y="1758"/>
                  </a:lnTo>
                  <a:lnTo>
                    <a:pt x="222" y="1728"/>
                  </a:lnTo>
                  <a:lnTo>
                    <a:pt x="224" y="1686"/>
                  </a:lnTo>
                  <a:lnTo>
                    <a:pt x="232" y="1686"/>
                  </a:lnTo>
                  <a:lnTo>
                    <a:pt x="245" y="1721"/>
                  </a:lnTo>
                  <a:lnTo>
                    <a:pt x="254" y="1758"/>
                  </a:lnTo>
                  <a:lnTo>
                    <a:pt x="267" y="1797"/>
                  </a:lnTo>
                  <a:lnTo>
                    <a:pt x="285" y="1832"/>
                  </a:lnTo>
                  <a:lnTo>
                    <a:pt x="289" y="1832"/>
                  </a:lnTo>
                  <a:lnTo>
                    <a:pt x="295" y="1830"/>
                  </a:lnTo>
                  <a:lnTo>
                    <a:pt x="300" y="1828"/>
                  </a:lnTo>
                  <a:lnTo>
                    <a:pt x="304" y="1823"/>
                  </a:lnTo>
                  <a:lnTo>
                    <a:pt x="304" y="1812"/>
                  </a:lnTo>
                  <a:lnTo>
                    <a:pt x="308" y="1804"/>
                  </a:lnTo>
                  <a:lnTo>
                    <a:pt x="308" y="1793"/>
                  </a:lnTo>
                  <a:lnTo>
                    <a:pt x="298" y="1784"/>
                  </a:lnTo>
                  <a:lnTo>
                    <a:pt x="308" y="1775"/>
                  </a:lnTo>
                  <a:lnTo>
                    <a:pt x="311" y="1732"/>
                  </a:lnTo>
                  <a:lnTo>
                    <a:pt x="302" y="1689"/>
                  </a:lnTo>
                  <a:lnTo>
                    <a:pt x="295" y="1645"/>
                  </a:lnTo>
                  <a:lnTo>
                    <a:pt x="293" y="1602"/>
                  </a:lnTo>
                  <a:lnTo>
                    <a:pt x="306" y="1626"/>
                  </a:lnTo>
                  <a:lnTo>
                    <a:pt x="317" y="1650"/>
                  </a:lnTo>
                  <a:lnTo>
                    <a:pt x="326" y="1676"/>
                  </a:lnTo>
                  <a:lnTo>
                    <a:pt x="332" y="1702"/>
                  </a:lnTo>
                  <a:lnTo>
                    <a:pt x="337" y="1728"/>
                  </a:lnTo>
                  <a:lnTo>
                    <a:pt x="343" y="1754"/>
                  </a:lnTo>
                  <a:lnTo>
                    <a:pt x="350" y="1780"/>
                  </a:lnTo>
                  <a:lnTo>
                    <a:pt x="358" y="1806"/>
                  </a:lnTo>
                  <a:lnTo>
                    <a:pt x="363" y="1806"/>
                  </a:lnTo>
                  <a:lnTo>
                    <a:pt x="367" y="1804"/>
                  </a:lnTo>
                  <a:lnTo>
                    <a:pt x="371" y="1801"/>
                  </a:lnTo>
                  <a:lnTo>
                    <a:pt x="376" y="1799"/>
                  </a:lnTo>
                  <a:lnTo>
                    <a:pt x="378" y="1749"/>
                  </a:lnTo>
                  <a:lnTo>
                    <a:pt x="382" y="1704"/>
                  </a:lnTo>
                  <a:lnTo>
                    <a:pt x="384" y="1656"/>
                  </a:lnTo>
                  <a:lnTo>
                    <a:pt x="387" y="1608"/>
                  </a:lnTo>
                  <a:lnTo>
                    <a:pt x="389" y="1593"/>
                  </a:lnTo>
                  <a:lnTo>
                    <a:pt x="384" y="1580"/>
                  </a:lnTo>
                  <a:lnTo>
                    <a:pt x="382" y="1567"/>
                  </a:lnTo>
                  <a:lnTo>
                    <a:pt x="387" y="1554"/>
                  </a:lnTo>
                  <a:lnTo>
                    <a:pt x="404" y="1589"/>
                  </a:lnTo>
                  <a:lnTo>
                    <a:pt x="413" y="1624"/>
                  </a:lnTo>
                  <a:lnTo>
                    <a:pt x="417" y="1658"/>
                  </a:lnTo>
                  <a:lnTo>
                    <a:pt x="424" y="1697"/>
                  </a:lnTo>
                  <a:lnTo>
                    <a:pt x="424" y="1715"/>
                  </a:lnTo>
                  <a:lnTo>
                    <a:pt x="424" y="1734"/>
                  </a:lnTo>
                  <a:lnTo>
                    <a:pt x="428" y="1754"/>
                  </a:lnTo>
                  <a:lnTo>
                    <a:pt x="437" y="1773"/>
                  </a:lnTo>
                  <a:lnTo>
                    <a:pt x="456" y="1749"/>
                  </a:lnTo>
                  <a:lnTo>
                    <a:pt x="465" y="1691"/>
                  </a:lnTo>
                  <a:lnTo>
                    <a:pt x="463" y="1634"/>
                  </a:lnTo>
                  <a:lnTo>
                    <a:pt x="454" y="1578"/>
                  </a:lnTo>
                  <a:lnTo>
                    <a:pt x="441" y="1521"/>
                  </a:lnTo>
                  <a:lnTo>
                    <a:pt x="445" y="1519"/>
                  </a:lnTo>
                  <a:lnTo>
                    <a:pt x="447" y="1515"/>
                  </a:lnTo>
                  <a:lnTo>
                    <a:pt x="452" y="1513"/>
                  </a:lnTo>
                  <a:lnTo>
                    <a:pt x="456" y="1513"/>
                  </a:lnTo>
                  <a:lnTo>
                    <a:pt x="476" y="1567"/>
                  </a:lnTo>
                  <a:lnTo>
                    <a:pt x="487" y="1624"/>
                  </a:lnTo>
                  <a:lnTo>
                    <a:pt x="495" y="1680"/>
                  </a:lnTo>
                  <a:lnTo>
                    <a:pt x="506" y="1734"/>
                  </a:lnTo>
                  <a:lnTo>
                    <a:pt x="513" y="1736"/>
                  </a:lnTo>
                  <a:lnTo>
                    <a:pt x="519" y="1734"/>
                  </a:lnTo>
                  <a:lnTo>
                    <a:pt x="526" y="1730"/>
                  </a:lnTo>
                  <a:lnTo>
                    <a:pt x="530" y="1723"/>
                  </a:lnTo>
                  <a:lnTo>
                    <a:pt x="532" y="1704"/>
                  </a:lnTo>
                  <a:lnTo>
                    <a:pt x="536" y="1682"/>
                  </a:lnTo>
                  <a:lnTo>
                    <a:pt x="536" y="1660"/>
                  </a:lnTo>
                  <a:lnTo>
                    <a:pt x="532" y="1639"/>
                  </a:lnTo>
                  <a:lnTo>
                    <a:pt x="541" y="1630"/>
                  </a:lnTo>
                  <a:lnTo>
                    <a:pt x="534" y="1584"/>
                  </a:lnTo>
                  <a:lnTo>
                    <a:pt x="521" y="1541"/>
                  </a:lnTo>
                  <a:lnTo>
                    <a:pt x="513" y="1498"/>
                  </a:lnTo>
                  <a:lnTo>
                    <a:pt x="510" y="1454"/>
                  </a:lnTo>
                  <a:lnTo>
                    <a:pt x="521" y="1469"/>
                  </a:lnTo>
                  <a:lnTo>
                    <a:pt x="526" y="1489"/>
                  </a:lnTo>
                  <a:lnTo>
                    <a:pt x="530" y="1508"/>
                  </a:lnTo>
                  <a:lnTo>
                    <a:pt x="541" y="1526"/>
                  </a:lnTo>
                  <a:lnTo>
                    <a:pt x="552" y="1574"/>
                  </a:lnTo>
                  <a:lnTo>
                    <a:pt x="563" y="1617"/>
                  </a:lnTo>
                  <a:lnTo>
                    <a:pt x="573" y="1663"/>
                  </a:lnTo>
                  <a:lnTo>
                    <a:pt x="586" y="1710"/>
                  </a:lnTo>
                  <a:lnTo>
                    <a:pt x="602" y="1706"/>
                  </a:lnTo>
                  <a:lnTo>
                    <a:pt x="610" y="1693"/>
                  </a:lnTo>
                  <a:lnTo>
                    <a:pt x="615" y="1673"/>
                  </a:lnTo>
                  <a:lnTo>
                    <a:pt x="617" y="1658"/>
                  </a:lnTo>
                  <a:lnTo>
                    <a:pt x="606" y="1597"/>
                  </a:lnTo>
                  <a:lnTo>
                    <a:pt x="599" y="1535"/>
                  </a:lnTo>
                  <a:lnTo>
                    <a:pt x="591" y="1474"/>
                  </a:lnTo>
                  <a:lnTo>
                    <a:pt x="576" y="1413"/>
                  </a:lnTo>
                  <a:lnTo>
                    <a:pt x="578" y="1413"/>
                  </a:lnTo>
                  <a:lnTo>
                    <a:pt x="582" y="1411"/>
                  </a:lnTo>
                  <a:lnTo>
                    <a:pt x="584" y="1409"/>
                  </a:lnTo>
                  <a:lnTo>
                    <a:pt x="589" y="1409"/>
                  </a:lnTo>
                  <a:lnTo>
                    <a:pt x="597" y="1415"/>
                  </a:lnTo>
                  <a:lnTo>
                    <a:pt x="595" y="1419"/>
                  </a:lnTo>
                  <a:lnTo>
                    <a:pt x="602" y="1450"/>
                  </a:lnTo>
                  <a:lnTo>
                    <a:pt x="610" y="1478"/>
                  </a:lnTo>
                  <a:lnTo>
                    <a:pt x="621" y="1506"/>
                  </a:lnTo>
                  <a:lnTo>
                    <a:pt x="632" y="1535"/>
                  </a:lnTo>
                  <a:lnTo>
                    <a:pt x="641" y="1563"/>
                  </a:lnTo>
                  <a:lnTo>
                    <a:pt x="649" y="1591"/>
                  </a:lnTo>
                  <a:lnTo>
                    <a:pt x="656" y="1621"/>
                  </a:lnTo>
                  <a:lnTo>
                    <a:pt x="660" y="1652"/>
                  </a:lnTo>
                  <a:lnTo>
                    <a:pt x="667" y="1660"/>
                  </a:lnTo>
                  <a:lnTo>
                    <a:pt x="669" y="1673"/>
                  </a:lnTo>
                  <a:lnTo>
                    <a:pt x="675" y="1680"/>
                  </a:lnTo>
                  <a:lnTo>
                    <a:pt x="689" y="1678"/>
                  </a:lnTo>
                  <a:lnTo>
                    <a:pt x="695" y="1673"/>
                  </a:lnTo>
                  <a:lnTo>
                    <a:pt x="695" y="1667"/>
                  </a:lnTo>
                  <a:lnTo>
                    <a:pt x="691" y="1663"/>
                  </a:lnTo>
                  <a:lnTo>
                    <a:pt x="689" y="1656"/>
                  </a:lnTo>
                  <a:lnTo>
                    <a:pt x="695" y="1615"/>
                  </a:lnTo>
                  <a:lnTo>
                    <a:pt x="695" y="1576"/>
                  </a:lnTo>
                  <a:lnTo>
                    <a:pt x="691" y="1539"/>
                  </a:lnTo>
                  <a:lnTo>
                    <a:pt x="682" y="1502"/>
                  </a:lnTo>
                  <a:lnTo>
                    <a:pt x="671" y="1465"/>
                  </a:lnTo>
                  <a:lnTo>
                    <a:pt x="658" y="1430"/>
                  </a:lnTo>
                  <a:lnTo>
                    <a:pt x="649" y="1393"/>
                  </a:lnTo>
                  <a:lnTo>
                    <a:pt x="641" y="1357"/>
                  </a:lnTo>
                  <a:lnTo>
                    <a:pt x="643" y="1322"/>
                  </a:lnTo>
                  <a:lnTo>
                    <a:pt x="654" y="1344"/>
                  </a:lnTo>
                  <a:lnTo>
                    <a:pt x="662" y="1365"/>
                  </a:lnTo>
                  <a:lnTo>
                    <a:pt x="673" y="1387"/>
                  </a:lnTo>
                  <a:lnTo>
                    <a:pt x="682" y="1411"/>
                  </a:lnTo>
                  <a:lnTo>
                    <a:pt x="691" y="1435"/>
                  </a:lnTo>
                  <a:lnTo>
                    <a:pt x="697" y="1459"/>
                  </a:lnTo>
                  <a:lnTo>
                    <a:pt x="706" y="1485"/>
                  </a:lnTo>
                  <a:lnTo>
                    <a:pt x="712" y="1511"/>
                  </a:lnTo>
                  <a:lnTo>
                    <a:pt x="743" y="1647"/>
                  </a:lnTo>
                  <a:lnTo>
                    <a:pt x="754" y="1656"/>
                  </a:lnTo>
                  <a:lnTo>
                    <a:pt x="769" y="1643"/>
                  </a:lnTo>
                  <a:lnTo>
                    <a:pt x="769" y="1628"/>
                  </a:lnTo>
                  <a:lnTo>
                    <a:pt x="762" y="1610"/>
                  </a:lnTo>
                  <a:lnTo>
                    <a:pt x="758" y="1593"/>
                  </a:lnTo>
                  <a:lnTo>
                    <a:pt x="754" y="1541"/>
                  </a:lnTo>
                  <a:lnTo>
                    <a:pt x="745" y="1487"/>
                  </a:lnTo>
                  <a:lnTo>
                    <a:pt x="734" y="1435"/>
                  </a:lnTo>
                  <a:lnTo>
                    <a:pt x="723" y="1383"/>
                  </a:lnTo>
                  <a:lnTo>
                    <a:pt x="730" y="1374"/>
                  </a:lnTo>
                  <a:lnTo>
                    <a:pt x="702" y="1268"/>
                  </a:lnTo>
                  <a:lnTo>
                    <a:pt x="710" y="1272"/>
                  </a:lnTo>
                  <a:lnTo>
                    <a:pt x="719" y="1281"/>
                  </a:lnTo>
                  <a:lnTo>
                    <a:pt x="723" y="1289"/>
                  </a:lnTo>
                  <a:lnTo>
                    <a:pt x="728" y="1300"/>
                  </a:lnTo>
                  <a:lnTo>
                    <a:pt x="747" y="1341"/>
                  </a:lnTo>
                  <a:lnTo>
                    <a:pt x="758" y="1385"/>
                  </a:lnTo>
                  <a:lnTo>
                    <a:pt x="765" y="1428"/>
                  </a:lnTo>
                  <a:lnTo>
                    <a:pt x="773" y="1474"/>
                  </a:lnTo>
                  <a:lnTo>
                    <a:pt x="782" y="1482"/>
                  </a:lnTo>
                  <a:lnTo>
                    <a:pt x="786" y="1491"/>
                  </a:lnTo>
                  <a:lnTo>
                    <a:pt x="788" y="1502"/>
                  </a:lnTo>
                  <a:lnTo>
                    <a:pt x="793" y="1513"/>
                  </a:lnTo>
                  <a:lnTo>
                    <a:pt x="841" y="1515"/>
                  </a:lnTo>
                  <a:lnTo>
                    <a:pt x="886" y="1511"/>
                  </a:lnTo>
                  <a:lnTo>
                    <a:pt x="930" y="1502"/>
                  </a:lnTo>
                  <a:lnTo>
                    <a:pt x="969" y="1491"/>
                  </a:lnTo>
                  <a:lnTo>
                    <a:pt x="1010" y="1476"/>
                  </a:lnTo>
                  <a:lnTo>
                    <a:pt x="1047" y="1456"/>
                  </a:lnTo>
                  <a:lnTo>
                    <a:pt x="1082" y="1435"/>
                  </a:lnTo>
                  <a:lnTo>
                    <a:pt x="1116" y="1411"/>
                  </a:lnTo>
                  <a:lnTo>
                    <a:pt x="1147" y="1385"/>
                  </a:lnTo>
                  <a:lnTo>
                    <a:pt x="1177" y="1357"/>
                  </a:lnTo>
                  <a:lnTo>
                    <a:pt x="1208" y="1326"/>
                  </a:lnTo>
                  <a:lnTo>
                    <a:pt x="1234" y="1296"/>
                  </a:lnTo>
                  <a:lnTo>
                    <a:pt x="1260" y="1263"/>
                  </a:lnTo>
                  <a:lnTo>
                    <a:pt x="1284" y="1231"/>
                  </a:lnTo>
                  <a:lnTo>
                    <a:pt x="1308" y="1198"/>
                  </a:lnTo>
                  <a:lnTo>
                    <a:pt x="1329" y="1166"/>
                  </a:lnTo>
                  <a:lnTo>
                    <a:pt x="1464" y="1064"/>
                  </a:lnTo>
                  <a:lnTo>
                    <a:pt x="1481" y="1059"/>
                  </a:lnTo>
                  <a:lnTo>
                    <a:pt x="1512" y="1035"/>
                  </a:lnTo>
                  <a:lnTo>
                    <a:pt x="1549" y="1011"/>
                  </a:lnTo>
                  <a:lnTo>
                    <a:pt x="1586" y="988"/>
                  </a:lnTo>
                  <a:lnTo>
                    <a:pt x="1620" y="962"/>
                  </a:lnTo>
                  <a:lnTo>
                    <a:pt x="1653" y="935"/>
                  </a:lnTo>
                  <a:lnTo>
                    <a:pt x="1677" y="905"/>
                  </a:lnTo>
                  <a:lnTo>
                    <a:pt x="1688" y="870"/>
                  </a:lnTo>
                  <a:lnTo>
                    <a:pt x="1688" y="831"/>
                  </a:lnTo>
                  <a:lnTo>
                    <a:pt x="1672" y="818"/>
                  </a:lnTo>
                  <a:lnTo>
                    <a:pt x="1657" y="810"/>
                  </a:lnTo>
                  <a:lnTo>
                    <a:pt x="1638" y="803"/>
                  </a:lnTo>
                  <a:lnTo>
                    <a:pt x="1618" y="799"/>
                  </a:lnTo>
                  <a:lnTo>
                    <a:pt x="1596" y="799"/>
                  </a:lnTo>
                  <a:lnTo>
                    <a:pt x="1577" y="799"/>
                  </a:lnTo>
                  <a:lnTo>
                    <a:pt x="1555" y="801"/>
                  </a:lnTo>
                  <a:lnTo>
                    <a:pt x="1536" y="805"/>
                  </a:lnTo>
                  <a:lnTo>
                    <a:pt x="1501" y="814"/>
                  </a:lnTo>
                  <a:lnTo>
                    <a:pt x="1470" y="827"/>
                  </a:lnTo>
                  <a:lnTo>
                    <a:pt x="1440" y="842"/>
                  </a:lnTo>
                  <a:lnTo>
                    <a:pt x="1412" y="860"/>
                  </a:lnTo>
                  <a:lnTo>
                    <a:pt x="1384" y="879"/>
                  </a:lnTo>
                  <a:lnTo>
                    <a:pt x="1357" y="899"/>
                  </a:lnTo>
                  <a:lnTo>
                    <a:pt x="1331" y="920"/>
                  </a:lnTo>
                  <a:lnTo>
                    <a:pt x="1308" y="942"/>
                  </a:lnTo>
                  <a:lnTo>
                    <a:pt x="1281" y="964"/>
                  </a:lnTo>
                  <a:lnTo>
                    <a:pt x="1255" y="983"/>
                  </a:lnTo>
                  <a:lnTo>
                    <a:pt x="1227" y="1005"/>
                  </a:lnTo>
                  <a:lnTo>
                    <a:pt x="1201" y="1022"/>
                  </a:lnTo>
                  <a:lnTo>
                    <a:pt x="1171" y="1040"/>
                  </a:lnTo>
                  <a:lnTo>
                    <a:pt x="1140" y="1053"/>
                  </a:lnTo>
                  <a:lnTo>
                    <a:pt x="1106" y="1064"/>
                  </a:lnTo>
                  <a:lnTo>
                    <a:pt x="1071" y="1072"/>
                  </a:lnTo>
                  <a:lnTo>
                    <a:pt x="1047" y="1081"/>
                  </a:lnTo>
                  <a:lnTo>
                    <a:pt x="1021" y="1085"/>
                  </a:lnTo>
                  <a:lnTo>
                    <a:pt x="995" y="1090"/>
                  </a:lnTo>
                  <a:lnTo>
                    <a:pt x="969" y="1087"/>
                  </a:lnTo>
                  <a:lnTo>
                    <a:pt x="943" y="1087"/>
                  </a:lnTo>
                  <a:lnTo>
                    <a:pt x="917" y="1083"/>
                  </a:lnTo>
                  <a:lnTo>
                    <a:pt x="890" y="1079"/>
                  </a:lnTo>
                  <a:lnTo>
                    <a:pt x="864" y="1072"/>
                  </a:lnTo>
                  <a:lnTo>
                    <a:pt x="858" y="1064"/>
                  </a:lnTo>
                  <a:lnTo>
                    <a:pt x="858" y="1055"/>
                  </a:lnTo>
                  <a:lnTo>
                    <a:pt x="860" y="1046"/>
                  </a:lnTo>
                  <a:lnTo>
                    <a:pt x="864" y="1037"/>
                  </a:lnTo>
                  <a:lnTo>
                    <a:pt x="871" y="1037"/>
                  </a:lnTo>
                  <a:lnTo>
                    <a:pt x="875" y="1040"/>
                  </a:lnTo>
                  <a:lnTo>
                    <a:pt x="880" y="1044"/>
                  </a:lnTo>
                  <a:lnTo>
                    <a:pt x="884" y="1048"/>
                  </a:lnTo>
                  <a:lnTo>
                    <a:pt x="895" y="1027"/>
                  </a:lnTo>
                  <a:lnTo>
                    <a:pt x="893" y="1003"/>
                  </a:lnTo>
                  <a:lnTo>
                    <a:pt x="886" y="981"/>
                  </a:lnTo>
                  <a:lnTo>
                    <a:pt x="884" y="959"/>
                  </a:lnTo>
                  <a:lnTo>
                    <a:pt x="890" y="975"/>
                  </a:lnTo>
                  <a:lnTo>
                    <a:pt x="906" y="988"/>
                  </a:lnTo>
                  <a:lnTo>
                    <a:pt x="917" y="1003"/>
                  </a:lnTo>
                  <a:lnTo>
                    <a:pt x="921" y="1020"/>
                  </a:lnTo>
                  <a:lnTo>
                    <a:pt x="938" y="988"/>
                  </a:lnTo>
                  <a:lnTo>
                    <a:pt x="943" y="953"/>
                  </a:lnTo>
                  <a:lnTo>
                    <a:pt x="934" y="918"/>
                  </a:lnTo>
                  <a:lnTo>
                    <a:pt x="919" y="886"/>
                  </a:lnTo>
                  <a:lnTo>
                    <a:pt x="923" y="881"/>
                  </a:lnTo>
                  <a:lnTo>
                    <a:pt x="930" y="883"/>
                  </a:lnTo>
                  <a:lnTo>
                    <a:pt x="936" y="888"/>
                  </a:lnTo>
                  <a:lnTo>
                    <a:pt x="940" y="892"/>
                  </a:lnTo>
                  <a:lnTo>
                    <a:pt x="956" y="909"/>
                  </a:lnTo>
                  <a:lnTo>
                    <a:pt x="962" y="929"/>
                  </a:lnTo>
                  <a:lnTo>
                    <a:pt x="967" y="951"/>
                  </a:lnTo>
                  <a:lnTo>
                    <a:pt x="975" y="970"/>
                  </a:lnTo>
                  <a:lnTo>
                    <a:pt x="990" y="944"/>
                  </a:lnTo>
                  <a:lnTo>
                    <a:pt x="988" y="914"/>
                  </a:lnTo>
                  <a:lnTo>
                    <a:pt x="980" y="881"/>
                  </a:lnTo>
                  <a:lnTo>
                    <a:pt x="971" y="853"/>
                  </a:lnTo>
                  <a:lnTo>
                    <a:pt x="988" y="862"/>
                  </a:lnTo>
                  <a:lnTo>
                    <a:pt x="1003" y="875"/>
                  </a:lnTo>
                  <a:lnTo>
                    <a:pt x="1012" y="888"/>
                  </a:lnTo>
                  <a:lnTo>
                    <a:pt x="1021" y="903"/>
                  </a:lnTo>
                  <a:lnTo>
                    <a:pt x="1027" y="918"/>
                  </a:lnTo>
                  <a:lnTo>
                    <a:pt x="1032" y="935"/>
                  </a:lnTo>
                  <a:lnTo>
                    <a:pt x="1038" y="948"/>
                  </a:lnTo>
                  <a:lnTo>
                    <a:pt x="1047" y="962"/>
                  </a:lnTo>
                  <a:lnTo>
                    <a:pt x="1069" y="948"/>
                  </a:lnTo>
                  <a:lnTo>
                    <a:pt x="1071" y="927"/>
                  </a:lnTo>
                  <a:lnTo>
                    <a:pt x="1066" y="901"/>
                  </a:lnTo>
                  <a:lnTo>
                    <a:pt x="1073" y="879"/>
                  </a:lnTo>
                  <a:lnTo>
                    <a:pt x="1077" y="870"/>
                  </a:lnTo>
                  <a:lnTo>
                    <a:pt x="1079" y="860"/>
                  </a:lnTo>
                  <a:lnTo>
                    <a:pt x="1079" y="851"/>
                  </a:lnTo>
                  <a:lnTo>
                    <a:pt x="1079" y="840"/>
                  </a:lnTo>
                  <a:lnTo>
                    <a:pt x="1088" y="844"/>
                  </a:lnTo>
                  <a:lnTo>
                    <a:pt x="1095" y="853"/>
                  </a:lnTo>
                  <a:lnTo>
                    <a:pt x="1097" y="866"/>
                  </a:lnTo>
                  <a:lnTo>
                    <a:pt x="1103" y="875"/>
                  </a:lnTo>
                  <a:lnTo>
                    <a:pt x="1106" y="890"/>
                  </a:lnTo>
                  <a:lnTo>
                    <a:pt x="1110" y="907"/>
                  </a:lnTo>
                  <a:lnTo>
                    <a:pt x="1114" y="925"/>
                  </a:lnTo>
                  <a:lnTo>
                    <a:pt x="1116" y="940"/>
                  </a:lnTo>
                  <a:lnTo>
                    <a:pt x="1136" y="914"/>
                  </a:lnTo>
                  <a:lnTo>
                    <a:pt x="1145" y="879"/>
                  </a:lnTo>
                  <a:lnTo>
                    <a:pt x="1142" y="846"/>
                  </a:lnTo>
                  <a:lnTo>
                    <a:pt x="1132" y="814"/>
                  </a:lnTo>
                  <a:lnTo>
                    <a:pt x="1132" y="807"/>
                  </a:lnTo>
                  <a:lnTo>
                    <a:pt x="1134" y="803"/>
                  </a:lnTo>
                  <a:lnTo>
                    <a:pt x="1136" y="797"/>
                  </a:lnTo>
                  <a:lnTo>
                    <a:pt x="1138" y="792"/>
                  </a:lnTo>
                  <a:lnTo>
                    <a:pt x="1151" y="797"/>
                  </a:lnTo>
                  <a:lnTo>
                    <a:pt x="1160" y="807"/>
                  </a:lnTo>
                  <a:lnTo>
                    <a:pt x="1164" y="820"/>
                  </a:lnTo>
                  <a:lnTo>
                    <a:pt x="1166" y="833"/>
                  </a:lnTo>
                  <a:lnTo>
                    <a:pt x="1166" y="851"/>
                  </a:lnTo>
                  <a:lnTo>
                    <a:pt x="1166" y="866"/>
                  </a:lnTo>
                  <a:lnTo>
                    <a:pt x="1171" y="881"/>
                  </a:lnTo>
                  <a:lnTo>
                    <a:pt x="1179" y="892"/>
                  </a:lnTo>
                  <a:lnTo>
                    <a:pt x="1192" y="860"/>
                  </a:lnTo>
                  <a:lnTo>
                    <a:pt x="1199" y="823"/>
                  </a:lnTo>
                  <a:lnTo>
                    <a:pt x="1199" y="788"/>
                  </a:lnTo>
                  <a:lnTo>
                    <a:pt x="1199" y="753"/>
                  </a:lnTo>
                  <a:lnTo>
                    <a:pt x="1225" y="771"/>
                  </a:lnTo>
                  <a:lnTo>
                    <a:pt x="1234" y="797"/>
                  </a:lnTo>
                  <a:lnTo>
                    <a:pt x="1236" y="825"/>
                  </a:lnTo>
                  <a:lnTo>
                    <a:pt x="1242" y="849"/>
                  </a:lnTo>
                  <a:lnTo>
                    <a:pt x="1262" y="818"/>
                  </a:lnTo>
                  <a:lnTo>
                    <a:pt x="1266" y="779"/>
                  </a:lnTo>
                  <a:lnTo>
                    <a:pt x="1264" y="740"/>
                  </a:lnTo>
                  <a:lnTo>
                    <a:pt x="1262" y="703"/>
                  </a:lnTo>
                  <a:lnTo>
                    <a:pt x="1288" y="736"/>
                  </a:lnTo>
                  <a:lnTo>
                    <a:pt x="1301" y="775"/>
                  </a:lnTo>
                  <a:lnTo>
                    <a:pt x="1303" y="818"/>
                  </a:lnTo>
                  <a:lnTo>
                    <a:pt x="1299" y="860"/>
                  </a:lnTo>
                  <a:lnTo>
                    <a:pt x="1305" y="860"/>
                  </a:lnTo>
                  <a:lnTo>
                    <a:pt x="1310" y="857"/>
                  </a:lnTo>
                  <a:lnTo>
                    <a:pt x="1314" y="853"/>
                  </a:lnTo>
                  <a:lnTo>
                    <a:pt x="1318" y="849"/>
                  </a:lnTo>
                  <a:lnTo>
                    <a:pt x="1349" y="755"/>
                  </a:lnTo>
                  <a:lnTo>
                    <a:pt x="1360" y="777"/>
                  </a:lnTo>
                  <a:lnTo>
                    <a:pt x="1360" y="799"/>
                  </a:lnTo>
                  <a:lnTo>
                    <a:pt x="1355" y="823"/>
                  </a:lnTo>
                  <a:lnTo>
                    <a:pt x="1357" y="846"/>
                  </a:lnTo>
                  <a:lnTo>
                    <a:pt x="1368" y="836"/>
                  </a:lnTo>
                  <a:lnTo>
                    <a:pt x="1377" y="825"/>
                  </a:lnTo>
                  <a:lnTo>
                    <a:pt x="1386" y="812"/>
                  </a:lnTo>
                  <a:lnTo>
                    <a:pt x="1394" y="801"/>
                  </a:lnTo>
                  <a:lnTo>
                    <a:pt x="1403" y="788"/>
                  </a:lnTo>
                  <a:lnTo>
                    <a:pt x="1410" y="775"/>
                  </a:lnTo>
                  <a:lnTo>
                    <a:pt x="1416" y="762"/>
                  </a:lnTo>
                  <a:lnTo>
                    <a:pt x="1423" y="749"/>
                  </a:lnTo>
                  <a:lnTo>
                    <a:pt x="1433" y="749"/>
                  </a:lnTo>
                  <a:lnTo>
                    <a:pt x="1440" y="794"/>
                  </a:lnTo>
                  <a:lnTo>
                    <a:pt x="1453" y="788"/>
                  </a:lnTo>
                  <a:lnTo>
                    <a:pt x="1464" y="784"/>
                  </a:lnTo>
                  <a:lnTo>
                    <a:pt x="1477" y="777"/>
                  </a:lnTo>
                  <a:lnTo>
                    <a:pt x="1490" y="773"/>
                  </a:lnTo>
                  <a:lnTo>
                    <a:pt x="1503" y="768"/>
                  </a:lnTo>
                  <a:lnTo>
                    <a:pt x="1516" y="764"/>
                  </a:lnTo>
                  <a:lnTo>
                    <a:pt x="1529" y="762"/>
                  </a:lnTo>
                  <a:lnTo>
                    <a:pt x="1542" y="760"/>
                  </a:lnTo>
                  <a:lnTo>
                    <a:pt x="1514" y="744"/>
                  </a:lnTo>
                  <a:lnTo>
                    <a:pt x="1486" y="729"/>
                  </a:lnTo>
                  <a:lnTo>
                    <a:pt x="1457" y="716"/>
                  </a:lnTo>
                  <a:lnTo>
                    <a:pt x="1427" y="701"/>
                  </a:lnTo>
                  <a:lnTo>
                    <a:pt x="1397" y="686"/>
                  </a:lnTo>
                  <a:lnTo>
                    <a:pt x="1366" y="671"/>
                  </a:lnTo>
                  <a:lnTo>
                    <a:pt x="1338" y="655"/>
                  </a:lnTo>
                  <a:lnTo>
                    <a:pt x="1310" y="636"/>
                  </a:lnTo>
                  <a:lnTo>
                    <a:pt x="1299" y="634"/>
                  </a:lnTo>
                  <a:lnTo>
                    <a:pt x="1288" y="632"/>
                  </a:lnTo>
                  <a:lnTo>
                    <a:pt x="1275" y="629"/>
                  </a:lnTo>
                  <a:lnTo>
                    <a:pt x="1264" y="627"/>
                  </a:lnTo>
                  <a:lnTo>
                    <a:pt x="1253" y="627"/>
                  </a:lnTo>
                  <a:lnTo>
                    <a:pt x="1240" y="627"/>
                  </a:lnTo>
                  <a:lnTo>
                    <a:pt x="1229" y="627"/>
                  </a:lnTo>
                  <a:lnTo>
                    <a:pt x="1218" y="627"/>
                  </a:lnTo>
                  <a:lnTo>
                    <a:pt x="1197" y="636"/>
                  </a:lnTo>
                  <a:lnTo>
                    <a:pt x="1175" y="645"/>
                  </a:lnTo>
                  <a:lnTo>
                    <a:pt x="1153" y="653"/>
                  </a:lnTo>
                  <a:lnTo>
                    <a:pt x="1129" y="664"/>
                  </a:lnTo>
                  <a:lnTo>
                    <a:pt x="1108" y="673"/>
                  </a:lnTo>
                  <a:lnTo>
                    <a:pt x="1086" y="682"/>
                  </a:lnTo>
                  <a:lnTo>
                    <a:pt x="1064" y="690"/>
                  </a:lnTo>
                  <a:lnTo>
                    <a:pt x="1043" y="699"/>
                  </a:lnTo>
                  <a:lnTo>
                    <a:pt x="1019" y="708"/>
                  </a:lnTo>
                  <a:lnTo>
                    <a:pt x="997" y="714"/>
                  </a:lnTo>
                  <a:lnTo>
                    <a:pt x="975" y="723"/>
                  </a:lnTo>
                  <a:lnTo>
                    <a:pt x="951" y="731"/>
                  </a:lnTo>
                  <a:lnTo>
                    <a:pt x="930" y="738"/>
                  </a:lnTo>
                  <a:lnTo>
                    <a:pt x="906" y="747"/>
                  </a:lnTo>
                  <a:lnTo>
                    <a:pt x="884" y="753"/>
                  </a:lnTo>
                  <a:lnTo>
                    <a:pt x="860" y="760"/>
                  </a:lnTo>
                  <a:lnTo>
                    <a:pt x="851" y="766"/>
                  </a:lnTo>
                  <a:lnTo>
                    <a:pt x="841" y="771"/>
                  </a:lnTo>
                  <a:lnTo>
                    <a:pt x="830" y="773"/>
                  </a:lnTo>
                  <a:lnTo>
                    <a:pt x="819" y="775"/>
                  </a:lnTo>
                  <a:lnTo>
                    <a:pt x="806" y="777"/>
                  </a:lnTo>
                  <a:lnTo>
                    <a:pt x="795" y="779"/>
                  </a:lnTo>
                  <a:lnTo>
                    <a:pt x="784" y="781"/>
                  </a:lnTo>
                  <a:lnTo>
                    <a:pt x="773" y="784"/>
                  </a:lnTo>
                  <a:lnTo>
                    <a:pt x="738" y="812"/>
                  </a:lnTo>
                  <a:lnTo>
                    <a:pt x="708" y="842"/>
                  </a:lnTo>
                  <a:lnTo>
                    <a:pt x="680" y="875"/>
                  </a:lnTo>
                  <a:lnTo>
                    <a:pt x="654" y="905"/>
                  </a:lnTo>
                  <a:lnTo>
                    <a:pt x="628" y="938"/>
                  </a:lnTo>
                  <a:lnTo>
                    <a:pt x="606" y="972"/>
                  </a:lnTo>
                  <a:lnTo>
                    <a:pt x="582" y="1005"/>
                  </a:lnTo>
                  <a:lnTo>
                    <a:pt x="563" y="1040"/>
                  </a:lnTo>
                  <a:lnTo>
                    <a:pt x="541" y="1074"/>
                  </a:lnTo>
                  <a:lnTo>
                    <a:pt x="521" y="1107"/>
                  </a:lnTo>
                  <a:lnTo>
                    <a:pt x="500" y="1142"/>
                  </a:lnTo>
                  <a:lnTo>
                    <a:pt x="480" y="1176"/>
                  </a:lnTo>
                  <a:lnTo>
                    <a:pt x="458" y="1209"/>
                  </a:lnTo>
                  <a:lnTo>
                    <a:pt x="434" y="1242"/>
                  </a:lnTo>
                  <a:lnTo>
                    <a:pt x="410" y="1274"/>
                  </a:lnTo>
                  <a:lnTo>
                    <a:pt x="384" y="1307"/>
                  </a:lnTo>
                  <a:lnTo>
                    <a:pt x="365" y="1326"/>
                  </a:lnTo>
                  <a:lnTo>
                    <a:pt x="343" y="1341"/>
                  </a:lnTo>
                  <a:lnTo>
                    <a:pt x="321" y="1359"/>
                  </a:lnTo>
                  <a:lnTo>
                    <a:pt x="300" y="1372"/>
                  </a:lnTo>
                  <a:lnTo>
                    <a:pt x="278" y="1387"/>
                  </a:lnTo>
                  <a:lnTo>
                    <a:pt x="254" y="1400"/>
                  </a:lnTo>
                  <a:lnTo>
                    <a:pt x="230" y="1411"/>
                  </a:lnTo>
                  <a:lnTo>
                    <a:pt x="206" y="1422"/>
                  </a:lnTo>
                  <a:lnTo>
                    <a:pt x="182" y="1430"/>
                  </a:lnTo>
                  <a:lnTo>
                    <a:pt x="156" y="1439"/>
                  </a:lnTo>
                  <a:lnTo>
                    <a:pt x="130" y="1448"/>
                  </a:lnTo>
                  <a:lnTo>
                    <a:pt x="106" y="1456"/>
                  </a:lnTo>
                  <a:lnTo>
                    <a:pt x="80" y="1463"/>
                  </a:lnTo>
                  <a:lnTo>
                    <a:pt x="54" y="1469"/>
                  </a:lnTo>
                  <a:lnTo>
                    <a:pt x="26" y="1474"/>
                  </a:lnTo>
                  <a:lnTo>
                    <a:pt x="0" y="1480"/>
                  </a:lnTo>
                  <a:lnTo>
                    <a:pt x="33" y="1472"/>
                  </a:lnTo>
                  <a:lnTo>
                    <a:pt x="65" y="1461"/>
                  </a:lnTo>
                  <a:lnTo>
                    <a:pt x="98" y="1450"/>
                  </a:lnTo>
                  <a:lnTo>
                    <a:pt x="130" y="1437"/>
                  </a:lnTo>
                  <a:lnTo>
                    <a:pt x="161" y="1424"/>
                  </a:lnTo>
                  <a:lnTo>
                    <a:pt x="191" y="1409"/>
                  </a:lnTo>
                  <a:lnTo>
                    <a:pt x="222" y="1393"/>
                  </a:lnTo>
                  <a:lnTo>
                    <a:pt x="252" y="1376"/>
                  </a:lnTo>
                  <a:lnTo>
                    <a:pt x="280" y="1357"/>
                  </a:lnTo>
                  <a:lnTo>
                    <a:pt x="306" y="1337"/>
                  </a:lnTo>
                  <a:lnTo>
                    <a:pt x="332" y="1317"/>
                  </a:lnTo>
                  <a:lnTo>
                    <a:pt x="358" y="1296"/>
                  </a:lnTo>
                  <a:lnTo>
                    <a:pt x="382" y="1272"/>
                  </a:lnTo>
                  <a:lnTo>
                    <a:pt x="404" y="1248"/>
                  </a:lnTo>
                  <a:lnTo>
                    <a:pt x="424" y="1222"/>
                  </a:lnTo>
                  <a:lnTo>
                    <a:pt x="441" y="1196"/>
                  </a:lnTo>
                  <a:lnTo>
                    <a:pt x="476" y="1139"/>
                  </a:lnTo>
                  <a:lnTo>
                    <a:pt x="508" y="1081"/>
                  </a:lnTo>
                  <a:lnTo>
                    <a:pt x="541" y="1022"/>
                  </a:lnTo>
                  <a:lnTo>
                    <a:pt x="576" y="966"/>
                  </a:lnTo>
                  <a:lnTo>
                    <a:pt x="612" y="909"/>
                  </a:lnTo>
                  <a:lnTo>
                    <a:pt x="656" y="857"/>
                  </a:lnTo>
                  <a:lnTo>
                    <a:pt x="708" y="810"/>
                  </a:lnTo>
                  <a:lnTo>
                    <a:pt x="767" y="768"/>
                  </a:lnTo>
                  <a:lnTo>
                    <a:pt x="791" y="760"/>
                  </a:lnTo>
                  <a:lnTo>
                    <a:pt x="814" y="751"/>
                  </a:lnTo>
                  <a:lnTo>
                    <a:pt x="838" y="744"/>
                  </a:lnTo>
                  <a:lnTo>
                    <a:pt x="862" y="738"/>
                  </a:lnTo>
                  <a:lnTo>
                    <a:pt x="886" y="729"/>
                  </a:lnTo>
                  <a:lnTo>
                    <a:pt x="910" y="721"/>
                  </a:lnTo>
                  <a:lnTo>
                    <a:pt x="934" y="712"/>
                  </a:lnTo>
                  <a:lnTo>
                    <a:pt x="956" y="701"/>
                  </a:lnTo>
                  <a:lnTo>
                    <a:pt x="967" y="701"/>
                  </a:lnTo>
                  <a:lnTo>
                    <a:pt x="975" y="699"/>
                  </a:lnTo>
                  <a:lnTo>
                    <a:pt x="984" y="695"/>
                  </a:lnTo>
                  <a:lnTo>
                    <a:pt x="990" y="688"/>
                  </a:lnTo>
                  <a:lnTo>
                    <a:pt x="1030" y="684"/>
                  </a:lnTo>
                  <a:lnTo>
                    <a:pt x="1066" y="673"/>
                  </a:lnTo>
                  <a:lnTo>
                    <a:pt x="1099" y="655"/>
                  </a:lnTo>
                  <a:lnTo>
                    <a:pt x="1134" y="638"/>
                  </a:lnTo>
                  <a:lnTo>
                    <a:pt x="1166" y="621"/>
                  </a:lnTo>
                  <a:lnTo>
                    <a:pt x="1201" y="608"/>
                  </a:lnTo>
                  <a:lnTo>
                    <a:pt x="1238" y="599"/>
                  </a:lnTo>
                  <a:lnTo>
                    <a:pt x="1281" y="599"/>
                  </a:lnTo>
                  <a:lnTo>
                    <a:pt x="1290" y="608"/>
                  </a:lnTo>
                  <a:lnTo>
                    <a:pt x="1303" y="610"/>
                  </a:lnTo>
                  <a:lnTo>
                    <a:pt x="1316" y="610"/>
                  </a:lnTo>
                  <a:lnTo>
                    <a:pt x="1329" y="610"/>
                  </a:lnTo>
                  <a:lnTo>
                    <a:pt x="1360" y="634"/>
                  </a:lnTo>
                  <a:lnTo>
                    <a:pt x="1392" y="653"/>
                  </a:lnTo>
                  <a:lnTo>
                    <a:pt x="1427" y="671"/>
                  </a:lnTo>
                  <a:lnTo>
                    <a:pt x="1462" y="688"/>
                  </a:lnTo>
                  <a:lnTo>
                    <a:pt x="1496" y="703"/>
                  </a:lnTo>
                  <a:lnTo>
                    <a:pt x="1529" y="721"/>
                  </a:lnTo>
                  <a:lnTo>
                    <a:pt x="1559" y="742"/>
                  </a:lnTo>
                  <a:lnTo>
                    <a:pt x="1586" y="768"/>
                  </a:lnTo>
                  <a:lnTo>
                    <a:pt x="1605" y="771"/>
                  </a:lnTo>
                  <a:lnTo>
                    <a:pt x="1625" y="771"/>
                  </a:lnTo>
                  <a:lnTo>
                    <a:pt x="1642" y="766"/>
                  </a:lnTo>
                  <a:lnTo>
                    <a:pt x="1659" y="760"/>
                  </a:lnTo>
                  <a:lnTo>
                    <a:pt x="1679" y="753"/>
                  </a:lnTo>
                  <a:lnTo>
                    <a:pt x="1696" y="744"/>
                  </a:lnTo>
                  <a:lnTo>
                    <a:pt x="1714" y="738"/>
                  </a:lnTo>
                  <a:lnTo>
                    <a:pt x="1733" y="734"/>
                  </a:lnTo>
                  <a:lnTo>
                    <a:pt x="1779" y="718"/>
                  </a:lnTo>
                  <a:lnTo>
                    <a:pt x="1822" y="703"/>
                  </a:lnTo>
                  <a:lnTo>
                    <a:pt x="1868" y="686"/>
                  </a:lnTo>
                  <a:lnTo>
                    <a:pt x="1911" y="671"/>
                  </a:lnTo>
                  <a:lnTo>
                    <a:pt x="1955" y="653"/>
                  </a:lnTo>
                  <a:lnTo>
                    <a:pt x="1998" y="634"/>
                  </a:lnTo>
                  <a:lnTo>
                    <a:pt x="2039" y="616"/>
                  </a:lnTo>
                  <a:lnTo>
                    <a:pt x="2083" y="597"/>
                  </a:lnTo>
                  <a:lnTo>
                    <a:pt x="2124" y="580"/>
                  </a:lnTo>
                  <a:lnTo>
                    <a:pt x="2168" y="560"/>
                  </a:lnTo>
                  <a:lnTo>
                    <a:pt x="2209" y="543"/>
                  </a:lnTo>
                  <a:lnTo>
                    <a:pt x="2252" y="523"/>
                  </a:lnTo>
                  <a:lnTo>
                    <a:pt x="2294" y="504"/>
                  </a:lnTo>
                  <a:lnTo>
                    <a:pt x="2337" y="486"/>
                  </a:lnTo>
                  <a:lnTo>
                    <a:pt x="2378" y="467"/>
                  </a:lnTo>
                  <a:lnTo>
                    <a:pt x="2422" y="449"/>
                  </a:lnTo>
                  <a:lnTo>
                    <a:pt x="2448" y="441"/>
                  </a:lnTo>
                  <a:lnTo>
                    <a:pt x="2474" y="432"/>
                  </a:lnTo>
                  <a:lnTo>
                    <a:pt x="2500" y="423"/>
                  </a:lnTo>
                  <a:lnTo>
                    <a:pt x="2526" y="415"/>
                  </a:lnTo>
                  <a:lnTo>
                    <a:pt x="2552" y="406"/>
                  </a:lnTo>
                  <a:lnTo>
                    <a:pt x="2576" y="397"/>
                  </a:lnTo>
                  <a:lnTo>
                    <a:pt x="2602" y="386"/>
                  </a:lnTo>
                  <a:lnTo>
                    <a:pt x="2626" y="378"/>
                  </a:lnTo>
                  <a:lnTo>
                    <a:pt x="2641" y="369"/>
                  </a:lnTo>
                  <a:lnTo>
                    <a:pt x="2656" y="365"/>
                  </a:lnTo>
                  <a:lnTo>
                    <a:pt x="2674" y="360"/>
                  </a:lnTo>
                  <a:lnTo>
                    <a:pt x="2689" y="354"/>
                  </a:lnTo>
                  <a:lnTo>
                    <a:pt x="2739" y="330"/>
                  </a:lnTo>
                  <a:lnTo>
                    <a:pt x="2791" y="308"/>
                  </a:lnTo>
                  <a:lnTo>
                    <a:pt x="2841" y="284"/>
                  </a:lnTo>
                  <a:lnTo>
                    <a:pt x="2891" y="263"/>
                  </a:lnTo>
                  <a:lnTo>
                    <a:pt x="2943" y="239"/>
                  </a:lnTo>
                  <a:lnTo>
                    <a:pt x="2993" y="217"/>
                  </a:lnTo>
                  <a:lnTo>
                    <a:pt x="3045" y="195"/>
                  </a:lnTo>
                  <a:lnTo>
                    <a:pt x="3097" y="174"/>
                  </a:lnTo>
                  <a:lnTo>
                    <a:pt x="3147" y="150"/>
                  </a:lnTo>
                  <a:lnTo>
                    <a:pt x="3199" y="128"/>
                  </a:lnTo>
                  <a:lnTo>
                    <a:pt x="3249" y="106"/>
                  </a:lnTo>
                  <a:lnTo>
                    <a:pt x="3301" y="85"/>
                  </a:lnTo>
                  <a:lnTo>
                    <a:pt x="3351" y="63"/>
                  </a:lnTo>
                  <a:lnTo>
                    <a:pt x="3401" y="43"/>
                  </a:lnTo>
                  <a:lnTo>
                    <a:pt x="3453" y="22"/>
                  </a:lnTo>
                  <a:lnTo>
                    <a:pt x="3503" y="0"/>
                  </a:lnTo>
                  <a:lnTo>
                    <a:pt x="3525" y="4"/>
                  </a:lnTo>
                  <a:lnTo>
                    <a:pt x="3542" y="13"/>
                  </a:lnTo>
                  <a:lnTo>
                    <a:pt x="3553" y="28"/>
                  </a:lnTo>
                  <a:lnTo>
                    <a:pt x="3562" y="46"/>
                  </a:lnTo>
                  <a:lnTo>
                    <a:pt x="3569" y="65"/>
                  </a:lnTo>
                  <a:lnTo>
                    <a:pt x="3575" y="85"/>
                  </a:lnTo>
                  <a:lnTo>
                    <a:pt x="3586" y="104"/>
                  </a:lnTo>
                  <a:lnTo>
                    <a:pt x="3599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3" name="Freeform 7"/>
            <p:cNvSpPr>
              <a:spLocks/>
            </p:cNvSpPr>
            <p:nvPr/>
          </p:nvSpPr>
          <p:spPr bwMode="auto">
            <a:xfrm>
              <a:off x="3840" y="357"/>
              <a:ext cx="213" cy="379"/>
            </a:xfrm>
            <a:custGeom>
              <a:avLst/>
              <a:gdLst>
                <a:gd name="T0" fmla="*/ 213 w 213"/>
                <a:gd name="T1" fmla="*/ 95 h 379"/>
                <a:gd name="T2" fmla="*/ 211 w 213"/>
                <a:gd name="T3" fmla="*/ 108 h 379"/>
                <a:gd name="T4" fmla="*/ 206 w 213"/>
                <a:gd name="T5" fmla="*/ 119 h 379"/>
                <a:gd name="T6" fmla="*/ 200 w 213"/>
                <a:gd name="T7" fmla="*/ 132 h 379"/>
                <a:gd name="T8" fmla="*/ 200 w 213"/>
                <a:gd name="T9" fmla="*/ 145 h 379"/>
                <a:gd name="T10" fmla="*/ 193 w 213"/>
                <a:gd name="T11" fmla="*/ 169 h 379"/>
                <a:gd name="T12" fmla="*/ 187 w 213"/>
                <a:gd name="T13" fmla="*/ 193 h 379"/>
                <a:gd name="T14" fmla="*/ 178 w 213"/>
                <a:gd name="T15" fmla="*/ 217 h 379"/>
                <a:gd name="T16" fmla="*/ 169 w 213"/>
                <a:gd name="T17" fmla="*/ 241 h 379"/>
                <a:gd name="T18" fmla="*/ 161 w 213"/>
                <a:gd name="T19" fmla="*/ 264 h 379"/>
                <a:gd name="T20" fmla="*/ 152 w 213"/>
                <a:gd name="T21" fmla="*/ 286 h 379"/>
                <a:gd name="T22" fmla="*/ 141 w 213"/>
                <a:gd name="T23" fmla="*/ 310 h 379"/>
                <a:gd name="T24" fmla="*/ 132 w 213"/>
                <a:gd name="T25" fmla="*/ 334 h 379"/>
                <a:gd name="T26" fmla="*/ 117 w 213"/>
                <a:gd name="T27" fmla="*/ 340 h 379"/>
                <a:gd name="T28" fmla="*/ 100 w 213"/>
                <a:gd name="T29" fmla="*/ 347 h 379"/>
                <a:gd name="T30" fmla="*/ 85 w 213"/>
                <a:gd name="T31" fmla="*/ 353 h 379"/>
                <a:gd name="T32" fmla="*/ 67 w 213"/>
                <a:gd name="T33" fmla="*/ 360 h 379"/>
                <a:gd name="T34" fmla="*/ 52 w 213"/>
                <a:gd name="T35" fmla="*/ 364 h 379"/>
                <a:gd name="T36" fmla="*/ 35 w 213"/>
                <a:gd name="T37" fmla="*/ 371 h 379"/>
                <a:gd name="T38" fmla="*/ 17 w 213"/>
                <a:gd name="T39" fmla="*/ 375 h 379"/>
                <a:gd name="T40" fmla="*/ 0 w 213"/>
                <a:gd name="T41" fmla="*/ 379 h 379"/>
                <a:gd name="T42" fmla="*/ 11 w 213"/>
                <a:gd name="T43" fmla="*/ 362 h 379"/>
                <a:gd name="T44" fmla="*/ 22 w 213"/>
                <a:gd name="T45" fmla="*/ 345 h 379"/>
                <a:gd name="T46" fmla="*/ 28 w 213"/>
                <a:gd name="T47" fmla="*/ 325 h 379"/>
                <a:gd name="T48" fmla="*/ 35 w 213"/>
                <a:gd name="T49" fmla="*/ 306 h 379"/>
                <a:gd name="T50" fmla="*/ 48 w 213"/>
                <a:gd name="T51" fmla="*/ 267 h 379"/>
                <a:gd name="T52" fmla="*/ 63 w 213"/>
                <a:gd name="T53" fmla="*/ 227 h 379"/>
                <a:gd name="T54" fmla="*/ 76 w 213"/>
                <a:gd name="T55" fmla="*/ 188 h 379"/>
                <a:gd name="T56" fmla="*/ 91 w 213"/>
                <a:gd name="T57" fmla="*/ 152 h 379"/>
                <a:gd name="T58" fmla="*/ 104 w 213"/>
                <a:gd name="T59" fmla="*/ 112 h 379"/>
                <a:gd name="T60" fmla="*/ 119 w 213"/>
                <a:gd name="T61" fmla="*/ 76 h 379"/>
                <a:gd name="T62" fmla="*/ 135 w 213"/>
                <a:gd name="T63" fmla="*/ 36 h 379"/>
                <a:gd name="T64" fmla="*/ 152 w 213"/>
                <a:gd name="T65" fmla="*/ 0 h 379"/>
                <a:gd name="T66" fmla="*/ 213 w 213"/>
                <a:gd name="T67" fmla="*/ 9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379">
                  <a:moveTo>
                    <a:pt x="213" y="95"/>
                  </a:moveTo>
                  <a:lnTo>
                    <a:pt x="211" y="108"/>
                  </a:lnTo>
                  <a:lnTo>
                    <a:pt x="206" y="119"/>
                  </a:lnTo>
                  <a:lnTo>
                    <a:pt x="200" y="132"/>
                  </a:lnTo>
                  <a:lnTo>
                    <a:pt x="200" y="145"/>
                  </a:lnTo>
                  <a:lnTo>
                    <a:pt x="193" y="169"/>
                  </a:lnTo>
                  <a:lnTo>
                    <a:pt x="187" y="193"/>
                  </a:lnTo>
                  <a:lnTo>
                    <a:pt x="178" y="217"/>
                  </a:lnTo>
                  <a:lnTo>
                    <a:pt x="169" y="241"/>
                  </a:lnTo>
                  <a:lnTo>
                    <a:pt x="161" y="264"/>
                  </a:lnTo>
                  <a:lnTo>
                    <a:pt x="152" y="286"/>
                  </a:lnTo>
                  <a:lnTo>
                    <a:pt x="141" y="310"/>
                  </a:lnTo>
                  <a:lnTo>
                    <a:pt x="132" y="334"/>
                  </a:lnTo>
                  <a:lnTo>
                    <a:pt x="117" y="340"/>
                  </a:lnTo>
                  <a:lnTo>
                    <a:pt x="100" y="347"/>
                  </a:lnTo>
                  <a:lnTo>
                    <a:pt x="85" y="353"/>
                  </a:lnTo>
                  <a:lnTo>
                    <a:pt x="67" y="360"/>
                  </a:lnTo>
                  <a:lnTo>
                    <a:pt x="52" y="364"/>
                  </a:lnTo>
                  <a:lnTo>
                    <a:pt x="35" y="371"/>
                  </a:lnTo>
                  <a:lnTo>
                    <a:pt x="17" y="375"/>
                  </a:lnTo>
                  <a:lnTo>
                    <a:pt x="0" y="379"/>
                  </a:lnTo>
                  <a:lnTo>
                    <a:pt x="11" y="362"/>
                  </a:lnTo>
                  <a:lnTo>
                    <a:pt x="22" y="345"/>
                  </a:lnTo>
                  <a:lnTo>
                    <a:pt x="28" y="325"/>
                  </a:lnTo>
                  <a:lnTo>
                    <a:pt x="35" y="306"/>
                  </a:lnTo>
                  <a:lnTo>
                    <a:pt x="48" y="267"/>
                  </a:lnTo>
                  <a:lnTo>
                    <a:pt x="63" y="227"/>
                  </a:lnTo>
                  <a:lnTo>
                    <a:pt x="76" y="188"/>
                  </a:lnTo>
                  <a:lnTo>
                    <a:pt x="91" y="152"/>
                  </a:lnTo>
                  <a:lnTo>
                    <a:pt x="104" y="112"/>
                  </a:lnTo>
                  <a:lnTo>
                    <a:pt x="119" y="76"/>
                  </a:lnTo>
                  <a:lnTo>
                    <a:pt x="135" y="36"/>
                  </a:lnTo>
                  <a:lnTo>
                    <a:pt x="152" y="0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4" name="Freeform 8"/>
            <p:cNvSpPr>
              <a:spLocks/>
            </p:cNvSpPr>
            <p:nvPr/>
          </p:nvSpPr>
          <p:spPr bwMode="auto">
            <a:xfrm>
              <a:off x="3512" y="446"/>
              <a:ext cx="239" cy="429"/>
            </a:xfrm>
            <a:custGeom>
              <a:avLst/>
              <a:gdLst>
                <a:gd name="T0" fmla="*/ 109 w 239"/>
                <a:gd name="T1" fmla="*/ 384 h 429"/>
                <a:gd name="T2" fmla="*/ 98 w 239"/>
                <a:gd name="T3" fmla="*/ 392 h 429"/>
                <a:gd name="T4" fmla="*/ 85 w 239"/>
                <a:gd name="T5" fmla="*/ 399 h 429"/>
                <a:gd name="T6" fmla="*/ 72 w 239"/>
                <a:gd name="T7" fmla="*/ 405 h 429"/>
                <a:gd name="T8" fmla="*/ 57 w 239"/>
                <a:gd name="T9" fmla="*/ 410 h 429"/>
                <a:gd name="T10" fmla="*/ 43 w 239"/>
                <a:gd name="T11" fmla="*/ 414 h 429"/>
                <a:gd name="T12" fmla="*/ 28 w 239"/>
                <a:gd name="T13" fmla="*/ 418 h 429"/>
                <a:gd name="T14" fmla="*/ 13 w 239"/>
                <a:gd name="T15" fmla="*/ 425 h 429"/>
                <a:gd name="T16" fmla="*/ 0 w 239"/>
                <a:gd name="T17" fmla="*/ 429 h 429"/>
                <a:gd name="T18" fmla="*/ 7 w 239"/>
                <a:gd name="T19" fmla="*/ 423 h 429"/>
                <a:gd name="T20" fmla="*/ 7 w 239"/>
                <a:gd name="T21" fmla="*/ 414 h 429"/>
                <a:gd name="T22" fmla="*/ 4 w 239"/>
                <a:gd name="T23" fmla="*/ 405 h 429"/>
                <a:gd name="T24" fmla="*/ 9 w 239"/>
                <a:gd name="T25" fmla="*/ 397 h 429"/>
                <a:gd name="T26" fmla="*/ 22 w 239"/>
                <a:gd name="T27" fmla="*/ 358 h 429"/>
                <a:gd name="T28" fmla="*/ 35 w 239"/>
                <a:gd name="T29" fmla="*/ 319 h 429"/>
                <a:gd name="T30" fmla="*/ 48 w 239"/>
                <a:gd name="T31" fmla="*/ 280 h 429"/>
                <a:gd name="T32" fmla="*/ 61 w 239"/>
                <a:gd name="T33" fmla="*/ 240 h 429"/>
                <a:gd name="T34" fmla="*/ 72 w 239"/>
                <a:gd name="T35" fmla="*/ 201 h 429"/>
                <a:gd name="T36" fmla="*/ 85 w 239"/>
                <a:gd name="T37" fmla="*/ 162 h 429"/>
                <a:gd name="T38" fmla="*/ 100 w 239"/>
                <a:gd name="T39" fmla="*/ 121 h 429"/>
                <a:gd name="T40" fmla="*/ 115 w 239"/>
                <a:gd name="T41" fmla="*/ 82 h 429"/>
                <a:gd name="T42" fmla="*/ 122 w 239"/>
                <a:gd name="T43" fmla="*/ 65 h 429"/>
                <a:gd name="T44" fmla="*/ 133 w 239"/>
                <a:gd name="T45" fmla="*/ 52 h 429"/>
                <a:gd name="T46" fmla="*/ 148 w 239"/>
                <a:gd name="T47" fmla="*/ 41 h 429"/>
                <a:gd name="T48" fmla="*/ 165 w 239"/>
                <a:gd name="T49" fmla="*/ 32 h 429"/>
                <a:gd name="T50" fmla="*/ 182 w 239"/>
                <a:gd name="T51" fmla="*/ 26 h 429"/>
                <a:gd name="T52" fmla="*/ 202 w 239"/>
                <a:gd name="T53" fmla="*/ 17 h 429"/>
                <a:gd name="T54" fmla="*/ 222 w 239"/>
                <a:gd name="T55" fmla="*/ 10 h 429"/>
                <a:gd name="T56" fmla="*/ 239 w 239"/>
                <a:gd name="T57" fmla="*/ 0 h 429"/>
                <a:gd name="T58" fmla="*/ 232 w 239"/>
                <a:gd name="T59" fmla="*/ 49 h 429"/>
                <a:gd name="T60" fmla="*/ 219 w 239"/>
                <a:gd name="T61" fmla="*/ 99 h 429"/>
                <a:gd name="T62" fmla="*/ 202 w 239"/>
                <a:gd name="T63" fmla="*/ 147 h 429"/>
                <a:gd name="T64" fmla="*/ 182 w 239"/>
                <a:gd name="T65" fmla="*/ 195 h 429"/>
                <a:gd name="T66" fmla="*/ 161 w 239"/>
                <a:gd name="T67" fmla="*/ 240 h 429"/>
                <a:gd name="T68" fmla="*/ 141 w 239"/>
                <a:gd name="T69" fmla="*/ 288 h 429"/>
                <a:gd name="T70" fmla="*/ 122 w 239"/>
                <a:gd name="T71" fmla="*/ 336 h 429"/>
                <a:gd name="T72" fmla="*/ 109 w 239"/>
                <a:gd name="T73" fmla="*/ 38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429">
                  <a:moveTo>
                    <a:pt x="109" y="384"/>
                  </a:moveTo>
                  <a:lnTo>
                    <a:pt x="98" y="392"/>
                  </a:lnTo>
                  <a:lnTo>
                    <a:pt x="85" y="399"/>
                  </a:lnTo>
                  <a:lnTo>
                    <a:pt x="72" y="405"/>
                  </a:lnTo>
                  <a:lnTo>
                    <a:pt x="57" y="410"/>
                  </a:lnTo>
                  <a:lnTo>
                    <a:pt x="43" y="414"/>
                  </a:lnTo>
                  <a:lnTo>
                    <a:pt x="28" y="418"/>
                  </a:lnTo>
                  <a:lnTo>
                    <a:pt x="13" y="425"/>
                  </a:lnTo>
                  <a:lnTo>
                    <a:pt x="0" y="429"/>
                  </a:lnTo>
                  <a:lnTo>
                    <a:pt x="7" y="423"/>
                  </a:lnTo>
                  <a:lnTo>
                    <a:pt x="7" y="414"/>
                  </a:lnTo>
                  <a:lnTo>
                    <a:pt x="4" y="405"/>
                  </a:lnTo>
                  <a:lnTo>
                    <a:pt x="9" y="397"/>
                  </a:lnTo>
                  <a:lnTo>
                    <a:pt x="22" y="358"/>
                  </a:lnTo>
                  <a:lnTo>
                    <a:pt x="35" y="319"/>
                  </a:lnTo>
                  <a:lnTo>
                    <a:pt x="48" y="280"/>
                  </a:lnTo>
                  <a:lnTo>
                    <a:pt x="61" y="240"/>
                  </a:lnTo>
                  <a:lnTo>
                    <a:pt x="72" y="201"/>
                  </a:lnTo>
                  <a:lnTo>
                    <a:pt x="85" y="162"/>
                  </a:lnTo>
                  <a:lnTo>
                    <a:pt x="100" y="121"/>
                  </a:lnTo>
                  <a:lnTo>
                    <a:pt x="115" y="82"/>
                  </a:lnTo>
                  <a:lnTo>
                    <a:pt x="122" y="65"/>
                  </a:lnTo>
                  <a:lnTo>
                    <a:pt x="133" y="52"/>
                  </a:lnTo>
                  <a:lnTo>
                    <a:pt x="148" y="41"/>
                  </a:lnTo>
                  <a:lnTo>
                    <a:pt x="165" y="32"/>
                  </a:lnTo>
                  <a:lnTo>
                    <a:pt x="182" y="26"/>
                  </a:lnTo>
                  <a:lnTo>
                    <a:pt x="202" y="17"/>
                  </a:lnTo>
                  <a:lnTo>
                    <a:pt x="222" y="10"/>
                  </a:lnTo>
                  <a:lnTo>
                    <a:pt x="239" y="0"/>
                  </a:lnTo>
                  <a:lnTo>
                    <a:pt x="232" y="49"/>
                  </a:lnTo>
                  <a:lnTo>
                    <a:pt x="219" y="99"/>
                  </a:lnTo>
                  <a:lnTo>
                    <a:pt x="202" y="147"/>
                  </a:lnTo>
                  <a:lnTo>
                    <a:pt x="182" y="195"/>
                  </a:lnTo>
                  <a:lnTo>
                    <a:pt x="161" y="240"/>
                  </a:lnTo>
                  <a:lnTo>
                    <a:pt x="141" y="288"/>
                  </a:lnTo>
                  <a:lnTo>
                    <a:pt x="122" y="336"/>
                  </a:lnTo>
                  <a:lnTo>
                    <a:pt x="109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5" name="Freeform 9"/>
            <p:cNvSpPr>
              <a:spLocks/>
            </p:cNvSpPr>
            <p:nvPr/>
          </p:nvSpPr>
          <p:spPr bwMode="auto">
            <a:xfrm>
              <a:off x="3199" y="576"/>
              <a:ext cx="250" cy="427"/>
            </a:xfrm>
            <a:custGeom>
              <a:avLst/>
              <a:gdLst>
                <a:gd name="T0" fmla="*/ 168 w 250"/>
                <a:gd name="T1" fmla="*/ 258 h 427"/>
                <a:gd name="T2" fmla="*/ 157 w 250"/>
                <a:gd name="T3" fmla="*/ 291 h 427"/>
                <a:gd name="T4" fmla="*/ 144 w 250"/>
                <a:gd name="T5" fmla="*/ 321 h 427"/>
                <a:gd name="T6" fmla="*/ 133 w 250"/>
                <a:gd name="T7" fmla="*/ 351 h 427"/>
                <a:gd name="T8" fmla="*/ 126 w 250"/>
                <a:gd name="T9" fmla="*/ 384 h 427"/>
                <a:gd name="T10" fmla="*/ 111 w 250"/>
                <a:gd name="T11" fmla="*/ 390 h 427"/>
                <a:gd name="T12" fmla="*/ 96 w 250"/>
                <a:gd name="T13" fmla="*/ 397 h 427"/>
                <a:gd name="T14" fmla="*/ 81 w 250"/>
                <a:gd name="T15" fmla="*/ 401 h 427"/>
                <a:gd name="T16" fmla="*/ 65 w 250"/>
                <a:gd name="T17" fmla="*/ 408 h 427"/>
                <a:gd name="T18" fmla="*/ 50 w 250"/>
                <a:gd name="T19" fmla="*/ 414 h 427"/>
                <a:gd name="T20" fmla="*/ 33 w 250"/>
                <a:gd name="T21" fmla="*/ 419 h 427"/>
                <a:gd name="T22" fmla="*/ 18 w 250"/>
                <a:gd name="T23" fmla="*/ 423 h 427"/>
                <a:gd name="T24" fmla="*/ 0 w 250"/>
                <a:gd name="T25" fmla="*/ 427 h 427"/>
                <a:gd name="T26" fmla="*/ 15 w 250"/>
                <a:gd name="T27" fmla="*/ 377 h 427"/>
                <a:gd name="T28" fmla="*/ 33 w 250"/>
                <a:gd name="T29" fmla="*/ 332 h 427"/>
                <a:gd name="T30" fmla="*/ 52 w 250"/>
                <a:gd name="T31" fmla="*/ 284 h 427"/>
                <a:gd name="T32" fmla="*/ 74 w 250"/>
                <a:gd name="T33" fmla="*/ 239 h 427"/>
                <a:gd name="T34" fmla="*/ 96 w 250"/>
                <a:gd name="T35" fmla="*/ 193 h 427"/>
                <a:gd name="T36" fmla="*/ 118 w 250"/>
                <a:gd name="T37" fmla="*/ 147 h 427"/>
                <a:gd name="T38" fmla="*/ 137 w 250"/>
                <a:gd name="T39" fmla="*/ 102 h 427"/>
                <a:gd name="T40" fmla="*/ 157 w 250"/>
                <a:gd name="T41" fmla="*/ 54 h 427"/>
                <a:gd name="T42" fmla="*/ 157 w 250"/>
                <a:gd name="T43" fmla="*/ 45 h 427"/>
                <a:gd name="T44" fmla="*/ 161 w 250"/>
                <a:gd name="T45" fmla="*/ 39 h 427"/>
                <a:gd name="T46" fmla="*/ 170 w 250"/>
                <a:gd name="T47" fmla="*/ 35 h 427"/>
                <a:gd name="T48" fmla="*/ 178 w 250"/>
                <a:gd name="T49" fmla="*/ 28 h 427"/>
                <a:gd name="T50" fmla="*/ 189 w 250"/>
                <a:gd name="T51" fmla="*/ 24 h 427"/>
                <a:gd name="T52" fmla="*/ 200 w 250"/>
                <a:gd name="T53" fmla="*/ 17 h 427"/>
                <a:gd name="T54" fmla="*/ 211 w 250"/>
                <a:gd name="T55" fmla="*/ 13 h 427"/>
                <a:gd name="T56" fmla="*/ 222 w 250"/>
                <a:gd name="T57" fmla="*/ 8 h 427"/>
                <a:gd name="T58" fmla="*/ 250 w 250"/>
                <a:gd name="T59" fmla="*/ 0 h 427"/>
                <a:gd name="T60" fmla="*/ 246 w 250"/>
                <a:gd name="T61" fmla="*/ 32 h 427"/>
                <a:gd name="T62" fmla="*/ 239 w 250"/>
                <a:gd name="T63" fmla="*/ 65 h 427"/>
                <a:gd name="T64" fmla="*/ 228 w 250"/>
                <a:gd name="T65" fmla="*/ 95 h 427"/>
                <a:gd name="T66" fmla="*/ 215 w 250"/>
                <a:gd name="T67" fmla="*/ 128 h 427"/>
                <a:gd name="T68" fmla="*/ 202 w 250"/>
                <a:gd name="T69" fmla="*/ 160 h 427"/>
                <a:gd name="T70" fmla="*/ 189 w 250"/>
                <a:gd name="T71" fmla="*/ 193 h 427"/>
                <a:gd name="T72" fmla="*/ 178 w 250"/>
                <a:gd name="T73" fmla="*/ 226 h 427"/>
                <a:gd name="T74" fmla="*/ 168 w 250"/>
                <a:gd name="T75" fmla="*/ 25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427">
                  <a:moveTo>
                    <a:pt x="168" y="258"/>
                  </a:moveTo>
                  <a:lnTo>
                    <a:pt x="157" y="291"/>
                  </a:lnTo>
                  <a:lnTo>
                    <a:pt x="144" y="321"/>
                  </a:lnTo>
                  <a:lnTo>
                    <a:pt x="133" y="351"/>
                  </a:lnTo>
                  <a:lnTo>
                    <a:pt x="126" y="384"/>
                  </a:lnTo>
                  <a:lnTo>
                    <a:pt x="111" y="390"/>
                  </a:lnTo>
                  <a:lnTo>
                    <a:pt x="96" y="397"/>
                  </a:lnTo>
                  <a:lnTo>
                    <a:pt x="81" y="401"/>
                  </a:lnTo>
                  <a:lnTo>
                    <a:pt x="65" y="408"/>
                  </a:lnTo>
                  <a:lnTo>
                    <a:pt x="50" y="414"/>
                  </a:lnTo>
                  <a:lnTo>
                    <a:pt x="33" y="419"/>
                  </a:lnTo>
                  <a:lnTo>
                    <a:pt x="18" y="423"/>
                  </a:lnTo>
                  <a:lnTo>
                    <a:pt x="0" y="427"/>
                  </a:lnTo>
                  <a:lnTo>
                    <a:pt x="15" y="377"/>
                  </a:lnTo>
                  <a:lnTo>
                    <a:pt x="33" y="332"/>
                  </a:lnTo>
                  <a:lnTo>
                    <a:pt x="52" y="284"/>
                  </a:lnTo>
                  <a:lnTo>
                    <a:pt x="74" y="239"/>
                  </a:lnTo>
                  <a:lnTo>
                    <a:pt x="96" y="193"/>
                  </a:lnTo>
                  <a:lnTo>
                    <a:pt x="118" y="147"/>
                  </a:lnTo>
                  <a:lnTo>
                    <a:pt x="137" y="102"/>
                  </a:lnTo>
                  <a:lnTo>
                    <a:pt x="157" y="54"/>
                  </a:lnTo>
                  <a:lnTo>
                    <a:pt x="157" y="45"/>
                  </a:lnTo>
                  <a:lnTo>
                    <a:pt x="161" y="39"/>
                  </a:lnTo>
                  <a:lnTo>
                    <a:pt x="170" y="35"/>
                  </a:lnTo>
                  <a:lnTo>
                    <a:pt x="178" y="28"/>
                  </a:lnTo>
                  <a:lnTo>
                    <a:pt x="189" y="24"/>
                  </a:lnTo>
                  <a:lnTo>
                    <a:pt x="200" y="17"/>
                  </a:lnTo>
                  <a:lnTo>
                    <a:pt x="211" y="13"/>
                  </a:lnTo>
                  <a:lnTo>
                    <a:pt x="222" y="8"/>
                  </a:lnTo>
                  <a:lnTo>
                    <a:pt x="250" y="0"/>
                  </a:lnTo>
                  <a:lnTo>
                    <a:pt x="246" y="32"/>
                  </a:lnTo>
                  <a:lnTo>
                    <a:pt x="239" y="65"/>
                  </a:lnTo>
                  <a:lnTo>
                    <a:pt x="228" y="95"/>
                  </a:lnTo>
                  <a:lnTo>
                    <a:pt x="215" y="128"/>
                  </a:lnTo>
                  <a:lnTo>
                    <a:pt x="202" y="160"/>
                  </a:lnTo>
                  <a:lnTo>
                    <a:pt x="189" y="193"/>
                  </a:lnTo>
                  <a:lnTo>
                    <a:pt x="178" y="226"/>
                  </a:lnTo>
                  <a:lnTo>
                    <a:pt x="168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6" name="Freeform 10"/>
            <p:cNvSpPr>
              <a:spLocks/>
            </p:cNvSpPr>
            <p:nvPr/>
          </p:nvSpPr>
          <p:spPr bwMode="auto">
            <a:xfrm>
              <a:off x="1325" y="639"/>
              <a:ext cx="2930" cy="1395"/>
            </a:xfrm>
            <a:custGeom>
              <a:avLst/>
              <a:gdLst>
                <a:gd name="T0" fmla="*/ 2889 w 2930"/>
                <a:gd name="T1" fmla="*/ 97 h 1395"/>
                <a:gd name="T2" fmla="*/ 2808 w 2930"/>
                <a:gd name="T3" fmla="*/ 130 h 1395"/>
                <a:gd name="T4" fmla="*/ 2656 w 2930"/>
                <a:gd name="T5" fmla="*/ 199 h 1395"/>
                <a:gd name="T6" fmla="*/ 2517 w 2930"/>
                <a:gd name="T7" fmla="*/ 254 h 1395"/>
                <a:gd name="T8" fmla="*/ 2380 w 2930"/>
                <a:gd name="T9" fmla="*/ 310 h 1395"/>
                <a:gd name="T10" fmla="*/ 2228 w 2930"/>
                <a:gd name="T11" fmla="*/ 375 h 1395"/>
                <a:gd name="T12" fmla="*/ 2120 w 2930"/>
                <a:gd name="T13" fmla="*/ 427 h 1395"/>
                <a:gd name="T14" fmla="*/ 2065 w 2930"/>
                <a:gd name="T15" fmla="*/ 447 h 1395"/>
                <a:gd name="T16" fmla="*/ 1950 w 2930"/>
                <a:gd name="T17" fmla="*/ 497 h 1395"/>
                <a:gd name="T18" fmla="*/ 1840 w 2930"/>
                <a:gd name="T19" fmla="*/ 538 h 1395"/>
                <a:gd name="T20" fmla="*/ 1627 w 2930"/>
                <a:gd name="T21" fmla="*/ 631 h 1395"/>
                <a:gd name="T22" fmla="*/ 1420 w 2930"/>
                <a:gd name="T23" fmla="*/ 723 h 1395"/>
                <a:gd name="T24" fmla="*/ 1210 w 2930"/>
                <a:gd name="T25" fmla="*/ 809 h 1395"/>
                <a:gd name="T26" fmla="*/ 1090 w 2930"/>
                <a:gd name="T27" fmla="*/ 857 h 1395"/>
                <a:gd name="T28" fmla="*/ 1029 w 2930"/>
                <a:gd name="T29" fmla="*/ 881 h 1395"/>
                <a:gd name="T30" fmla="*/ 780 w 2930"/>
                <a:gd name="T31" fmla="*/ 985 h 1395"/>
                <a:gd name="T32" fmla="*/ 532 w 2930"/>
                <a:gd name="T33" fmla="*/ 1094 h 1395"/>
                <a:gd name="T34" fmla="*/ 284 w 2930"/>
                <a:gd name="T35" fmla="*/ 1198 h 1395"/>
                <a:gd name="T36" fmla="*/ 200 w 2930"/>
                <a:gd name="T37" fmla="*/ 1376 h 1395"/>
                <a:gd name="T38" fmla="*/ 132 w 2930"/>
                <a:gd name="T39" fmla="*/ 1395 h 1395"/>
                <a:gd name="T40" fmla="*/ 65 w 2930"/>
                <a:gd name="T41" fmla="*/ 1345 h 1395"/>
                <a:gd name="T42" fmla="*/ 6 w 2930"/>
                <a:gd name="T43" fmla="*/ 1237 h 1395"/>
                <a:gd name="T44" fmla="*/ 35 w 2930"/>
                <a:gd name="T45" fmla="*/ 1233 h 1395"/>
                <a:gd name="T46" fmla="*/ 76 w 2930"/>
                <a:gd name="T47" fmla="*/ 1248 h 1395"/>
                <a:gd name="T48" fmla="*/ 100 w 2930"/>
                <a:gd name="T49" fmla="*/ 1226 h 1395"/>
                <a:gd name="T50" fmla="*/ 148 w 2930"/>
                <a:gd name="T51" fmla="*/ 1215 h 1395"/>
                <a:gd name="T52" fmla="*/ 158 w 2930"/>
                <a:gd name="T53" fmla="*/ 1183 h 1395"/>
                <a:gd name="T54" fmla="*/ 189 w 2930"/>
                <a:gd name="T55" fmla="*/ 1213 h 1395"/>
                <a:gd name="T56" fmla="*/ 206 w 2930"/>
                <a:gd name="T57" fmla="*/ 1165 h 1395"/>
                <a:gd name="T58" fmla="*/ 232 w 2930"/>
                <a:gd name="T59" fmla="*/ 1189 h 1395"/>
                <a:gd name="T60" fmla="*/ 271 w 2930"/>
                <a:gd name="T61" fmla="*/ 1178 h 1395"/>
                <a:gd name="T62" fmla="*/ 289 w 2930"/>
                <a:gd name="T63" fmla="*/ 1131 h 1395"/>
                <a:gd name="T64" fmla="*/ 339 w 2930"/>
                <a:gd name="T65" fmla="*/ 1135 h 1395"/>
                <a:gd name="T66" fmla="*/ 354 w 2930"/>
                <a:gd name="T67" fmla="*/ 1100 h 1395"/>
                <a:gd name="T68" fmla="*/ 391 w 2930"/>
                <a:gd name="T69" fmla="*/ 1050 h 1395"/>
                <a:gd name="T70" fmla="*/ 406 w 2930"/>
                <a:gd name="T71" fmla="*/ 1011 h 1395"/>
                <a:gd name="T72" fmla="*/ 443 w 2930"/>
                <a:gd name="T73" fmla="*/ 1081 h 1395"/>
                <a:gd name="T74" fmla="*/ 456 w 2930"/>
                <a:gd name="T75" fmla="*/ 1031 h 1395"/>
                <a:gd name="T76" fmla="*/ 471 w 2930"/>
                <a:gd name="T77" fmla="*/ 979 h 1395"/>
                <a:gd name="T78" fmla="*/ 610 w 2930"/>
                <a:gd name="T79" fmla="*/ 918 h 1395"/>
                <a:gd name="T80" fmla="*/ 751 w 2930"/>
                <a:gd name="T81" fmla="*/ 859 h 1395"/>
                <a:gd name="T82" fmla="*/ 906 w 2930"/>
                <a:gd name="T83" fmla="*/ 790 h 1395"/>
                <a:gd name="T84" fmla="*/ 1131 w 2930"/>
                <a:gd name="T85" fmla="*/ 694 h 1395"/>
                <a:gd name="T86" fmla="*/ 1362 w 2930"/>
                <a:gd name="T87" fmla="*/ 605 h 1395"/>
                <a:gd name="T88" fmla="*/ 1588 w 2930"/>
                <a:gd name="T89" fmla="*/ 514 h 1395"/>
                <a:gd name="T90" fmla="*/ 1750 w 2930"/>
                <a:gd name="T91" fmla="*/ 449 h 1395"/>
                <a:gd name="T92" fmla="*/ 1894 w 2930"/>
                <a:gd name="T93" fmla="*/ 388 h 1395"/>
                <a:gd name="T94" fmla="*/ 2018 w 2930"/>
                <a:gd name="T95" fmla="*/ 349 h 1395"/>
                <a:gd name="T96" fmla="*/ 2239 w 2930"/>
                <a:gd name="T97" fmla="*/ 254 h 1395"/>
                <a:gd name="T98" fmla="*/ 2487 w 2930"/>
                <a:gd name="T99" fmla="*/ 152 h 1395"/>
                <a:gd name="T100" fmla="*/ 2734 w 2930"/>
                <a:gd name="T101" fmla="*/ 50 h 1395"/>
                <a:gd name="T102" fmla="*/ 2873 w 2930"/>
                <a:gd name="T103" fmla="*/ 0 h 1395"/>
                <a:gd name="T104" fmla="*/ 2930 w 2930"/>
                <a:gd name="T105" fmla="*/ 69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0" h="1395">
                  <a:moveTo>
                    <a:pt x="2930" y="69"/>
                  </a:moveTo>
                  <a:lnTo>
                    <a:pt x="2921" y="78"/>
                  </a:lnTo>
                  <a:lnTo>
                    <a:pt x="2912" y="84"/>
                  </a:lnTo>
                  <a:lnTo>
                    <a:pt x="2902" y="91"/>
                  </a:lnTo>
                  <a:lnTo>
                    <a:pt x="2889" y="97"/>
                  </a:lnTo>
                  <a:lnTo>
                    <a:pt x="2878" y="102"/>
                  </a:lnTo>
                  <a:lnTo>
                    <a:pt x="2865" y="108"/>
                  </a:lnTo>
                  <a:lnTo>
                    <a:pt x="2852" y="113"/>
                  </a:lnTo>
                  <a:lnTo>
                    <a:pt x="2839" y="117"/>
                  </a:lnTo>
                  <a:lnTo>
                    <a:pt x="2808" y="130"/>
                  </a:lnTo>
                  <a:lnTo>
                    <a:pt x="2778" y="143"/>
                  </a:lnTo>
                  <a:lnTo>
                    <a:pt x="2747" y="156"/>
                  </a:lnTo>
                  <a:lnTo>
                    <a:pt x="2717" y="171"/>
                  </a:lnTo>
                  <a:lnTo>
                    <a:pt x="2687" y="186"/>
                  </a:lnTo>
                  <a:lnTo>
                    <a:pt x="2656" y="199"/>
                  </a:lnTo>
                  <a:lnTo>
                    <a:pt x="2628" y="215"/>
                  </a:lnTo>
                  <a:lnTo>
                    <a:pt x="2598" y="228"/>
                  </a:lnTo>
                  <a:lnTo>
                    <a:pt x="2569" y="234"/>
                  </a:lnTo>
                  <a:lnTo>
                    <a:pt x="2543" y="243"/>
                  </a:lnTo>
                  <a:lnTo>
                    <a:pt x="2517" y="254"/>
                  </a:lnTo>
                  <a:lnTo>
                    <a:pt x="2489" y="265"/>
                  </a:lnTo>
                  <a:lnTo>
                    <a:pt x="2463" y="278"/>
                  </a:lnTo>
                  <a:lnTo>
                    <a:pt x="2437" y="291"/>
                  </a:lnTo>
                  <a:lnTo>
                    <a:pt x="2409" y="301"/>
                  </a:lnTo>
                  <a:lnTo>
                    <a:pt x="2380" y="310"/>
                  </a:lnTo>
                  <a:lnTo>
                    <a:pt x="2350" y="323"/>
                  </a:lnTo>
                  <a:lnTo>
                    <a:pt x="2320" y="336"/>
                  </a:lnTo>
                  <a:lnTo>
                    <a:pt x="2289" y="349"/>
                  </a:lnTo>
                  <a:lnTo>
                    <a:pt x="2259" y="362"/>
                  </a:lnTo>
                  <a:lnTo>
                    <a:pt x="2228" y="375"/>
                  </a:lnTo>
                  <a:lnTo>
                    <a:pt x="2198" y="388"/>
                  </a:lnTo>
                  <a:lnTo>
                    <a:pt x="2170" y="403"/>
                  </a:lnTo>
                  <a:lnTo>
                    <a:pt x="2141" y="421"/>
                  </a:lnTo>
                  <a:lnTo>
                    <a:pt x="2131" y="423"/>
                  </a:lnTo>
                  <a:lnTo>
                    <a:pt x="2120" y="427"/>
                  </a:lnTo>
                  <a:lnTo>
                    <a:pt x="2109" y="432"/>
                  </a:lnTo>
                  <a:lnTo>
                    <a:pt x="2098" y="436"/>
                  </a:lnTo>
                  <a:lnTo>
                    <a:pt x="2087" y="440"/>
                  </a:lnTo>
                  <a:lnTo>
                    <a:pt x="2076" y="445"/>
                  </a:lnTo>
                  <a:lnTo>
                    <a:pt x="2065" y="447"/>
                  </a:lnTo>
                  <a:lnTo>
                    <a:pt x="2055" y="449"/>
                  </a:lnTo>
                  <a:lnTo>
                    <a:pt x="2031" y="462"/>
                  </a:lnTo>
                  <a:lnTo>
                    <a:pt x="2005" y="473"/>
                  </a:lnTo>
                  <a:lnTo>
                    <a:pt x="1979" y="486"/>
                  </a:lnTo>
                  <a:lnTo>
                    <a:pt x="1950" y="497"/>
                  </a:lnTo>
                  <a:lnTo>
                    <a:pt x="1924" y="508"/>
                  </a:lnTo>
                  <a:lnTo>
                    <a:pt x="1896" y="521"/>
                  </a:lnTo>
                  <a:lnTo>
                    <a:pt x="1870" y="532"/>
                  </a:lnTo>
                  <a:lnTo>
                    <a:pt x="1844" y="542"/>
                  </a:lnTo>
                  <a:lnTo>
                    <a:pt x="1840" y="538"/>
                  </a:lnTo>
                  <a:lnTo>
                    <a:pt x="1798" y="566"/>
                  </a:lnTo>
                  <a:lnTo>
                    <a:pt x="1755" y="581"/>
                  </a:lnTo>
                  <a:lnTo>
                    <a:pt x="1711" y="597"/>
                  </a:lnTo>
                  <a:lnTo>
                    <a:pt x="1670" y="614"/>
                  </a:lnTo>
                  <a:lnTo>
                    <a:pt x="1627" y="631"/>
                  </a:lnTo>
                  <a:lnTo>
                    <a:pt x="1585" y="649"/>
                  </a:lnTo>
                  <a:lnTo>
                    <a:pt x="1544" y="668"/>
                  </a:lnTo>
                  <a:lnTo>
                    <a:pt x="1503" y="686"/>
                  </a:lnTo>
                  <a:lnTo>
                    <a:pt x="1462" y="705"/>
                  </a:lnTo>
                  <a:lnTo>
                    <a:pt x="1420" y="723"/>
                  </a:lnTo>
                  <a:lnTo>
                    <a:pt x="1377" y="740"/>
                  </a:lnTo>
                  <a:lnTo>
                    <a:pt x="1336" y="759"/>
                  </a:lnTo>
                  <a:lnTo>
                    <a:pt x="1294" y="777"/>
                  </a:lnTo>
                  <a:lnTo>
                    <a:pt x="1253" y="792"/>
                  </a:lnTo>
                  <a:lnTo>
                    <a:pt x="1210" y="809"/>
                  </a:lnTo>
                  <a:lnTo>
                    <a:pt x="1168" y="825"/>
                  </a:lnTo>
                  <a:lnTo>
                    <a:pt x="1125" y="838"/>
                  </a:lnTo>
                  <a:lnTo>
                    <a:pt x="1114" y="844"/>
                  </a:lnTo>
                  <a:lnTo>
                    <a:pt x="1103" y="851"/>
                  </a:lnTo>
                  <a:lnTo>
                    <a:pt x="1090" y="857"/>
                  </a:lnTo>
                  <a:lnTo>
                    <a:pt x="1077" y="861"/>
                  </a:lnTo>
                  <a:lnTo>
                    <a:pt x="1066" y="866"/>
                  </a:lnTo>
                  <a:lnTo>
                    <a:pt x="1053" y="870"/>
                  </a:lnTo>
                  <a:lnTo>
                    <a:pt x="1040" y="874"/>
                  </a:lnTo>
                  <a:lnTo>
                    <a:pt x="1029" y="881"/>
                  </a:lnTo>
                  <a:lnTo>
                    <a:pt x="979" y="900"/>
                  </a:lnTo>
                  <a:lnTo>
                    <a:pt x="929" y="922"/>
                  </a:lnTo>
                  <a:lnTo>
                    <a:pt x="880" y="944"/>
                  </a:lnTo>
                  <a:lnTo>
                    <a:pt x="830" y="963"/>
                  </a:lnTo>
                  <a:lnTo>
                    <a:pt x="780" y="985"/>
                  </a:lnTo>
                  <a:lnTo>
                    <a:pt x="732" y="1007"/>
                  </a:lnTo>
                  <a:lnTo>
                    <a:pt x="682" y="1029"/>
                  </a:lnTo>
                  <a:lnTo>
                    <a:pt x="632" y="1050"/>
                  </a:lnTo>
                  <a:lnTo>
                    <a:pt x="582" y="1072"/>
                  </a:lnTo>
                  <a:lnTo>
                    <a:pt x="532" y="1094"/>
                  </a:lnTo>
                  <a:lnTo>
                    <a:pt x="484" y="1113"/>
                  </a:lnTo>
                  <a:lnTo>
                    <a:pt x="434" y="1135"/>
                  </a:lnTo>
                  <a:lnTo>
                    <a:pt x="384" y="1157"/>
                  </a:lnTo>
                  <a:lnTo>
                    <a:pt x="334" y="1176"/>
                  </a:lnTo>
                  <a:lnTo>
                    <a:pt x="284" y="1198"/>
                  </a:lnTo>
                  <a:lnTo>
                    <a:pt x="234" y="1217"/>
                  </a:lnTo>
                  <a:lnTo>
                    <a:pt x="226" y="1259"/>
                  </a:lnTo>
                  <a:lnTo>
                    <a:pt x="228" y="1300"/>
                  </a:lnTo>
                  <a:lnTo>
                    <a:pt x="224" y="1341"/>
                  </a:lnTo>
                  <a:lnTo>
                    <a:pt x="200" y="1376"/>
                  </a:lnTo>
                  <a:lnTo>
                    <a:pt x="187" y="1380"/>
                  </a:lnTo>
                  <a:lnTo>
                    <a:pt x="174" y="1384"/>
                  </a:lnTo>
                  <a:lnTo>
                    <a:pt x="161" y="1389"/>
                  </a:lnTo>
                  <a:lnTo>
                    <a:pt x="145" y="1393"/>
                  </a:lnTo>
                  <a:lnTo>
                    <a:pt x="132" y="1395"/>
                  </a:lnTo>
                  <a:lnTo>
                    <a:pt x="117" y="1395"/>
                  </a:lnTo>
                  <a:lnTo>
                    <a:pt x="106" y="1391"/>
                  </a:lnTo>
                  <a:lnTo>
                    <a:pt x="93" y="1384"/>
                  </a:lnTo>
                  <a:lnTo>
                    <a:pt x="78" y="1365"/>
                  </a:lnTo>
                  <a:lnTo>
                    <a:pt x="65" y="1345"/>
                  </a:lnTo>
                  <a:lnTo>
                    <a:pt x="52" y="1326"/>
                  </a:lnTo>
                  <a:lnTo>
                    <a:pt x="39" y="1304"/>
                  </a:lnTo>
                  <a:lnTo>
                    <a:pt x="26" y="1282"/>
                  </a:lnTo>
                  <a:lnTo>
                    <a:pt x="17" y="1259"/>
                  </a:lnTo>
                  <a:lnTo>
                    <a:pt x="6" y="1237"/>
                  </a:lnTo>
                  <a:lnTo>
                    <a:pt x="0" y="1213"/>
                  </a:lnTo>
                  <a:lnTo>
                    <a:pt x="11" y="1211"/>
                  </a:lnTo>
                  <a:lnTo>
                    <a:pt x="22" y="1215"/>
                  </a:lnTo>
                  <a:lnTo>
                    <a:pt x="28" y="1224"/>
                  </a:lnTo>
                  <a:lnTo>
                    <a:pt x="35" y="1233"/>
                  </a:lnTo>
                  <a:lnTo>
                    <a:pt x="35" y="1246"/>
                  </a:lnTo>
                  <a:lnTo>
                    <a:pt x="45" y="1252"/>
                  </a:lnTo>
                  <a:lnTo>
                    <a:pt x="59" y="1259"/>
                  </a:lnTo>
                  <a:lnTo>
                    <a:pt x="69" y="1263"/>
                  </a:lnTo>
                  <a:lnTo>
                    <a:pt x="76" y="1248"/>
                  </a:lnTo>
                  <a:lnTo>
                    <a:pt x="78" y="1233"/>
                  </a:lnTo>
                  <a:lnTo>
                    <a:pt x="78" y="1217"/>
                  </a:lnTo>
                  <a:lnTo>
                    <a:pt x="80" y="1200"/>
                  </a:lnTo>
                  <a:lnTo>
                    <a:pt x="87" y="1215"/>
                  </a:lnTo>
                  <a:lnTo>
                    <a:pt x="100" y="1226"/>
                  </a:lnTo>
                  <a:lnTo>
                    <a:pt x="117" y="1235"/>
                  </a:lnTo>
                  <a:lnTo>
                    <a:pt x="135" y="1241"/>
                  </a:lnTo>
                  <a:lnTo>
                    <a:pt x="145" y="1235"/>
                  </a:lnTo>
                  <a:lnTo>
                    <a:pt x="150" y="1226"/>
                  </a:lnTo>
                  <a:lnTo>
                    <a:pt x="148" y="1215"/>
                  </a:lnTo>
                  <a:lnTo>
                    <a:pt x="143" y="1207"/>
                  </a:lnTo>
                  <a:lnTo>
                    <a:pt x="139" y="1198"/>
                  </a:lnTo>
                  <a:lnTo>
                    <a:pt x="139" y="1191"/>
                  </a:lnTo>
                  <a:lnTo>
                    <a:pt x="143" y="1185"/>
                  </a:lnTo>
                  <a:lnTo>
                    <a:pt x="158" y="1183"/>
                  </a:lnTo>
                  <a:lnTo>
                    <a:pt x="161" y="1189"/>
                  </a:lnTo>
                  <a:lnTo>
                    <a:pt x="163" y="1198"/>
                  </a:lnTo>
                  <a:lnTo>
                    <a:pt x="167" y="1207"/>
                  </a:lnTo>
                  <a:lnTo>
                    <a:pt x="176" y="1213"/>
                  </a:lnTo>
                  <a:lnTo>
                    <a:pt x="189" y="1213"/>
                  </a:lnTo>
                  <a:lnTo>
                    <a:pt x="202" y="1207"/>
                  </a:lnTo>
                  <a:lnTo>
                    <a:pt x="211" y="1198"/>
                  </a:lnTo>
                  <a:lnTo>
                    <a:pt x="215" y="1189"/>
                  </a:lnTo>
                  <a:lnTo>
                    <a:pt x="213" y="1176"/>
                  </a:lnTo>
                  <a:lnTo>
                    <a:pt x="206" y="1165"/>
                  </a:lnTo>
                  <a:lnTo>
                    <a:pt x="204" y="1159"/>
                  </a:lnTo>
                  <a:lnTo>
                    <a:pt x="221" y="1159"/>
                  </a:lnTo>
                  <a:lnTo>
                    <a:pt x="228" y="1167"/>
                  </a:lnTo>
                  <a:lnTo>
                    <a:pt x="230" y="1180"/>
                  </a:lnTo>
                  <a:lnTo>
                    <a:pt x="232" y="1189"/>
                  </a:lnTo>
                  <a:lnTo>
                    <a:pt x="247" y="1191"/>
                  </a:lnTo>
                  <a:lnTo>
                    <a:pt x="256" y="1191"/>
                  </a:lnTo>
                  <a:lnTo>
                    <a:pt x="263" y="1189"/>
                  </a:lnTo>
                  <a:lnTo>
                    <a:pt x="269" y="1183"/>
                  </a:lnTo>
                  <a:lnTo>
                    <a:pt x="271" y="1178"/>
                  </a:lnTo>
                  <a:lnTo>
                    <a:pt x="274" y="1159"/>
                  </a:lnTo>
                  <a:lnTo>
                    <a:pt x="265" y="1139"/>
                  </a:lnTo>
                  <a:lnTo>
                    <a:pt x="261" y="1126"/>
                  </a:lnTo>
                  <a:lnTo>
                    <a:pt x="282" y="1118"/>
                  </a:lnTo>
                  <a:lnTo>
                    <a:pt x="289" y="1131"/>
                  </a:lnTo>
                  <a:lnTo>
                    <a:pt x="293" y="1144"/>
                  </a:lnTo>
                  <a:lnTo>
                    <a:pt x="300" y="1154"/>
                  </a:lnTo>
                  <a:lnTo>
                    <a:pt x="317" y="1161"/>
                  </a:lnTo>
                  <a:lnTo>
                    <a:pt x="334" y="1161"/>
                  </a:lnTo>
                  <a:lnTo>
                    <a:pt x="339" y="1135"/>
                  </a:lnTo>
                  <a:lnTo>
                    <a:pt x="330" y="1111"/>
                  </a:lnTo>
                  <a:lnTo>
                    <a:pt x="326" y="1085"/>
                  </a:lnTo>
                  <a:lnTo>
                    <a:pt x="343" y="1063"/>
                  </a:lnTo>
                  <a:lnTo>
                    <a:pt x="350" y="1081"/>
                  </a:lnTo>
                  <a:lnTo>
                    <a:pt x="354" y="1100"/>
                  </a:lnTo>
                  <a:lnTo>
                    <a:pt x="363" y="1115"/>
                  </a:lnTo>
                  <a:lnTo>
                    <a:pt x="382" y="1124"/>
                  </a:lnTo>
                  <a:lnTo>
                    <a:pt x="400" y="1102"/>
                  </a:lnTo>
                  <a:lnTo>
                    <a:pt x="400" y="1078"/>
                  </a:lnTo>
                  <a:lnTo>
                    <a:pt x="391" y="1050"/>
                  </a:lnTo>
                  <a:lnTo>
                    <a:pt x="382" y="1022"/>
                  </a:lnTo>
                  <a:lnTo>
                    <a:pt x="389" y="1020"/>
                  </a:lnTo>
                  <a:lnTo>
                    <a:pt x="395" y="1018"/>
                  </a:lnTo>
                  <a:lnTo>
                    <a:pt x="400" y="1016"/>
                  </a:lnTo>
                  <a:lnTo>
                    <a:pt x="406" y="1011"/>
                  </a:lnTo>
                  <a:lnTo>
                    <a:pt x="404" y="1029"/>
                  </a:lnTo>
                  <a:lnTo>
                    <a:pt x="410" y="1048"/>
                  </a:lnTo>
                  <a:lnTo>
                    <a:pt x="423" y="1065"/>
                  </a:lnTo>
                  <a:lnTo>
                    <a:pt x="436" y="1081"/>
                  </a:lnTo>
                  <a:lnTo>
                    <a:pt x="443" y="1081"/>
                  </a:lnTo>
                  <a:lnTo>
                    <a:pt x="449" y="1078"/>
                  </a:lnTo>
                  <a:lnTo>
                    <a:pt x="454" y="1072"/>
                  </a:lnTo>
                  <a:lnTo>
                    <a:pt x="458" y="1068"/>
                  </a:lnTo>
                  <a:lnTo>
                    <a:pt x="458" y="1050"/>
                  </a:lnTo>
                  <a:lnTo>
                    <a:pt x="456" y="1031"/>
                  </a:lnTo>
                  <a:lnTo>
                    <a:pt x="447" y="1016"/>
                  </a:lnTo>
                  <a:lnTo>
                    <a:pt x="430" y="1005"/>
                  </a:lnTo>
                  <a:lnTo>
                    <a:pt x="417" y="1005"/>
                  </a:lnTo>
                  <a:lnTo>
                    <a:pt x="443" y="992"/>
                  </a:lnTo>
                  <a:lnTo>
                    <a:pt x="471" y="979"/>
                  </a:lnTo>
                  <a:lnTo>
                    <a:pt x="499" y="966"/>
                  </a:lnTo>
                  <a:lnTo>
                    <a:pt x="525" y="955"/>
                  </a:lnTo>
                  <a:lnTo>
                    <a:pt x="554" y="942"/>
                  </a:lnTo>
                  <a:lnTo>
                    <a:pt x="582" y="931"/>
                  </a:lnTo>
                  <a:lnTo>
                    <a:pt x="610" y="918"/>
                  </a:lnTo>
                  <a:lnTo>
                    <a:pt x="638" y="907"/>
                  </a:lnTo>
                  <a:lnTo>
                    <a:pt x="667" y="894"/>
                  </a:lnTo>
                  <a:lnTo>
                    <a:pt x="695" y="883"/>
                  </a:lnTo>
                  <a:lnTo>
                    <a:pt x="723" y="870"/>
                  </a:lnTo>
                  <a:lnTo>
                    <a:pt x="751" y="859"/>
                  </a:lnTo>
                  <a:lnTo>
                    <a:pt x="777" y="848"/>
                  </a:lnTo>
                  <a:lnTo>
                    <a:pt x="806" y="835"/>
                  </a:lnTo>
                  <a:lnTo>
                    <a:pt x="834" y="825"/>
                  </a:lnTo>
                  <a:lnTo>
                    <a:pt x="862" y="811"/>
                  </a:lnTo>
                  <a:lnTo>
                    <a:pt x="906" y="790"/>
                  </a:lnTo>
                  <a:lnTo>
                    <a:pt x="951" y="770"/>
                  </a:lnTo>
                  <a:lnTo>
                    <a:pt x="997" y="749"/>
                  </a:lnTo>
                  <a:lnTo>
                    <a:pt x="1040" y="731"/>
                  </a:lnTo>
                  <a:lnTo>
                    <a:pt x="1086" y="712"/>
                  </a:lnTo>
                  <a:lnTo>
                    <a:pt x="1131" y="694"/>
                  </a:lnTo>
                  <a:lnTo>
                    <a:pt x="1177" y="675"/>
                  </a:lnTo>
                  <a:lnTo>
                    <a:pt x="1223" y="657"/>
                  </a:lnTo>
                  <a:lnTo>
                    <a:pt x="1268" y="640"/>
                  </a:lnTo>
                  <a:lnTo>
                    <a:pt x="1314" y="623"/>
                  </a:lnTo>
                  <a:lnTo>
                    <a:pt x="1362" y="605"/>
                  </a:lnTo>
                  <a:lnTo>
                    <a:pt x="1407" y="588"/>
                  </a:lnTo>
                  <a:lnTo>
                    <a:pt x="1453" y="571"/>
                  </a:lnTo>
                  <a:lnTo>
                    <a:pt x="1496" y="551"/>
                  </a:lnTo>
                  <a:lnTo>
                    <a:pt x="1542" y="534"/>
                  </a:lnTo>
                  <a:lnTo>
                    <a:pt x="1588" y="514"/>
                  </a:lnTo>
                  <a:lnTo>
                    <a:pt x="1620" y="501"/>
                  </a:lnTo>
                  <a:lnTo>
                    <a:pt x="1653" y="488"/>
                  </a:lnTo>
                  <a:lnTo>
                    <a:pt x="1685" y="475"/>
                  </a:lnTo>
                  <a:lnTo>
                    <a:pt x="1718" y="462"/>
                  </a:lnTo>
                  <a:lnTo>
                    <a:pt x="1750" y="449"/>
                  </a:lnTo>
                  <a:lnTo>
                    <a:pt x="1783" y="436"/>
                  </a:lnTo>
                  <a:lnTo>
                    <a:pt x="1816" y="423"/>
                  </a:lnTo>
                  <a:lnTo>
                    <a:pt x="1846" y="408"/>
                  </a:lnTo>
                  <a:lnTo>
                    <a:pt x="1870" y="397"/>
                  </a:lnTo>
                  <a:lnTo>
                    <a:pt x="1894" y="388"/>
                  </a:lnTo>
                  <a:lnTo>
                    <a:pt x="1920" y="380"/>
                  </a:lnTo>
                  <a:lnTo>
                    <a:pt x="1944" y="373"/>
                  </a:lnTo>
                  <a:lnTo>
                    <a:pt x="1968" y="364"/>
                  </a:lnTo>
                  <a:lnTo>
                    <a:pt x="1994" y="358"/>
                  </a:lnTo>
                  <a:lnTo>
                    <a:pt x="2018" y="349"/>
                  </a:lnTo>
                  <a:lnTo>
                    <a:pt x="2042" y="341"/>
                  </a:lnTo>
                  <a:lnTo>
                    <a:pt x="2091" y="319"/>
                  </a:lnTo>
                  <a:lnTo>
                    <a:pt x="2139" y="297"/>
                  </a:lnTo>
                  <a:lnTo>
                    <a:pt x="2189" y="275"/>
                  </a:lnTo>
                  <a:lnTo>
                    <a:pt x="2239" y="254"/>
                  </a:lnTo>
                  <a:lnTo>
                    <a:pt x="2287" y="234"/>
                  </a:lnTo>
                  <a:lnTo>
                    <a:pt x="2337" y="212"/>
                  </a:lnTo>
                  <a:lnTo>
                    <a:pt x="2387" y="193"/>
                  </a:lnTo>
                  <a:lnTo>
                    <a:pt x="2437" y="171"/>
                  </a:lnTo>
                  <a:lnTo>
                    <a:pt x="2487" y="152"/>
                  </a:lnTo>
                  <a:lnTo>
                    <a:pt x="2537" y="132"/>
                  </a:lnTo>
                  <a:lnTo>
                    <a:pt x="2587" y="110"/>
                  </a:lnTo>
                  <a:lnTo>
                    <a:pt x="2637" y="91"/>
                  </a:lnTo>
                  <a:lnTo>
                    <a:pt x="2687" y="69"/>
                  </a:lnTo>
                  <a:lnTo>
                    <a:pt x="2734" y="50"/>
                  </a:lnTo>
                  <a:lnTo>
                    <a:pt x="2784" y="30"/>
                  </a:lnTo>
                  <a:lnTo>
                    <a:pt x="2834" y="8"/>
                  </a:lnTo>
                  <a:lnTo>
                    <a:pt x="2849" y="8"/>
                  </a:lnTo>
                  <a:lnTo>
                    <a:pt x="2863" y="4"/>
                  </a:lnTo>
                  <a:lnTo>
                    <a:pt x="2873" y="0"/>
                  </a:lnTo>
                  <a:lnTo>
                    <a:pt x="2886" y="2"/>
                  </a:lnTo>
                  <a:lnTo>
                    <a:pt x="2899" y="17"/>
                  </a:lnTo>
                  <a:lnTo>
                    <a:pt x="2906" y="34"/>
                  </a:lnTo>
                  <a:lnTo>
                    <a:pt x="2915" y="54"/>
                  </a:lnTo>
                  <a:lnTo>
                    <a:pt x="293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7" name="Freeform 11"/>
            <p:cNvSpPr>
              <a:spLocks/>
            </p:cNvSpPr>
            <p:nvPr/>
          </p:nvSpPr>
          <p:spPr bwMode="auto">
            <a:xfrm>
              <a:off x="2923" y="702"/>
              <a:ext cx="242" cy="410"/>
            </a:xfrm>
            <a:custGeom>
              <a:avLst/>
              <a:gdLst>
                <a:gd name="T0" fmla="*/ 242 w 242"/>
                <a:gd name="T1" fmla="*/ 0 h 410"/>
                <a:gd name="T2" fmla="*/ 222 w 242"/>
                <a:gd name="T3" fmla="*/ 47 h 410"/>
                <a:gd name="T4" fmla="*/ 202 w 242"/>
                <a:gd name="T5" fmla="*/ 95 h 410"/>
                <a:gd name="T6" fmla="*/ 181 w 242"/>
                <a:gd name="T7" fmla="*/ 143 h 410"/>
                <a:gd name="T8" fmla="*/ 159 w 242"/>
                <a:gd name="T9" fmla="*/ 191 h 410"/>
                <a:gd name="T10" fmla="*/ 137 w 242"/>
                <a:gd name="T11" fmla="*/ 238 h 410"/>
                <a:gd name="T12" fmla="*/ 116 w 242"/>
                <a:gd name="T13" fmla="*/ 284 h 410"/>
                <a:gd name="T14" fmla="*/ 96 w 242"/>
                <a:gd name="T15" fmla="*/ 334 h 410"/>
                <a:gd name="T16" fmla="*/ 76 w 242"/>
                <a:gd name="T17" fmla="*/ 382 h 410"/>
                <a:gd name="T18" fmla="*/ 68 w 242"/>
                <a:gd name="T19" fmla="*/ 386 h 410"/>
                <a:gd name="T20" fmla="*/ 59 w 242"/>
                <a:gd name="T21" fmla="*/ 390 h 410"/>
                <a:gd name="T22" fmla="*/ 48 w 242"/>
                <a:gd name="T23" fmla="*/ 393 h 410"/>
                <a:gd name="T24" fmla="*/ 40 w 242"/>
                <a:gd name="T25" fmla="*/ 397 h 410"/>
                <a:gd name="T26" fmla="*/ 29 w 242"/>
                <a:gd name="T27" fmla="*/ 399 h 410"/>
                <a:gd name="T28" fmla="*/ 20 w 242"/>
                <a:gd name="T29" fmla="*/ 403 h 410"/>
                <a:gd name="T30" fmla="*/ 9 w 242"/>
                <a:gd name="T31" fmla="*/ 406 h 410"/>
                <a:gd name="T32" fmla="*/ 0 w 242"/>
                <a:gd name="T33" fmla="*/ 410 h 410"/>
                <a:gd name="T34" fmla="*/ 7 w 242"/>
                <a:gd name="T35" fmla="*/ 366 h 410"/>
                <a:gd name="T36" fmla="*/ 20 w 242"/>
                <a:gd name="T37" fmla="*/ 323 h 410"/>
                <a:gd name="T38" fmla="*/ 35 w 242"/>
                <a:gd name="T39" fmla="*/ 282 h 410"/>
                <a:gd name="T40" fmla="*/ 55 w 242"/>
                <a:gd name="T41" fmla="*/ 241 h 410"/>
                <a:gd name="T42" fmla="*/ 74 w 242"/>
                <a:gd name="T43" fmla="*/ 202 h 410"/>
                <a:gd name="T44" fmla="*/ 94 w 242"/>
                <a:gd name="T45" fmla="*/ 162 h 410"/>
                <a:gd name="T46" fmla="*/ 111 w 242"/>
                <a:gd name="T47" fmla="*/ 121 h 410"/>
                <a:gd name="T48" fmla="*/ 126 w 242"/>
                <a:gd name="T49" fmla="*/ 80 h 410"/>
                <a:gd name="T50" fmla="*/ 129 w 242"/>
                <a:gd name="T51" fmla="*/ 60 h 410"/>
                <a:gd name="T52" fmla="*/ 137 w 242"/>
                <a:gd name="T53" fmla="*/ 45 h 410"/>
                <a:gd name="T54" fmla="*/ 150 w 242"/>
                <a:gd name="T55" fmla="*/ 34 h 410"/>
                <a:gd name="T56" fmla="*/ 168 w 242"/>
                <a:gd name="T57" fmla="*/ 26 h 410"/>
                <a:gd name="T58" fmla="*/ 185 w 242"/>
                <a:gd name="T59" fmla="*/ 17 h 410"/>
                <a:gd name="T60" fmla="*/ 205 w 242"/>
                <a:gd name="T61" fmla="*/ 11 h 410"/>
                <a:gd name="T62" fmla="*/ 224 w 242"/>
                <a:gd name="T63" fmla="*/ 6 h 410"/>
                <a:gd name="T64" fmla="*/ 242 w 242"/>
                <a:gd name="T6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lnTo>
                    <a:pt x="222" y="47"/>
                  </a:lnTo>
                  <a:lnTo>
                    <a:pt x="202" y="95"/>
                  </a:lnTo>
                  <a:lnTo>
                    <a:pt x="181" y="143"/>
                  </a:lnTo>
                  <a:lnTo>
                    <a:pt x="159" y="191"/>
                  </a:lnTo>
                  <a:lnTo>
                    <a:pt x="137" y="238"/>
                  </a:lnTo>
                  <a:lnTo>
                    <a:pt x="116" y="284"/>
                  </a:lnTo>
                  <a:lnTo>
                    <a:pt x="96" y="334"/>
                  </a:lnTo>
                  <a:lnTo>
                    <a:pt x="76" y="382"/>
                  </a:lnTo>
                  <a:lnTo>
                    <a:pt x="68" y="386"/>
                  </a:lnTo>
                  <a:lnTo>
                    <a:pt x="59" y="390"/>
                  </a:lnTo>
                  <a:lnTo>
                    <a:pt x="48" y="393"/>
                  </a:lnTo>
                  <a:lnTo>
                    <a:pt x="40" y="397"/>
                  </a:lnTo>
                  <a:lnTo>
                    <a:pt x="29" y="399"/>
                  </a:lnTo>
                  <a:lnTo>
                    <a:pt x="20" y="403"/>
                  </a:lnTo>
                  <a:lnTo>
                    <a:pt x="9" y="406"/>
                  </a:lnTo>
                  <a:lnTo>
                    <a:pt x="0" y="410"/>
                  </a:lnTo>
                  <a:lnTo>
                    <a:pt x="7" y="366"/>
                  </a:lnTo>
                  <a:lnTo>
                    <a:pt x="20" y="323"/>
                  </a:lnTo>
                  <a:lnTo>
                    <a:pt x="35" y="282"/>
                  </a:lnTo>
                  <a:lnTo>
                    <a:pt x="55" y="241"/>
                  </a:lnTo>
                  <a:lnTo>
                    <a:pt x="74" y="202"/>
                  </a:lnTo>
                  <a:lnTo>
                    <a:pt x="94" y="162"/>
                  </a:lnTo>
                  <a:lnTo>
                    <a:pt x="111" y="121"/>
                  </a:lnTo>
                  <a:lnTo>
                    <a:pt x="126" y="80"/>
                  </a:lnTo>
                  <a:lnTo>
                    <a:pt x="129" y="60"/>
                  </a:lnTo>
                  <a:lnTo>
                    <a:pt x="137" y="45"/>
                  </a:lnTo>
                  <a:lnTo>
                    <a:pt x="150" y="34"/>
                  </a:lnTo>
                  <a:lnTo>
                    <a:pt x="168" y="26"/>
                  </a:lnTo>
                  <a:lnTo>
                    <a:pt x="185" y="17"/>
                  </a:lnTo>
                  <a:lnTo>
                    <a:pt x="205" y="11"/>
                  </a:lnTo>
                  <a:lnTo>
                    <a:pt x="224" y="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2628" y="819"/>
              <a:ext cx="224" cy="412"/>
            </a:xfrm>
            <a:custGeom>
              <a:avLst/>
              <a:gdLst>
                <a:gd name="T0" fmla="*/ 198 w 224"/>
                <a:gd name="T1" fmla="*/ 87 h 412"/>
                <a:gd name="T2" fmla="*/ 182 w 224"/>
                <a:gd name="T3" fmla="*/ 124 h 412"/>
                <a:gd name="T4" fmla="*/ 169 w 224"/>
                <a:gd name="T5" fmla="*/ 161 h 412"/>
                <a:gd name="T6" fmla="*/ 156 w 224"/>
                <a:gd name="T7" fmla="*/ 197 h 412"/>
                <a:gd name="T8" fmla="*/ 143 w 224"/>
                <a:gd name="T9" fmla="*/ 234 h 412"/>
                <a:gd name="T10" fmla="*/ 130 w 224"/>
                <a:gd name="T11" fmla="*/ 271 h 412"/>
                <a:gd name="T12" fmla="*/ 115 w 224"/>
                <a:gd name="T13" fmla="*/ 306 h 412"/>
                <a:gd name="T14" fmla="*/ 100 w 224"/>
                <a:gd name="T15" fmla="*/ 343 h 412"/>
                <a:gd name="T16" fmla="*/ 83 w 224"/>
                <a:gd name="T17" fmla="*/ 380 h 412"/>
                <a:gd name="T18" fmla="*/ 2 w 224"/>
                <a:gd name="T19" fmla="*/ 412 h 412"/>
                <a:gd name="T20" fmla="*/ 0 w 224"/>
                <a:gd name="T21" fmla="*/ 388 h 412"/>
                <a:gd name="T22" fmla="*/ 4 w 224"/>
                <a:gd name="T23" fmla="*/ 362 h 412"/>
                <a:gd name="T24" fmla="*/ 15 w 224"/>
                <a:gd name="T25" fmla="*/ 334 h 412"/>
                <a:gd name="T26" fmla="*/ 26 w 224"/>
                <a:gd name="T27" fmla="*/ 308 h 412"/>
                <a:gd name="T28" fmla="*/ 37 w 224"/>
                <a:gd name="T29" fmla="*/ 273 h 412"/>
                <a:gd name="T30" fmla="*/ 50 w 224"/>
                <a:gd name="T31" fmla="*/ 239 h 412"/>
                <a:gd name="T32" fmla="*/ 65 w 224"/>
                <a:gd name="T33" fmla="*/ 204 h 412"/>
                <a:gd name="T34" fmla="*/ 80 w 224"/>
                <a:gd name="T35" fmla="*/ 171 h 412"/>
                <a:gd name="T36" fmla="*/ 96 w 224"/>
                <a:gd name="T37" fmla="*/ 137 h 412"/>
                <a:gd name="T38" fmla="*/ 113 w 224"/>
                <a:gd name="T39" fmla="*/ 104 h 412"/>
                <a:gd name="T40" fmla="*/ 128 w 224"/>
                <a:gd name="T41" fmla="*/ 69 h 412"/>
                <a:gd name="T42" fmla="*/ 141 w 224"/>
                <a:gd name="T43" fmla="*/ 35 h 412"/>
                <a:gd name="T44" fmla="*/ 224 w 224"/>
                <a:gd name="T45" fmla="*/ 0 h 412"/>
                <a:gd name="T46" fmla="*/ 219 w 224"/>
                <a:gd name="T47" fmla="*/ 22 h 412"/>
                <a:gd name="T48" fmla="*/ 211 w 224"/>
                <a:gd name="T49" fmla="*/ 43 h 412"/>
                <a:gd name="T50" fmla="*/ 202 w 224"/>
                <a:gd name="T51" fmla="*/ 65 h 412"/>
                <a:gd name="T52" fmla="*/ 198 w 224"/>
                <a:gd name="T53" fmla="*/ 8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412">
                  <a:moveTo>
                    <a:pt x="198" y="87"/>
                  </a:moveTo>
                  <a:lnTo>
                    <a:pt x="182" y="124"/>
                  </a:lnTo>
                  <a:lnTo>
                    <a:pt x="169" y="161"/>
                  </a:lnTo>
                  <a:lnTo>
                    <a:pt x="156" y="197"/>
                  </a:lnTo>
                  <a:lnTo>
                    <a:pt x="143" y="234"/>
                  </a:lnTo>
                  <a:lnTo>
                    <a:pt x="130" y="271"/>
                  </a:lnTo>
                  <a:lnTo>
                    <a:pt x="115" y="306"/>
                  </a:lnTo>
                  <a:lnTo>
                    <a:pt x="100" y="343"/>
                  </a:lnTo>
                  <a:lnTo>
                    <a:pt x="83" y="380"/>
                  </a:lnTo>
                  <a:lnTo>
                    <a:pt x="2" y="412"/>
                  </a:lnTo>
                  <a:lnTo>
                    <a:pt x="0" y="388"/>
                  </a:lnTo>
                  <a:lnTo>
                    <a:pt x="4" y="362"/>
                  </a:lnTo>
                  <a:lnTo>
                    <a:pt x="15" y="334"/>
                  </a:lnTo>
                  <a:lnTo>
                    <a:pt x="26" y="308"/>
                  </a:lnTo>
                  <a:lnTo>
                    <a:pt x="37" y="273"/>
                  </a:lnTo>
                  <a:lnTo>
                    <a:pt x="50" y="239"/>
                  </a:lnTo>
                  <a:lnTo>
                    <a:pt x="65" y="204"/>
                  </a:lnTo>
                  <a:lnTo>
                    <a:pt x="80" y="171"/>
                  </a:lnTo>
                  <a:lnTo>
                    <a:pt x="96" y="137"/>
                  </a:lnTo>
                  <a:lnTo>
                    <a:pt x="113" y="104"/>
                  </a:lnTo>
                  <a:lnTo>
                    <a:pt x="128" y="69"/>
                  </a:lnTo>
                  <a:lnTo>
                    <a:pt x="141" y="35"/>
                  </a:lnTo>
                  <a:lnTo>
                    <a:pt x="224" y="0"/>
                  </a:lnTo>
                  <a:lnTo>
                    <a:pt x="219" y="22"/>
                  </a:lnTo>
                  <a:lnTo>
                    <a:pt x="211" y="43"/>
                  </a:lnTo>
                  <a:lnTo>
                    <a:pt x="202" y="65"/>
                  </a:lnTo>
                  <a:lnTo>
                    <a:pt x="198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9" name="Freeform 13"/>
            <p:cNvSpPr>
              <a:spLocks/>
            </p:cNvSpPr>
            <p:nvPr/>
          </p:nvSpPr>
          <p:spPr bwMode="auto">
            <a:xfrm>
              <a:off x="2354" y="934"/>
              <a:ext cx="222" cy="408"/>
            </a:xfrm>
            <a:custGeom>
              <a:avLst/>
              <a:gdLst>
                <a:gd name="T0" fmla="*/ 222 w 222"/>
                <a:gd name="T1" fmla="*/ 0 h 408"/>
                <a:gd name="T2" fmla="*/ 211 w 222"/>
                <a:gd name="T3" fmla="*/ 37 h 408"/>
                <a:gd name="T4" fmla="*/ 198 w 222"/>
                <a:gd name="T5" fmla="*/ 74 h 408"/>
                <a:gd name="T6" fmla="*/ 185 w 222"/>
                <a:gd name="T7" fmla="*/ 111 h 408"/>
                <a:gd name="T8" fmla="*/ 170 w 222"/>
                <a:gd name="T9" fmla="*/ 148 h 408"/>
                <a:gd name="T10" fmla="*/ 155 w 222"/>
                <a:gd name="T11" fmla="*/ 184 h 408"/>
                <a:gd name="T12" fmla="*/ 139 w 222"/>
                <a:gd name="T13" fmla="*/ 221 h 408"/>
                <a:gd name="T14" fmla="*/ 126 w 222"/>
                <a:gd name="T15" fmla="*/ 258 h 408"/>
                <a:gd name="T16" fmla="*/ 111 w 222"/>
                <a:gd name="T17" fmla="*/ 295 h 408"/>
                <a:gd name="T18" fmla="*/ 74 w 222"/>
                <a:gd name="T19" fmla="*/ 382 h 408"/>
                <a:gd name="T20" fmla="*/ 0 w 222"/>
                <a:gd name="T21" fmla="*/ 408 h 408"/>
                <a:gd name="T22" fmla="*/ 18 w 222"/>
                <a:gd name="T23" fmla="*/ 367 h 408"/>
                <a:gd name="T24" fmla="*/ 33 w 222"/>
                <a:gd name="T25" fmla="*/ 323 h 408"/>
                <a:gd name="T26" fmla="*/ 48 w 222"/>
                <a:gd name="T27" fmla="*/ 282 h 408"/>
                <a:gd name="T28" fmla="*/ 61 w 222"/>
                <a:gd name="T29" fmla="*/ 239 h 408"/>
                <a:gd name="T30" fmla="*/ 76 w 222"/>
                <a:gd name="T31" fmla="*/ 195 h 408"/>
                <a:gd name="T32" fmla="*/ 94 w 222"/>
                <a:gd name="T33" fmla="*/ 152 h 408"/>
                <a:gd name="T34" fmla="*/ 111 w 222"/>
                <a:gd name="T35" fmla="*/ 111 h 408"/>
                <a:gd name="T36" fmla="*/ 133 w 222"/>
                <a:gd name="T37" fmla="*/ 69 h 408"/>
                <a:gd name="T38" fmla="*/ 133 w 222"/>
                <a:gd name="T39" fmla="*/ 52 h 408"/>
                <a:gd name="T40" fmla="*/ 137 w 222"/>
                <a:gd name="T41" fmla="*/ 39 h 408"/>
                <a:gd name="T42" fmla="*/ 148 w 222"/>
                <a:gd name="T43" fmla="*/ 30 h 408"/>
                <a:gd name="T44" fmla="*/ 163 w 222"/>
                <a:gd name="T45" fmla="*/ 24 h 408"/>
                <a:gd name="T46" fmla="*/ 178 w 222"/>
                <a:gd name="T47" fmla="*/ 19 h 408"/>
                <a:gd name="T48" fmla="*/ 194 w 222"/>
                <a:gd name="T49" fmla="*/ 13 h 408"/>
                <a:gd name="T50" fmla="*/ 209 w 222"/>
                <a:gd name="T51" fmla="*/ 9 h 408"/>
                <a:gd name="T52" fmla="*/ 222 w 222"/>
                <a:gd name="T5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408">
                  <a:moveTo>
                    <a:pt x="222" y="0"/>
                  </a:moveTo>
                  <a:lnTo>
                    <a:pt x="211" y="37"/>
                  </a:lnTo>
                  <a:lnTo>
                    <a:pt x="198" y="74"/>
                  </a:lnTo>
                  <a:lnTo>
                    <a:pt x="185" y="111"/>
                  </a:lnTo>
                  <a:lnTo>
                    <a:pt x="170" y="148"/>
                  </a:lnTo>
                  <a:lnTo>
                    <a:pt x="155" y="184"/>
                  </a:lnTo>
                  <a:lnTo>
                    <a:pt x="139" y="221"/>
                  </a:lnTo>
                  <a:lnTo>
                    <a:pt x="126" y="258"/>
                  </a:lnTo>
                  <a:lnTo>
                    <a:pt x="111" y="295"/>
                  </a:lnTo>
                  <a:lnTo>
                    <a:pt x="74" y="382"/>
                  </a:lnTo>
                  <a:lnTo>
                    <a:pt x="0" y="408"/>
                  </a:lnTo>
                  <a:lnTo>
                    <a:pt x="18" y="367"/>
                  </a:lnTo>
                  <a:lnTo>
                    <a:pt x="33" y="323"/>
                  </a:lnTo>
                  <a:lnTo>
                    <a:pt x="48" y="282"/>
                  </a:lnTo>
                  <a:lnTo>
                    <a:pt x="61" y="239"/>
                  </a:lnTo>
                  <a:lnTo>
                    <a:pt x="76" y="195"/>
                  </a:lnTo>
                  <a:lnTo>
                    <a:pt x="94" y="152"/>
                  </a:lnTo>
                  <a:lnTo>
                    <a:pt x="111" y="111"/>
                  </a:lnTo>
                  <a:lnTo>
                    <a:pt x="133" y="69"/>
                  </a:lnTo>
                  <a:lnTo>
                    <a:pt x="133" y="52"/>
                  </a:lnTo>
                  <a:lnTo>
                    <a:pt x="137" y="39"/>
                  </a:lnTo>
                  <a:lnTo>
                    <a:pt x="148" y="30"/>
                  </a:lnTo>
                  <a:lnTo>
                    <a:pt x="163" y="24"/>
                  </a:lnTo>
                  <a:lnTo>
                    <a:pt x="178" y="19"/>
                  </a:lnTo>
                  <a:lnTo>
                    <a:pt x="194" y="13"/>
                  </a:lnTo>
                  <a:lnTo>
                    <a:pt x="209" y="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0" name="Freeform 14"/>
            <p:cNvSpPr>
              <a:spLocks/>
            </p:cNvSpPr>
            <p:nvPr/>
          </p:nvSpPr>
          <p:spPr bwMode="auto">
            <a:xfrm>
              <a:off x="2213" y="1040"/>
              <a:ext cx="91" cy="141"/>
            </a:xfrm>
            <a:custGeom>
              <a:avLst/>
              <a:gdLst>
                <a:gd name="T0" fmla="*/ 39 w 91"/>
                <a:gd name="T1" fmla="*/ 141 h 141"/>
                <a:gd name="T2" fmla="*/ 35 w 91"/>
                <a:gd name="T3" fmla="*/ 128 h 141"/>
                <a:gd name="T4" fmla="*/ 24 w 91"/>
                <a:gd name="T5" fmla="*/ 115 h 141"/>
                <a:gd name="T6" fmla="*/ 13 w 91"/>
                <a:gd name="T7" fmla="*/ 104 h 141"/>
                <a:gd name="T8" fmla="*/ 0 w 91"/>
                <a:gd name="T9" fmla="*/ 91 h 141"/>
                <a:gd name="T10" fmla="*/ 7 w 91"/>
                <a:gd name="T11" fmla="*/ 76 h 141"/>
                <a:gd name="T12" fmla="*/ 13 w 91"/>
                <a:gd name="T13" fmla="*/ 61 h 141"/>
                <a:gd name="T14" fmla="*/ 18 w 91"/>
                <a:gd name="T15" fmla="*/ 46 h 141"/>
                <a:gd name="T16" fmla="*/ 15 w 91"/>
                <a:gd name="T17" fmla="*/ 31 h 141"/>
                <a:gd name="T18" fmla="*/ 91 w 91"/>
                <a:gd name="T19" fmla="*/ 0 h 141"/>
                <a:gd name="T20" fmla="*/ 83 w 91"/>
                <a:gd name="T21" fmla="*/ 35 h 141"/>
                <a:gd name="T22" fmla="*/ 72 w 91"/>
                <a:gd name="T23" fmla="*/ 70 h 141"/>
                <a:gd name="T24" fmla="*/ 57 w 91"/>
                <a:gd name="T25" fmla="*/ 107 h 141"/>
                <a:gd name="T26" fmla="*/ 39 w 91"/>
                <a:gd name="T2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41">
                  <a:moveTo>
                    <a:pt x="39" y="141"/>
                  </a:moveTo>
                  <a:lnTo>
                    <a:pt x="35" y="128"/>
                  </a:lnTo>
                  <a:lnTo>
                    <a:pt x="24" y="115"/>
                  </a:lnTo>
                  <a:lnTo>
                    <a:pt x="13" y="104"/>
                  </a:lnTo>
                  <a:lnTo>
                    <a:pt x="0" y="91"/>
                  </a:lnTo>
                  <a:lnTo>
                    <a:pt x="7" y="76"/>
                  </a:lnTo>
                  <a:lnTo>
                    <a:pt x="13" y="61"/>
                  </a:lnTo>
                  <a:lnTo>
                    <a:pt x="18" y="46"/>
                  </a:lnTo>
                  <a:lnTo>
                    <a:pt x="15" y="31"/>
                  </a:lnTo>
                  <a:lnTo>
                    <a:pt x="91" y="0"/>
                  </a:lnTo>
                  <a:lnTo>
                    <a:pt x="83" y="35"/>
                  </a:lnTo>
                  <a:lnTo>
                    <a:pt x="72" y="70"/>
                  </a:lnTo>
                  <a:lnTo>
                    <a:pt x="57" y="107"/>
                  </a:lnTo>
                  <a:lnTo>
                    <a:pt x="3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1" name="Freeform 15"/>
            <p:cNvSpPr>
              <a:spLocks/>
            </p:cNvSpPr>
            <p:nvPr/>
          </p:nvSpPr>
          <p:spPr bwMode="auto">
            <a:xfrm>
              <a:off x="1966" y="1164"/>
              <a:ext cx="149" cy="113"/>
            </a:xfrm>
            <a:custGeom>
              <a:avLst/>
              <a:gdLst>
                <a:gd name="T0" fmla="*/ 30 w 149"/>
                <a:gd name="T1" fmla="*/ 50 h 113"/>
                <a:gd name="T2" fmla="*/ 39 w 149"/>
                <a:gd name="T3" fmla="*/ 61 h 113"/>
                <a:gd name="T4" fmla="*/ 47 w 149"/>
                <a:gd name="T5" fmla="*/ 74 h 113"/>
                <a:gd name="T6" fmla="*/ 60 w 149"/>
                <a:gd name="T7" fmla="*/ 82 h 113"/>
                <a:gd name="T8" fmla="*/ 76 w 149"/>
                <a:gd name="T9" fmla="*/ 87 h 113"/>
                <a:gd name="T10" fmla="*/ 149 w 149"/>
                <a:gd name="T11" fmla="*/ 52 h 113"/>
                <a:gd name="T12" fmla="*/ 145 w 149"/>
                <a:gd name="T13" fmla="*/ 63 h 113"/>
                <a:gd name="T14" fmla="*/ 139 w 149"/>
                <a:gd name="T15" fmla="*/ 74 h 113"/>
                <a:gd name="T16" fmla="*/ 130 w 149"/>
                <a:gd name="T17" fmla="*/ 82 h 113"/>
                <a:gd name="T18" fmla="*/ 119 w 149"/>
                <a:gd name="T19" fmla="*/ 89 h 113"/>
                <a:gd name="T20" fmla="*/ 106 w 149"/>
                <a:gd name="T21" fmla="*/ 95 h 113"/>
                <a:gd name="T22" fmla="*/ 93 w 149"/>
                <a:gd name="T23" fmla="*/ 102 h 113"/>
                <a:gd name="T24" fmla="*/ 80 w 149"/>
                <a:gd name="T25" fmla="*/ 106 h 113"/>
                <a:gd name="T26" fmla="*/ 69 w 149"/>
                <a:gd name="T27" fmla="*/ 113 h 113"/>
                <a:gd name="T28" fmla="*/ 54 w 149"/>
                <a:gd name="T29" fmla="*/ 106 h 113"/>
                <a:gd name="T30" fmla="*/ 41 w 149"/>
                <a:gd name="T31" fmla="*/ 100 h 113"/>
                <a:gd name="T32" fmla="*/ 30 w 149"/>
                <a:gd name="T33" fmla="*/ 89 h 113"/>
                <a:gd name="T34" fmla="*/ 21 w 149"/>
                <a:gd name="T35" fmla="*/ 78 h 113"/>
                <a:gd name="T36" fmla="*/ 15 w 149"/>
                <a:gd name="T37" fmla="*/ 67 h 113"/>
                <a:gd name="T38" fmla="*/ 8 w 149"/>
                <a:gd name="T39" fmla="*/ 54 h 113"/>
                <a:gd name="T40" fmla="*/ 4 w 149"/>
                <a:gd name="T41" fmla="*/ 41 h 113"/>
                <a:gd name="T42" fmla="*/ 0 w 149"/>
                <a:gd name="T43" fmla="*/ 28 h 113"/>
                <a:gd name="T44" fmla="*/ 4 w 149"/>
                <a:gd name="T45" fmla="*/ 22 h 113"/>
                <a:gd name="T46" fmla="*/ 4 w 149"/>
                <a:gd name="T47" fmla="*/ 11 h 113"/>
                <a:gd name="T48" fmla="*/ 4 w 149"/>
                <a:gd name="T49" fmla="*/ 2 h 113"/>
                <a:gd name="T50" fmla="*/ 15 w 149"/>
                <a:gd name="T51" fmla="*/ 0 h 113"/>
                <a:gd name="T52" fmla="*/ 30 w 149"/>
                <a:gd name="T53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3">
                  <a:moveTo>
                    <a:pt x="30" y="50"/>
                  </a:moveTo>
                  <a:lnTo>
                    <a:pt x="39" y="61"/>
                  </a:lnTo>
                  <a:lnTo>
                    <a:pt x="47" y="74"/>
                  </a:lnTo>
                  <a:lnTo>
                    <a:pt x="60" y="82"/>
                  </a:lnTo>
                  <a:lnTo>
                    <a:pt x="76" y="87"/>
                  </a:lnTo>
                  <a:lnTo>
                    <a:pt x="149" y="52"/>
                  </a:lnTo>
                  <a:lnTo>
                    <a:pt x="145" y="63"/>
                  </a:lnTo>
                  <a:lnTo>
                    <a:pt x="139" y="74"/>
                  </a:lnTo>
                  <a:lnTo>
                    <a:pt x="130" y="82"/>
                  </a:lnTo>
                  <a:lnTo>
                    <a:pt x="119" y="89"/>
                  </a:lnTo>
                  <a:lnTo>
                    <a:pt x="106" y="95"/>
                  </a:lnTo>
                  <a:lnTo>
                    <a:pt x="93" y="102"/>
                  </a:lnTo>
                  <a:lnTo>
                    <a:pt x="80" y="106"/>
                  </a:lnTo>
                  <a:lnTo>
                    <a:pt x="69" y="113"/>
                  </a:lnTo>
                  <a:lnTo>
                    <a:pt x="54" y="106"/>
                  </a:lnTo>
                  <a:lnTo>
                    <a:pt x="41" y="100"/>
                  </a:lnTo>
                  <a:lnTo>
                    <a:pt x="30" y="89"/>
                  </a:lnTo>
                  <a:lnTo>
                    <a:pt x="21" y="78"/>
                  </a:lnTo>
                  <a:lnTo>
                    <a:pt x="15" y="67"/>
                  </a:lnTo>
                  <a:lnTo>
                    <a:pt x="8" y="54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4" y="11"/>
                  </a:lnTo>
                  <a:lnTo>
                    <a:pt x="4" y="2"/>
                  </a:lnTo>
                  <a:lnTo>
                    <a:pt x="15" y="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2" name="Freeform 16"/>
            <p:cNvSpPr>
              <a:spLocks/>
            </p:cNvSpPr>
            <p:nvPr/>
          </p:nvSpPr>
          <p:spPr bwMode="auto">
            <a:xfrm>
              <a:off x="1618" y="1249"/>
              <a:ext cx="124" cy="82"/>
            </a:xfrm>
            <a:custGeom>
              <a:avLst/>
              <a:gdLst>
                <a:gd name="T0" fmla="*/ 124 w 124"/>
                <a:gd name="T1" fmla="*/ 0 h 82"/>
                <a:gd name="T2" fmla="*/ 113 w 124"/>
                <a:gd name="T3" fmla="*/ 8 h 82"/>
                <a:gd name="T4" fmla="*/ 104 w 124"/>
                <a:gd name="T5" fmla="*/ 19 h 82"/>
                <a:gd name="T6" fmla="*/ 93 w 124"/>
                <a:gd name="T7" fmla="*/ 32 h 82"/>
                <a:gd name="T8" fmla="*/ 83 w 124"/>
                <a:gd name="T9" fmla="*/ 43 h 82"/>
                <a:gd name="T10" fmla="*/ 72 w 124"/>
                <a:gd name="T11" fmla="*/ 52 h 82"/>
                <a:gd name="T12" fmla="*/ 59 w 124"/>
                <a:gd name="T13" fmla="*/ 60 h 82"/>
                <a:gd name="T14" fmla="*/ 44 w 124"/>
                <a:gd name="T15" fmla="*/ 65 h 82"/>
                <a:gd name="T16" fmla="*/ 28 w 124"/>
                <a:gd name="T17" fmla="*/ 67 h 82"/>
                <a:gd name="T18" fmla="*/ 22 w 124"/>
                <a:gd name="T19" fmla="*/ 71 h 82"/>
                <a:gd name="T20" fmla="*/ 15 w 124"/>
                <a:gd name="T21" fmla="*/ 78 h 82"/>
                <a:gd name="T22" fmla="*/ 9 w 124"/>
                <a:gd name="T23" fmla="*/ 82 h 82"/>
                <a:gd name="T24" fmla="*/ 0 w 124"/>
                <a:gd name="T25" fmla="*/ 82 h 82"/>
                <a:gd name="T26" fmla="*/ 7 w 124"/>
                <a:gd name="T27" fmla="*/ 71 h 82"/>
                <a:gd name="T28" fmla="*/ 15 w 124"/>
                <a:gd name="T29" fmla="*/ 60 h 82"/>
                <a:gd name="T30" fmla="*/ 22 w 124"/>
                <a:gd name="T31" fmla="*/ 52 h 82"/>
                <a:gd name="T32" fmla="*/ 24 w 124"/>
                <a:gd name="T33" fmla="*/ 39 h 82"/>
                <a:gd name="T34" fmla="*/ 35 w 124"/>
                <a:gd name="T35" fmla="*/ 32 h 82"/>
                <a:gd name="T36" fmla="*/ 48 w 124"/>
                <a:gd name="T37" fmla="*/ 26 h 82"/>
                <a:gd name="T38" fmla="*/ 61 w 124"/>
                <a:gd name="T39" fmla="*/ 19 h 82"/>
                <a:gd name="T40" fmla="*/ 74 w 124"/>
                <a:gd name="T41" fmla="*/ 15 h 82"/>
                <a:gd name="T42" fmla="*/ 87 w 124"/>
                <a:gd name="T43" fmla="*/ 13 h 82"/>
                <a:gd name="T44" fmla="*/ 98 w 124"/>
                <a:gd name="T45" fmla="*/ 8 h 82"/>
                <a:gd name="T46" fmla="*/ 111 w 124"/>
                <a:gd name="T47" fmla="*/ 4 h 82"/>
                <a:gd name="T48" fmla="*/ 124 w 124"/>
                <a:gd name="T4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82">
                  <a:moveTo>
                    <a:pt x="124" y="0"/>
                  </a:moveTo>
                  <a:lnTo>
                    <a:pt x="113" y="8"/>
                  </a:lnTo>
                  <a:lnTo>
                    <a:pt x="104" y="19"/>
                  </a:lnTo>
                  <a:lnTo>
                    <a:pt x="93" y="32"/>
                  </a:lnTo>
                  <a:lnTo>
                    <a:pt x="83" y="43"/>
                  </a:lnTo>
                  <a:lnTo>
                    <a:pt x="72" y="52"/>
                  </a:lnTo>
                  <a:lnTo>
                    <a:pt x="59" y="60"/>
                  </a:lnTo>
                  <a:lnTo>
                    <a:pt x="44" y="65"/>
                  </a:lnTo>
                  <a:lnTo>
                    <a:pt x="28" y="67"/>
                  </a:lnTo>
                  <a:lnTo>
                    <a:pt x="22" y="71"/>
                  </a:lnTo>
                  <a:lnTo>
                    <a:pt x="15" y="78"/>
                  </a:lnTo>
                  <a:lnTo>
                    <a:pt x="9" y="82"/>
                  </a:lnTo>
                  <a:lnTo>
                    <a:pt x="0" y="82"/>
                  </a:lnTo>
                  <a:lnTo>
                    <a:pt x="7" y="71"/>
                  </a:lnTo>
                  <a:lnTo>
                    <a:pt x="15" y="60"/>
                  </a:lnTo>
                  <a:lnTo>
                    <a:pt x="22" y="52"/>
                  </a:lnTo>
                  <a:lnTo>
                    <a:pt x="24" y="39"/>
                  </a:lnTo>
                  <a:lnTo>
                    <a:pt x="35" y="32"/>
                  </a:lnTo>
                  <a:lnTo>
                    <a:pt x="48" y="26"/>
                  </a:lnTo>
                  <a:lnTo>
                    <a:pt x="61" y="19"/>
                  </a:lnTo>
                  <a:lnTo>
                    <a:pt x="74" y="15"/>
                  </a:lnTo>
                  <a:lnTo>
                    <a:pt x="87" y="13"/>
                  </a:lnTo>
                  <a:lnTo>
                    <a:pt x="98" y="8"/>
                  </a:lnTo>
                  <a:lnTo>
                    <a:pt x="11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3" name="Freeform 17"/>
            <p:cNvSpPr>
              <a:spLocks/>
            </p:cNvSpPr>
            <p:nvPr/>
          </p:nvSpPr>
          <p:spPr bwMode="auto">
            <a:xfrm>
              <a:off x="1961" y="1262"/>
              <a:ext cx="42" cy="65"/>
            </a:xfrm>
            <a:custGeom>
              <a:avLst/>
              <a:gdLst>
                <a:gd name="T0" fmla="*/ 42 w 42"/>
                <a:gd name="T1" fmla="*/ 58 h 65"/>
                <a:gd name="T2" fmla="*/ 37 w 42"/>
                <a:gd name="T3" fmla="*/ 60 h 65"/>
                <a:gd name="T4" fmla="*/ 33 w 42"/>
                <a:gd name="T5" fmla="*/ 63 h 65"/>
                <a:gd name="T6" fmla="*/ 29 w 42"/>
                <a:gd name="T7" fmla="*/ 65 h 65"/>
                <a:gd name="T8" fmla="*/ 24 w 42"/>
                <a:gd name="T9" fmla="*/ 65 h 65"/>
                <a:gd name="T10" fmla="*/ 11 w 42"/>
                <a:gd name="T11" fmla="*/ 50 h 65"/>
                <a:gd name="T12" fmla="*/ 2 w 42"/>
                <a:gd name="T13" fmla="*/ 32 h 65"/>
                <a:gd name="T14" fmla="*/ 0 w 42"/>
                <a:gd name="T15" fmla="*/ 15 h 65"/>
                <a:gd name="T16" fmla="*/ 5 w 42"/>
                <a:gd name="T17" fmla="*/ 0 h 65"/>
                <a:gd name="T18" fmla="*/ 20 w 42"/>
                <a:gd name="T19" fmla="*/ 8 h 65"/>
                <a:gd name="T20" fmla="*/ 29 w 42"/>
                <a:gd name="T21" fmla="*/ 24 h 65"/>
                <a:gd name="T22" fmla="*/ 33 w 42"/>
                <a:gd name="T23" fmla="*/ 41 h 65"/>
                <a:gd name="T24" fmla="*/ 42 w 42"/>
                <a:gd name="T25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5">
                  <a:moveTo>
                    <a:pt x="42" y="58"/>
                  </a:moveTo>
                  <a:lnTo>
                    <a:pt x="37" y="60"/>
                  </a:lnTo>
                  <a:lnTo>
                    <a:pt x="33" y="63"/>
                  </a:lnTo>
                  <a:lnTo>
                    <a:pt x="29" y="65"/>
                  </a:lnTo>
                  <a:lnTo>
                    <a:pt x="24" y="65"/>
                  </a:lnTo>
                  <a:lnTo>
                    <a:pt x="11" y="50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5" y="0"/>
                  </a:lnTo>
                  <a:lnTo>
                    <a:pt x="20" y="8"/>
                  </a:lnTo>
                  <a:lnTo>
                    <a:pt x="29" y="24"/>
                  </a:lnTo>
                  <a:lnTo>
                    <a:pt x="33" y="41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4" name="Freeform 18"/>
            <p:cNvSpPr>
              <a:spLocks/>
            </p:cNvSpPr>
            <p:nvPr/>
          </p:nvSpPr>
          <p:spPr bwMode="auto">
            <a:xfrm>
              <a:off x="1890" y="1264"/>
              <a:ext cx="50" cy="91"/>
            </a:xfrm>
            <a:custGeom>
              <a:avLst/>
              <a:gdLst>
                <a:gd name="T0" fmla="*/ 37 w 50"/>
                <a:gd name="T1" fmla="*/ 32 h 91"/>
                <a:gd name="T2" fmla="*/ 43 w 50"/>
                <a:gd name="T3" fmla="*/ 45 h 91"/>
                <a:gd name="T4" fmla="*/ 50 w 50"/>
                <a:gd name="T5" fmla="*/ 61 h 91"/>
                <a:gd name="T6" fmla="*/ 50 w 50"/>
                <a:gd name="T7" fmla="*/ 78 h 91"/>
                <a:gd name="T8" fmla="*/ 45 w 50"/>
                <a:gd name="T9" fmla="*/ 91 h 91"/>
                <a:gd name="T10" fmla="*/ 32 w 50"/>
                <a:gd name="T11" fmla="*/ 91 h 91"/>
                <a:gd name="T12" fmla="*/ 26 w 50"/>
                <a:gd name="T13" fmla="*/ 84 h 91"/>
                <a:gd name="T14" fmla="*/ 19 w 50"/>
                <a:gd name="T15" fmla="*/ 74 h 91"/>
                <a:gd name="T16" fmla="*/ 15 w 50"/>
                <a:gd name="T17" fmla="*/ 65 h 91"/>
                <a:gd name="T18" fmla="*/ 15 w 50"/>
                <a:gd name="T19" fmla="*/ 45 h 91"/>
                <a:gd name="T20" fmla="*/ 4 w 50"/>
                <a:gd name="T21" fmla="*/ 26 h 91"/>
                <a:gd name="T22" fmla="*/ 0 w 50"/>
                <a:gd name="T23" fmla="*/ 11 h 91"/>
                <a:gd name="T24" fmla="*/ 19 w 50"/>
                <a:gd name="T25" fmla="*/ 0 h 91"/>
                <a:gd name="T26" fmla="*/ 37 w 50"/>
                <a:gd name="T27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91">
                  <a:moveTo>
                    <a:pt x="37" y="32"/>
                  </a:moveTo>
                  <a:lnTo>
                    <a:pt x="43" y="45"/>
                  </a:lnTo>
                  <a:lnTo>
                    <a:pt x="50" y="61"/>
                  </a:lnTo>
                  <a:lnTo>
                    <a:pt x="50" y="78"/>
                  </a:lnTo>
                  <a:lnTo>
                    <a:pt x="45" y="91"/>
                  </a:lnTo>
                  <a:lnTo>
                    <a:pt x="32" y="91"/>
                  </a:lnTo>
                  <a:lnTo>
                    <a:pt x="26" y="84"/>
                  </a:lnTo>
                  <a:lnTo>
                    <a:pt x="19" y="74"/>
                  </a:lnTo>
                  <a:lnTo>
                    <a:pt x="15" y="65"/>
                  </a:lnTo>
                  <a:lnTo>
                    <a:pt x="15" y="45"/>
                  </a:lnTo>
                  <a:lnTo>
                    <a:pt x="4" y="26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5" name="Freeform 19"/>
            <p:cNvSpPr>
              <a:spLocks/>
            </p:cNvSpPr>
            <p:nvPr/>
          </p:nvSpPr>
          <p:spPr bwMode="auto">
            <a:xfrm>
              <a:off x="2087" y="1290"/>
              <a:ext cx="131" cy="167"/>
            </a:xfrm>
            <a:custGeom>
              <a:avLst/>
              <a:gdLst>
                <a:gd name="T0" fmla="*/ 81 w 131"/>
                <a:gd name="T1" fmla="*/ 121 h 167"/>
                <a:gd name="T2" fmla="*/ 74 w 131"/>
                <a:gd name="T3" fmla="*/ 130 h 167"/>
                <a:gd name="T4" fmla="*/ 65 w 131"/>
                <a:gd name="T5" fmla="*/ 137 h 167"/>
                <a:gd name="T6" fmla="*/ 55 w 131"/>
                <a:gd name="T7" fmla="*/ 143 h 167"/>
                <a:gd name="T8" fmla="*/ 44 w 131"/>
                <a:gd name="T9" fmla="*/ 150 h 167"/>
                <a:gd name="T10" fmla="*/ 33 w 131"/>
                <a:gd name="T11" fmla="*/ 154 h 167"/>
                <a:gd name="T12" fmla="*/ 22 w 131"/>
                <a:gd name="T13" fmla="*/ 158 h 167"/>
                <a:gd name="T14" fmla="*/ 11 w 131"/>
                <a:gd name="T15" fmla="*/ 163 h 167"/>
                <a:gd name="T16" fmla="*/ 0 w 131"/>
                <a:gd name="T17" fmla="*/ 167 h 167"/>
                <a:gd name="T18" fmla="*/ 46 w 131"/>
                <a:gd name="T19" fmla="*/ 65 h 167"/>
                <a:gd name="T20" fmla="*/ 131 w 131"/>
                <a:gd name="T21" fmla="*/ 0 h 167"/>
                <a:gd name="T22" fmla="*/ 122 w 131"/>
                <a:gd name="T23" fmla="*/ 32 h 167"/>
                <a:gd name="T24" fmla="*/ 104 w 131"/>
                <a:gd name="T25" fmla="*/ 61 h 167"/>
                <a:gd name="T26" fmla="*/ 87 w 131"/>
                <a:gd name="T27" fmla="*/ 89 h 167"/>
                <a:gd name="T28" fmla="*/ 81 w 131"/>
                <a:gd name="T29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67">
                  <a:moveTo>
                    <a:pt x="81" y="121"/>
                  </a:moveTo>
                  <a:lnTo>
                    <a:pt x="74" y="130"/>
                  </a:lnTo>
                  <a:lnTo>
                    <a:pt x="65" y="137"/>
                  </a:lnTo>
                  <a:lnTo>
                    <a:pt x="55" y="143"/>
                  </a:lnTo>
                  <a:lnTo>
                    <a:pt x="44" y="150"/>
                  </a:lnTo>
                  <a:lnTo>
                    <a:pt x="33" y="154"/>
                  </a:lnTo>
                  <a:lnTo>
                    <a:pt x="22" y="158"/>
                  </a:lnTo>
                  <a:lnTo>
                    <a:pt x="11" y="163"/>
                  </a:lnTo>
                  <a:lnTo>
                    <a:pt x="0" y="167"/>
                  </a:lnTo>
                  <a:lnTo>
                    <a:pt x="46" y="65"/>
                  </a:lnTo>
                  <a:lnTo>
                    <a:pt x="131" y="0"/>
                  </a:lnTo>
                  <a:lnTo>
                    <a:pt x="122" y="32"/>
                  </a:lnTo>
                  <a:lnTo>
                    <a:pt x="104" y="61"/>
                  </a:lnTo>
                  <a:lnTo>
                    <a:pt x="87" y="89"/>
                  </a:lnTo>
                  <a:lnTo>
                    <a:pt x="8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6" name="Freeform 20"/>
            <p:cNvSpPr>
              <a:spLocks/>
            </p:cNvSpPr>
            <p:nvPr/>
          </p:nvSpPr>
          <p:spPr bwMode="auto">
            <a:xfrm>
              <a:off x="1840" y="1296"/>
              <a:ext cx="43" cy="105"/>
            </a:xfrm>
            <a:custGeom>
              <a:avLst/>
              <a:gdLst>
                <a:gd name="T0" fmla="*/ 34 w 43"/>
                <a:gd name="T1" fmla="*/ 35 h 105"/>
                <a:gd name="T2" fmla="*/ 32 w 43"/>
                <a:gd name="T3" fmla="*/ 52 h 105"/>
                <a:gd name="T4" fmla="*/ 41 w 43"/>
                <a:gd name="T5" fmla="*/ 72 h 105"/>
                <a:gd name="T6" fmla="*/ 43 w 43"/>
                <a:gd name="T7" fmla="*/ 89 h 105"/>
                <a:gd name="T8" fmla="*/ 30 w 43"/>
                <a:gd name="T9" fmla="*/ 105 h 105"/>
                <a:gd name="T10" fmla="*/ 10 w 43"/>
                <a:gd name="T11" fmla="*/ 83 h 105"/>
                <a:gd name="T12" fmla="*/ 2 w 43"/>
                <a:gd name="T13" fmla="*/ 57 h 105"/>
                <a:gd name="T14" fmla="*/ 0 w 43"/>
                <a:gd name="T15" fmla="*/ 29 h 105"/>
                <a:gd name="T16" fmla="*/ 0 w 43"/>
                <a:gd name="T17" fmla="*/ 0 h 105"/>
                <a:gd name="T18" fmla="*/ 13 w 43"/>
                <a:gd name="T19" fmla="*/ 7 h 105"/>
                <a:gd name="T20" fmla="*/ 21 w 43"/>
                <a:gd name="T21" fmla="*/ 16 h 105"/>
                <a:gd name="T22" fmla="*/ 28 w 43"/>
                <a:gd name="T23" fmla="*/ 26 h 105"/>
                <a:gd name="T24" fmla="*/ 34 w 43"/>
                <a:gd name="T25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5">
                  <a:moveTo>
                    <a:pt x="34" y="35"/>
                  </a:moveTo>
                  <a:lnTo>
                    <a:pt x="32" y="52"/>
                  </a:lnTo>
                  <a:lnTo>
                    <a:pt x="41" y="72"/>
                  </a:lnTo>
                  <a:lnTo>
                    <a:pt x="43" y="89"/>
                  </a:lnTo>
                  <a:lnTo>
                    <a:pt x="30" y="105"/>
                  </a:lnTo>
                  <a:lnTo>
                    <a:pt x="10" y="83"/>
                  </a:lnTo>
                  <a:lnTo>
                    <a:pt x="2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3" y="7"/>
                  </a:lnTo>
                  <a:lnTo>
                    <a:pt x="21" y="16"/>
                  </a:lnTo>
                  <a:lnTo>
                    <a:pt x="28" y="26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7" name="Freeform 21"/>
            <p:cNvSpPr>
              <a:spLocks/>
            </p:cNvSpPr>
            <p:nvPr/>
          </p:nvSpPr>
          <p:spPr bwMode="auto">
            <a:xfrm>
              <a:off x="1447" y="1342"/>
              <a:ext cx="58" cy="35"/>
            </a:xfrm>
            <a:custGeom>
              <a:avLst/>
              <a:gdLst>
                <a:gd name="T0" fmla="*/ 4 w 58"/>
                <a:gd name="T1" fmla="*/ 35 h 35"/>
                <a:gd name="T2" fmla="*/ 0 w 58"/>
                <a:gd name="T3" fmla="*/ 33 h 35"/>
                <a:gd name="T4" fmla="*/ 13 w 58"/>
                <a:gd name="T5" fmla="*/ 24 h 35"/>
                <a:gd name="T6" fmla="*/ 28 w 58"/>
                <a:gd name="T7" fmla="*/ 15 h 35"/>
                <a:gd name="T8" fmla="*/ 43 w 58"/>
                <a:gd name="T9" fmla="*/ 6 h 35"/>
                <a:gd name="T10" fmla="*/ 58 w 58"/>
                <a:gd name="T11" fmla="*/ 0 h 35"/>
                <a:gd name="T12" fmla="*/ 54 w 58"/>
                <a:gd name="T13" fmla="*/ 13 h 35"/>
                <a:gd name="T14" fmla="*/ 41 w 58"/>
                <a:gd name="T15" fmla="*/ 24 h 35"/>
                <a:gd name="T16" fmla="*/ 23 w 58"/>
                <a:gd name="T17" fmla="*/ 30 h 35"/>
                <a:gd name="T18" fmla="*/ 4 w 5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5">
                  <a:moveTo>
                    <a:pt x="4" y="35"/>
                  </a:moveTo>
                  <a:lnTo>
                    <a:pt x="0" y="33"/>
                  </a:lnTo>
                  <a:lnTo>
                    <a:pt x="13" y="24"/>
                  </a:lnTo>
                  <a:lnTo>
                    <a:pt x="28" y="15"/>
                  </a:lnTo>
                  <a:lnTo>
                    <a:pt x="43" y="6"/>
                  </a:lnTo>
                  <a:lnTo>
                    <a:pt x="58" y="0"/>
                  </a:lnTo>
                  <a:lnTo>
                    <a:pt x="54" y="13"/>
                  </a:lnTo>
                  <a:lnTo>
                    <a:pt x="41" y="24"/>
                  </a:lnTo>
                  <a:lnTo>
                    <a:pt x="23" y="30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8" name="Freeform 22"/>
            <p:cNvSpPr>
              <a:spLocks/>
            </p:cNvSpPr>
            <p:nvPr/>
          </p:nvSpPr>
          <p:spPr bwMode="auto">
            <a:xfrm>
              <a:off x="1770" y="1344"/>
              <a:ext cx="44" cy="104"/>
            </a:xfrm>
            <a:custGeom>
              <a:avLst/>
              <a:gdLst>
                <a:gd name="T0" fmla="*/ 39 w 44"/>
                <a:gd name="T1" fmla="*/ 104 h 104"/>
                <a:gd name="T2" fmla="*/ 20 w 44"/>
                <a:gd name="T3" fmla="*/ 104 h 104"/>
                <a:gd name="T4" fmla="*/ 15 w 44"/>
                <a:gd name="T5" fmla="*/ 93 h 104"/>
                <a:gd name="T6" fmla="*/ 13 w 44"/>
                <a:gd name="T7" fmla="*/ 78 h 104"/>
                <a:gd name="T8" fmla="*/ 9 w 44"/>
                <a:gd name="T9" fmla="*/ 65 h 104"/>
                <a:gd name="T10" fmla="*/ 11 w 44"/>
                <a:gd name="T11" fmla="*/ 48 h 104"/>
                <a:gd name="T12" fmla="*/ 7 w 44"/>
                <a:gd name="T13" fmla="*/ 33 h 104"/>
                <a:gd name="T14" fmla="*/ 0 w 44"/>
                <a:gd name="T15" fmla="*/ 18 h 104"/>
                <a:gd name="T16" fmla="*/ 4 w 44"/>
                <a:gd name="T17" fmla="*/ 0 h 104"/>
                <a:gd name="T18" fmla="*/ 22 w 44"/>
                <a:gd name="T19" fmla="*/ 24 h 104"/>
                <a:gd name="T20" fmla="*/ 37 w 44"/>
                <a:gd name="T21" fmla="*/ 48 h 104"/>
                <a:gd name="T22" fmla="*/ 44 w 44"/>
                <a:gd name="T23" fmla="*/ 76 h 104"/>
                <a:gd name="T24" fmla="*/ 39 w 44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4">
                  <a:moveTo>
                    <a:pt x="39" y="104"/>
                  </a:moveTo>
                  <a:lnTo>
                    <a:pt x="20" y="104"/>
                  </a:lnTo>
                  <a:lnTo>
                    <a:pt x="15" y="93"/>
                  </a:lnTo>
                  <a:lnTo>
                    <a:pt x="13" y="78"/>
                  </a:lnTo>
                  <a:lnTo>
                    <a:pt x="9" y="65"/>
                  </a:lnTo>
                  <a:lnTo>
                    <a:pt x="11" y="48"/>
                  </a:lnTo>
                  <a:lnTo>
                    <a:pt x="7" y="33"/>
                  </a:lnTo>
                  <a:lnTo>
                    <a:pt x="0" y="18"/>
                  </a:lnTo>
                  <a:lnTo>
                    <a:pt x="4" y="0"/>
                  </a:lnTo>
                  <a:lnTo>
                    <a:pt x="22" y="24"/>
                  </a:lnTo>
                  <a:lnTo>
                    <a:pt x="37" y="48"/>
                  </a:lnTo>
                  <a:lnTo>
                    <a:pt x="44" y="76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9" name="Freeform 23"/>
            <p:cNvSpPr>
              <a:spLocks/>
            </p:cNvSpPr>
            <p:nvPr/>
          </p:nvSpPr>
          <p:spPr bwMode="auto">
            <a:xfrm>
              <a:off x="1703" y="1418"/>
              <a:ext cx="48" cy="91"/>
            </a:xfrm>
            <a:custGeom>
              <a:avLst/>
              <a:gdLst>
                <a:gd name="T0" fmla="*/ 41 w 48"/>
                <a:gd name="T1" fmla="*/ 56 h 91"/>
                <a:gd name="T2" fmla="*/ 41 w 48"/>
                <a:gd name="T3" fmla="*/ 65 h 91"/>
                <a:gd name="T4" fmla="*/ 43 w 48"/>
                <a:gd name="T5" fmla="*/ 74 h 91"/>
                <a:gd name="T6" fmla="*/ 48 w 48"/>
                <a:gd name="T7" fmla="*/ 82 h 91"/>
                <a:gd name="T8" fmla="*/ 45 w 48"/>
                <a:gd name="T9" fmla="*/ 89 h 91"/>
                <a:gd name="T10" fmla="*/ 39 w 48"/>
                <a:gd name="T11" fmla="*/ 91 h 91"/>
                <a:gd name="T12" fmla="*/ 28 w 48"/>
                <a:gd name="T13" fmla="*/ 91 h 91"/>
                <a:gd name="T14" fmla="*/ 19 w 48"/>
                <a:gd name="T15" fmla="*/ 87 h 91"/>
                <a:gd name="T16" fmla="*/ 15 w 48"/>
                <a:gd name="T17" fmla="*/ 80 h 91"/>
                <a:gd name="T18" fmla="*/ 11 w 48"/>
                <a:gd name="T19" fmla="*/ 63 h 91"/>
                <a:gd name="T20" fmla="*/ 8 w 48"/>
                <a:gd name="T21" fmla="*/ 41 h 91"/>
                <a:gd name="T22" fmla="*/ 4 w 48"/>
                <a:gd name="T23" fmla="*/ 19 h 91"/>
                <a:gd name="T24" fmla="*/ 0 w 48"/>
                <a:gd name="T25" fmla="*/ 0 h 91"/>
                <a:gd name="T26" fmla="*/ 19 w 48"/>
                <a:gd name="T27" fmla="*/ 4 h 91"/>
                <a:gd name="T28" fmla="*/ 28 w 48"/>
                <a:gd name="T29" fmla="*/ 19 h 91"/>
                <a:gd name="T30" fmla="*/ 32 w 48"/>
                <a:gd name="T31" fmla="*/ 39 h 91"/>
                <a:gd name="T32" fmla="*/ 41 w 48"/>
                <a:gd name="T33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1">
                  <a:moveTo>
                    <a:pt x="41" y="56"/>
                  </a:moveTo>
                  <a:lnTo>
                    <a:pt x="41" y="65"/>
                  </a:lnTo>
                  <a:lnTo>
                    <a:pt x="43" y="74"/>
                  </a:lnTo>
                  <a:lnTo>
                    <a:pt x="48" y="82"/>
                  </a:lnTo>
                  <a:lnTo>
                    <a:pt x="45" y="89"/>
                  </a:lnTo>
                  <a:lnTo>
                    <a:pt x="39" y="91"/>
                  </a:lnTo>
                  <a:lnTo>
                    <a:pt x="28" y="91"/>
                  </a:lnTo>
                  <a:lnTo>
                    <a:pt x="19" y="87"/>
                  </a:lnTo>
                  <a:lnTo>
                    <a:pt x="15" y="80"/>
                  </a:lnTo>
                  <a:lnTo>
                    <a:pt x="11" y="63"/>
                  </a:lnTo>
                  <a:lnTo>
                    <a:pt x="8" y="41"/>
                  </a:lnTo>
                  <a:lnTo>
                    <a:pt x="4" y="19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8" y="19"/>
                  </a:lnTo>
                  <a:lnTo>
                    <a:pt x="32" y="39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0" name="Freeform 24"/>
            <p:cNvSpPr>
              <a:spLocks/>
            </p:cNvSpPr>
            <p:nvPr/>
          </p:nvSpPr>
          <p:spPr bwMode="auto">
            <a:xfrm>
              <a:off x="1629" y="1450"/>
              <a:ext cx="63" cy="129"/>
            </a:xfrm>
            <a:custGeom>
              <a:avLst/>
              <a:gdLst>
                <a:gd name="T0" fmla="*/ 13 w 63"/>
                <a:gd name="T1" fmla="*/ 0 h 129"/>
                <a:gd name="T2" fmla="*/ 30 w 63"/>
                <a:gd name="T3" fmla="*/ 31 h 129"/>
                <a:gd name="T4" fmla="*/ 48 w 63"/>
                <a:gd name="T5" fmla="*/ 59 h 129"/>
                <a:gd name="T6" fmla="*/ 59 w 63"/>
                <a:gd name="T7" fmla="*/ 92 h 129"/>
                <a:gd name="T8" fmla="*/ 63 w 63"/>
                <a:gd name="T9" fmla="*/ 124 h 129"/>
                <a:gd name="T10" fmla="*/ 59 w 63"/>
                <a:gd name="T11" fmla="*/ 126 h 129"/>
                <a:gd name="T12" fmla="*/ 54 w 63"/>
                <a:gd name="T13" fmla="*/ 129 h 129"/>
                <a:gd name="T14" fmla="*/ 48 w 63"/>
                <a:gd name="T15" fmla="*/ 129 h 129"/>
                <a:gd name="T16" fmla="*/ 43 w 63"/>
                <a:gd name="T17" fmla="*/ 129 h 129"/>
                <a:gd name="T18" fmla="*/ 39 w 63"/>
                <a:gd name="T19" fmla="*/ 113 h 129"/>
                <a:gd name="T20" fmla="*/ 33 w 63"/>
                <a:gd name="T21" fmla="*/ 96 h 129"/>
                <a:gd name="T22" fmla="*/ 26 w 63"/>
                <a:gd name="T23" fmla="*/ 81 h 129"/>
                <a:gd name="T24" fmla="*/ 20 w 63"/>
                <a:gd name="T25" fmla="*/ 66 h 129"/>
                <a:gd name="T26" fmla="*/ 15 w 63"/>
                <a:gd name="T27" fmla="*/ 48 h 129"/>
                <a:gd name="T28" fmla="*/ 6 w 63"/>
                <a:gd name="T29" fmla="*/ 29 h 129"/>
                <a:gd name="T30" fmla="*/ 0 w 63"/>
                <a:gd name="T31" fmla="*/ 11 h 129"/>
                <a:gd name="T32" fmla="*/ 13 w 63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29">
                  <a:moveTo>
                    <a:pt x="13" y="0"/>
                  </a:moveTo>
                  <a:lnTo>
                    <a:pt x="30" y="31"/>
                  </a:lnTo>
                  <a:lnTo>
                    <a:pt x="48" y="59"/>
                  </a:lnTo>
                  <a:lnTo>
                    <a:pt x="59" y="92"/>
                  </a:lnTo>
                  <a:lnTo>
                    <a:pt x="63" y="124"/>
                  </a:lnTo>
                  <a:lnTo>
                    <a:pt x="59" y="126"/>
                  </a:lnTo>
                  <a:lnTo>
                    <a:pt x="54" y="129"/>
                  </a:lnTo>
                  <a:lnTo>
                    <a:pt x="48" y="129"/>
                  </a:lnTo>
                  <a:lnTo>
                    <a:pt x="43" y="129"/>
                  </a:lnTo>
                  <a:lnTo>
                    <a:pt x="39" y="113"/>
                  </a:lnTo>
                  <a:lnTo>
                    <a:pt x="33" y="96"/>
                  </a:lnTo>
                  <a:lnTo>
                    <a:pt x="26" y="81"/>
                  </a:lnTo>
                  <a:lnTo>
                    <a:pt x="20" y="66"/>
                  </a:lnTo>
                  <a:lnTo>
                    <a:pt x="15" y="48"/>
                  </a:lnTo>
                  <a:lnTo>
                    <a:pt x="6" y="29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1" name="Freeform 25"/>
            <p:cNvSpPr>
              <a:spLocks/>
            </p:cNvSpPr>
            <p:nvPr/>
          </p:nvSpPr>
          <p:spPr bwMode="auto">
            <a:xfrm>
              <a:off x="1916" y="1461"/>
              <a:ext cx="28" cy="37"/>
            </a:xfrm>
            <a:custGeom>
              <a:avLst/>
              <a:gdLst>
                <a:gd name="T0" fmla="*/ 8 w 28"/>
                <a:gd name="T1" fmla="*/ 37 h 37"/>
                <a:gd name="T2" fmla="*/ 4 w 28"/>
                <a:gd name="T3" fmla="*/ 33 h 37"/>
                <a:gd name="T4" fmla="*/ 2 w 28"/>
                <a:gd name="T5" fmla="*/ 29 h 37"/>
                <a:gd name="T6" fmla="*/ 0 w 28"/>
                <a:gd name="T7" fmla="*/ 24 h 37"/>
                <a:gd name="T8" fmla="*/ 0 w 28"/>
                <a:gd name="T9" fmla="*/ 20 h 37"/>
                <a:gd name="T10" fmla="*/ 6 w 28"/>
                <a:gd name="T11" fmla="*/ 16 h 37"/>
                <a:gd name="T12" fmla="*/ 15 w 28"/>
                <a:gd name="T13" fmla="*/ 9 h 37"/>
                <a:gd name="T14" fmla="*/ 21 w 28"/>
                <a:gd name="T15" fmla="*/ 5 h 37"/>
                <a:gd name="T16" fmla="*/ 28 w 28"/>
                <a:gd name="T17" fmla="*/ 0 h 37"/>
                <a:gd name="T18" fmla="*/ 8 w 28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7">
                  <a:moveTo>
                    <a:pt x="8" y="37"/>
                  </a:moveTo>
                  <a:lnTo>
                    <a:pt x="4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2" name="Freeform 26"/>
            <p:cNvSpPr>
              <a:spLocks/>
            </p:cNvSpPr>
            <p:nvPr/>
          </p:nvSpPr>
          <p:spPr bwMode="auto">
            <a:xfrm>
              <a:off x="1572" y="1481"/>
              <a:ext cx="2989" cy="560"/>
            </a:xfrm>
            <a:custGeom>
              <a:avLst/>
              <a:gdLst>
                <a:gd name="T0" fmla="*/ 2987 w 2989"/>
                <a:gd name="T1" fmla="*/ 65 h 560"/>
                <a:gd name="T2" fmla="*/ 2976 w 2989"/>
                <a:gd name="T3" fmla="*/ 132 h 560"/>
                <a:gd name="T4" fmla="*/ 2935 w 2989"/>
                <a:gd name="T5" fmla="*/ 143 h 560"/>
                <a:gd name="T6" fmla="*/ 2891 w 2989"/>
                <a:gd name="T7" fmla="*/ 143 h 560"/>
                <a:gd name="T8" fmla="*/ 2720 w 2989"/>
                <a:gd name="T9" fmla="*/ 174 h 560"/>
                <a:gd name="T10" fmla="*/ 2481 w 2989"/>
                <a:gd name="T11" fmla="*/ 213 h 560"/>
                <a:gd name="T12" fmla="*/ 2238 w 2989"/>
                <a:gd name="T13" fmla="*/ 247 h 560"/>
                <a:gd name="T14" fmla="*/ 1992 w 2989"/>
                <a:gd name="T15" fmla="*/ 280 h 560"/>
                <a:gd name="T16" fmla="*/ 1747 w 2989"/>
                <a:gd name="T17" fmla="*/ 315 h 560"/>
                <a:gd name="T18" fmla="*/ 1562 w 2989"/>
                <a:gd name="T19" fmla="*/ 343 h 560"/>
                <a:gd name="T20" fmla="*/ 1493 w 2989"/>
                <a:gd name="T21" fmla="*/ 349 h 560"/>
                <a:gd name="T22" fmla="*/ 1421 w 2989"/>
                <a:gd name="T23" fmla="*/ 358 h 560"/>
                <a:gd name="T24" fmla="*/ 1347 w 2989"/>
                <a:gd name="T25" fmla="*/ 367 h 560"/>
                <a:gd name="T26" fmla="*/ 1271 w 2989"/>
                <a:gd name="T27" fmla="*/ 375 h 560"/>
                <a:gd name="T28" fmla="*/ 1197 w 2989"/>
                <a:gd name="T29" fmla="*/ 384 h 560"/>
                <a:gd name="T30" fmla="*/ 1162 w 2989"/>
                <a:gd name="T31" fmla="*/ 391 h 560"/>
                <a:gd name="T32" fmla="*/ 1126 w 2989"/>
                <a:gd name="T33" fmla="*/ 397 h 560"/>
                <a:gd name="T34" fmla="*/ 1032 w 2989"/>
                <a:gd name="T35" fmla="*/ 408 h 560"/>
                <a:gd name="T36" fmla="*/ 826 w 2989"/>
                <a:gd name="T37" fmla="*/ 436 h 560"/>
                <a:gd name="T38" fmla="*/ 617 w 2989"/>
                <a:gd name="T39" fmla="*/ 464 h 560"/>
                <a:gd name="T40" fmla="*/ 411 w 2989"/>
                <a:gd name="T41" fmla="*/ 493 h 560"/>
                <a:gd name="T42" fmla="*/ 207 w 2989"/>
                <a:gd name="T43" fmla="*/ 525 h 560"/>
                <a:gd name="T44" fmla="*/ 0 w 2989"/>
                <a:gd name="T45" fmla="*/ 560 h 560"/>
                <a:gd name="T46" fmla="*/ 11 w 2989"/>
                <a:gd name="T47" fmla="*/ 536 h 560"/>
                <a:gd name="T48" fmla="*/ 29 w 2989"/>
                <a:gd name="T49" fmla="*/ 484 h 560"/>
                <a:gd name="T50" fmla="*/ 74 w 2989"/>
                <a:gd name="T51" fmla="*/ 449 h 560"/>
                <a:gd name="T52" fmla="*/ 157 w 2989"/>
                <a:gd name="T53" fmla="*/ 436 h 560"/>
                <a:gd name="T54" fmla="*/ 237 w 2989"/>
                <a:gd name="T55" fmla="*/ 421 h 560"/>
                <a:gd name="T56" fmla="*/ 426 w 2989"/>
                <a:gd name="T57" fmla="*/ 395 h 560"/>
                <a:gd name="T58" fmla="*/ 667 w 2989"/>
                <a:gd name="T59" fmla="*/ 358 h 560"/>
                <a:gd name="T60" fmla="*/ 911 w 2989"/>
                <a:gd name="T61" fmla="*/ 321 h 560"/>
                <a:gd name="T62" fmla="*/ 1154 w 2989"/>
                <a:gd name="T63" fmla="*/ 284 h 560"/>
                <a:gd name="T64" fmla="*/ 1393 w 2989"/>
                <a:gd name="T65" fmla="*/ 243 h 560"/>
                <a:gd name="T66" fmla="*/ 1595 w 2989"/>
                <a:gd name="T67" fmla="*/ 206 h 560"/>
                <a:gd name="T68" fmla="*/ 1721 w 2989"/>
                <a:gd name="T69" fmla="*/ 189 h 560"/>
                <a:gd name="T70" fmla="*/ 1849 w 2989"/>
                <a:gd name="T71" fmla="*/ 169 h 560"/>
                <a:gd name="T72" fmla="*/ 1975 w 2989"/>
                <a:gd name="T73" fmla="*/ 152 h 560"/>
                <a:gd name="T74" fmla="*/ 2103 w 2989"/>
                <a:gd name="T75" fmla="*/ 132 h 560"/>
                <a:gd name="T76" fmla="*/ 2229 w 2989"/>
                <a:gd name="T77" fmla="*/ 115 h 560"/>
                <a:gd name="T78" fmla="*/ 2340 w 2989"/>
                <a:gd name="T79" fmla="*/ 95 h 560"/>
                <a:gd name="T80" fmla="*/ 2450 w 2989"/>
                <a:gd name="T81" fmla="*/ 78 h 560"/>
                <a:gd name="T82" fmla="*/ 2561 w 2989"/>
                <a:gd name="T83" fmla="*/ 61 h 560"/>
                <a:gd name="T84" fmla="*/ 2672 w 2989"/>
                <a:gd name="T85" fmla="*/ 43 h 560"/>
                <a:gd name="T86" fmla="*/ 2781 w 2989"/>
                <a:gd name="T87" fmla="*/ 26 h 560"/>
                <a:gd name="T88" fmla="*/ 2850 w 2989"/>
                <a:gd name="T89" fmla="*/ 15 h 560"/>
                <a:gd name="T90" fmla="*/ 2900 w 2989"/>
                <a:gd name="T91" fmla="*/ 11 h 560"/>
                <a:gd name="T92" fmla="*/ 2950 w 2989"/>
                <a:gd name="T93" fmla="*/ 0 h 560"/>
                <a:gd name="T94" fmla="*/ 2972 w 2989"/>
                <a:gd name="T95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89" h="560">
                  <a:moveTo>
                    <a:pt x="2978" y="9"/>
                  </a:moveTo>
                  <a:lnTo>
                    <a:pt x="2983" y="35"/>
                  </a:lnTo>
                  <a:lnTo>
                    <a:pt x="2987" y="65"/>
                  </a:lnTo>
                  <a:lnTo>
                    <a:pt x="2989" y="95"/>
                  </a:lnTo>
                  <a:lnTo>
                    <a:pt x="2989" y="126"/>
                  </a:lnTo>
                  <a:lnTo>
                    <a:pt x="2976" y="132"/>
                  </a:lnTo>
                  <a:lnTo>
                    <a:pt x="2963" y="137"/>
                  </a:lnTo>
                  <a:lnTo>
                    <a:pt x="2948" y="141"/>
                  </a:lnTo>
                  <a:lnTo>
                    <a:pt x="2935" y="143"/>
                  </a:lnTo>
                  <a:lnTo>
                    <a:pt x="2920" y="145"/>
                  </a:lnTo>
                  <a:lnTo>
                    <a:pt x="2904" y="145"/>
                  </a:lnTo>
                  <a:lnTo>
                    <a:pt x="2891" y="143"/>
                  </a:lnTo>
                  <a:lnTo>
                    <a:pt x="2876" y="141"/>
                  </a:lnTo>
                  <a:lnTo>
                    <a:pt x="2798" y="158"/>
                  </a:lnTo>
                  <a:lnTo>
                    <a:pt x="2720" y="174"/>
                  </a:lnTo>
                  <a:lnTo>
                    <a:pt x="2642" y="187"/>
                  </a:lnTo>
                  <a:lnTo>
                    <a:pt x="2561" y="200"/>
                  </a:lnTo>
                  <a:lnTo>
                    <a:pt x="2481" y="213"/>
                  </a:lnTo>
                  <a:lnTo>
                    <a:pt x="2400" y="226"/>
                  </a:lnTo>
                  <a:lnTo>
                    <a:pt x="2318" y="236"/>
                  </a:lnTo>
                  <a:lnTo>
                    <a:pt x="2238" y="247"/>
                  </a:lnTo>
                  <a:lnTo>
                    <a:pt x="2155" y="258"/>
                  </a:lnTo>
                  <a:lnTo>
                    <a:pt x="2073" y="269"/>
                  </a:lnTo>
                  <a:lnTo>
                    <a:pt x="1992" y="280"/>
                  </a:lnTo>
                  <a:lnTo>
                    <a:pt x="1910" y="291"/>
                  </a:lnTo>
                  <a:lnTo>
                    <a:pt x="1829" y="302"/>
                  </a:lnTo>
                  <a:lnTo>
                    <a:pt x="1747" y="315"/>
                  </a:lnTo>
                  <a:lnTo>
                    <a:pt x="1666" y="328"/>
                  </a:lnTo>
                  <a:lnTo>
                    <a:pt x="1586" y="341"/>
                  </a:lnTo>
                  <a:lnTo>
                    <a:pt x="1562" y="343"/>
                  </a:lnTo>
                  <a:lnTo>
                    <a:pt x="1540" y="345"/>
                  </a:lnTo>
                  <a:lnTo>
                    <a:pt x="1517" y="347"/>
                  </a:lnTo>
                  <a:lnTo>
                    <a:pt x="1493" y="349"/>
                  </a:lnTo>
                  <a:lnTo>
                    <a:pt x="1469" y="351"/>
                  </a:lnTo>
                  <a:lnTo>
                    <a:pt x="1445" y="354"/>
                  </a:lnTo>
                  <a:lnTo>
                    <a:pt x="1421" y="358"/>
                  </a:lnTo>
                  <a:lnTo>
                    <a:pt x="1395" y="360"/>
                  </a:lnTo>
                  <a:lnTo>
                    <a:pt x="1371" y="362"/>
                  </a:lnTo>
                  <a:lnTo>
                    <a:pt x="1347" y="367"/>
                  </a:lnTo>
                  <a:lnTo>
                    <a:pt x="1321" y="369"/>
                  </a:lnTo>
                  <a:lnTo>
                    <a:pt x="1297" y="371"/>
                  </a:lnTo>
                  <a:lnTo>
                    <a:pt x="1271" y="375"/>
                  </a:lnTo>
                  <a:lnTo>
                    <a:pt x="1247" y="378"/>
                  </a:lnTo>
                  <a:lnTo>
                    <a:pt x="1221" y="382"/>
                  </a:lnTo>
                  <a:lnTo>
                    <a:pt x="1197" y="384"/>
                  </a:lnTo>
                  <a:lnTo>
                    <a:pt x="1186" y="386"/>
                  </a:lnTo>
                  <a:lnTo>
                    <a:pt x="1176" y="388"/>
                  </a:lnTo>
                  <a:lnTo>
                    <a:pt x="1162" y="391"/>
                  </a:lnTo>
                  <a:lnTo>
                    <a:pt x="1152" y="393"/>
                  </a:lnTo>
                  <a:lnTo>
                    <a:pt x="1139" y="395"/>
                  </a:lnTo>
                  <a:lnTo>
                    <a:pt x="1126" y="397"/>
                  </a:lnTo>
                  <a:lnTo>
                    <a:pt x="1115" y="399"/>
                  </a:lnTo>
                  <a:lnTo>
                    <a:pt x="1102" y="399"/>
                  </a:lnTo>
                  <a:lnTo>
                    <a:pt x="1032" y="408"/>
                  </a:lnTo>
                  <a:lnTo>
                    <a:pt x="963" y="419"/>
                  </a:lnTo>
                  <a:lnTo>
                    <a:pt x="893" y="427"/>
                  </a:lnTo>
                  <a:lnTo>
                    <a:pt x="826" y="436"/>
                  </a:lnTo>
                  <a:lnTo>
                    <a:pt x="756" y="445"/>
                  </a:lnTo>
                  <a:lnTo>
                    <a:pt x="687" y="456"/>
                  </a:lnTo>
                  <a:lnTo>
                    <a:pt x="617" y="464"/>
                  </a:lnTo>
                  <a:lnTo>
                    <a:pt x="550" y="473"/>
                  </a:lnTo>
                  <a:lnTo>
                    <a:pt x="480" y="484"/>
                  </a:lnTo>
                  <a:lnTo>
                    <a:pt x="411" y="493"/>
                  </a:lnTo>
                  <a:lnTo>
                    <a:pt x="344" y="503"/>
                  </a:lnTo>
                  <a:lnTo>
                    <a:pt x="274" y="514"/>
                  </a:lnTo>
                  <a:lnTo>
                    <a:pt x="207" y="525"/>
                  </a:lnTo>
                  <a:lnTo>
                    <a:pt x="137" y="536"/>
                  </a:lnTo>
                  <a:lnTo>
                    <a:pt x="70" y="547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5" y="542"/>
                  </a:lnTo>
                  <a:lnTo>
                    <a:pt x="11" y="536"/>
                  </a:lnTo>
                  <a:lnTo>
                    <a:pt x="18" y="527"/>
                  </a:lnTo>
                  <a:lnTo>
                    <a:pt x="22" y="506"/>
                  </a:lnTo>
                  <a:lnTo>
                    <a:pt x="29" y="484"/>
                  </a:lnTo>
                  <a:lnTo>
                    <a:pt x="35" y="464"/>
                  </a:lnTo>
                  <a:lnTo>
                    <a:pt x="46" y="447"/>
                  </a:lnTo>
                  <a:lnTo>
                    <a:pt x="74" y="449"/>
                  </a:lnTo>
                  <a:lnTo>
                    <a:pt x="103" y="447"/>
                  </a:lnTo>
                  <a:lnTo>
                    <a:pt x="129" y="443"/>
                  </a:lnTo>
                  <a:lnTo>
                    <a:pt x="157" y="436"/>
                  </a:lnTo>
                  <a:lnTo>
                    <a:pt x="183" y="430"/>
                  </a:lnTo>
                  <a:lnTo>
                    <a:pt x="209" y="425"/>
                  </a:lnTo>
                  <a:lnTo>
                    <a:pt x="237" y="421"/>
                  </a:lnTo>
                  <a:lnTo>
                    <a:pt x="265" y="421"/>
                  </a:lnTo>
                  <a:lnTo>
                    <a:pt x="346" y="408"/>
                  </a:lnTo>
                  <a:lnTo>
                    <a:pt x="426" y="395"/>
                  </a:lnTo>
                  <a:lnTo>
                    <a:pt x="507" y="382"/>
                  </a:lnTo>
                  <a:lnTo>
                    <a:pt x="587" y="369"/>
                  </a:lnTo>
                  <a:lnTo>
                    <a:pt x="667" y="358"/>
                  </a:lnTo>
                  <a:lnTo>
                    <a:pt x="750" y="345"/>
                  </a:lnTo>
                  <a:lnTo>
                    <a:pt x="830" y="332"/>
                  </a:lnTo>
                  <a:lnTo>
                    <a:pt x="911" y="321"/>
                  </a:lnTo>
                  <a:lnTo>
                    <a:pt x="991" y="308"/>
                  </a:lnTo>
                  <a:lnTo>
                    <a:pt x="1073" y="297"/>
                  </a:lnTo>
                  <a:lnTo>
                    <a:pt x="1154" y="284"/>
                  </a:lnTo>
                  <a:lnTo>
                    <a:pt x="1234" y="271"/>
                  </a:lnTo>
                  <a:lnTo>
                    <a:pt x="1312" y="256"/>
                  </a:lnTo>
                  <a:lnTo>
                    <a:pt x="1393" y="243"/>
                  </a:lnTo>
                  <a:lnTo>
                    <a:pt x="1473" y="228"/>
                  </a:lnTo>
                  <a:lnTo>
                    <a:pt x="1551" y="213"/>
                  </a:lnTo>
                  <a:lnTo>
                    <a:pt x="1595" y="206"/>
                  </a:lnTo>
                  <a:lnTo>
                    <a:pt x="1636" y="200"/>
                  </a:lnTo>
                  <a:lnTo>
                    <a:pt x="1679" y="195"/>
                  </a:lnTo>
                  <a:lnTo>
                    <a:pt x="1721" y="189"/>
                  </a:lnTo>
                  <a:lnTo>
                    <a:pt x="1764" y="182"/>
                  </a:lnTo>
                  <a:lnTo>
                    <a:pt x="1805" y="176"/>
                  </a:lnTo>
                  <a:lnTo>
                    <a:pt x="1849" y="169"/>
                  </a:lnTo>
                  <a:lnTo>
                    <a:pt x="1890" y="163"/>
                  </a:lnTo>
                  <a:lnTo>
                    <a:pt x="1934" y="158"/>
                  </a:lnTo>
                  <a:lnTo>
                    <a:pt x="1975" y="152"/>
                  </a:lnTo>
                  <a:lnTo>
                    <a:pt x="2018" y="145"/>
                  </a:lnTo>
                  <a:lnTo>
                    <a:pt x="2059" y="139"/>
                  </a:lnTo>
                  <a:lnTo>
                    <a:pt x="2103" y="132"/>
                  </a:lnTo>
                  <a:lnTo>
                    <a:pt x="2144" y="128"/>
                  </a:lnTo>
                  <a:lnTo>
                    <a:pt x="2188" y="121"/>
                  </a:lnTo>
                  <a:lnTo>
                    <a:pt x="2229" y="115"/>
                  </a:lnTo>
                  <a:lnTo>
                    <a:pt x="2266" y="108"/>
                  </a:lnTo>
                  <a:lnTo>
                    <a:pt x="2303" y="102"/>
                  </a:lnTo>
                  <a:lnTo>
                    <a:pt x="2340" y="95"/>
                  </a:lnTo>
                  <a:lnTo>
                    <a:pt x="2377" y="89"/>
                  </a:lnTo>
                  <a:lnTo>
                    <a:pt x="2414" y="85"/>
                  </a:lnTo>
                  <a:lnTo>
                    <a:pt x="2450" y="78"/>
                  </a:lnTo>
                  <a:lnTo>
                    <a:pt x="2487" y="72"/>
                  </a:lnTo>
                  <a:lnTo>
                    <a:pt x="2524" y="67"/>
                  </a:lnTo>
                  <a:lnTo>
                    <a:pt x="2561" y="61"/>
                  </a:lnTo>
                  <a:lnTo>
                    <a:pt x="2598" y="54"/>
                  </a:lnTo>
                  <a:lnTo>
                    <a:pt x="2635" y="50"/>
                  </a:lnTo>
                  <a:lnTo>
                    <a:pt x="2672" y="43"/>
                  </a:lnTo>
                  <a:lnTo>
                    <a:pt x="2709" y="37"/>
                  </a:lnTo>
                  <a:lnTo>
                    <a:pt x="2746" y="32"/>
                  </a:lnTo>
                  <a:lnTo>
                    <a:pt x="2781" y="26"/>
                  </a:lnTo>
                  <a:lnTo>
                    <a:pt x="2818" y="19"/>
                  </a:lnTo>
                  <a:lnTo>
                    <a:pt x="2833" y="17"/>
                  </a:lnTo>
                  <a:lnTo>
                    <a:pt x="2850" y="15"/>
                  </a:lnTo>
                  <a:lnTo>
                    <a:pt x="2867" y="13"/>
                  </a:lnTo>
                  <a:lnTo>
                    <a:pt x="2885" y="13"/>
                  </a:lnTo>
                  <a:lnTo>
                    <a:pt x="2900" y="11"/>
                  </a:lnTo>
                  <a:lnTo>
                    <a:pt x="2917" y="9"/>
                  </a:lnTo>
                  <a:lnTo>
                    <a:pt x="2935" y="4"/>
                  </a:lnTo>
                  <a:lnTo>
                    <a:pt x="2950" y="0"/>
                  </a:lnTo>
                  <a:lnTo>
                    <a:pt x="2959" y="0"/>
                  </a:lnTo>
                  <a:lnTo>
                    <a:pt x="2965" y="0"/>
                  </a:lnTo>
                  <a:lnTo>
                    <a:pt x="2972" y="4"/>
                  </a:lnTo>
                  <a:lnTo>
                    <a:pt x="297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3" name="Freeform 27"/>
            <p:cNvSpPr>
              <a:spLocks/>
            </p:cNvSpPr>
            <p:nvPr/>
          </p:nvSpPr>
          <p:spPr bwMode="auto">
            <a:xfrm>
              <a:off x="1577" y="1490"/>
              <a:ext cx="61" cy="162"/>
            </a:xfrm>
            <a:custGeom>
              <a:avLst/>
              <a:gdLst>
                <a:gd name="T0" fmla="*/ 6 w 61"/>
                <a:gd name="T1" fmla="*/ 0 h 162"/>
                <a:gd name="T2" fmla="*/ 17 w 61"/>
                <a:gd name="T3" fmla="*/ 39 h 162"/>
                <a:gd name="T4" fmla="*/ 35 w 61"/>
                <a:gd name="T5" fmla="*/ 76 h 162"/>
                <a:gd name="T6" fmla="*/ 50 w 61"/>
                <a:gd name="T7" fmla="*/ 115 h 162"/>
                <a:gd name="T8" fmla="*/ 61 w 61"/>
                <a:gd name="T9" fmla="*/ 154 h 162"/>
                <a:gd name="T10" fmla="*/ 41 w 61"/>
                <a:gd name="T11" fmla="*/ 162 h 162"/>
                <a:gd name="T12" fmla="*/ 24 w 61"/>
                <a:gd name="T13" fmla="*/ 125 h 162"/>
                <a:gd name="T14" fmla="*/ 13 w 61"/>
                <a:gd name="T15" fmla="*/ 84 h 162"/>
                <a:gd name="T16" fmla="*/ 6 w 61"/>
                <a:gd name="T17" fmla="*/ 41 h 162"/>
                <a:gd name="T18" fmla="*/ 0 w 61"/>
                <a:gd name="T19" fmla="*/ 0 h 162"/>
                <a:gd name="T20" fmla="*/ 6 w 61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62">
                  <a:moveTo>
                    <a:pt x="6" y="0"/>
                  </a:moveTo>
                  <a:lnTo>
                    <a:pt x="17" y="39"/>
                  </a:lnTo>
                  <a:lnTo>
                    <a:pt x="35" y="76"/>
                  </a:lnTo>
                  <a:lnTo>
                    <a:pt x="50" y="115"/>
                  </a:lnTo>
                  <a:lnTo>
                    <a:pt x="61" y="154"/>
                  </a:lnTo>
                  <a:lnTo>
                    <a:pt x="41" y="162"/>
                  </a:lnTo>
                  <a:lnTo>
                    <a:pt x="24" y="125"/>
                  </a:lnTo>
                  <a:lnTo>
                    <a:pt x="13" y="84"/>
                  </a:lnTo>
                  <a:lnTo>
                    <a:pt x="6" y="4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4" name="Freeform 28"/>
            <p:cNvSpPr>
              <a:spLocks/>
            </p:cNvSpPr>
            <p:nvPr/>
          </p:nvSpPr>
          <p:spPr bwMode="auto">
            <a:xfrm>
              <a:off x="1864" y="1513"/>
              <a:ext cx="21" cy="35"/>
            </a:xfrm>
            <a:custGeom>
              <a:avLst/>
              <a:gdLst>
                <a:gd name="T0" fmla="*/ 21 w 21"/>
                <a:gd name="T1" fmla="*/ 29 h 35"/>
                <a:gd name="T2" fmla="*/ 17 w 21"/>
                <a:gd name="T3" fmla="*/ 31 h 35"/>
                <a:gd name="T4" fmla="*/ 15 w 21"/>
                <a:gd name="T5" fmla="*/ 33 h 35"/>
                <a:gd name="T6" fmla="*/ 10 w 21"/>
                <a:gd name="T7" fmla="*/ 33 h 35"/>
                <a:gd name="T8" fmla="*/ 6 w 21"/>
                <a:gd name="T9" fmla="*/ 35 h 35"/>
                <a:gd name="T10" fmla="*/ 0 w 21"/>
                <a:gd name="T11" fmla="*/ 29 h 35"/>
                <a:gd name="T12" fmla="*/ 2 w 21"/>
                <a:gd name="T13" fmla="*/ 20 h 35"/>
                <a:gd name="T14" fmla="*/ 4 w 21"/>
                <a:gd name="T15" fmla="*/ 13 h 35"/>
                <a:gd name="T16" fmla="*/ 4 w 21"/>
                <a:gd name="T17" fmla="*/ 7 h 35"/>
                <a:gd name="T18" fmla="*/ 15 w 21"/>
                <a:gd name="T19" fmla="*/ 0 h 35"/>
                <a:gd name="T20" fmla="*/ 19 w 21"/>
                <a:gd name="T21" fmla="*/ 5 h 35"/>
                <a:gd name="T22" fmla="*/ 21 w 21"/>
                <a:gd name="T23" fmla="*/ 11 h 35"/>
                <a:gd name="T24" fmla="*/ 21 w 21"/>
                <a:gd name="T25" fmla="*/ 20 h 35"/>
                <a:gd name="T26" fmla="*/ 21 w 21"/>
                <a:gd name="T2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5">
                  <a:moveTo>
                    <a:pt x="21" y="29"/>
                  </a:moveTo>
                  <a:lnTo>
                    <a:pt x="17" y="31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5" name="Freeform 29"/>
            <p:cNvSpPr>
              <a:spLocks/>
            </p:cNvSpPr>
            <p:nvPr/>
          </p:nvSpPr>
          <p:spPr bwMode="auto">
            <a:xfrm>
              <a:off x="1496" y="1542"/>
              <a:ext cx="74" cy="178"/>
            </a:xfrm>
            <a:custGeom>
              <a:avLst/>
              <a:gdLst>
                <a:gd name="T0" fmla="*/ 44 w 74"/>
                <a:gd name="T1" fmla="*/ 58 h 178"/>
                <a:gd name="T2" fmla="*/ 46 w 74"/>
                <a:gd name="T3" fmla="*/ 54 h 178"/>
                <a:gd name="T4" fmla="*/ 57 w 74"/>
                <a:gd name="T5" fmla="*/ 82 h 178"/>
                <a:gd name="T6" fmla="*/ 68 w 74"/>
                <a:gd name="T7" fmla="*/ 113 h 178"/>
                <a:gd name="T8" fmla="*/ 74 w 74"/>
                <a:gd name="T9" fmla="*/ 143 h 178"/>
                <a:gd name="T10" fmla="*/ 74 w 74"/>
                <a:gd name="T11" fmla="*/ 171 h 178"/>
                <a:gd name="T12" fmla="*/ 70 w 74"/>
                <a:gd name="T13" fmla="*/ 178 h 178"/>
                <a:gd name="T14" fmla="*/ 66 w 74"/>
                <a:gd name="T15" fmla="*/ 178 h 178"/>
                <a:gd name="T16" fmla="*/ 57 w 74"/>
                <a:gd name="T17" fmla="*/ 175 h 178"/>
                <a:gd name="T18" fmla="*/ 50 w 74"/>
                <a:gd name="T19" fmla="*/ 175 h 178"/>
                <a:gd name="T20" fmla="*/ 44 w 74"/>
                <a:gd name="T21" fmla="*/ 156 h 178"/>
                <a:gd name="T22" fmla="*/ 42 w 74"/>
                <a:gd name="T23" fmla="*/ 132 h 178"/>
                <a:gd name="T24" fmla="*/ 40 w 74"/>
                <a:gd name="T25" fmla="*/ 110 h 178"/>
                <a:gd name="T26" fmla="*/ 31 w 74"/>
                <a:gd name="T27" fmla="*/ 91 h 178"/>
                <a:gd name="T28" fmla="*/ 0 w 74"/>
                <a:gd name="T29" fmla="*/ 0 h 178"/>
                <a:gd name="T30" fmla="*/ 16 w 74"/>
                <a:gd name="T31" fmla="*/ 11 h 178"/>
                <a:gd name="T32" fmla="*/ 24 w 74"/>
                <a:gd name="T33" fmla="*/ 26 h 178"/>
                <a:gd name="T34" fmla="*/ 31 w 74"/>
                <a:gd name="T35" fmla="*/ 43 h 178"/>
                <a:gd name="T36" fmla="*/ 44 w 74"/>
                <a:gd name="T37" fmla="*/ 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78">
                  <a:moveTo>
                    <a:pt x="44" y="58"/>
                  </a:moveTo>
                  <a:lnTo>
                    <a:pt x="46" y="54"/>
                  </a:lnTo>
                  <a:lnTo>
                    <a:pt x="57" y="82"/>
                  </a:lnTo>
                  <a:lnTo>
                    <a:pt x="68" y="113"/>
                  </a:lnTo>
                  <a:lnTo>
                    <a:pt x="74" y="143"/>
                  </a:lnTo>
                  <a:lnTo>
                    <a:pt x="74" y="171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57" y="175"/>
                  </a:lnTo>
                  <a:lnTo>
                    <a:pt x="50" y="175"/>
                  </a:lnTo>
                  <a:lnTo>
                    <a:pt x="44" y="156"/>
                  </a:lnTo>
                  <a:lnTo>
                    <a:pt x="42" y="132"/>
                  </a:lnTo>
                  <a:lnTo>
                    <a:pt x="40" y="110"/>
                  </a:lnTo>
                  <a:lnTo>
                    <a:pt x="31" y="91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24" y="26"/>
                  </a:lnTo>
                  <a:lnTo>
                    <a:pt x="31" y="43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6" name="Freeform 30"/>
            <p:cNvSpPr>
              <a:spLocks/>
            </p:cNvSpPr>
            <p:nvPr/>
          </p:nvSpPr>
          <p:spPr bwMode="auto">
            <a:xfrm>
              <a:off x="1798" y="1566"/>
              <a:ext cx="22" cy="15"/>
            </a:xfrm>
            <a:custGeom>
              <a:avLst/>
              <a:gdLst>
                <a:gd name="T0" fmla="*/ 0 w 22"/>
                <a:gd name="T1" fmla="*/ 15 h 15"/>
                <a:gd name="T2" fmla="*/ 20 w 22"/>
                <a:gd name="T3" fmla="*/ 0 h 15"/>
                <a:gd name="T4" fmla="*/ 22 w 22"/>
                <a:gd name="T5" fmla="*/ 2 h 15"/>
                <a:gd name="T6" fmla="*/ 0 w 2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7" name="Freeform 31"/>
            <p:cNvSpPr>
              <a:spLocks/>
            </p:cNvSpPr>
            <p:nvPr/>
          </p:nvSpPr>
          <p:spPr bwMode="auto">
            <a:xfrm>
              <a:off x="1425" y="1574"/>
              <a:ext cx="76" cy="183"/>
            </a:xfrm>
            <a:custGeom>
              <a:avLst/>
              <a:gdLst>
                <a:gd name="T0" fmla="*/ 45 w 76"/>
                <a:gd name="T1" fmla="*/ 59 h 183"/>
                <a:gd name="T2" fmla="*/ 56 w 76"/>
                <a:gd name="T3" fmla="*/ 89 h 183"/>
                <a:gd name="T4" fmla="*/ 71 w 76"/>
                <a:gd name="T5" fmla="*/ 124 h 183"/>
                <a:gd name="T6" fmla="*/ 76 w 76"/>
                <a:gd name="T7" fmla="*/ 154 h 183"/>
                <a:gd name="T8" fmla="*/ 63 w 76"/>
                <a:gd name="T9" fmla="*/ 183 h 183"/>
                <a:gd name="T10" fmla="*/ 39 w 76"/>
                <a:gd name="T11" fmla="*/ 183 h 183"/>
                <a:gd name="T12" fmla="*/ 35 w 76"/>
                <a:gd name="T13" fmla="*/ 137 h 183"/>
                <a:gd name="T14" fmla="*/ 26 w 76"/>
                <a:gd name="T15" fmla="*/ 91 h 183"/>
                <a:gd name="T16" fmla="*/ 15 w 76"/>
                <a:gd name="T17" fmla="*/ 46 h 183"/>
                <a:gd name="T18" fmla="*/ 0 w 76"/>
                <a:gd name="T19" fmla="*/ 0 h 183"/>
                <a:gd name="T20" fmla="*/ 15 w 76"/>
                <a:gd name="T21" fmla="*/ 11 h 183"/>
                <a:gd name="T22" fmla="*/ 24 w 76"/>
                <a:gd name="T23" fmla="*/ 28 h 183"/>
                <a:gd name="T24" fmla="*/ 30 w 76"/>
                <a:gd name="T25" fmla="*/ 46 h 183"/>
                <a:gd name="T26" fmla="*/ 45 w 76"/>
                <a:gd name="T27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83">
                  <a:moveTo>
                    <a:pt x="45" y="59"/>
                  </a:moveTo>
                  <a:lnTo>
                    <a:pt x="56" y="89"/>
                  </a:lnTo>
                  <a:lnTo>
                    <a:pt x="71" y="124"/>
                  </a:lnTo>
                  <a:lnTo>
                    <a:pt x="76" y="154"/>
                  </a:lnTo>
                  <a:lnTo>
                    <a:pt x="63" y="183"/>
                  </a:lnTo>
                  <a:lnTo>
                    <a:pt x="39" y="183"/>
                  </a:lnTo>
                  <a:lnTo>
                    <a:pt x="35" y="137"/>
                  </a:lnTo>
                  <a:lnTo>
                    <a:pt x="26" y="91"/>
                  </a:lnTo>
                  <a:lnTo>
                    <a:pt x="15" y="46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28"/>
                  </a:lnTo>
                  <a:lnTo>
                    <a:pt x="30" y="4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8" name="Freeform 32"/>
            <p:cNvSpPr>
              <a:spLocks/>
            </p:cNvSpPr>
            <p:nvPr/>
          </p:nvSpPr>
          <p:spPr bwMode="auto">
            <a:xfrm>
              <a:off x="1260" y="1585"/>
              <a:ext cx="74" cy="211"/>
            </a:xfrm>
            <a:custGeom>
              <a:avLst/>
              <a:gdLst>
                <a:gd name="T0" fmla="*/ 65 w 74"/>
                <a:gd name="T1" fmla="*/ 150 h 211"/>
                <a:gd name="T2" fmla="*/ 69 w 74"/>
                <a:gd name="T3" fmla="*/ 165 h 211"/>
                <a:gd name="T4" fmla="*/ 71 w 74"/>
                <a:gd name="T5" fmla="*/ 180 h 211"/>
                <a:gd name="T6" fmla="*/ 74 w 74"/>
                <a:gd name="T7" fmla="*/ 193 h 211"/>
                <a:gd name="T8" fmla="*/ 74 w 74"/>
                <a:gd name="T9" fmla="*/ 206 h 211"/>
                <a:gd name="T10" fmla="*/ 58 w 74"/>
                <a:gd name="T11" fmla="*/ 211 h 211"/>
                <a:gd name="T12" fmla="*/ 45 w 74"/>
                <a:gd name="T13" fmla="*/ 206 h 211"/>
                <a:gd name="T14" fmla="*/ 37 w 74"/>
                <a:gd name="T15" fmla="*/ 195 h 211"/>
                <a:gd name="T16" fmla="*/ 32 w 74"/>
                <a:gd name="T17" fmla="*/ 182 h 211"/>
                <a:gd name="T18" fmla="*/ 28 w 74"/>
                <a:gd name="T19" fmla="*/ 135 h 211"/>
                <a:gd name="T20" fmla="*/ 17 w 74"/>
                <a:gd name="T21" fmla="*/ 89 h 211"/>
                <a:gd name="T22" fmla="*/ 4 w 74"/>
                <a:gd name="T23" fmla="*/ 46 h 211"/>
                <a:gd name="T24" fmla="*/ 0 w 74"/>
                <a:gd name="T25" fmla="*/ 0 h 211"/>
                <a:gd name="T26" fmla="*/ 8 w 74"/>
                <a:gd name="T27" fmla="*/ 17 h 211"/>
                <a:gd name="T28" fmla="*/ 15 w 74"/>
                <a:gd name="T29" fmla="*/ 37 h 211"/>
                <a:gd name="T30" fmla="*/ 21 w 74"/>
                <a:gd name="T31" fmla="*/ 56 h 211"/>
                <a:gd name="T32" fmla="*/ 28 w 74"/>
                <a:gd name="T33" fmla="*/ 76 h 211"/>
                <a:gd name="T34" fmla="*/ 37 w 74"/>
                <a:gd name="T35" fmla="*/ 96 h 211"/>
                <a:gd name="T36" fmla="*/ 43 w 74"/>
                <a:gd name="T37" fmla="*/ 113 h 211"/>
                <a:gd name="T38" fmla="*/ 54 w 74"/>
                <a:gd name="T39" fmla="*/ 132 h 211"/>
                <a:gd name="T40" fmla="*/ 65 w 74"/>
                <a:gd name="T41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211">
                  <a:moveTo>
                    <a:pt x="65" y="150"/>
                  </a:moveTo>
                  <a:lnTo>
                    <a:pt x="69" y="165"/>
                  </a:lnTo>
                  <a:lnTo>
                    <a:pt x="71" y="180"/>
                  </a:lnTo>
                  <a:lnTo>
                    <a:pt x="74" y="193"/>
                  </a:lnTo>
                  <a:lnTo>
                    <a:pt x="74" y="206"/>
                  </a:lnTo>
                  <a:lnTo>
                    <a:pt x="58" y="211"/>
                  </a:lnTo>
                  <a:lnTo>
                    <a:pt x="45" y="206"/>
                  </a:lnTo>
                  <a:lnTo>
                    <a:pt x="37" y="195"/>
                  </a:lnTo>
                  <a:lnTo>
                    <a:pt x="32" y="182"/>
                  </a:lnTo>
                  <a:lnTo>
                    <a:pt x="28" y="135"/>
                  </a:lnTo>
                  <a:lnTo>
                    <a:pt x="17" y="89"/>
                  </a:lnTo>
                  <a:lnTo>
                    <a:pt x="4" y="46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1" y="56"/>
                  </a:lnTo>
                  <a:lnTo>
                    <a:pt x="28" y="76"/>
                  </a:lnTo>
                  <a:lnTo>
                    <a:pt x="37" y="96"/>
                  </a:lnTo>
                  <a:lnTo>
                    <a:pt x="43" y="113"/>
                  </a:lnTo>
                  <a:lnTo>
                    <a:pt x="54" y="132"/>
                  </a:lnTo>
                  <a:lnTo>
                    <a:pt x="65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9" name="Freeform 33"/>
            <p:cNvSpPr>
              <a:spLocks/>
            </p:cNvSpPr>
            <p:nvPr/>
          </p:nvSpPr>
          <p:spPr bwMode="auto">
            <a:xfrm>
              <a:off x="1355" y="1613"/>
              <a:ext cx="65" cy="165"/>
            </a:xfrm>
            <a:custGeom>
              <a:avLst/>
              <a:gdLst>
                <a:gd name="T0" fmla="*/ 35 w 65"/>
                <a:gd name="T1" fmla="*/ 72 h 165"/>
                <a:gd name="T2" fmla="*/ 46 w 65"/>
                <a:gd name="T3" fmla="*/ 96 h 165"/>
                <a:gd name="T4" fmla="*/ 61 w 65"/>
                <a:gd name="T5" fmla="*/ 120 h 165"/>
                <a:gd name="T6" fmla="*/ 65 w 65"/>
                <a:gd name="T7" fmla="*/ 144 h 165"/>
                <a:gd name="T8" fmla="*/ 46 w 65"/>
                <a:gd name="T9" fmla="*/ 165 h 165"/>
                <a:gd name="T10" fmla="*/ 24 w 65"/>
                <a:gd name="T11" fmla="*/ 165 h 165"/>
                <a:gd name="T12" fmla="*/ 20 w 65"/>
                <a:gd name="T13" fmla="*/ 124 h 165"/>
                <a:gd name="T14" fmla="*/ 11 w 65"/>
                <a:gd name="T15" fmla="*/ 83 h 165"/>
                <a:gd name="T16" fmla="*/ 2 w 65"/>
                <a:gd name="T17" fmla="*/ 42 h 165"/>
                <a:gd name="T18" fmla="*/ 0 w 65"/>
                <a:gd name="T19" fmla="*/ 0 h 165"/>
                <a:gd name="T20" fmla="*/ 15 w 65"/>
                <a:gd name="T21" fmla="*/ 11 h 165"/>
                <a:gd name="T22" fmla="*/ 24 w 65"/>
                <a:gd name="T23" fmla="*/ 31 h 165"/>
                <a:gd name="T24" fmla="*/ 29 w 65"/>
                <a:gd name="T25" fmla="*/ 52 h 165"/>
                <a:gd name="T26" fmla="*/ 35 w 65"/>
                <a:gd name="T27" fmla="*/ 7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65">
                  <a:moveTo>
                    <a:pt x="35" y="72"/>
                  </a:moveTo>
                  <a:lnTo>
                    <a:pt x="46" y="96"/>
                  </a:lnTo>
                  <a:lnTo>
                    <a:pt x="61" y="120"/>
                  </a:lnTo>
                  <a:lnTo>
                    <a:pt x="65" y="144"/>
                  </a:lnTo>
                  <a:lnTo>
                    <a:pt x="46" y="165"/>
                  </a:lnTo>
                  <a:lnTo>
                    <a:pt x="24" y="165"/>
                  </a:lnTo>
                  <a:lnTo>
                    <a:pt x="20" y="124"/>
                  </a:lnTo>
                  <a:lnTo>
                    <a:pt x="11" y="83"/>
                  </a:lnTo>
                  <a:lnTo>
                    <a:pt x="2" y="42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31"/>
                  </a:lnTo>
                  <a:lnTo>
                    <a:pt x="29" y="52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Freeform 34"/>
            <p:cNvSpPr>
              <a:spLocks/>
            </p:cNvSpPr>
            <p:nvPr/>
          </p:nvSpPr>
          <p:spPr bwMode="auto">
            <a:xfrm>
              <a:off x="1790" y="1620"/>
              <a:ext cx="39" cy="45"/>
            </a:xfrm>
            <a:custGeom>
              <a:avLst/>
              <a:gdLst>
                <a:gd name="T0" fmla="*/ 39 w 39"/>
                <a:gd name="T1" fmla="*/ 13 h 45"/>
                <a:gd name="T2" fmla="*/ 32 w 39"/>
                <a:gd name="T3" fmla="*/ 24 h 45"/>
                <a:gd name="T4" fmla="*/ 30 w 39"/>
                <a:gd name="T5" fmla="*/ 35 h 45"/>
                <a:gd name="T6" fmla="*/ 26 w 39"/>
                <a:gd name="T7" fmla="*/ 43 h 45"/>
                <a:gd name="T8" fmla="*/ 8 w 39"/>
                <a:gd name="T9" fmla="*/ 45 h 45"/>
                <a:gd name="T10" fmla="*/ 2 w 39"/>
                <a:gd name="T11" fmla="*/ 37 h 45"/>
                <a:gd name="T12" fmla="*/ 0 w 39"/>
                <a:gd name="T13" fmla="*/ 28 h 45"/>
                <a:gd name="T14" fmla="*/ 2 w 39"/>
                <a:gd name="T15" fmla="*/ 17 h 45"/>
                <a:gd name="T16" fmla="*/ 4 w 39"/>
                <a:gd name="T17" fmla="*/ 8 h 45"/>
                <a:gd name="T18" fmla="*/ 11 w 39"/>
                <a:gd name="T19" fmla="*/ 2 h 45"/>
                <a:gd name="T20" fmla="*/ 21 w 39"/>
                <a:gd name="T21" fmla="*/ 0 h 45"/>
                <a:gd name="T22" fmla="*/ 30 w 39"/>
                <a:gd name="T23" fmla="*/ 4 h 45"/>
                <a:gd name="T24" fmla="*/ 39 w 39"/>
                <a:gd name="T25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39" y="13"/>
                  </a:moveTo>
                  <a:lnTo>
                    <a:pt x="32" y="24"/>
                  </a:lnTo>
                  <a:lnTo>
                    <a:pt x="30" y="35"/>
                  </a:lnTo>
                  <a:lnTo>
                    <a:pt x="26" y="43"/>
                  </a:lnTo>
                  <a:lnTo>
                    <a:pt x="8" y="45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4" y="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4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Freeform 35"/>
            <p:cNvSpPr>
              <a:spLocks/>
            </p:cNvSpPr>
            <p:nvPr/>
          </p:nvSpPr>
          <p:spPr bwMode="auto">
            <a:xfrm>
              <a:off x="3558" y="1856"/>
              <a:ext cx="262" cy="74"/>
            </a:xfrm>
            <a:custGeom>
              <a:avLst/>
              <a:gdLst>
                <a:gd name="T0" fmla="*/ 262 w 262"/>
                <a:gd name="T1" fmla="*/ 0 h 74"/>
                <a:gd name="T2" fmla="*/ 234 w 262"/>
                <a:gd name="T3" fmla="*/ 18 h 74"/>
                <a:gd name="T4" fmla="*/ 202 w 262"/>
                <a:gd name="T5" fmla="*/ 22 h 74"/>
                <a:gd name="T6" fmla="*/ 169 w 262"/>
                <a:gd name="T7" fmla="*/ 20 h 74"/>
                <a:gd name="T8" fmla="*/ 136 w 262"/>
                <a:gd name="T9" fmla="*/ 16 h 74"/>
                <a:gd name="T10" fmla="*/ 104 w 262"/>
                <a:gd name="T11" fmla="*/ 16 h 74"/>
                <a:gd name="T12" fmla="*/ 78 w 262"/>
                <a:gd name="T13" fmla="*/ 22 h 74"/>
                <a:gd name="T14" fmla="*/ 60 w 262"/>
                <a:gd name="T15" fmla="*/ 39 h 74"/>
                <a:gd name="T16" fmla="*/ 50 w 262"/>
                <a:gd name="T17" fmla="*/ 74 h 74"/>
                <a:gd name="T18" fmla="*/ 32 w 262"/>
                <a:gd name="T19" fmla="*/ 70 h 74"/>
                <a:gd name="T20" fmla="*/ 17 w 262"/>
                <a:gd name="T21" fmla="*/ 63 h 74"/>
                <a:gd name="T22" fmla="*/ 6 w 262"/>
                <a:gd name="T23" fmla="*/ 57 h 74"/>
                <a:gd name="T24" fmla="*/ 0 w 262"/>
                <a:gd name="T25" fmla="*/ 42 h 74"/>
                <a:gd name="T26" fmla="*/ 13 w 262"/>
                <a:gd name="T27" fmla="*/ 24 h 74"/>
                <a:gd name="T28" fmla="*/ 30 w 262"/>
                <a:gd name="T29" fmla="*/ 11 h 74"/>
                <a:gd name="T30" fmla="*/ 52 w 262"/>
                <a:gd name="T31" fmla="*/ 5 h 74"/>
                <a:gd name="T32" fmla="*/ 76 w 262"/>
                <a:gd name="T33" fmla="*/ 0 h 74"/>
                <a:gd name="T34" fmla="*/ 102 w 262"/>
                <a:gd name="T35" fmla="*/ 0 h 74"/>
                <a:gd name="T36" fmla="*/ 128 w 262"/>
                <a:gd name="T37" fmla="*/ 0 h 74"/>
                <a:gd name="T38" fmla="*/ 152 w 262"/>
                <a:gd name="T39" fmla="*/ 0 h 74"/>
                <a:gd name="T40" fmla="*/ 176 w 262"/>
                <a:gd name="T41" fmla="*/ 0 h 74"/>
                <a:gd name="T42" fmla="*/ 262 w 262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74">
                  <a:moveTo>
                    <a:pt x="262" y="0"/>
                  </a:moveTo>
                  <a:lnTo>
                    <a:pt x="234" y="18"/>
                  </a:lnTo>
                  <a:lnTo>
                    <a:pt x="202" y="22"/>
                  </a:lnTo>
                  <a:lnTo>
                    <a:pt x="169" y="20"/>
                  </a:lnTo>
                  <a:lnTo>
                    <a:pt x="136" y="16"/>
                  </a:lnTo>
                  <a:lnTo>
                    <a:pt x="104" y="16"/>
                  </a:lnTo>
                  <a:lnTo>
                    <a:pt x="78" y="22"/>
                  </a:lnTo>
                  <a:lnTo>
                    <a:pt x="60" y="39"/>
                  </a:lnTo>
                  <a:lnTo>
                    <a:pt x="50" y="74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3" y="24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Freeform 36"/>
            <p:cNvSpPr>
              <a:spLocks/>
            </p:cNvSpPr>
            <p:nvPr/>
          </p:nvSpPr>
          <p:spPr bwMode="auto">
            <a:xfrm>
              <a:off x="1520" y="1876"/>
              <a:ext cx="3002" cy="456"/>
            </a:xfrm>
            <a:custGeom>
              <a:avLst/>
              <a:gdLst>
                <a:gd name="T0" fmla="*/ 2974 w 3002"/>
                <a:gd name="T1" fmla="*/ 22 h 456"/>
                <a:gd name="T2" fmla="*/ 2922 w 3002"/>
                <a:gd name="T3" fmla="*/ 39 h 456"/>
                <a:gd name="T4" fmla="*/ 2856 w 3002"/>
                <a:gd name="T5" fmla="*/ 48 h 456"/>
                <a:gd name="T6" fmla="*/ 2761 w 3002"/>
                <a:gd name="T7" fmla="*/ 54 h 456"/>
                <a:gd name="T8" fmla="*/ 2654 w 3002"/>
                <a:gd name="T9" fmla="*/ 67 h 456"/>
                <a:gd name="T10" fmla="*/ 2550 w 3002"/>
                <a:gd name="T11" fmla="*/ 80 h 456"/>
                <a:gd name="T12" fmla="*/ 2446 w 3002"/>
                <a:gd name="T13" fmla="*/ 95 h 456"/>
                <a:gd name="T14" fmla="*/ 2355 w 3002"/>
                <a:gd name="T15" fmla="*/ 115 h 456"/>
                <a:gd name="T16" fmla="*/ 2264 w 3002"/>
                <a:gd name="T17" fmla="*/ 121 h 456"/>
                <a:gd name="T18" fmla="*/ 2174 w 3002"/>
                <a:gd name="T19" fmla="*/ 137 h 456"/>
                <a:gd name="T20" fmla="*/ 2079 w 3002"/>
                <a:gd name="T21" fmla="*/ 147 h 456"/>
                <a:gd name="T22" fmla="*/ 1983 w 3002"/>
                <a:gd name="T23" fmla="*/ 156 h 456"/>
                <a:gd name="T24" fmla="*/ 1892 w 3002"/>
                <a:gd name="T25" fmla="*/ 169 h 456"/>
                <a:gd name="T26" fmla="*/ 1755 w 3002"/>
                <a:gd name="T27" fmla="*/ 191 h 456"/>
                <a:gd name="T28" fmla="*/ 1599 w 3002"/>
                <a:gd name="T29" fmla="*/ 215 h 456"/>
                <a:gd name="T30" fmla="*/ 1447 w 3002"/>
                <a:gd name="T31" fmla="*/ 239 h 456"/>
                <a:gd name="T32" fmla="*/ 1293 w 3002"/>
                <a:gd name="T33" fmla="*/ 263 h 456"/>
                <a:gd name="T34" fmla="*/ 1210 w 3002"/>
                <a:gd name="T35" fmla="*/ 276 h 456"/>
                <a:gd name="T36" fmla="*/ 1143 w 3002"/>
                <a:gd name="T37" fmla="*/ 286 h 456"/>
                <a:gd name="T38" fmla="*/ 1019 w 3002"/>
                <a:gd name="T39" fmla="*/ 308 h 456"/>
                <a:gd name="T40" fmla="*/ 873 w 3002"/>
                <a:gd name="T41" fmla="*/ 330 h 456"/>
                <a:gd name="T42" fmla="*/ 728 w 3002"/>
                <a:gd name="T43" fmla="*/ 349 h 456"/>
                <a:gd name="T44" fmla="*/ 582 w 3002"/>
                <a:gd name="T45" fmla="*/ 369 h 456"/>
                <a:gd name="T46" fmla="*/ 491 w 3002"/>
                <a:gd name="T47" fmla="*/ 384 h 456"/>
                <a:gd name="T48" fmla="*/ 400 w 3002"/>
                <a:gd name="T49" fmla="*/ 397 h 456"/>
                <a:gd name="T50" fmla="*/ 309 w 3002"/>
                <a:gd name="T51" fmla="*/ 414 h 456"/>
                <a:gd name="T52" fmla="*/ 218 w 3002"/>
                <a:gd name="T53" fmla="*/ 427 h 456"/>
                <a:gd name="T54" fmla="*/ 133 w 3002"/>
                <a:gd name="T55" fmla="*/ 438 h 456"/>
                <a:gd name="T56" fmla="*/ 50 w 3002"/>
                <a:gd name="T57" fmla="*/ 449 h 456"/>
                <a:gd name="T58" fmla="*/ 61 w 3002"/>
                <a:gd name="T59" fmla="*/ 417 h 456"/>
                <a:gd name="T60" fmla="*/ 298 w 3002"/>
                <a:gd name="T61" fmla="*/ 384 h 456"/>
                <a:gd name="T62" fmla="*/ 535 w 3002"/>
                <a:gd name="T63" fmla="*/ 345 h 456"/>
                <a:gd name="T64" fmla="*/ 771 w 3002"/>
                <a:gd name="T65" fmla="*/ 310 h 456"/>
                <a:gd name="T66" fmla="*/ 976 w 3002"/>
                <a:gd name="T67" fmla="*/ 282 h 456"/>
                <a:gd name="T68" fmla="*/ 1086 w 3002"/>
                <a:gd name="T69" fmla="*/ 267 h 456"/>
                <a:gd name="T70" fmla="*/ 1195 w 3002"/>
                <a:gd name="T71" fmla="*/ 245 h 456"/>
                <a:gd name="T72" fmla="*/ 1312 w 3002"/>
                <a:gd name="T73" fmla="*/ 228 h 456"/>
                <a:gd name="T74" fmla="*/ 1430 w 3002"/>
                <a:gd name="T75" fmla="*/ 210 h 456"/>
                <a:gd name="T76" fmla="*/ 1547 w 3002"/>
                <a:gd name="T77" fmla="*/ 193 h 456"/>
                <a:gd name="T78" fmla="*/ 1660 w 3002"/>
                <a:gd name="T79" fmla="*/ 174 h 456"/>
                <a:gd name="T80" fmla="*/ 1762 w 3002"/>
                <a:gd name="T81" fmla="*/ 161 h 456"/>
                <a:gd name="T82" fmla="*/ 1868 w 3002"/>
                <a:gd name="T83" fmla="*/ 143 h 456"/>
                <a:gd name="T84" fmla="*/ 2007 w 3002"/>
                <a:gd name="T85" fmla="*/ 117 h 456"/>
                <a:gd name="T86" fmla="*/ 2148 w 3002"/>
                <a:gd name="T87" fmla="*/ 98 h 456"/>
                <a:gd name="T88" fmla="*/ 2287 w 3002"/>
                <a:gd name="T89" fmla="*/ 82 h 456"/>
                <a:gd name="T90" fmla="*/ 2407 w 3002"/>
                <a:gd name="T91" fmla="*/ 69 h 456"/>
                <a:gd name="T92" fmla="*/ 2492 w 3002"/>
                <a:gd name="T93" fmla="*/ 59 h 456"/>
                <a:gd name="T94" fmla="*/ 2581 w 3002"/>
                <a:gd name="T95" fmla="*/ 48 h 456"/>
                <a:gd name="T96" fmla="*/ 2668 w 3002"/>
                <a:gd name="T97" fmla="*/ 32 h 456"/>
                <a:gd name="T98" fmla="*/ 2752 w 3002"/>
                <a:gd name="T99" fmla="*/ 24 h 456"/>
                <a:gd name="T100" fmla="*/ 2839 w 3002"/>
                <a:gd name="T101" fmla="*/ 15 h 456"/>
                <a:gd name="T102" fmla="*/ 2917 w 3002"/>
                <a:gd name="T103" fmla="*/ 4 h 456"/>
                <a:gd name="T104" fmla="*/ 2969 w 3002"/>
                <a:gd name="T10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2" h="456">
                  <a:moveTo>
                    <a:pt x="3002" y="13"/>
                  </a:moveTo>
                  <a:lnTo>
                    <a:pt x="2998" y="22"/>
                  </a:lnTo>
                  <a:lnTo>
                    <a:pt x="2987" y="22"/>
                  </a:lnTo>
                  <a:lnTo>
                    <a:pt x="2974" y="22"/>
                  </a:lnTo>
                  <a:lnTo>
                    <a:pt x="2965" y="26"/>
                  </a:lnTo>
                  <a:lnTo>
                    <a:pt x="2950" y="32"/>
                  </a:lnTo>
                  <a:lnTo>
                    <a:pt x="2937" y="37"/>
                  </a:lnTo>
                  <a:lnTo>
                    <a:pt x="2922" y="39"/>
                  </a:lnTo>
                  <a:lnTo>
                    <a:pt x="2906" y="43"/>
                  </a:lnTo>
                  <a:lnTo>
                    <a:pt x="2889" y="45"/>
                  </a:lnTo>
                  <a:lnTo>
                    <a:pt x="2874" y="45"/>
                  </a:lnTo>
                  <a:lnTo>
                    <a:pt x="2856" y="48"/>
                  </a:lnTo>
                  <a:lnTo>
                    <a:pt x="2841" y="48"/>
                  </a:lnTo>
                  <a:lnTo>
                    <a:pt x="2815" y="50"/>
                  </a:lnTo>
                  <a:lnTo>
                    <a:pt x="2787" y="52"/>
                  </a:lnTo>
                  <a:lnTo>
                    <a:pt x="2761" y="54"/>
                  </a:lnTo>
                  <a:lnTo>
                    <a:pt x="2735" y="56"/>
                  </a:lnTo>
                  <a:lnTo>
                    <a:pt x="2707" y="61"/>
                  </a:lnTo>
                  <a:lnTo>
                    <a:pt x="2681" y="63"/>
                  </a:lnTo>
                  <a:lnTo>
                    <a:pt x="2654" y="67"/>
                  </a:lnTo>
                  <a:lnTo>
                    <a:pt x="2628" y="69"/>
                  </a:lnTo>
                  <a:lnTo>
                    <a:pt x="2602" y="74"/>
                  </a:lnTo>
                  <a:lnTo>
                    <a:pt x="2576" y="76"/>
                  </a:lnTo>
                  <a:lnTo>
                    <a:pt x="2550" y="80"/>
                  </a:lnTo>
                  <a:lnTo>
                    <a:pt x="2524" y="85"/>
                  </a:lnTo>
                  <a:lnTo>
                    <a:pt x="2498" y="89"/>
                  </a:lnTo>
                  <a:lnTo>
                    <a:pt x="2472" y="91"/>
                  </a:lnTo>
                  <a:lnTo>
                    <a:pt x="2446" y="95"/>
                  </a:lnTo>
                  <a:lnTo>
                    <a:pt x="2420" y="100"/>
                  </a:lnTo>
                  <a:lnTo>
                    <a:pt x="2398" y="108"/>
                  </a:lnTo>
                  <a:lnTo>
                    <a:pt x="2376" y="113"/>
                  </a:lnTo>
                  <a:lnTo>
                    <a:pt x="2355" y="115"/>
                  </a:lnTo>
                  <a:lnTo>
                    <a:pt x="2333" y="117"/>
                  </a:lnTo>
                  <a:lnTo>
                    <a:pt x="2309" y="117"/>
                  </a:lnTo>
                  <a:lnTo>
                    <a:pt x="2287" y="119"/>
                  </a:lnTo>
                  <a:lnTo>
                    <a:pt x="2264" y="121"/>
                  </a:lnTo>
                  <a:lnTo>
                    <a:pt x="2242" y="126"/>
                  </a:lnTo>
                  <a:lnTo>
                    <a:pt x="2220" y="130"/>
                  </a:lnTo>
                  <a:lnTo>
                    <a:pt x="2196" y="132"/>
                  </a:lnTo>
                  <a:lnTo>
                    <a:pt x="2174" y="137"/>
                  </a:lnTo>
                  <a:lnTo>
                    <a:pt x="2151" y="139"/>
                  </a:lnTo>
                  <a:lnTo>
                    <a:pt x="2127" y="141"/>
                  </a:lnTo>
                  <a:lnTo>
                    <a:pt x="2103" y="143"/>
                  </a:lnTo>
                  <a:lnTo>
                    <a:pt x="2079" y="147"/>
                  </a:lnTo>
                  <a:lnTo>
                    <a:pt x="2055" y="150"/>
                  </a:lnTo>
                  <a:lnTo>
                    <a:pt x="2031" y="152"/>
                  </a:lnTo>
                  <a:lnTo>
                    <a:pt x="2007" y="154"/>
                  </a:lnTo>
                  <a:lnTo>
                    <a:pt x="1983" y="156"/>
                  </a:lnTo>
                  <a:lnTo>
                    <a:pt x="1959" y="161"/>
                  </a:lnTo>
                  <a:lnTo>
                    <a:pt x="1936" y="163"/>
                  </a:lnTo>
                  <a:lnTo>
                    <a:pt x="1914" y="165"/>
                  </a:lnTo>
                  <a:lnTo>
                    <a:pt x="1892" y="169"/>
                  </a:lnTo>
                  <a:lnTo>
                    <a:pt x="1870" y="171"/>
                  </a:lnTo>
                  <a:lnTo>
                    <a:pt x="1831" y="178"/>
                  </a:lnTo>
                  <a:lnTo>
                    <a:pt x="1792" y="184"/>
                  </a:lnTo>
                  <a:lnTo>
                    <a:pt x="1755" y="191"/>
                  </a:lnTo>
                  <a:lnTo>
                    <a:pt x="1716" y="197"/>
                  </a:lnTo>
                  <a:lnTo>
                    <a:pt x="1677" y="204"/>
                  </a:lnTo>
                  <a:lnTo>
                    <a:pt x="1638" y="210"/>
                  </a:lnTo>
                  <a:lnTo>
                    <a:pt x="1599" y="215"/>
                  </a:lnTo>
                  <a:lnTo>
                    <a:pt x="1562" y="221"/>
                  </a:lnTo>
                  <a:lnTo>
                    <a:pt x="1523" y="228"/>
                  </a:lnTo>
                  <a:lnTo>
                    <a:pt x="1484" y="234"/>
                  </a:lnTo>
                  <a:lnTo>
                    <a:pt x="1447" y="239"/>
                  </a:lnTo>
                  <a:lnTo>
                    <a:pt x="1408" y="245"/>
                  </a:lnTo>
                  <a:lnTo>
                    <a:pt x="1371" y="250"/>
                  </a:lnTo>
                  <a:lnTo>
                    <a:pt x="1332" y="256"/>
                  </a:lnTo>
                  <a:lnTo>
                    <a:pt x="1293" y="263"/>
                  </a:lnTo>
                  <a:lnTo>
                    <a:pt x="1256" y="267"/>
                  </a:lnTo>
                  <a:lnTo>
                    <a:pt x="1241" y="269"/>
                  </a:lnTo>
                  <a:lnTo>
                    <a:pt x="1225" y="271"/>
                  </a:lnTo>
                  <a:lnTo>
                    <a:pt x="1210" y="276"/>
                  </a:lnTo>
                  <a:lnTo>
                    <a:pt x="1195" y="278"/>
                  </a:lnTo>
                  <a:lnTo>
                    <a:pt x="1178" y="280"/>
                  </a:lnTo>
                  <a:lnTo>
                    <a:pt x="1160" y="284"/>
                  </a:lnTo>
                  <a:lnTo>
                    <a:pt x="1143" y="286"/>
                  </a:lnTo>
                  <a:lnTo>
                    <a:pt x="1125" y="289"/>
                  </a:lnTo>
                  <a:lnTo>
                    <a:pt x="1091" y="295"/>
                  </a:lnTo>
                  <a:lnTo>
                    <a:pt x="1054" y="302"/>
                  </a:lnTo>
                  <a:lnTo>
                    <a:pt x="1019" y="308"/>
                  </a:lnTo>
                  <a:lnTo>
                    <a:pt x="982" y="312"/>
                  </a:lnTo>
                  <a:lnTo>
                    <a:pt x="947" y="319"/>
                  </a:lnTo>
                  <a:lnTo>
                    <a:pt x="910" y="323"/>
                  </a:lnTo>
                  <a:lnTo>
                    <a:pt x="873" y="330"/>
                  </a:lnTo>
                  <a:lnTo>
                    <a:pt x="839" y="334"/>
                  </a:lnTo>
                  <a:lnTo>
                    <a:pt x="802" y="338"/>
                  </a:lnTo>
                  <a:lnTo>
                    <a:pt x="765" y="345"/>
                  </a:lnTo>
                  <a:lnTo>
                    <a:pt x="728" y="349"/>
                  </a:lnTo>
                  <a:lnTo>
                    <a:pt x="691" y="354"/>
                  </a:lnTo>
                  <a:lnTo>
                    <a:pt x="656" y="358"/>
                  </a:lnTo>
                  <a:lnTo>
                    <a:pt x="619" y="365"/>
                  </a:lnTo>
                  <a:lnTo>
                    <a:pt x="582" y="369"/>
                  </a:lnTo>
                  <a:lnTo>
                    <a:pt x="546" y="373"/>
                  </a:lnTo>
                  <a:lnTo>
                    <a:pt x="537" y="380"/>
                  </a:lnTo>
                  <a:lnTo>
                    <a:pt x="515" y="382"/>
                  </a:lnTo>
                  <a:lnTo>
                    <a:pt x="491" y="384"/>
                  </a:lnTo>
                  <a:lnTo>
                    <a:pt x="470" y="386"/>
                  </a:lnTo>
                  <a:lnTo>
                    <a:pt x="446" y="391"/>
                  </a:lnTo>
                  <a:lnTo>
                    <a:pt x="424" y="393"/>
                  </a:lnTo>
                  <a:lnTo>
                    <a:pt x="400" y="397"/>
                  </a:lnTo>
                  <a:lnTo>
                    <a:pt x="378" y="401"/>
                  </a:lnTo>
                  <a:lnTo>
                    <a:pt x="354" y="406"/>
                  </a:lnTo>
                  <a:lnTo>
                    <a:pt x="330" y="410"/>
                  </a:lnTo>
                  <a:lnTo>
                    <a:pt x="309" y="414"/>
                  </a:lnTo>
                  <a:lnTo>
                    <a:pt x="285" y="419"/>
                  </a:lnTo>
                  <a:lnTo>
                    <a:pt x="263" y="421"/>
                  </a:lnTo>
                  <a:lnTo>
                    <a:pt x="239" y="425"/>
                  </a:lnTo>
                  <a:lnTo>
                    <a:pt x="218" y="427"/>
                  </a:lnTo>
                  <a:lnTo>
                    <a:pt x="194" y="430"/>
                  </a:lnTo>
                  <a:lnTo>
                    <a:pt x="172" y="430"/>
                  </a:lnTo>
                  <a:lnTo>
                    <a:pt x="152" y="434"/>
                  </a:lnTo>
                  <a:lnTo>
                    <a:pt x="133" y="438"/>
                  </a:lnTo>
                  <a:lnTo>
                    <a:pt x="113" y="441"/>
                  </a:lnTo>
                  <a:lnTo>
                    <a:pt x="92" y="445"/>
                  </a:lnTo>
                  <a:lnTo>
                    <a:pt x="70" y="447"/>
                  </a:lnTo>
                  <a:lnTo>
                    <a:pt x="50" y="449"/>
                  </a:lnTo>
                  <a:lnTo>
                    <a:pt x="29" y="454"/>
                  </a:lnTo>
                  <a:lnTo>
                    <a:pt x="7" y="456"/>
                  </a:lnTo>
                  <a:lnTo>
                    <a:pt x="0" y="423"/>
                  </a:lnTo>
                  <a:lnTo>
                    <a:pt x="61" y="417"/>
                  </a:lnTo>
                  <a:lnTo>
                    <a:pt x="120" y="408"/>
                  </a:lnTo>
                  <a:lnTo>
                    <a:pt x="181" y="401"/>
                  </a:lnTo>
                  <a:lnTo>
                    <a:pt x="239" y="393"/>
                  </a:lnTo>
                  <a:lnTo>
                    <a:pt x="298" y="384"/>
                  </a:lnTo>
                  <a:lnTo>
                    <a:pt x="359" y="373"/>
                  </a:lnTo>
                  <a:lnTo>
                    <a:pt x="417" y="365"/>
                  </a:lnTo>
                  <a:lnTo>
                    <a:pt x="476" y="356"/>
                  </a:lnTo>
                  <a:lnTo>
                    <a:pt x="535" y="345"/>
                  </a:lnTo>
                  <a:lnTo>
                    <a:pt x="593" y="336"/>
                  </a:lnTo>
                  <a:lnTo>
                    <a:pt x="652" y="328"/>
                  </a:lnTo>
                  <a:lnTo>
                    <a:pt x="713" y="319"/>
                  </a:lnTo>
                  <a:lnTo>
                    <a:pt x="771" y="310"/>
                  </a:lnTo>
                  <a:lnTo>
                    <a:pt x="830" y="302"/>
                  </a:lnTo>
                  <a:lnTo>
                    <a:pt x="889" y="295"/>
                  </a:lnTo>
                  <a:lnTo>
                    <a:pt x="950" y="289"/>
                  </a:lnTo>
                  <a:lnTo>
                    <a:pt x="976" y="282"/>
                  </a:lnTo>
                  <a:lnTo>
                    <a:pt x="1004" y="278"/>
                  </a:lnTo>
                  <a:lnTo>
                    <a:pt x="1032" y="273"/>
                  </a:lnTo>
                  <a:lnTo>
                    <a:pt x="1058" y="271"/>
                  </a:lnTo>
                  <a:lnTo>
                    <a:pt x="1086" y="267"/>
                  </a:lnTo>
                  <a:lnTo>
                    <a:pt x="1115" y="263"/>
                  </a:lnTo>
                  <a:lnTo>
                    <a:pt x="1141" y="258"/>
                  </a:lnTo>
                  <a:lnTo>
                    <a:pt x="1167" y="250"/>
                  </a:lnTo>
                  <a:lnTo>
                    <a:pt x="1195" y="245"/>
                  </a:lnTo>
                  <a:lnTo>
                    <a:pt x="1223" y="241"/>
                  </a:lnTo>
                  <a:lnTo>
                    <a:pt x="1254" y="236"/>
                  </a:lnTo>
                  <a:lnTo>
                    <a:pt x="1282" y="232"/>
                  </a:lnTo>
                  <a:lnTo>
                    <a:pt x="1312" y="228"/>
                  </a:lnTo>
                  <a:lnTo>
                    <a:pt x="1340" y="223"/>
                  </a:lnTo>
                  <a:lnTo>
                    <a:pt x="1371" y="219"/>
                  </a:lnTo>
                  <a:lnTo>
                    <a:pt x="1401" y="215"/>
                  </a:lnTo>
                  <a:lnTo>
                    <a:pt x="1430" y="210"/>
                  </a:lnTo>
                  <a:lnTo>
                    <a:pt x="1460" y="206"/>
                  </a:lnTo>
                  <a:lnTo>
                    <a:pt x="1488" y="202"/>
                  </a:lnTo>
                  <a:lnTo>
                    <a:pt x="1519" y="197"/>
                  </a:lnTo>
                  <a:lnTo>
                    <a:pt x="1547" y="193"/>
                  </a:lnTo>
                  <a:lnTo>
                    <a:pt x="1577" y="189"/>
                  </a:lnTo>
                  <a:lnTo>
                    <a:pt x="1605" y="184"/>
                  </a:lnTo>
                  <a:lnTo>
                    <a:pt x="1634" y="178"/>
                  </a:lnTo>
                  <a:lnTo>
                    <a:pt x="1660" y="174"/>
                  </a:lnTo>
                  <a:lnTo>
                    <a:pt x="1684" y="171"/>
                  </a:lnTo>
                  <a:lnTo>
                    <a:pt x="1710" y="167"/>
                  </a:lnTo>
                  <a:lnTo>
                    <a:pt x="1736" y="163"/>
                  </a:lnTo>
                  <a:lnTo>
                    <a:pt x="1762" y="161"/>
                  </a:lnTo>
                  <a:lnTo>
                    <a:pt x="1786" y="156"/>
                  </a:lnTo>
                  <a:lnTo>
                    <a:pt x="1812" y="154"/>
                  </a:lnTo>
                  <a:lnTo>
                    <a:pt x="1836" y="152"/>
                  </a:lnTo>
                  <a:lnTo>
                    <a:pt x="1868" y="143"/>
                  </a:lnTo>
                  <a:lnTo>
                    <a:pt x="1903" y="134"/>
                  </a:lnTo>
                  <a:lnTo>
                    <a:pt x="1938" y="128"/>
                  </a:lnTo>
                  <a:lnTo>
                    <a:pt x="1972" y="121"/>
                  </a:lnTo>
                  <a:lnTo>
                    <a:pt x="2007" y="117"/>
                  </a:lnTo>
                  <a:lnTo>
                    <a:pt x="2042" y="111"/>
                  </a:lnTo>
                  <a:lnTo>
                    <a:pt x="2077" y="106"/>
                  </a:lnTo>
                  <a:lnTo>
                    <a:pt x="2111" y="102"/>
                  </a:lnTo>
                  <a:lnTo>
                    <a:pt x="2148" y="98"/>
                  </a:lnTo>
                  <a:lnTo>
                    <a:pt x="2183" y="95"/>
                  </a:lnTo>
                  <a:lnTo>
                    <a:pt x="2218" y="91"/>
                  </a:lnTo>
                  <a:lnTo>
                    <a:pt x="2253" y="87"/>
                  </a:lnTo>
                  <a:lnTo>
                    <a:pt x="2287" y="82"/>
                  </a:lnTo>
                  <a:lnTo>
                    <a:pt x="2320" y="78"/>
                  </a:lnTo>
                  <a:lnTo>
                    <a:pt x="2355" y="74"/>
                  </a:lnTo>
                  <a:lnTo>
                    <a:pt x="2387" y="69"/>
                  </a:lnTo>
                  <a:lnTo>
                    <a:pt x="2407" y="69"/>
                  </a:lnTo>
                  <a:lnTo>
                    <a:pt x="2429" y="69"/>
                  </a:lnTo>
                  <a:lnTo>
                    <a:pt x="2448" y="65"/>
                  </a:lnTo>
                  <a:lnTo>
                    <a:pt x="2470" y="63"/>
                  </a:lnTo>
                  <a:lnTo>
                    <a:pt x="2492" y="59"/>
                  </a:lnTo>
                  <a:lnTo>
                    <a:pt x="2515" y="56"/>
                  </a:lnTo>
                  <a:lnTo>
                    <a:pt x="2537" y="52"/>
                  </a:lnTo>
                  <a:lnTo>
                    <a:pt x="2559" y="52"/>
                  </a:lnTo>
                  <a:lnTo>
                    <a:pt x="2581" y="48"/>
                  </a:lnTo>
                  <a:lnTo>
                    <a:pt x="2602" y="43"/>
                  </a:lnTo>
                  <a:lnTo>
                    <a:pt x="2624" y="39"/>
                  </a:lnTo>
                  <a:lnTo>
                    <a:pt x="2646" y="35"/>
                  </a:lnTo>
                  <a:lnTo>
                    <a:pt x="2668" y="32"/>
                  </a:lnTo>
                  <a:lnTo>
                    <a:pt x="2687" y="30"/>
                  </a:lnTo>
                  <a:lnTo>
                    <a:pt x="2709" y="28"/>
                  </a:lnTo>
                  <a:lnTo>
                    <a:pt x="2730" y="26"/>
                  </a:lnTo>
                  <a:lnTo>
                    <a:pt x="2752" y="24"/>
                  </a:lnTo>
                  <a:lnTo>
                    <a:pt x="2774" y="24"/>
                  </a:lnTo>
                  <a:lnTo>
                    <a:pt x="2796" y="22"/>
                  </a:lnTo>
                  <a:lnTo>
                    <a:pt x="2817" y="19"/>
                  </a:lnTo>
                  <a:lnTo>
                    <a:pt x="2839" y="15"/>
                  </a:lnTo>
                  <a:lnTo>
                    <a:pt x="2863" y="13"/>
                  </a:lnTo>
                  <a:lnTo>
                    <a:pt x="2885" y="9"/>
                  </a:lnTo>
                  <a:lnTo>
                    <a:pt x="2906" y="4"/>
                  </a:lnTo>
                  <a:lnTo>
                    <a:pt x="2917" y="4"/>
                  </a:lnTo>
                  <a:lnTo>
                    <a:pt x="2930" y="4"/>
                  </a:lnTo>
                  <a:lnTo>
                    <a:pt x="2943" y="2"/>
                  </a:lnTo>
                  <a:lnTo>
                    <a:pt x="2956" y="0"/>
                  </a:lnTo>
                  <a:lnTo>
                    <a:pt x="2969" y="0"/>
                  </a:lnTo>
                  <a:lnTo>
                    <a:pt x="2982" y="2"/>
                  </a:lnTo>
                  <a:lnTo>
                    <a:pt x="2993" y="4"/>
                  </a:lnTo>
                  <a:lnTo>
                    <a:pt x="300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3" name="Freeform 37"/>
            <p:cNvSpPr>
              <a:spLocks/>
            </p:cNvSpPr>
            <p:nvPr/>
          </p:nvSpPr>
          <p:spPr bwMode="auto">
            <a:xfrm>
              <a:off x="3380" y="1898"/>
              <a:ext cx="45" cy="37"/>
            </a:xfrm>
            <a:custGeom>
              <a:avLst/>
              <a:gdLst>
                <a:gd name="T0" fmla="*/ 45 w 45"/>
                <a:gd name="T1" fmla="*/ 15 h 37"/>
                <a:gd name="T2" fmla="*/ 41 w 45"/>
                <a:gd name="T3" fmla="*/ 26 h 37"/>
                <a:gd name="T4" fmla="*/ 32 w 45"/>
                <a:gd name="T5" fmla="*/ 30 h 37"/>
                <a:gd name="T6" fmla="*/ 19 w 45"/>
                <a:gd name="T7" fmla="*/ 32 h 37"/>
                <a:gd name="T8" fmla="*/ 10 w 45"/>
                <a:gd name="T9" fmla="*/ 37 h 37"/>
                <a:gd name="T10" fmla="*/ 2 w 45"/>
                <a:gd name="T11" fmla="*/ 30 h 37"/>
                <a:gd name="T12" fmla="*/ 0 w 45"/>
                <a:gd name="T13" fmla="*/ 21 h 37"/>
                <a:gd name="T14" fmla="*/ 4 w 45"/>
                <a:gd name="T15" fmla="*/ 15 h 37"/>
                <a:gd name="T16" fmla="*/ 6 w 45"/>
                <a:gd name="T17" fmla="*/ 6 h 37"/>
                <a:gd name="T18" fmla="*/ 15 w 45"/>
                <a:gd name="T19" fmla="*/ 0 h 37"/>
                <a:gd name="T20" fmla="*/ 26 w 45"/>
                <a:gd name="T21" fmla="*/ 2 h 37"/>
                <a:gd name="T22" fmla="*/ 36 w 45"/>
                <a:gd name="T23" fmla="*/ 8 h 37"/>
                <a:gd name="T24" fmla="*/ 45 w 45"/>
                <a:gd name="T2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5" y="15"/>
                  </a:moveTo>
                  <a:lnTo>
                    <a:pt x="41" y="26"/>
                  </a:lnTo>
                  <a:lnTo>
                    <a:pt x="32" y="30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6" y="2"/>
                  </a:lnTo>
                  <a:lnTo>
                    <a:pt x="36" y="8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4" name="Freeform 38"/>
            <p:cNvSpPr>
              <a:spLocks/>
            </p:cNvSpPr>
            <p:nvPr/>
          </p:nvSpPr>
          <p:spPr bwMode="auto">
            <a:xfrm>
              <a:off x="3199" y="1902"/>
              <a:ext cx="105" cy="67"/>
            </a:xfrm>
            <a:custGeom>
              <a:avLst/>
              <a:gdLst>
                <a:gd name="T0" fmla="*/ 91 w 105"/>
                <a:gd name="T1" fmla="*/ 39 h 67"/>
                <a:gd name="T2" fmla="*/ 96 w 105"/>
                <a:gd name="T3" fmla="*/ 41 h 67"/>
                <a:gd name="T4" fmla="*/ 100 w 105"/>
                <a:gd name="T5" fmla="*/ 46 h 67"/>
                <a:gd name="T6" fmla="*/ 105 w 105"/>
                <a:gd name="T7" fmla="*/ 48 h 67"/>
                <a:gd name="T8" fmla="*/ 102 w 105"/>
                <a:gd name="T9" fmla="*/ 54 h 67"/>
                <a:gd name="T10" fmla="*/ 91 w 105"/>
                <a:gd name="T11" fmla="*/ 59 h 67"/>
                <a:gd name="T12" fmla="*/ 78 w 105"/>
                <a:gd name="T13" fmla="*/ 56 h 67"/>
                <a:gd name="T14" fmla="*/ 65 w 105"/>
                <a:gd name="T15" fmla="*/ 50 h 67"/>
                <a:gd name="T16" fmla="*/ 52 w 105"/>
                <a:gd name="T17" fmla="*/ 41 h 67"/>
                <a:gd name="T18" fmla="*/ 44 w 105"/>
                <a:gd name="T19" fmla="*/ 37 h 67"/>
                <a:gd name="T20" fmla="*/ 35 w 105"/>
                <a:gd name="T21" fmla="*/ 39 h 67"/>
                <a:gd name="T22" fmla="*/ 33 w 105"/>
                <a:gd name="T23" fmla="*/ 48 h 67"/>
                <a:gd name="T24" fmla="*/ 35 w 105"/>
                <a:gd name="T25" fmla="*/ 67 h 67"/>
                <a:gd name="T26" fmla="*/ 26 w 105"/>
                <a:gd name="T27" fmla="*/ 65 h 67"/>
                <a:gd name="T28" fmla="*/ 15 w 105"/>
                <a:gd name="T29" fmla="*/ 63 h 67"/>
                <a:gd name="T30" fmla="*/ 7 w 105"/>
                <a:gd name="T31" fmla="*/ 59 h 67"/>
                <a:gd name="T32" fmla="*/ 2 w 105"/>
                <a:gd name="T33" fmla="*/ 50 h 67"/>
                <a:gd name="T34" fmla="*/ 5 w 105"/>
                <a:gd name="T35" fmla="*/ 37 h 67"/>
                <a:gd name="T36" fmla="*/ 0 w 105"/>
                <a:gd name="T37" fmla="*/ 24 h 67"/>
                <a:gd name="T38" fmla="*/ 0 w 105"/>
                <a:gd name="T39" fmla="*/ 11 h 67"/>
                <a:gd name="T40" fmla="*/ 11 w 105"/>
                <a:gd name="T41" fmla="*/ 0 h 67"/>
                <a:gd name="T42" fmla="*/ 24 w 105"/>
                <a:gd name="T43" fmla="*/ 4 h 67"/>
                <a:gd name="T44" fmla="*/ 37 w 105"/>
                <a:gd name="T45" fmla="*/ 6 h 67"/>
                <a:gd name="T46" fmla="*/ 50 w 105"/>
                <a:gd name="T47" fmla="*/ 6 h 67"/>
                <a:gd name="T48" fmla="*/ 65 w 105"/>
                <a:gd name="T49" fmla="*/ 9 h 67"/>
                <a:gd name="T50" fmla="*/ 76 w 105"/>
                <a:gd name="T51" fmla="*/ 13 h 67"/>
                <a:gd name="T52" fmla="*/ 85 w 105"/>
                <a:gd name="T53" fmla="*/ 17 h 67"/>
                <a:gd name="T54" fmla="*/ 91 w 105"/>
                <a:gd name="T55" fmla="*/ 26 h 67"/>
                <a:gd name="T56" fmla="*/ 91 w 105"/>
                <a:gd name="T57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67">
                  <a:moveTo>
                    <a:pt x="91" y="39"/>
                  </a:moveTo>
                  <a:lnTo>
                    <a:pt x="96" y="41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02" y="54"/>
                  </a:lnTo>
                  <a:lnTo>
                    <a:pt x="91" y="59"/>
                  </a:lnTo>
                  <a:lnTo>
                    <a:pt x="78" y="56"/>
                  </a:lnTo>
                  <a:lnTo>
                    <a:pt x="65" y="50"/>
                  </a:lnTo>
                  <a:lnTo>
                    <a:pt x="52" y="41"/>
                  </a:lnTo>
                  <a:lnTo>
                    <a:pt x="44" y="37"/>
                  </a:lnTo>
                  <a:lnTo>
                    <a:pt x="35" y="39"/>
                  </a:lnTo>
                  <a:lnTo>
                    <a:pt x="33" y="48"/>
                  </a:lnTo>
                  <a:lnTo>
                    <a:pt x="35" y="67"/>
                  </a:lnTo>
                  <a:lnTo>
                    <a:pt x="26" y="65"/>
                  </a:lnTo>
                  <a:lnTo>
                    <a:pt x="15" y="63"/>
                  </a:lnTo>
                  <a:lnTo>
                    <a:pt x="7" y="59"/>
                  </a:lnTo>
                  <a:lnTo>
                    <a:pt x="2" y="50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4"/>
                  </a:lnTo>
                  <a:lnTo>
                    <a:pt x="37" y="6"/>
                  </a:lnTo>
                  <a:lnTo>
                    <a:pt x="50" y="6"/>
                  </a:lnTo>
                  <a:lnTo>
                    <a:pt x="65" y="9"/>
                  </a:lnTo>
                  <a:lnTo>
                    <a:pt x="76" y="13"/>
                  </a:lnTo>
                  <a:lnTo>
                    <a:pt x="85" y="17"/>
                  </a:lnTo>
                  <a:lnTo>
                    <a:pt x="91" y="26"/>
                  </a:lnTo>
                  <a:lnTo>
                    <a:pt x="9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5" name="Freeform 39"/>
            <p:cNvSpPr>
              <a:spLocks/>
            </p:cNvSpPr>
            <p:nvPr/>
          </p:nvSpPr>
          <p:spPr bwMode="auto">
            <a:xfrm>
              <a:off x="1412" y="1906"/>
              <a:ext cx="104" cy="61"/>
            </a:xfrm>
            <a:custGeom>
              <a:avLst/>
              <a:gdLst>
                <a:gd name="T0" fmla="*/ 104 w 104"/>
                <a:gd name="T1" fmla="*/ 29 h 61"/>
                <a:gd name="T2" fmla="*/ 93 w 104"/>
                <a:gd name="T3" fmla="*/ 61 h 61"/>
                <a:gd name="T4" fmla="*/ 93 w 104"/>
                <a:gd name="T5" fmla="*/ 52 h 61"/>
                <a:gd name="T6" fmla="*/ 71 w 104"/>
                <a:gd name="T7" fmla="*/ 57 h 61"/>
                <a:gd name="T8" fmla="*/ 76 w 104"/>
                <a:gd name="T9" fmla="*/ 37 h 61"/>
                <a:gd name="T10" fmla="*/ 69 w 104"/>
                <a:gd name="T11" fmla="*/ 31 h 61"/>
                <a:gd name="T12" fmla="*/ 61 w 104"/>
                <a:gd name="T13" fmla="*/ 31 h 61"/>
                <a:gd name="T14" fmla="*/ 52 w 104"/>
                <a:gd name="T15" fmla="*/ 31 h 61"/>
                <a:gd name="T16" fmla="*/ 43 w 104"/>
                <a:gd name="T17" fmla="*/ 29 h 61"/>
                <a:gd name="T18" fmla="*/ 35 w 104"/>
                <a:gd name="T19" fmla="*/ 39 h 61"/>
                <a:gd name="T20" fmla="*/ 28 w 104"/>
                <a:gd name="T21" fmla="*/ 52 h 61"/>
                <a:gd name="T22" fmla="*/ 17 w 104"/>
                <a:gd name="T23" fmla="*/ 59 h 61"/>
                <a:gd name="T24" fmla="*/ 0 w 104"/>
                <a:gd name="T25" fmla="*/ 57 h 61"/>
                <a:gd name="T26" fmla="*/ 6 w 104"/>
                <a:gd name="T27" fmla="*/ 39 h 61"/>
                <a:gd name="T28" fmla="*/ 15 w 104"/>
                <a:gd name="T29" fmla="*/ 24 h 61"/>
                <a:gd name="T30" fmla="*/ 30 w 104"/>
                <a:gd name="T31" fmla="*/ 11 h 61"/>
                <a:gd name="T32" fmla="*/ 48 w 104"/>
                <a:gd name="T33" fmla="*/ 2 h 61"/>
                <a:gd name="T34" fmla="*/ 65 w 104"/>
                <a:gd name="T35" fmla="*/ 0 h 61"/>
                <a:gd name="T36" fmla="*/ 80 w 104"/>
                <a:gd name="T37" fmla="*/ 7 h 61"/>
                <a:gd name="T38" fmla="*/ 91 w 104"/>
                <a:gd name="T39" fmla="*/ 18 h 61"/>
                <a:gd name="T40" fmla="*/ 104 w 104"/>
                <a:gd name="T4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61">
                  <a:moveTo>
                    <a:pt x="104" y="29"/>
                  </a:moveTo>
                  <a:lnTo>
                    <a:pt x="93" y="61"/>
                  </a:lnTo>
                  <a:lnTo>
                    <a:pt x="93" y="52"/>
                  </a:lnTo>
                  <a:lnTo>
                    <a:pt x="71" y="57"/>
                  </a:lnTo>
                  <a:lnTo>
                    <a:pt x="76" y="37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2" y="31"/>
                  </a:lnTo>
                  <a:lnTo>
                    <a:pt x="43" y="29"/>
                  </a:lnTo>
                  <a:lnTo>
                    <a:pt x="35" y="39"/>
                  </a:lnTo>
                  <a:lnTo>
                    <a:pt x="28" y="52"/>
                  </a:lnTo>
                  <a:lnTo>
                    <a:pt x="17" y="59"/>
                  </a:lnTo>
                  <a:lnTo>
                    <a:pt x="0" y="57"/>
                  </a:lnTo>
                  <a:lnTo>
                    <a:pt x="6" y="39"/>
                  </a:lnTo>
                  <a:lnTo>
                    <a:pt x="15" y="24"/>
                  </a:lnTo>
                  <a:lnTo>
                    <a:pt x="30" y="11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7"/>
                  </a:lnTo>
                  <a:lnTo>
                    <a:pt x="91" y="18"/>
                  </a:lnTo>
                  <a:lnTo>
                    <a:pt x="10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6" name="Freeform 40"/>
            <p:cNvSpPr>
              <a:spLocks/>
            </p:cNvSpPr>
            <p:nvPr/>
          </p:nvSpPr>
          <p:spPr bwMode="auto">
            <a:xfrm>
              <a:off x="2550" y="1935"/>
              <a:ext cx="569" cy="121"/>
            </a:xfrm>
            <a:custGeom>
              <a:avLst/>
              <a:gdLst>
                <a:gd name="T0" fmla="*/ 556 w 569"/>
                <a:gd name="T1" fmla="*/ 26 h 121"/>
                <a:gd name="T2" fmla="*/ 528 w 569"/>
                <a:gd name="T3" fmla="*/ 10 h 121"/>
                <a:gd name="T4" fmla="*/ 499 w 569"/>
                <a:gd name="T5" fmla="*/ 21 h 121"/>
                <a:gd name="T6" fmla="*/ 471 w 569"/>
                <a:gd name="T7" fmla="*/ 26 h 121"/>
                <a:gd name="T8" fmla="*/ 439 w 569"/>
                <a:gd name="T9" fmla="*/ 19 h 121"/>
                <a:gd name="T10" fmla="*/ 410 w 569"/>
                <a:gd name="T11" fmla="*/ 26 h 121"/>
                <a:gd name="T12" fmla="*/ 382 w 569"/>
                <a:gd name="T13" fmla="*/ 47 h 121"/>
                <a:gd name="T14" fmla="*/ 352 w 569"/>
                <a:gd name="T15" fmla="*/ 71 h 121"/>
                <a:gd name="T16" fmla="*/ 330 w 569"/>
                <a:gd name="T17" fmla="*/ 80 h 121"/>
                <a:gd name="T18" fmla="*/ 315 w 569"/>
                <a:gd name="T19" fmla="*/ 71 h 121"/>
                <a:gd name="T20" fmla="*/ 295 w 569"/>
                <a:gd name="T21" fmla="*/ 82 h 121"/>
                <a:gd name="T22" fmla="*/ 278 w 569"/>
                <a:gd name="T23" fmla="*/ 80 h 121"/>
                <a:gd name="T24" fmla="*/ 260 w 569"/>
                <a:gd name="T25" fmla="*/ 78 h 121"/>
                <a:gd name="T26" fmla="*/ 243 w 569"/>
                <a:gd name="T27" fmla="*/ 75 h 121"/>
                <a:gd name="T28" fmla="*/ 226 w 569"/>
                <a:gd name="T29" fmla="*/ 80 h 121"/>
                <a:gd name="T30" fmla="*/ 193 w 569"/>
                <a:gd name="T31" fmla="*/ 78 h 121"/>
                <a:gd name="T32" fmla="*/ 163 w 569"/>
                <a:gd name="T33" fmla="*/ 86 h 121"/>
                <a:gd name="T34" fmla="*/ 130 w 569"/>
                <a:gd name="T35" fmla="*/ 97 h 121"/>
                <a:gd name="T36" fmla="*/ 93 w 569"/>
                <a:gd name="T37" fmla="*/ 97 h 121"/>
                <a:gd name="T38" fmla="*/ 76 w 569"/>
                <a:gd name="T39" fmla="*/ 104 h 121"/>
                <a:gd name="T40" fmla="*/ 56 w 569"/>
                <a:gd name="T41" fmla="*/ 104 h 121"/>
                <a:gd name="T42" fmla="*/ 32 w 569"/>
                <a:gd name="T43" fmla="*/ 115 h 121"/>
                <a:gd name="T44" fmla="*/ 2 w 569"/>
                <a:gd name="T45" fmla="*/ 121 h 121"/>
                <a:gd name="T46" fmla="*/ 0 w 569"/>
                <a:gd name="T47" fmla="*/ 112 h 121"/>
                <a:gd name="T48" fmla="*/ 0 w 569"/>
                <a:gd name="T49" fmla="*/ 99 h 121"/>
                <a:gd name="T50" fmla="*/ 43 w 569"/>
                <a:gd name="T51" fmla="*/ 84 h 121"/>
                <a:gd name="T52" fmla="*/ 89 w 569"/>
                <a:gd name="T53" fmla="*/ 75 h 121"/>
                <a:gd name="T54" fmla="*/ 135 w 569"/>
                <a:gd name="T55" fmla="*/ 67 h 121"/>
                <a:gd name="T56" fmla="*/ 180 w 569"/>
                <a:gd name="T57" fmla="*/ 54 h 121"/>
                <a:gd name="T58" fmla="*/ 356 w 569"/>
                <a:gd name="T59" fmla="*/ 43 h 121"/>
                <a:gd name="T60" fmla="*/ 410 w 569"/>
                <a:gd name="T61" fmla="*/ 23 h 121"/>
                <a:gd name="T62" fmla="*/ 465 w 569"/>
                <a:gd name="T63" fmla="*/ 6 h 121"/>
                <a:gd name="T64" fmla="*/ 519 w 569"/>
                <a:gd name="T65" fmla="*/ 0 h 121"/>
                <a:gd name="T66" fmla="*/ 569 w 569"/>
                <a:gd name="T67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9" h="121">
                  <a:moveTo>
                    <a:pt x="569" y="32"/>
                  </a:moveTo>
                  <a:lnTo>
                    <a:pt x="556" y="26"/>
                  </a:lnTo>
                  <a:lnTo>
                    <a:pt x="543" y="17"/>
                  </a:lnTo>
                  <a:lnTo>
                    <a:pt x="528" y="10"/>
                  </a:lnTo>
                  <a:lnTo>
                    <a:pt x="512" y="8"/>
                  </a:lnTo>
                  <a:lnTo>
                    <a:pt x="499" y="21"/>
                  </a:lnTo>
                  <a:lnTo>
                    <a:pt x="486" y="26"/>
                  </a:lnTo>
                  <a:lnTo>
                    <a:pt x="471" y="26"/>
                  </a:lnTo>
                  <a:lnTo>
                    <a:pt x="456" y="23"/>
                  </a:lnTo>
                  <a:lnTo>
                    <a:pt x="439" y="19"/>
                  </a:lnTo>
                  <a:lnTo>
                    <a:pt x="423" y="19"/>
                  </a:lnTo>
                  <a:lnTo>
                    <a:pt x="410" y="26"/>
                  </a:lnTo>
                  <a:lnTo>
                    <a:pt x="397" y="39"/>
                  </a:lnTo>
                  <a:lnTo>
                    <a:pt x="382" y="47"/>
                  </a:lnTo>
                  <a:lnTo>
                    <a:pt x="367" y="60"/>
                  </a:lnTo>
                  <a:lnTo>
                    <a:pt x="352" y="71"/>
                  </a:lnTo>
                  <a:lnTo>
                    <a:pt x="337" y="73"/>
                  </a:lnTo>
                  <a:lnTo>
                    <a:pt x="330" y="80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6" y="71"/>
                  </a:lnTo>
                  <a:lnTo>
                    <a:pt x="295" y="82"/>
                  </a:lnTo>
                  <a:lnTo>
                    <a:pt x="287" y="82"/>
                  </a:lnTo>
                  <a:lnTo>
                    <a:pt x="278" y="80"/>
                  </a:lnTo>
                  <a:lnTo>
                    <a:pt x="269" y="78"/>
                  </a:lnTo>
                  <a:lnTo>
                    <a:pt x="260" y="78"/>
                  </a:lnTo>
                  <a:lnTo>
                    <a:pt x="252" y="75"/>
                  </a:lnTo>
                  <a:lnTo>
                    <a:pt x="243" y="75"/>
                  </a:lnTo>
                  <a:lnTo>
                    <a:pt x="234" y="78"/>
                  </a:lnTo>
                  <a:lnTo>
                    <a:pt x="226" y="80"/>
                  </a:lnTo>
                  <a:lnTo>
                    <a:pt x="208" y="75"/>
                  </a:lnTo>
                  <a:lnTo>
                    <a:pt x="193" y="78"/>
                  </a:lnTo>
                  <a:lnTo>
                    <a:pt x="178" y="82"/>
                  </a:lnTo>
                  <a:lnTo>
                    <a:pt x="163" y="86"/>
                  </a:lnTo>
                  <a:lnTo>
                    <a:pt x="145" y="93"/>
                  </a:lnTo>
                  <a:lnTo>
                    <a:pt x="130" y="97"/>
                  </a:lnTo>
                  <a:lnTo>
                    <a:pt x="113" y="99"/>
                  </a:lnTo>
                  <a:lnTo>
                    <a:pt x="93" y="97"/>
                  </a:lnTo>
                  <a:lnTo>
                    <a:pt x="87" y="104"/>
                  </a:lnTo>
                  <a:lnTo>
                    <a:pt x="76" y="104"/>
                  </a:lnTo>
                  <a:lnTo>
                    <a:pt x="67" y="102"/>
                  </a:lnTo>
                  <a:lnTo>
                    <a:pt x="56" y="104"/>
                  </a:lnTo>
                  <a:lnTo>
                    <a:pt x="41" y="106"/>
                  </a:lnTo>
                  <a:lnTo>
                    <a:pt x="32" y="115"/>
                  </a:lnTo>
                  <a:lnTo>
                    <a:pt x="19" y="121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22" y="91"/>
                  </a:lnTo>
                  <a:lnTo>
                    <a:pt x="43" y="84"/>
                  </a:lnTo>
                  <a:lnTo>
                    <a:pt x="67" y="80"/>
                  </a:lnTo>
                  <a:lnTo>
                    <a:pt x="89" y="75"/>
                  </a:lnTo>
                  <a:lnTo>
                    <a:pt x="113" y="71"/>
                  </a:lnTo>
                  <a:lnTo>
                    <a:pt x="135" y="67"/>
                  </a:lnTo>
                  <a:lnTo>
                    <a:pt x="158" y="60"/>
                  </a:lnTo>
                  <a:lnTo>
                    <a:pt x="180" y="54"/>
                  </a:lnTo>
                  <a:lnTo>
                    <a:pt x="328" y="49"/>
                  </a:lnTo>
                  <a:lnTo>
                    <a:pt x="356" y="43"/>
                  </a:lnTo>
                  <a:lnTo>
                    <a:pt x="382" y="34"/>
                  </a:lnTo>
                  <a:lnTo>
                    <a:pt x="410" y="23"/>
                  </a:lnTo>
                  <a:lnTo>
                    <a:pt x="436" y="15"/>
                  </a:lnTo>
                  <a:lnTo>
                    <a:pt x="465" y="6"/>
                  </a:lnTo>
                  <a:lnTo>
                    <a:pt x="491" y="2"/>
                  </a:lnTo>
                  <a:lnTo>
                    <a:pt x="519" y="0"/>
                  </a:lnTo>
                  <a:lnTo>
                    <a:pt x="545" y="2"/>
                  </a:lnTo>
                  <a:lnTo>
                    <a:pt x="56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7" name="Freeform 41"/>
            <p:cNvSpPr>
              <a:spLocks/>
            </p:cNvSpPr>
            <p:nvPr/>
          </p:nvSpPr>
          <p:spPr bwMode="auto">
            <a:xfrm>
              <a:off x="2202" y="2034"/>
              <a:ext cx="259" cy="83"/>
            </a:xfrm>
            <a:custGeom>
              <a:avLst/>
              <a:gdLst>
                <a:gd name="T0" fmla="*/ 233 w 259"/>
                <a:gd name="T1" fmla="*/ 11 h 83"/>
                <a:gd name="T2" fmla="*/ 237 w 259"/>
                <a:gd name="T3" fmla="*/ 18 h 83"/>
                <a:gd name="T4" fmla="*/ 239 w 259"/>
                <a:gd name="T5" fmla="*/ 22 h 83"/>
                <a:gd name="T6" fmla="*/ 241 w 259"/>
                <a:gd name="T7" fmla="*/ 29 h 83"/>
                <a:gd name="T8" fmla="*/ 248 w 259"/>
                <a:gd name="T9" fmla="*/ 33 h 83"/>
                <a:gd name="T10" fmla="*/ 259 w 259"/>
                <a:gd name="T11" fmla="*/ 33 h 83"/>
                <a:gd name="T12" fmla="*/ 248 w 259"/>
                <a:gd name="T13" fmla="*/ 42 h 83"/>
                <a:gd name="T14" fmla="*/ 237 w 259"/>
                <a:gd name="T15" fmla="*/ 44 h 83"/>
                <a:gd name="T16" fmla="*/ 226 w 259"/>
                <a:gd name="T17" fmla="*/ 42 h 83"/>
                <a:gd name="T18" fmla="*/ 218 w 259"/>
                <a:gd name="T19" fmla="*/ 35 h 83"/>
                <a:gd name="T20" fmla="*/ 207 w 259"/>
                <a:gd name="T21" fmla="*/ 31 h 83"/>
                <a:gd name="T22" fmla="*/ 198 w 259"/>
                <a:gd name="T23" fmla="*/ 29 h 83"/>
                <a:gd name="T24" fmla="*/ 187 w 259"/>
                <a:gd name="T25" fmla="*/ 29 h 83"/>
                <a:gd name="T26" fmla="*/ 178 w 259"/>
                <a:gd name="T27" fmla="*/ 37 h 83"/>
                <a:gd name="T28" fmla="*/ 168 w 259"/>
                <a:gd name="T29" fmla="*/ 29 h 83"/>
                <a:gd name="T30" fmla="*/ 161 w 259"/>
                <a:gd name="T31" fmla="*/ 18 h 83"/>
                <a:gd name="T32" fmla="*/ 150 w 259"/>
                <a:gd name="T33" fmla="*/ 11 h 83"/>
                <a:gd name="T34" fmla="*/ 137 w 259"/>
                <a:gd name="T35" fmla="*/ 13 h 83"/>
                <a:gd name="T36" fmla="*/ 128 w 259"/>
                <a:gd name="T37" fmla="*/ 22 h 83"/>
                <a:gd name="T38" fmla="*/ 120 w 259"/>
                <a:gd name="T39" fmla="*/ 29 h 83"/>
                <a:gd name="T40" fmla="*/ 111 w 259"/>
                <a:gd name="T41" fmla="*/ 37 h 83"/>
                <a:gd name="T42" fmla="*/ 100 w 259"/>
                <a:gd name="T43" fmla="*/ 44 h 83"/>
                <a:gd name="T44" fmla="*/ 92 w 259"/>
                <a:gd name="T45" fmla="*/ 48 h 83"/>
                <a:gd name="T46" fmla="*/ 81 w 259"/>
                <a:gd name="T47" fmla="*/ 52 h 83"/>
                <a:gd name="T48" fmla="*/ 70 w 259"/>
                <a:gd name="T49" fmla="*/ 52 h 83"/>
                <a:gd name="T50" fmla="*/ 57 w 259"/>
                <a:gd name="T51" fmla="*/ 50 h 83"/>
                <a:gd name="T52" fmla="*/ 44 w 259"/>
                <a:gd name="T53" fmla="*/ 44 h 83"/>
                <a:gd name="T54" fmla="*/ 33 w 259"/>
                <a:gd name="T55" fmla="*/ 55 h 83"/>
                <a:gd name="T56" fmla="*/ 29 w 259"/>
                <a:gd name="T57" fmla="*/ 68 h 83"/>
                <a:gd name="T58" fmla="*/ 22 w 259"/>
                <a:gd name="T59" fmla="*/ 81 h 83"/>
                <a:gd name="T60" fmla="*/ 7 w 259"/>
                <a:gd name="T61" fmla="*/ 83 h 83"/>
                <a:gd name="T62" fmla="*/ 5 w 259"/>
                <a:gd name="T63" fmla="*/ 74 h 83"/>
                <a:gd name="T64" fmla="*/ 0 w 259"/>
                <a:gd name="T65" fmla="*/ 65 h 83"/>
                <a:gd name="T66" fmla="*/ 0 w 259"/>
                <a:gd name="T67" fmla="*/ 59 h 83"/>
                <a:gd name="T68" fmla="*/ 0 w 259"/>
                <a:gd name="T69" fmla="*/ 50 h 83"/>
                <a:gd name="T70" fmla="*/ 7 w 259"/>
                <a:gd name="T71" fmla="*/ 42 h 83"/>
                <a:gd name="T72" fmla="*/ 13 w 259"/>
                <a:gd name="T73" fmla="*/ 35 h 83"/>
                <a:gd name="T74" fmla="*/ 22 w 259"/>
                <a:gd name="T75" fmla="*/ 31 h 83"/>
                <a:gd name="T76" fmla="*/ 31 w 259"/>
                <a:gd name="T77" fmla="*/ 24 h 83"/>
                <a:gd name="T78" fmla="*/ 39 w 259"/>
                <a:gd name="T79" fmla="*/ 22 h 83"/>
                <a:gd name="T80" fmla="*/ 48 w 259"/>
                <a:gd name="T81" fmla="*/ 18 h 83"/>
                <a:gd name="T82" fmla="*/ 59 w 259"/>
                <a:gd name="T83" fmla="*/ 16 h 83"/>
                <a:gd name="T84" fmla="*/ 68 w 259"/>
                <a:gd name="T85" fmla="*/ 13 h 83"/>
                <a:gd name="T86" fmla="*/ 68 w 259"/>
                <a:gd name="T87" fmla="*/ 18 h 83"/>
                <a:gd name="T88" fmla="*/ 70 w 259"/>
                <a:gd name="T89" fmla="*/ 22 h 83"/>
                <a:gd name="T90" fmla="*/ 72 w 259"/>
                <a:gd name="T91" fmla="*/ 26 h 83"/>
                <a:gd name="T92" fmla="*/ 76 w 259"/>
                <a:gd name="T93" fmla="*/ 29 h 83"/>
                <a:gd name="T94" fmla="*/ 89 w 259"/>
                <a:gd name="T95" fmla="*/ 24 h 83"/>
                <a:gd name="T96" fmla="*/ 100 w 259"/>
                <a:gd name="T97" fmla="*/ 20 h 83"/>
                <a:gd name="T98" fmla="*/ 111 w 259"/>
                <a:gd name="T99" fmla="*/ 16 h 83"/>
                <a:gd name="T100" fmla="*/ 124 w 259"/>
                <a:gd name="T101" fmla="*/ 11 h 83"/>
                <a:gd name="T102" fmla="*/ 135 w 259"/>
                <a:gd name="T103" fmla="*/ 7 h 83"/>
                <a:gd name="T104" fmla="*/ 148 w 259"/>
                <a:gd name="T105" fmla="*/ 3 h 83"/>
                <a:gd name="T106" fmla="*/ 161 w 259"/>
                <a:gd name="T107" fmla="*/ 0 h 83"/>
                <a:gd name="T108" fmla="*/ 176 w 259"/>
                <a:gd name="T109" fmla="*/ 0 h 83"/>
                <a:gd name="T110" fmla="*/ 189 w 259"/>
                <a:gd name="T111" fmla="*/ 5 h 83"/>
                <a:gd name="T112" fmla="*/ 202 w 259"/>
                <a:gd name="T113" fmla="*/ 9 h 83"/>
                <a:gd name="T114" fmla="*/ 218 w 259"/>
                <a:gd name="T115" fmla="*/ 11 h 83"/>
                <a:gd name="T116" fmla="*/ 233 w 259"/>
                <a:gd name="T1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83">
                  <a:moveTo>
                    <a:pt x="233" y="11"/>
                  </a:moveTo>
                  <a:lnTo>
                    <a:pt x="237" y="18"/>
                  </a:lnTo>
                  <a:lnTo>
                    <a:pt x="239" y="22"/>
                  </a:lnTo>
                  <a:lnTo>
                    <a:pt x="241" y="29"/>
                  </a:lnTo>
                  <a:lnTo>
                    <a:pt x="248" y="33"/>
                  </a:lnTo>
                  <a:lnTo>
                    <a:pt x="259" y="33"/>
                  </a:lnTo>
                  <a:lnTo>
                    <a:pt x="248" y="42"/>
                  </a:lnTo>
                  <a:lnTo>
                    <a:pt x="237" y="44"/>
                  </a:lnTo>
                  <a:lnTo>
                    <a:pt x="226" y="42"/>
                  </a:lnTo>
                  <a:lnTo>
                    <a:pt x="218" y="35"/>
                  </a:lnTo>
                  <a:lnTo>
                    <a:pt x="207" y="31"/>
                  </a:lnTo>
                  <a:lnTo>
                    <a:pt x="198" y="29"/>
                  </a:lnTo>
                  <a:lnTo>
                    <a:pt x="187" y="29"/>
                  </a:lnTo>
                  <a:lnTo>
                    <a:pt x="178" y="37"/>
                  </a:lnTo>
                  <a:lnTo>
                    <a:pt x="168" y="29"/>
                  </a:lnTo>
                  <a:lnTo>
                    <a:pt x="161" y="18"/>
                  </a:lnTo>
                  <a:lnTo>
                    <a:pt x="150" y="11"/>
                  </a:lnTo>
                  <a:lnTo>
                    <a:pt x="137" y="13"/>
                  </a:lnTo>
                  <a:lnTo>
                    <a:pt x="128" y="22"/>
                  </a:lnTo>
                  <a:lnTo>
                    <a:pt x="120" y="29"/>
                  </a:lnTo>
                  <a:lnTo>
                    <a:pt x="111" y="37"/>
                  </a:lnTo>
                  <a:lnTo>
                    <a:pt x="100" y="44"/>
                  </a:lnTo>
                  <a:lnTo>
                    <a:pt x="92" y="48"/>
                  </a:lnTo>
                  <a:lnTo>
                    <a:pt x="81" y="52"/>
                  </a:lnTo>
                  <a:lnTo>
                    <a:pt x="70" y="52"/>
                  </a:lnTo>
                  <a:lnTo>
                    <a:pt x="57" y="50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9" y="68"/>
                  </a:lnTo>
                  <a:lnTo>
                    <a:pt x="22" y="81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13" y="35"/>
                  </a:lnTo>
                  <a:lnTo>
                    <a:pt x="22" y="31"/>
                  </a:lnTo>
                  <a:lnTo>
                    <a:pt x="31" y="24"/>
                  </a:lnTo>
                  <a:lnTo>
                    <a:pt x="39" y="22"/>
                  </a:lnTo>
                  <a:lnTo>
                    <a:pt x="48" y="18"/>
                  </a:lnTo>
                  <a:lnTo>
                    <a:pt x="59" y="16"/>
                  </a:lnTo>
                  <a:lnTo>
                    <a:pt x="68" y="13"/>
                  </a:lnTo>
                  <a:lnTo>
                    <a:pt x="68" y="18"/>
                  </a:lnTo>
                  <a:lnTo>
                    <a:pt x="70" y="22"/>
                  </a:lnTo>
                  <a:lnTo>
                    <a:pt x="72" y="26"/>
                  </a:lnTo>
                  <a:lnTo>
                    <a:pt x="76" y="29"/>
                  </a:lnTo>
                  <a:lnTo>
                    <a:pt x="89" y="24"/>
                  </a:lnTo>
                  <a:lnTo>
                    <a:pt x="100" y="20"/>
                  </a:lnTo>
                  <a:lnTo>
                    <a:pt x="111" y="16"/>
                  </a:lnTo>
                  <a:lnTo>
                    <a:pt x="124" y="11"/>
                  </a:lnTo>
                  <a:lnTo>
                    <a:pt x="135" y="7"/>
                  </a:lnTo>
                  <a:lnTo>
                    <a:pt x="148" y="3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89" y="5"/>
                  </a:lnTo>
                  <a:lnTo>
                    <a:pt x="202" y="9"/>
                  </a:lnTo>
                  <a:lnTo>
                    <a:pt x="218" y="11"/>
                  </a:lnTo>
                  <a:lnTo>
                    <a:pt x="23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8" name="Freeform 42"/>
            <p:cNvSpPr>
              <a:spLocks/>
            </p:cNvSpPr>
            <p:nvPr/>
          </p:nvSpPr>
          <p:spPr bwMode="auto">
            <a:xfrm>
              <a:off x="543" y="2078"/>
              <a:ext cx="41" cy="119"/>
            </a:xfrm>
            <a:custGeom>
              <a:avLst/>
              <a:gdLst>
                <a:gd name="T0" fmla="*/ 28 w 41"/>
                <a:gd name="T1" fmla="*/ 48 h 119"/>
                <a:gd name="T2" fmla="*/ 33 w 41"/>
                <a:gd name="T3" fmla="*/ 67 h 119"/>
                <a:gd name="T4" fmla="*/ 39 w 41"/>
                <a:gd name="T5" fmla="*/ 87 h 119"/>
                <a:gd name="T6" fmla="*/ 41 w 41"/>
                <a:gd name="T7" fmla="*/ 104 h 119"/>
                <a:gd name="T8" fmla="*/ 35 w 41"/>
                <a:gd name="T9" fmla="*/ 119 h 119"/>
                <a:gd name="T10" fmla="*/ 28 w 41"/>
                <a:gd name="T11" fmla="*/ 119 h 119"/>
                <a:gd name="T12" fmla="*/ 24 w 41"/>
                <a:gd name="T13" fmla="*/ 115 h 119"/>
                <a:gd name="T14" fmla="*/ 20 w 41"/>
                <a:gd name="T15" fmla="*/ 108 h 119"/>
                <a:gd name="T16" fmla="*/ 17 w 41"/>
                <a:gd name="T17" fmla="*/ 104 h 119"/>
                <a:gd name="T18" fmla="*/ 11 w 41"/>
                <a:gd name="T19" fmla="*/ 76 h 119"/>
                <a:gd name="T20" fmla="*/ 4 w 41"/>
                <a:gd name="T21" fmla="*/ 50 h 119"/>
                <a:gd name="T22" fmla="*/ 0 w 41"/>
                <a:gd name="T23" fmla="*/ 24 h 119"/>
                <a:gd name="T24" fmla="*/ 0 w 41"/>
                <a:gd name="T25" fmla="*/ 0 h 119"/>
                <a:gd name="T26" fmla="*/ 11 w 41"/>
                <a:gd name="T27" fmla="*/ 8 h 119"/>
                <a:gd name="T28" fmla="*/ 17 w 41"/>
                <a:gd name="T29" fmla="*/ 19 h 119"/>
                <a:gd name="T30" fmla="*/ 22 w 41"/>
                <a:gd name="T31" fmla="*/ 34 h 119"/>
                <a:gd name="T32" fmla="*/ 28 w 41"/>
                <a:gd name="T3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19">
                  <a:moveTo>
                    <a:pt x="28" y="48"/>
                  </a:moveTo>
                  <a:lnTo>
                    <a:pt x="33" y="67"/>
                  </a:lnTo>
                  <a:lnTo>
                    <a:pt x="39" y="87"/>
                  </a:lnTo>
                  <a:lnTo>
                    <a:pt x="41" y="104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4" y="115"/>
                  </a:lnTo>
                  <a:lnTo>
                    <a:pt x="20" y="108"/>
                  </a:lnTo>
                  <a:lnTo>
                    <a:pt x="17" y="104"/>
                  </a:lnTo>
                  <a:lnTo>
                    <a:pt x="11" y="76"/>
                  </a:lnTo>
                  <a:lnTo>
                    <a:pt x="4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7" y="19"/>
                  </a:lnTo>
                  <a:lnTo>
                    <a:pt x="22" y="34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9" name="Freeform 43"/>
            <p:cNvSpPr>
              <a:spLocks/>
            </p:cNvSpPr>
            <p:nvPr/>
          </p:nvSpPr>
          <p:spPr bwMode="auto">
            <a:xfrm>
              <a:off x="1900" y="2078"/>
              <a:ext cx="61" cy="95"/>
            </a:xfrm>
            <a:custGeom>
              <a:avLst/>
              <a:gdLst>
                <a:gd name="T0" fmla="*/ 61 w 61"/>
                <a:gd name="T1" fmla="*/ 0 h 95"/>
                <a:gd name="T2" fmla="*/ 50 w 61"/>
                <a:gd name="T3" fmla="*/ 2 h 95"/>
                <a:gd name="T4" fmla="*/ 42 w 61"/>
                <a:gd name="T5" fmla="*/ 8 h 95"/>
                <a:gd name="T6" fmla="*/ 40 w 61"/>
                <a:gd name="T7" fmla="*/ 19 h 95"/>
                <a:gd name="T8" fmla="*/ 40 w 61"/>
                <a:gd name="T9" fmla="*/ 32 h 95"/>
                <a:gd name="T10" fmla="*/ 59 w 61"/>
                <a:gd name="T11" fmla="*/ 39 h 95"/>
                <a:gd name="T12" fmla="*/ 50 w 61"/>
                <a:gd name="T13" fmla="*/ 41 h 95"/>
                <a:gd name="T14" fmla="*/ 46 w 61"/>
                <a:gd name="T15" fmla="*/ 48 h 95"/>
                <a:gd name="T16" fmla="*/ 42 w 61"/>
                <a:gd name="T17" fmla="*/ 54 h 95"/>
                <a:gd name="T18" fmla="*/ 40 w 61"/>
                <a:gd name="T19" fmla="*/ 61 h 95"/>
                <a:gd name="T20" fmla="*/ 44 w 61"/>
                <a:gd name="T21" fmla="*/ 65 h 95"/>
                <a:gd name="T22" fmla="*/ 48 w 61"/>
                <a:gd name="T23" fmla="*/ 67 h 95"/>
                <a:gd name="T24" fmla="*/ 53 w 61"/>
                <a:gd name="T25" fmla="*/ 67 h 95"/>
                <a:gd name="T26" fmla="*/ 59 w 61"/>
                <a:gd name="T27" fmla="*/ 67 h 95"/>
                <a:gd name="T28" fmla="*/ 46 w 61"/>
                <a:gd name="T29" fmla="*/ 76 h 95"/>
                <a:gd name="T30" fmla="*/ 35 w 61"/>
                <a:gd name="T31" fmla="*/ 87 h 95"/>
                <a:gd name="T32" fmla="*/ 24 w 61"/>
                <a:gd name="T33" fmla="*/ 95 h 95"/>
                <a:gd name="T34" fmla="*/ 5 w 61"/>
                <a:gd name="T35" fmla="*/ 95 h 95"/>
                <a:gd name="T36" fmla="*/ 0 w 61"/>
                <a:gd name="T37" fmla="*/ 89 h 95"/>
                <a:gd name="T38" fmla="*/ 3 w 61"/>
                <a:gd name="T39" fmla="*/ 80 h 95"/>
                <a:gd name="T40" fmla="*/ 9 w 61"/>
                <a:gd name="T41" fmla="*/ 74 h 95"/>
                <a:gd name="T42" fmla="*/ 13 w 61"/>
                <a:gd name="T43" fmla="*/ 67 h 95"/>
                <a:gd name="T44" fmla="*/ 11 w 61"/>
                <a:gd name="T45" fmla="*/ 54 h 95"/>
                <a:gd name="T46" fmla="*/ 9 w 61"/>
                <a:gd name="T47" fmla="*/ 39 h 95"/>
                <a:gd name="T48" fmla="*/ 5 w 61"/>
                <a:gd name="T49" fmla="*/ 26 h 95"/>
                <a:gd name="T50" fmla="*/ 3 w 61"/>
                <a:gd name="T51" fmla="*/ 15 h 95"/>
                <a:gd name="T52" fmla="*/ 11 w 61"/>
                <a:gd name="T53" fmla="*/ 2 h 95"/>
                <a:gd name="T54" fmla="*/ 27 w 61"/>
                <a:gd name="T55" fmla="*/ 0 h 95"/>
                <a:gd name="T56" fmla="*/ 44 w 61"/>
                <a:gd name="T57" fmla="*/ 0 h 95"/>
                <a:gd name="T58" fmla="*/ 61 w 61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95">
                  <a:moveTo>
                    <a:pt x="61" y="0"/>
                  </a:moveTo>
                  <a:lnTo>
                    <a:pt x="50" y="2"/>
                  </a:lnTo>
                  <a:lnTo>
                    <a:pt x="42" y="8"/>
                  </a:lnTo>
                  <a:lnTo>
                    <a:pt x="40" y="19"/>
                  </a:lnTo>
                  <a:lnTo>
                    <a:pt x="40" y="32"/>
                  </a:lnTo>
                  <a:lnTo>
                    <a:pt x="59" y="39"/>
                  </a:lnTo>
                  <a:lnTo>
                    <a:pt x="50" y="41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40" y="61"/>
                  </a:lnTo>
                  <a:lnTo>
                    <a:pt x="44" y="65"/>
                  </a:lnTo>
                  <a:lnTo>
                    <a:pt x="48" y="67"/>
                  </a:lnTo>
                  <a:lnTo>
                    <a:pt x="53" y="67"/>
                  </a:lnTo>
                  <a:lnTo>
                    <a:pt x="59" y="67"/>
                  </a:lnTo>
                  <a:lnTo>
                    <a:pt x="46" y="76"/>
                  </a:lnTo>
                  <a:lnTo>
                    <a:pt x="35" y="87"/>
                  </a:lnTo>
                  <a:lnTo>
                    <a:pt x="24" y="95"/>
                  </a:lnTo>
                  <a:lnTo>
                    <a:pt x="5" y="95"/>
                  </a:lnTo>
                  <a:lnTo>
                    <a:pt x="0" y="89"/>
                  </a:lnTo>
                  <a:lnTo>
                    <a:pt x="3" y="80"/>
                  </a:lnTo>
                  <a:lnTo>
                    <a:pt x="9" y="74"/>
                  </a:lnTo>
                  <a:lnTo>
                    <a:pt x="13" y="67"/>
                  </a:lnTo>
                  <a:lnTo>
                    <a:pt x="11" y="54"/>
                  </a:lnTo>
                  <a:lnTo>
                    <a:pt x="9" y="39"/>
                  </a:lnTo>
                  <a:lnTo>
                    <a:pt x="5" y="26"/>
                  </a:lnTo>
                  <a:lnTo>
                    <a:pt x="3" y="15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0" name="Freeform 44"/>
            <p:cNvSpPr>
              <a:spLocks/>
            </p:cNvSpPr>
            <p:nvPr/>
          </p:nvSpPr>
          <p:spPr bwMode="auto">
            <a:xfrm>
              <a:off x="1807" y="2091"/>
              <a:ext cx="57" cy="80"/>
            </a:xfrm>
            <a:custGeom>
              <a:avLst/>
              <a:gdLst>
                <a:gd name="T0" fmla="*/ 33 w 57"/>
                <a:gd name="T1" fmla="*/ 26 h 80"/>
                <a:gd name="T2" fmla="*/ 33 w 57"/>
                <a:gd name="T3" fmla="*/ 39 h 80"/>
                <a:gd name="T4" fmla="*/ 37 w 57"/>
                <a:gd name="T5" fmla="*/ 50 h 80"/>
                <a:gd name="T6" fmla="*/ 43 w 57"/>
                <a:gd name="T7" fmla="*/ 61 h 80"/>
                <a:gd name="T8" fmla="*/ 57 w 57"/>
                <a:gd name="T9" fmla="*/ 69 h 80"/>
                <a:gd name="T10" fmla="*/ 46 w 57"/>
                <a:gd name="T11" fmla="*/ 71 h 80"/>
                <a:gd name="T12" fmla="*/ 37 w 57"/>
                <a:gd name="T13" fmla="*/ 78 h 80"/>
                <a:gd name="T14" fmla="*/ 28 w 57"/>
                <a:gd name="T15" fmla="*/ 80 h 80"/>
                <a:gd name="T16" fmla="*/ 17 w 57"/>
                <a:gd name="T17" fmla="*/ 80 h 80"/>
                <a:gd name="T18" fmla="*/ 15 w 57"/>
                <a:gd name="T19" fmla="*/ 61 h 80"/>
                <a:gd name="T20" fmla="*/ 11 w 57"/>
                <a:gd name="T21" fmla="*/ 43 h 80"/>
                <a:gd name="T22" fmla="*/ 7 w 57"/>
                <a:gd name="T23" fmla="*/ 26 h 80"/>
                <a:gd name="T24" fmla="*/ 0 w 57"/>
                <a:gd name="T25" fmla="*/ 8 h 80"/>
                <a:gd name="T26" fmla="*/ 11 w 57"/>
                <a:gd name="T27" fmla="*/ 0 h 80"/>
                <a:gd name="T28" fmla="*/ 20 w 57"/>
                <a:gd name="T29" fmla="*/ 2 h 80"/>
                <a:gd name="T30" fmla="*/ 28 w 57"/>
                <a:gd name="T31" fmla="*/ 13 h 80"/>
                <a:gd name="T32" fmla="*/ 33 w 57"/>
                <a:gd name="T33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0">
                  <a:moveTo>
                    <a:pt x="33" y="26"/>
                  </a:moveTo>
                  <a:lnTo>
                    <a:pt x="33" y="39"/>
                  </a:lnTo>
                  <a:lnTo>
                    <a:pt x="37" y="50"/>
                  </a:lnTo>
                  <a:lnTo>
                    <a:pt x="43" y="61"/>
                  </a:lnTo>
                  <a:lnTo>
                    <a:pt x="57" y="69"/>
                  </a:lnTo>
                  <a:lnTo>
                    <a:pt x="46" y="71"/>
                  </a:lnTo>
                  <a:lnTo>
                    <a:pt x="37" y="78"/>
                  </a:lnTo>
                  <a:lnTo>
                    <a:pt x="28" y="80"/>
                  </a:lnTo>
                  <a:lnTo>
                    <a:pt x="17" y="80"/>
                  </a:lnTo>
                  <a:lnTo>
                    <a:pt x="15" y="61"/>
                  </a:lnTo>
                  <a:lnTo>
                    <a:pt x="11" y="43"/>
                  </a:lnTo>
                  <a:lnTo>
                    <a:pt x="7" y="26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1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1" name="Freeform 45"/>
            <p:cNvSpPr>
              <a:spLocks/>
            </p:cNvSpPr>
            <p:nvPr/>
          </p:nvSpPr>
          <p:spPr bwMode="auto">
            <a:xfrm>
              <a:off x="1698" y="2106"/>
              <a:ext cx="68" cy="76"/>
            </a:xfrm>
            <a:custGeom>
              <a:avLst/>
              <a:gdLst>
                <a:gd name="T0" fmla="*/ 63 w 68"/>
                <a:gd name="T1" fmla="*/ 13 h 76"/>
                <a:gd name="T2" fmla="*/ 66 w 68"/>
                <a:gd name="T3" fmla="*/ 28 h 76"/>
                <a:gd name="T4" fmla="*/ 68 w 68"/>
                <a:gd name="T5" fmla="*/ 43 h 76"/>
                <a:gd name="T6" fmla="*/ 66 w 68"/>
                <a:gd name="T7" fmla="*/ 61 h 76"/>
                <a:gd name="T8" fmla="*/ 63 w 68"/>
                <a:gd name="T9" fmla="*/ 76 h 76"/>
                <a:gd name="T10" fmla="*/ 46 w 68"/>
                <a:gd name="T11" fmla="*/ 61 h 76"/>
                <a:gd name="T12" fmla="*/ 42 w 68"/>
                <a:gd name="T13" fmla="*/ 37 h 76"/>
                <a:gd name="T14" fmla="*/ 35 w 68"/>
                <a:gd name="T15" fmla="*/ 20 h 76"/>
                <a:gd name="T16" fmla="*/ 16 w 68"/>
                <a:gd name="T17" fmla="*/ 20 h 76"/>
                <a:gd name="T18" fmla="*/ 0 w 68"/>
                <a:gd name="T19" fmla="*/ 20 h 76"/>
                <a:gd name="T20" fmla="*/ 0 w 68"/>
                <a:gd name="T21" fmla="*/ 11 h 76"/>
                <a:gd name="T22" fmla="*/ 5 w 68"/>
                <a:gd name="T23" fmla="*/ 6 h 76"/>
                <a:gd name="T24" fmla="*/ 9 w 68"/>
                <a:gd name="T25" fmla="*/ 2 h 76"/>
                <a:gd name="T26" fmla="*/ 16 w 68"/>
                <a:gd name="T27" fmla="*/ 0 h 76"/>
                <a:gd name="T28" fmla="*/ 31 w 68"/>
                <a:gd name="T29" fmla="*/ 0 h 76"/>
                <a:gd name="T30" fmla="*/ 42 w 68"/>
                <a:gd name="T31" fmla="*/ 2 h 76"/>
                <a:gd name="T32" fmla="*/ 53 w 68"/>
                <a:gd name="T33" fmla="*/ 9 h 76"/>
                <a:gd name="T34" fmla="*/ 63 w 68"/>
                <a:gd name="T3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6">
                  <a:moveTo>
                    <a:pt x="63" y="13"/>
                  </a:moveTo>
                  <a:lnTo>
                    <a:pt x="66" y="28"/>
                  </a:lnTo>
                  <a:lnTo>
                    <a:pt x="68" y="43"/>
                  </a:lnTo>
                  <a:lnTo>
                    <a:pt x="66" y="61"/>
                  </a:lnTo>
                  <a:lnTo>
                    <a:pt x="63" y="76"/>
                  </a:lnTo>
                  <a:lnTo>
                    <a:pt x="46" y="61"/>
                  </a:lnTo>
                  <a:lnTo>
                    <a:pt x="42" y="37"/>
                  </a:lnTo>
                  <a:lnTo>
                    <a:pt x="35" y="20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3" y="9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2" name="Freeform 46"/>
            <p:cNvSpPr>
              <a:spLocks/>
            </p:cNvSpPr>
            <p:nvPr/>
          </p:nvSpPr>
          <p:spPr bwMode="auto">
            <a:xfrm>
              <a:off x="1631" y="2112"/>
              <a:ext cx="35" cy="68"/>
            </a:xfrm>
            <a:custGeom>
              <a:avLst/>
              <a:gdLst>
                <a:gd name="T0" fmla="*/ 35 w 35"/>
                <a:gd name="T1" fmla="*/ 27 h 68"/>
                <a:gd name="T2" fmla="*/ 28 w 35"/>
                <a:gd name="T3" fmla="*/ 66 h 68"/>
                <a:gd name="T4" fmla="*/ 24 w 35"/>
                <a:gd name="T5" fmla="*/ 68 h 68"/>
                <a:gd name="T6" fmla="*/ 18 w 35"/>
                <a:gd name="T7" fmla="*/ 66 h 68"/>
                <a:gd name="T8" fmla="*/ 11 w 35"/>
                <a:gd name="T9" fmla="*/ 61 h 68"/>
                <a:gd name="T10" fmla="*/ 7 w 35"/>
                <a:gd name="T11" fmla="*/ 55 h 68"/>
                <a:gd name="T12" fmla="*/ 2 w 35"/>
                <a:gd name="T13" fmla="*/ 42 h 68"/>
                <a:gd name="T14" fmla="*/ 0 w 35"/>
                <a:gd name="T15" fmla="*/ 27 h 68"/>
                <a:gd name="T16" fmla="*/ 0 w 35"/>
                <a:gd name="T17" fmla="*/ 11 h 68"/>
                <a:gd name="T18" fmla="*/ 7 w 35"/>
                <a:gd name="T19" fmla="*/ 0 h 68"/>
                <a:gd name="T20" fmla="*/ 20 w 35"/>
                <a:gd name="T21" fmla="*/ 0 h 68"/>
                <a:gd name="T22" fmla="*/ 28 w 35"/>
                <a:gd name="T23" fmla="*/ 7 h 68"/>
                <a:gd name="T24" fmla="*/ 33 w 35"/>
                <a:gd name="T25" fmla="*/ 18 h 68"/>
                <a:gd name="T26" fmla="*/ 35 w 35"/>
                <a:gd name="T27" fmla="*/ 2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68">
                  <a:moveTo>
                    <a:pt x="35" y="27"/>
                  </a:moveTo>
                  <a:lnTo>
                    <a:pt x="28" y="66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1" y="61"/>
                  </a:lnTo>
                  <a:lnTo>
                    <a:pt x="7" y="55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8" y="7"/>
                  </a:lnTo>
                  <a:lnTo>
                    <a:pt x="33" y="18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3" name="Freeform 47"/>
            <p:cNvSpPr>
              <a:spLocks/>
            </p:cNvSpPr>
            <p:nvPr/>
          </p:nvSpPr>
          <p:spPr bwMode="auto">
            <a:xfrm>
              <a:off x="1486" y="2119"/>
              <a:ext cx="95" cy="87"/>
            </a:xfrm>
            <a:custGeom>
              <a:avLst/>
              <a:gdLst>
                <a:gd name="T0" fmla="*/ 95 w 95"/>
                <a:gd name="T1" fmla="*/ 2 h 87"/>
                <a:gd name="T2" fmla="*/ 82 w 95"/>
                <a:gd name="T3" fmla="*/ 22 h 87"/>
                <a:gd name="T4" fmla="*/ 82 w 95"/>
                <a:gd name="T5" fmla="*/ 43 h 87"/>
                <a:gd name="T6" fmla="*/ 84 w 95"/>
                <a:gd name="T7" fmla="*/ 67 h 87"/>
                <a:gd name="T8" fmla="*/ 80 w 95"/>
                <a:gd name="T9" fmla="*/ 87 h 87"/>
                <a:gd name="T10" fmla="*/ 60 w 95"/>
                <a:gd name="T11" fmla="*/ 78 h 87"/>
                <a:gd name="T12" fmla="*/ 54 w 95"/>
                <a:gd name="T13" fmla="*/ 59 h 87"/>
                <a:gd name="T14" fmla="*/ 52 w 95"/>
                <a:gd name="T15" fmla="*/ 37 h 87"/>
                <a:gd name="T16" fmla="*/ 41 w 95"/>
                <a:gd name="T17" fmla="*/ 20 h 87"/>
                <a:gd name="T18" fmla="*/ 34 w 95"/>
                <a:gd name="T19" fmla="*/ 26 h 87"/>
                <a:gd name="T20" fmla="*/ 26 w 95"/>
                <a:gd name="T21" fmla="*/ 28 h 87"/>
                <a:gd name="T22" fmla="*/ 13 w 95"/>
                <a:gd name="T23" fmla="*/ 28 h 87"/>
                <a:gd name="T24" fmla="*/ 2 w 95"/>
                <a:gd name="T25" fmla="*/ 30 h 87"/>
                <a:gd name="T26" fmla="*/ 0 w 95"/>
                <a:gd name="T27" fmla="*/ 26 h 87"/>
                <a:gd name="T28" fmla="*/ 0 w 95"/>
                <a:gd name="T29" fmla="*/ 22 h 87"/>
                <a:gd name="T30" fmla="*/ 0 w 95"/>
                <a:gd name="T31" fmla="*/ 20 h 87"/>
                <a:gd name="T32" fmla="*/ 2 w 95"/>
                <a:gd name="T33" fmla="*/ 15 h 87"/>
                <a:gd name="T34" fmla="*/ 10 w 95"/>
                <a:gd name="T35" fmla="*/ 9 h 87"/>
                <a:gd name="T36" fmla="*/ 21 w 95"/>
                <a:gd name="T37" fmla="*/ 4 h 87"/>
                <a:gd name="T38" fmla="*/ 34 w 95"/>
                <a:gd name="T39" fmla="*/ 2 h 87"/>
                <a:gd name="T40" fmla="*/ 45 w 95"/>
                <a:gd name="T41" fmla="*/ 0 h 87"/>
                <a:gd name="T42" fmla="*/ 58 w 95"/>
                <a:gd name="T43" fmla="*/ 0 h 87"/>
                <a:gd name="T44" fmla="*/ 71 w 95"/>
                <a:gd name="T45" fmla="*/ 0 h 87"/>
                <a:gd name="T46" fmla="*/ 84 w 95"/>
                <a:gd name="T47" fmla="*/ 0 h 87"/>
                <a:gd name="T48" fmla="*/ 95 w 95"/>
                <a:gd name="T4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87">
                  <a:moveTo>
                    <a:pt x="95" y="2"/>
                  </a:moveTo>
                  <a:lnTo>
                    <a:pt x="82" y="22"/>
                  </a:lnTo>
                  <a:lnTo>
                    <a:pt x="82" y="43"/>
                  </a:lnTo>
                  <a:lnTo>
                    <a:pt x="84" y="67"/>
                  </a:lnTo>
                  <a:lnTo>
                    <a:pt x="80" y="87"/>
                  </a:lnTo>
                  <a:lnTo>
                    <a:pt x="60" y="78"/>
                  </a:lnTo>
                  <a:lnTo>
                    <a:pt x="54" y="59"/>
                  </a:lnTo>
                  <a:lnTo>
                    <a:pt x="52" y="37"/>
                  </a:lnTo>
                  <a:lnTo>
                    <a:pt x="41" y="20"/>
                  </a:lnTo>
                  <a:lnTo>
                    <a:pt x="34" y="26"/>
                  </a:lnTo>
                  <a:lnTo>
                    <a:pt x="26" y="28"/>
                  </a:lnTo>
                  <a:lnTo>
                    <a:pt x="13" y="28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0" y="9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4" name="Freeform 48"/>
            <p:cNvSpPr>
              <a:spLocks/>
            </p:cNvSpPr>
            <p:nvPr/>
          </p:nvSpPr>
          <p:spPr bwMode="auto">
            <a:xfrm>
              <a:off x="3475" y="2154"/>
              <a:ext cx="315" cy="102"/>
            </a:xfrm>
            <a:custGeom>
              <a:avLst/>
              <a:gdLst>
                <a:gd name="T0" fmla="*/ 311 w 315"/>
                <a:gd name="T1" fmla="*/ 39 h 102"/>
                <a:gd name="T2" fmla="*/ 289 w 315"/>
                <a:gd name="T3" fmla="*/ 24 h 102"/>
                <a:gd name="T4" fmla="*/ 261 w 315"/>
                <a:gd name="T5" fmla="*/ 24 h 102"/>
                <a:gd name="T6" fmla="*/ 241 w 315"/>
                <a:gd name="T7" fmla="*/ 47 h 102"/>
                <a:gd name="T8" fmla="*/ 243 w 315"/>
                <a:gd name="T9" fmla="*/ 47 h 102"/>
                <a:gd name="T10" fmla="*/ 254 w 315"/>
                <a:gd name="T11" fmla="*/ 43 h 102"/>
                <a:gd name="T12" fmla="*/ 243 w 315"/>
                <a:gd name="T13" fmla="*/ 58 h 102"/>
                <a:gd name="T14" fmla="*/ 219 w 315"/>
                <a:gd name="T15" fmla="*/ 65 h 102"/>
                <a:gd name="T16" fmla="*/ 191 w 315"/>
                <a:gd name="T17" fmla="*/ 52 h 102"/>
                <a:gd name="T18" fmla="*/ 165 w 315"/>
                <a:gd name="T19" fmla="*/ 52 h 102"/>
                <a:gd name="T20" fmla="*/ 139 w 315"/>
                <a:gd name="T21" fmla="*/ 63 h 102"/>
                <a:gd name="T22" fmla="*/ 113 w 315"/>
                <a:gd name="T23" fmla="*/ 78 h 102"/>
                <a:gd name="T24" fmla="*/ 107 w 315"/>
                <a:gd name="T25" fmla="*/ 89 h 102"/>
                <a:gd name="T26" fmla="*/ 98 w 315"/>
                <a:gd name="T27" fmla="*/ 97 h 102"/>
                <a:gd name="T28" fmla="*/ 76 w 315"/>
                <a:gd name="T29" fmla="*/ 97 h 102"/>
                <a:gd name="T30" fmla="*/ 52 w 315"/>
                <a:gd name="T31" fmla="*/ 97 h 102"/>
                <a:gd name="T32" fmla="*/ 33 w 315"/>
                <a:gd name="T33" fmla="*/ 95 h 102"/>
                <a:gd name="T34" fmla="*/ 11 w 315"/>
                <a:gd name="T35" fmla="*/ 102 h 102"/>
                <a:gd name="T36" fmla="*/ 0 w 315"/>
                <a:gd name="T37" fmla="*/ 56 h 102"/>
                <a:gd name="T38" fmla="*/ 11 w 315"/>
                <a:gd name="T39" fmla="*/ 13 h 102"/>
                <a:gd name="T40" fmla="*/ 24 w 315"/>
                <a:gd name="T41" fmla="*/ 19 h 102"/>
                <a:gd name="T42" fmla="*/ 28 w 315"/>
                <a:gd name="T43" fmla="*/ 39 h 102"/>
                <a:gd name="T44" fmla="*/ 50 w 315"/>
                <a:gd name="T45" fmla="*/ 54 h 102"/>
                <a:gd name="T46" fmla="*/ 74 w 315"/>
                <a:gd name="T47" fmla="*/ 63 h 102"/>
                <a:gd name="T48" fmla="*/ 96 w 315"/>
                <a:gd name="T49" fmla="*/ 45 h 102"/>
                <a:gd name="T50" fmla="*/ 120 w 315"/>
                <a:gd name="T51" fmla="*/ 37 h 102"/>
                <a:gd name="T52" fmla="*/ 143 w 315"/>
                <a:gd name="T53" fmla="*/ 30 h 102"/>
                <a:gd name="T54" fmla="*/ 170 w 315"/>
                <a:gd name="T55" fmla="*/ 24 h 102"/>
                <a:gd name="T56" fmla="*/ 178 w 315"/>
                <a:gd name="T57" fmla="*/ 32 h 102"/>
                <a:gd name="T58" fmla="*/ 189 w 315"/>
                <a:gd name="T59" fmla="*/ 32 h 102"/>
                <a:gd name="T60" fmla="*/ 189 w 315"/>
                <a:gd name="T61" fmla="*/ 28 h 102"/>
                <a:gd name="T62" fmla="*/ 213 w 315"/>
                <a:gd name="T63" fmla="*/ 24 h 102"/>
                <a:gd name="T64" fmla="*/ 233 w 315"/>
                <a:gd name="T65" fmla="*/ 8 h 102"/>
                <a:gd name="T66" fmla="*/ 256 w 315"/>
                <a:gd name="T67" fmla="*/ 0 h 102"/>
                <a:gd name="T68" fmla="*/ 282 w 315"/>
                <a:gd name="T69" fmla="*/ 6 h 102"/>
                <a:gd name="T70" fmla="*/ 304 w 315"/>
                <a:gd name="T71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102">
                  <a:moveTo>
                    <a:pt x="315" y="24"/>
                  </a:moveTo>
                  <a:lnTo>
                    <a:pt x="311" y="39"/>
                  </a:lnTo>
                  <a:lnTo>
                    <a:pt x="302" y="30"/>
                  </a:lnTo>
                  <a:lnTo>
                    <a:pt x="289" y="24"/>
                  </a:lnTo>
                  <a:lnTo>
                    <a:pt x="274" y="21"/>
                  </a:lnTo>
                  <a:lnTo>
                    <a:pt x="261" y="24"/>
                  </a:lnTo>
                  <a:lnTo>
                    <a:pt x="239" y="45"/>
                  </a:lnTo>
                  <a:lnTo>
                    <a:pt x="241" y="47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54" y="43"/>
                  </a:lnTo>
                  <a:lnTo>
                    <a:pt x="252" y="56"/>
                  </a:lnTo>
                  <a:lnTo>
                    <a:pt x="243" y="58"/>
                  </a:lnTo>
                  <a:lnTo>
                    <a:pt x="230" y="58"/>
                  </a:lnTo>
                  <a:lnTo>
                    <a:pt x="219" y="65"/>
                  </a:lnTo>
                  <a:lnTo>
                    <a:pt x="206" y="56"/>
                  </a:lnTo>
                  <a:lnTo>
                    <a:pt x="191" y="52"/>
                  </a:lnTo>
                  <a:lnTo>
                    <a:pt x="178" y="50"/>
                  </a:lnTo>
                  <a:lnTo>
                    <a:pt x="165" y="52"/>
                  </a:lnTo>
                  <a:lnTo>
                    <a:pt x="152" y="56"/>
                  </a:lnTo>
                  <a:lnTo>
                    <a:pt x="139" y="63"/>
                  </a:lnTo>
                  <a:lnTo>
                    <a:pt x="126" y="71"/>
                  </a:lnTo>
                  <a:lnTo>
                    <a:pt x="113" y="78"/>
                  </a:lnTo>
                  <a:lnTo>
                    <a:pt x="111" y="82"/>
                  </a:lnTo>
                  <a:lnTo>
                    <a:pt x="107" y="89"/>
                  </a:lnTo>
                  <a:lnTo>
                    <a:pt x="104" y="93"/>
                  </a:lnTo>
                  <a:lnTo>
                    <a:pt x="98" y="97"/>
                  </a:lnTo>
                  <a:lnTo>
                    <a:pt x="85" y="93"/>
                  </a:lnTo>
                  <a:lnTo>
                    <a:pt x="76" y="97"/>
                  </a:lnTo>
                  <a:lnTo>
                    <a:pt x="65" y="102"/>
                  </a:lnTo>
                  <a:lnTo>
                    <a:pt x="52" y="97"/>
                  </a:lnTo>
                  <a:lnTo>
                    <a:pt x="41" y="93"/>
                  </a:lnTo>
                  <a:lnTo>
                    <a:pt x="33" y="95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2" y="34"/>
                  </a:lnTo>
                  <a:lnTo>
                    <a:pt x="11" y="13"/>
                  </a:lnTo>
                  <a:lnTo>
                    <a:pt x="22" y="13"/>
                  </a:lnTo>
                  <a:lnTo>
                    <a:pt x="24" y="19"/>
                  </a:lnTo>
                  <a:lnTo>
                    <a:pt x="26" y="30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0" y="54"/>
                  </a:lnTo>
                  <a:lnTo>
                    <a:pt x="61" y="60"/>
                  </a:lnTo>
                  <a:lnTo>
                    <a:pt x="74" y="63"/>
                  </a:lnTo>
                  <a:lnTo>
                    <a:pt x="85" y="54"/>
                  </a:lnTo>
                  <a:lnTo>
                    <a:pt x="96" y="45"/>
                  </a:lnTo>
                  <a:lnTo>
                    <a:pt x="107" y="41"/>
                  </a:lnTo>
                  <a:lnTo>
                    <a:pt x="120" y="37"/>
                  </a:lnTo>
                  <a:lnTo>
                    <a:pt x="133" y="32"/>
                  </a:lnTo>
                  <a:lnTo>
                    <a:pt x="143" y="30"/>
                  </a:lnTo>
                  <a:lnTo>
                    <a:pt x="156" y="28"/>
                  </a:lnTo>
                  <a:lnTo>
                    <a:pt x="170" y="24"/>
                  </a:lnTo>
                  <a:lnTo>
                    <a:pt x="176" y="26"/>
                  </a:lnTo>
                  <a:lnTo>
                    <a:pt x="178" y="32"/>
                  </a:lnTo>
                  <a:lnTo>
                    <a:pt x="183" y="37"/>
                  </a:lnTo>
                  <a:lnTo>
                    <a:pt x="189" y="32"/>
                  </a:lnTo>
                  <a:lnTo>
                    <a:pt x="180" y="19"/>
                  </a:lnTo>
                  <a:lnTo>
                    <a:pt x="189" y="28"/>
                  </a:lnTo>
                  <a:lnTo>
                    <a:pt x="202" y="28"/>
                  </a:lnTo>
                  <a:lnTo>
                    <a:pt x="213" y="24"/>
                  </a:lnTo>
                  <a:lnTo>
                    <a:pt x="224" y="19"/>
                  </a:lnTo>
                  <a:lnTo>
                    <a:pt x="233" y="8"/>
                  </a:lnTo>
                  <a:lnTo>
                    <a:pt x="243" y="2"/>
                  </a:lnTo>
                  <a:lnTo>
                    <a:pt x="256" y="0"/>
                  </a:lnTo>
                  <a:lnTo>
                    <a:pt x="269" y="2"/>
                  </a:lnTo>
                  <a:lnTo>
                    <a:pt x="282" y="6"/>
                  </a:lnTo>
                  <a:lnTo>
                    <a:pt x="293" y="11"/>
                  </a:lnTo>
                  <a:lnTo>
                    <a:pt x="304" y="17"/>
                  </a:lnTo>
                  <a:lnTo>
                    <a:pt x="3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5" name="Freeform 49"/>
            <p:cNvSpPr>
              <a:spLocks/>
            </p:cNvSpPr>
            <p:nvPr/>
          </p:nvSpPr>
          <p:spPr bwMode="auto">
            <a:xfrm>
              <a:off x="1592" y="2206"/>
              <a:ext cx="2939" cy="482"/>
            </a:xfrm>
            <a:custGeom>
              <a:avLst/>
              <a:gdLst>
                <a:gd name="T0" fmla="*/ 2847 w 2939"/>
                <a:gd name="T1" fmla="*/ 30 h 482"/>
                <a:gd name="T2" fmla="*/ 2730 w 2939"/>
                <a:gd name="T3" fmla="*/ 48 h 482"/>
                <a:gd name="T4" fmla="*/ 2613 w 2939"/>
                <a:gd name="T5" fmla="*/ 67 h 482"/>
                <a:gd name="T6" fmla="*/ 2496 w 2939"/>
                <a:gd name="T7" fmla="*/ 82 h 482"/>
                <a:gd name="T8" fmla="*/ 2400 w 2939"/>
                <a:gd name="T9" fmla="*/ 100 h 482"/>
                <a:gd name="T10" fmla="*/ 2307 w 2939"/>
                <a:gd name="T11" fmla="*/ 111 h 482"/>
                <a:gd name="T12" fmla="*/ 2235 w 2939"/>
                <a:gd name="T13" fmla="*/ 124 h 482"/>
                <a:gd name="T14" fmla="*/ 2168 w 2939"/>
                <a:gd name="T15" fmla="*/ 130 h 482"/>
                <a:gd name="T16" fmla="*/ 2089 w 2939"/>
                <a:gd name="T17" fmla="*/ 143 h 482"/>
                <a:gd name="T18" fmla="*/ 2005 w 2939"/>
                <a:gd name="T19" fmla="*/ 150 h 482"/>
                <a:gd name="T20" fmla="*/ 1903 w 2939"/>
                <a:gd name="T21" fmla="*/ 173 h 482"/>
                <a:gd name="T22" fmla="*/ 1790 w 2939"/>
                <a:gd name="T23" fmla="*/ 186 h 482"/>
                <a:gd name="T24" fmla="*/ 1679 w 2939"/>
                <a:gd name="T25" fmla="*/ 202 h 482"/>
                <a:gd name="T26" fmla="*/ 1573 w 2939"/>
                <a:gd name="T27" fmla="*/ 230 h 482"/>
                <a:gd name="T28" fmla="*/ 1518 w 2939"/>
                <a:gd name="T29" fmla="*/ 241 h 482"/>
                <a:gd name="T30" fmla="*/ 1483 w 2939"/>
                <a:gd name="T31" fmla="*/ 249 h 482"/>
                <a:gd name="T32" fmla="*/ 1384 w 2939"/>
                <a:gd name="T33" fmla="*/ 254 h 482"/>
                <a:gd name="T34" fmla="*/ 1260 w 2939"/>
                <a:gd name="T35" fmla="*/ 275 h 482"/>
                <a:gd name="T36" fmla="*/ 1199 w 2939"/>
                <a:gd name="T37" fmla="*/ 282 h 482"/>
                <a:gd name="T38" fmla="*/ 1125 w 2939"/>
                <a:gd name="T39" fmla="*/ 297 h 482"/>
                <a:gd name="T40" fmla="*/ 1051 w 2939"/>
                <a:gd name="T41" fmla="*/ 315 h 482"/>
                <a:gd name="T42" fmla="*/ 973 w 2939"/>
                <a:gd name="T43" fmla="*/ 328 h 482"/>
                <a:gd name="T44" fmla="*/ 901 w 2939"/>
                <a:gd name="T45" fmla="*/ 341 h 482"/>
                <a:gd name="T46" fmla="*/ 743 w 2939"/>
                <a:gd name="T47" fmla="*/ 360 h 482"/>
                <a:gd name="T48" fmla="*/ 556 w 2939"/>
                <a:gd name="T49" fmla="*/ 388 h 482"/>
                <a:gd name="T50" fmla="*/ 369 w 2939"/>
                <a:gd name="T51" fmla="*/ 421 h 482"/>
                <a:gd name="T52" fmla="*/ 180 w 2939"/>
                <a:gd name="T53" fmla="*/ 453 h 482"/>
                <a:gd name="T54" fmla="*/ 46 w 2939"/>
                <a:gd name="T55" fmla="*/ 451 h 482"/>
                <a:gd name="T56" fmla="*/ 211 w 2939"/>
                <a:gd name="T57" fmla="*/ 412 h 482"/>
                <a:gd name="T58" fmla="*/ 378 w 2939"/>
                <a:gd name="T59" fmla="*/ 380 h 482"/>
                <a:gd name="T60" fmla="*/ 545 w 2939"/>
                <a:gd name="T61" fmla="*/ 354 h 482"/>
                <a:gd name="T62" fmla="*/ 706 w 2939"/>
                <a:gd name="T63" fmla="*/ 334 h 482"/>
                <a:gd name="T64" fmla="*/ 841 w 2939"/>
                <a:gd name="T65" fmla="*/ 312 h 482"/>
                <a:gd name="T66" fmla="*/ 956 w 2939"/>
                <a:gd name="T67" fmla="*/ 299 h 482"/>
                <a:gd name="T68" fmla="*/ 1038 w 2939"/>
                <a:gd name="T69" fmla="*/ 284 h 482"/>
                <a:gd name="T70" fmla="*/ 1201 w 2939"/>
                <a:gd name="T71" fmla="*/ 256 h 482"/>
                <a:gd name="T72" fmla="*/ 1384 w 2939"/>
                <a:gd name="T73" fmla="*/ 221 h 482"/>
                <a:gd name="T74" fmla="*/ 1618 w 2939"/>
                <a:gd name="T75" fmla="*/ 182 h 482"/>
                <a:gd name="T76" fmla="*/ 1851 w 2939"/>
                <a:gd name="T77" fmla="*/ 143 h 482"/>
                <a:gd name="T78" fmla="*/ 2083 w 2939"/>
                <a:gd name="T79" fmla="*/ 108 h 482"/>
                <a:gd name="T80" fmla="*/ 2272 w 2939"/>
                <a:gd name="T81" fmla="*/ 82 h 482"/>
                <a:gd name="T82" fmla="*/ 2328 w 2939"/>
                <a:gd name="T83" fmla="*/ 71 h 482"/>
                <a:gd name="T84" fmla="*/ 2402 w 2939"/>
                <a:gd name="T85" fmla="*/ 61 h 482"/>
                <a:gd name="T86" fmla="*/ 2530 w 2939"/>
                <a:gd name="T87" fmla="*/ 50 h 482"/>
                <a:gd name="T88" fmla="*/ 2656 w 2939"/>
                <a:gd name="T89" fmla="*/ 28 h 482"/>
                <a:gd name="T90" fmla="*/ 2782 w 2939"/>
                <a:gd name="T91" fmla="*/ 11 h 482"/>
                <a:gd name="T92" fmla="*/ 2895 w 2939"/>
                <a:gd name="T93" fmla="*/ 6 h 482"/>
                <a:gd name="T94" fmla="*/ 2939 w 2939"/>
                <a:gd name="T95" fmla="*/ 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9" h="482">
                  <a:moveTo>
                    <a:pt x="2939" y="19"/>
                  </a:moveTo>
                  <a:lnTo>
                    <a:pt x="2908" y="22"/>
                  </a:lnTo>
                  <a:lnTo>
                    <a:pt x="2878" y="26"/>
                  </a:lnTo>
                  <a:lnTo>
                    <a:pt x="2847" y="30"/>
                  </a:lnTo>
                  <a:lnTo>
                    <a:pt x="2819" y="35"/>
                  </a:lnTo>
                  <a:lnTo>
                    <a:pt x="2789" y="39"/>
                  </a:lnTo>
                  <a:lnTo>
                    <a:pt x="2761" y="43"/>
                  </a:lnTo>
                  <a:lnTo>
                    <a:pt x="2730" y="48"/>
                  </a:lnTo>
                  <a:lnTo>
                    <a:pt x="2702" y="54"/>
                  </a:lnTo>
                  <a:lnTo>
                    <a:pt x="2672" y="58"/>
                  </a:lnTo>
                  <a:lnTo>
                    <a:pt x="2643" y="63"/>
                  </a:lnTo>
                  <a:lnTo>
                    <a:pt x="2613" y="67"/>
                  </a:lnTo>
                  <a:lnTo>
                    <a:pt x="2585" y="71"/>
                  </a:lnTo>
                  <a:lnTo>
                    <a:pt x="2554" y="76"/>
                  </a:lnTo>
                  <a:lnTo>
                    <a:pt x="2526" y="80"/>
                  </a:lnTo>
                  <a:lnTo>
                    <a:pt x="2496" y="82"/>
                  </a:lnTo>
                  <a:lnTo>
                    <a:pt x="2465" y="84"/>
                  </a:lnTo>
                  <a:lnTo>
                    <a:pt x="2443" y="89"/>
                  </a:lnTo>
                  <a:lnTo>
                    <a:pt x="2422" y="95"/>
                  </a:lnTo>
                  <a:lnTo>
                    <a:pt x="2400" y="100"/>
                  </a:lnTo>
                  <a:lnTo>
                    <a:pt x="2378" y="102"/>
                  </a:lnTo>
                  <a:lnTo>
                    <a:pt x="2354" y="106"/>
                  </a:lnTo>
                  <a:lnTo>
                    <a:pt x="2331" y="108"/>
                  </a:lnTo>
                  <a:lnTo>
                    <a:pt x="2307" y="111"/>
                  </a:lnTo>
                  <a:lnTo>
                    <a:pt x="2283" y="113"/>
                  </a:lnTo>
                  <a:lnTo>
                    <a:pt x="2268" y="117"/>
                  </a:lnTo>
                  <a:lnTo>
                    <a:pt x="2250" y="121"/>
                  </a:lnTo>
                  <a:lnTo>
                    <a:pt x="2235" y="124"/>
                  </a:lnTo>
                  <a:lnTo>
                    <a:pt x="2218" y="126"/>
                  </a:lnTo>
                  <a:lnTo>
                    <a:pt x="2200" y="126"/>
                  </a:lnTo>
                  <a:lnTo>
                    <a:pt x="2183" y="128"/>
                  </a:lnTo>
                  <a:lnTo>
                    <a:pt x="2168" y="130"/>
                  </a:lnTo>
                  <a:lnTo>
                    <a:pt x="2152" y="132"/>
                  </a:lnTo>
                  <a:lnTo>
                    <a:pt x="2133" y="139"/>
                  </a:lnTo>
                  <a:lnTo>
                    <a:pt x="2111" y="143"/>
                  </a:lnTo>
                  <a:lnTo>
                    <a:pt x="2089" y="143"/>
                  </a:lnTo>
                  <a:lnTo>
                    <a:pt x="2070" y="145"/>
                  </a:lnTo>
                  <a:lnTo>
                    <a:pt x="2048" y="145"/>
                  </a:lnTo>
                  <a:lnTo>
                    <a:pt x="2026" y="147"/>
                  </a:lnTo>
                  <a:lnTo>
                    <a:pt x="2005" y="150"/>
                  </a:lnTo>
                  <a:lnTo>
                    <a:pt x="1985" y="158"/>
                  </a:lnTo>
                  <a:lnTo>
                    <a:pt x="1957" y="165"/>
                  </a:lnTo>
                  <a:lnTo>
                    <a:pt x="1931" y="169"/>
                  </a:lnTo>
                  <a:lnTo>
                    <a:pt x="1903" y="173"/>
                  </a:lnTo>
                  <a:lnTo>
                    <a:pt x="1874" y="178"/>
                  </a:lnTo>
                  <a:lnTo>
                    <a:pt x="1846" y="180"/>
                  </a:lnTo>
                  <a:lnTo>
                    <a:pt x="1818" y="184"/>
                  </a:lnTo>
                  <a:lnTo>
                    <a:pt x="1790" y="186"/>
                  </a:lnTo>
                  <a:lnTo>
                    <a:pt x="1764" y="191"/>
                  </a:lnTo>
                  <a:lnTo>
                    <a:pt x="1735" y="193"/>
                  </a:lnTo>
                  <a:lnTo>
                    <a:pt x="1707" y="197"/>
                  </a:lnTo>
                  <a:lnTo>
                    <a:pt x="1679" y="202"/>
                  </a:lnTo>
                  <a:lnTo>
                    <a:pt x="1653" y="208"/>
                  </a:lnTo>
                  <a:lnTo>
                    <a:pt x="1625" y="215"/>
                  </a:lnTo>
                  <a:lnTo>
                    <a:pt x="1599" y="221"/>
                  </a:lnTo>
                  <a:lnTo>
                    <a:pt x="1573" y="230"/>
                  </a:lnTo>
                  <a:lnTo>
                    <a:pt x="1546" y="239"/>
                  </a:lnTo>
                  <a:lnTo>
                    <a:pt x="1538" y="239"/>
                  </a:lnTo>
                  <a:lnTo>
                    <a:pt x="1527" y="239"/>
                  </a:lnTo>
                  <a:lnTo>
                    <a:pt x="1518" y="241"/>
                  </a:lnTo>
                  <a:lnTo>
                    <a:pt x="1510" y="243"/>
                  </a:lnTo>
                  <a:lnTo>
                    <a:pt x="1501" y="245"/>
                  </a:lnTo>
                  <a:lnTo>
                    <a:pt x="1492" y="247"/>
                  </a:lnTo>
                  <a:lnTo>
                    <a:pt x="1483" y="249"/>
                  </a:lnTo>
                  <a:lnTo>
                    <a:pt x="1473" y="249"/>
                  </a:lnTo>
                  <a:lnTo>
                    <a:pt x="1442" y="247"/>
                  </a:lnTo>
                  <a:lnTo>
                    <a:pt x="1412" y="249"/>
                  </a:lnTo>
                  <a:lnTo>
                    <a:pt x="1384" y="254"/>
                  </a:lnTo>
                  <a:lnTo>
                    <a:pt x="1353" y="260"/>
                  </a:lnTo>
                  <a:lnTo>
                    <a:pt x="1323" y="267"/>
                  </a:lnTo>
                  <a:lnTo>
                    <a:pt x="1292" y="271"/>
                  </a:lnTo>
                  <a:lnTo>
                    <a:pt x="1260" y="275"/>
                  </a:lnTo>
                  <a:lnTo>
                    <a:pt x="1229" y="275"/>
                  </a:lnTo>
                  <a:lnTo>
                    <a:pt x="1223" y="278"/>
                  </a:lnTo>
                  <a:lnTo>
                    <a:pt x="1212" y="280"/>
                  </a:lnTo>
                  <a:lnTo>
                    <a:pt x="1199" y="282"/>
                  </a:lnTo>
                  <a:lnTo>
                    <a:pt x="1188" y="288"/>
                  </a:lnTo>
                  <a:lnTo>
                    <a:pt x="1166" y="291"/>
                  </a:lnTo>
                  <a:lnTo>
                    <a:pt x="1145" y="295"/>
                  </a:lnTo>
                  <a:lnTo>
                    <a:pt x="1125" y="297"/>
                  </a:lnTo>
                  <a:lnTo>
                    <a:pt x="1108" y="302"/>
                  </a:lnTo>
                  <a:lnTo>
                    <a:pt x="1088" y="306"/>
                  </a:lnTo>
                  <a:lnTo>
                    <a:pt x="1071" y="310"/>
                  </a:lnTo>
                  <a:lnTo>
                    <a:pt x="1051" y="315"/>
                  </a:lnTo>
                  <a:lnTo>
                    <a:pt x="1030" y="319"/>
                  </a:lnTo>
                  <a:lnTo>
                    <a:pt x="1010" y="321"/>
                  </a:lnTo>
                  <a:lnTo>
                    <a:pt x="993" y="323"/>
                  </a:lnTo>
                  <a:lnTo>
                    <a:pt x="973" y="328"/>
                  </a:lnTo>
                  <a:lnTo>
                    <a:pt x="956" y="332"/>
                  </a:lnTo>
                  <a:lnTo>
                    <a:pt x="938" y="336"/>
                  </a:lnTo>
                  <a:lnTo>
                    <a:pt x="921" y="338"/>
                  </a:lnTo>
                  <a:lnTo>
                    <a:pt x="901" y="341"/>
                  </a:lnTo>
                  <a:lnTo>
                    <a:pt x="884" y="343"/>
                  </a:lnTo>
                  <a:lnTo>
                    <a:pt x="836" y="347"/>
                  </a:lnTo>
                  <a:lnTo>
                    <a:pt x="791" y="354"/>
                  </a:lnTo>
                  <a:lnTo>
                    <a:pt x="743" y="360"/>
                  </a:lnTo>
                  <a:lnTo>
                    <a:pt x="697" y="367"/>
                  </a:lnTo>
                  <a:lnTo>
                    <a:pt x="649" y="373"/>
                  </a:lnTo>
                  <a:lnTo>
                    <a:pt x="604" y="380"/>
                  </a:lnTo>
                  <a:lnTo>
                    <a:pt x="556" y="388"/>
                  </a:lnTo>
                  <a:lnTo>
                    <a:pt x="510" y="395"/>
                  </a:lnTo>
                  <a:lnTo>
                    <a:pt x="463" y="404"/>
                  </a:lnTo>
                  <a:lnTo>
                    <a:pt x="417" y="412"/>
                  </a:lnTo>
                  <a:lnTo>
                    <a:pt x="369" y="421"/>
                  </a:lnTo>
                  <a:lnTo>
                    <a:pt x="324" y="430"/>
                  </a:lnTo>
                  <a:lnTo>
                    <a:pt x="276" y="436"/>
                  </a:lnTo>
                  <a:lnTo>
                    <a:pt x="228" y="445"/>
                  </a:lnTo>
                  <a:lnTo>
                    <a:pt x="180" y="453"/>
                  </a:lnTo>
                  <a:lnTo>
                    <a:pt x="133" y="460"/>
                  </a:lnTo>
                  <a:lnTo>
                    <a:pt x="0" y="482"/>
                  </a:lnTo>
                  <a:lnTo>
                    <a:pt x="4" y="460"/>
                  </a:lnTo>
                  <a:lnTo>
                    <a:pt x="46" y="451"/>
                  </a:lnTo>
                  <a:lnTo>
                    <a:pt x="87" y="440"/>
                  </a:lnTo>
                  <a:lnTo>
                    <a:pt x="128" y="432"/>
                  </a:lnTo>
                  <a:lnTo>
                    <a:pt x="169" y="423"/>
                  </a:lnTo>
                  <a:lnTo>
                    <a:pt x="211" y="412"/>
                  </a:lnTo>
                  <a:lnTo>
                    <a:pt x="254" y="404"/>
                  </a:lnTo>
                  <a:lnTo>
                    <a:pt x="295" y="397"/>
                  </a:lnTo>
                  <a:lnTo>
                    <a:pt x="337" y="388"/>
                  </a:lnTo>
                  <a:lnTo>
                    <a:pt x="378" y="380"/>
                  </a:lnTo>
                  <a:lnTo>
                    <a:pt x="419" y="373"/>
                  </a:lnTo>
                  <a:lnTo>
                    <a:pt x="460" y="367"/>
                  </a:lnTo>
                  <a:lnTo>
                    <a:pt x="504" y="360"/>
                  </a:lnTo>
                  <a:lnTo>
                    <a:pt x="545" y="354"/>
                  </a:lnTo>
                  <a:lnTo>
                    <a:pt x="586" y="349"/>
                  </a:lnTo>
                  <a:lnTo>
                    <a:pt x="630" y="345"/>
                  </a:lnTo>
                  <a:lnTo>
                    <a:pt x="671" y="341"/>
                  </a:lnTo>
                  <a:lnTo>
                    <a:pt x="706" y="334"/>
                  </a:lnTo>
                  <a:lnTo>
                    <a:pt x="741" y="328"/>
                  </a:lnTo>
                  <a:lnTo>
                    <a:pt x="773" y="323"/>
                  </a:lnTo>
                  <a:lnTo>
                    <a:pt x="808" y="317"/>
                  </a:lnTo>
                  <a:lnTo>
                    <a:pt x="841" y="312"/>
                  </a:lnTo>
                  <a:lnTo>
                    <a:pt x="873" y="308"/>
                  </a:lnTo>
                  <a:lnTo>
                    <a:pt x="908" y="304"/>
                  </a:lnTo>
                  <a:lnTo>
                    <a:pt x="943" y="304"/>
                  </a:lnTo>
                  <a:lnTo>
                    <a:pt x="956" y="299"/>
                  </a:lnTo>
                  <a:lnTo>
                    <a:pt x="971" y="295"/>
                  </a:lnTo>
                  <a:lnTo>
                    <a:pt x="984" y="293"/>
                  </a:lnTo>
                  <a:lnTo>
                    <a:pt x="999" y="291"/>
                  </a:lnTo>
                  <a:lnTo>
                    <a:pt x="1038" y="284"/>
                  </a:lnTo>
                  <a:lnTo>
                    <a:pt x="1077" y="278"/>
                  </a:lnTo>
                  <a:lnTo>
                    <a:pt x="1119" y="269"/>
                  </a:lnTo>
                  <a:lnTo>
                    <a:pt x="1160" y="262"/>
                  </a:lnTo>
                  <a:lnTo>
                    <a:pt x="1201" y="256"/>
                  </a:lnTo>
                  <a:lnTo>
                    <a:pt x="1245" y="247"/>
                  </a:lnTo>
                  <a:lnTo>
                    <a:pt x="1284" y="239"/>
                  </a:lnTo>
                  <a:lnTo>
                    <a:pt x="1325" y="230"/>
                  </a:lnTo>
                  <a:lnTo>
                    <a:pt x="1384" y="221"/>
                  </a:lnTo>
                  <a:lnTo>
                    <a:pt x="1442" y="213"/>
                  </a:lnTo>
                  <a:lnTo>
                    <a:pt x="1501" y="202"/>
                  </a:lnTo>
                  <a:lnTo>
                    <a:pt x="1559" y="193"/>
                  </a:lnTo>
                  <a:lnTo>
                    <a:pt x="1618" y="182"/>
                  </a:lnTo>
                  <a:lnTo>
                    <a:pt x="1675" y="171"/>
                  </a:lnTo>
                  <a:lnTo>
                    <a:pt x="1733" y="163"/>
                  </a:lnTo>
                  <a:lnTo>
                    <a:pt x="1792" y="152"/>
                  </a:lnTo>
                  <a:lnTo>
                    <a:pt x="1851" y="143"/>
                  </a:lnTo>
                  <a:lnTo>
                    <a:pt x="1909" y="132"/>
                  </a:lnTo>
                  <a:lnTo>
                    <a:pt x="1966" y="124"/>
                  </a:lnTo>
                  <a:lnTo>
                    <a:pt x="2024" y="115"/>
                  </a:lnTo>
                  <a:lnTo>
                    <a:pt x="2083" y="108"/>
                  </a:lnTo>
                  <a:lnTo>
                    <a:pt x="2142" y="100"/>
                  </a:lnTo>
                  <a:lnTo>
                    <a:pt x="2200" y="93"/>
                  </a:lnTo>
                  <a:lnTo>
                    <a:pt x="2259" y="89"/>
                  </a:lnTo>
                  <a:lnTo>
                    <a:pt x="2272" y="82"/>
                  </a:lnTo>
                  <a:lnTo>
                    <a:pt x="2285" y="78"/>
                  </a:lnTo>
                  <a:lnTo>
                    <a:pt x="2300" y="74"/>
                  </a:lnTo>
                  <a:lnTo>
                    <a:pt x="2313" y="74"/>
                  </a:lnTo>
                  <a:lnTo>
                    <a:pt x="2328" y="71"/>
                  </a:lnTo>
                  <a:lnTo>
                    <a:pt x="2341" y="69"/>
                  </a:lnTo>
                  <a:lnTo>
                    <a:pt x="2357" y="67"/>
                  </a:lnTo>
                  <a:lnTo>
                    <a:pt x="2370" y="61"/>
                  </a:lnTo>
                  <a:lnTo>
                    <a:pt x="2402" y="61"/>
                  </a:lnTo>
                  <a:lnTo>
                    <a:pt x="2435" y="61"/>
                  </a:lnTo>
                  <a:lnTo>
                    <a:pt x="2467" y="58"/>
                  </a:lnTo>
                  <a:lnTo>
                    <a:pt x="2500" y="54"/>
                  </a:lnTo>
                  <a:lnTo>
                    <a:pt x="2530" y="50"/>
                  </a:lnTo>
                  <a:lnTo>
                    <a:pt x="2563" y="45"/>
                  </a:lnTo>
                  <a:lnTo>
                    <a:pt x="2593" y="39"/>
                  </a:lnTo>
                  <a:lnTo>
                    <a:pt x="2624" y="35"/>
                  </a:lnTo>
                  <a:lnTo>
                    <a:pt x="2656" y="28"/>
                  </a:lnTo>
                  <a:lnTo>
                    <a:pt x="2687" y="24"/>
                  </a:lnTo>
                  <a:lnTo>
                    <a:pt x="2719" y="17"/>
                  </a:lnTo>
                  <a:lnTo>
                    <a:pt x="2750" y="15"/>
                  </a:lnTo>
                  <a:lnTo>
                    <a:pt x="2782" y="11"/>
                  </a:lnTo>
                  <a:lnTo>
                    <a:pt x="2817" y="8"/>
                  </a:lnTo>
                  <a:lnTo>
                    <a:pt x="2850" y="8"/>
                  </a:lnTo>
                  <a:lnTo>
                    <a:pt x="2884" y="11"/>
                  </a:lnTo>
                  <a:lnTo>
                    <a:pt x="2895" y="6"/>
                  </a:lnTo>
                  <a:lnTo>
                    <a:pt x="2908" y="2"/>
                  </a:lnTo>
                  <a:lnTo>
                    <a:pt x="2923" y="0"/>
                  </a:lnTo>
                  <a:lnTo>
                    <a:pt x="2939" y="0"/>
                  </a:lnTo>
                  <a:lnTo>
                    <a:pt x="29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6" name="Freeform 50"/>
            <p:cNvSpPr>
              <a:spLocks/>
            </p:cNvSpPr>
            <p:nvPr/>
          </p:nvSpPr>
          <p:spPr bwMode="auto">
            <a:xfrm>
              <a:off x="3273" y="2223"/>
              <a:ext cx="70" cy="44"/>
            </a:xfrm>
            <a:custGeom>
              <a:avLst/>
              <a:gdLst>
                <a:gd name="T0" fmla="*/ 70 w 70"/>
                <a:gd name="T1" fmla="*/ 33 h 44"/>
                <a:gd name="T2" fmla="*/ 57 w 70"/>
                <a:gd name="T3" fmla="*/ 33 h 44"/>
                <a:gd name="T4" fmla="*/ 37 w 70"/>
                <a:gd name="T5" fmla="*/ 26 h 44"/>
                <a:gd name="T6" fmla="*/ 22 w 70"/>
                <a:gd name="T7" fmla="*/ 24 h 44"/>
                <a:gd name="T8" fmla="*/ 13 w 70"/>
                <a:gd name="T9" fmla="*/ 44 h 44"/>
                <a:gd name="T10" fmla="*/ 4 w 70"/>
                <a:gd name="T11" fmla="*/ 37 h 44"/>
                <a:gd name="T12" fmla="*/ 0 w 70"/>
                <a:gd name="T13" fmla="*/ 28 h 44"/>
                <a:gd name="T14" fmla="*/ 2 w 70"/>
                <a:gd name="T15" fmla="*/ 20 h 44"/>
                <a:gd name="T16" fmla="*/ 4 w 70"/>
                <a:gd name="T17" fmla="*/ 9 h 44"/>
                <a:gd name="T18" fmla="*/ 11 w 70"/>
                <a:gd name="T19" fmla="*/ 5 h 44"/>
                <a:gd name="T20" fmla="*/ 17 w 70"/>
                <a:gd name="T21" fmla="*/ 0 h 44"/>
                <a:gd name="T22" fmla="*/ 24 w 70"/>
                <a:gd name="T23" fmla="*/ 0 h 44"/>
                <a:gd name="T24" fmla="*/ 33 w 70"/>
                <a:gd name="T25" fmla="*/ 0 h 44"/>
                <a:gd name="T26" fmla="*/ 41 w 70"/>
                <a:gd name="T27" fmla="*/ 9 h 44"/>
                <a:gd name="T28" fmla="*/ 50 w 70"/>
                <a:gd name="T29" fmla="*/ 20 h 44"/>
                <a:gd name="T30" fmla="*/ 59 w 70"/>
                <a:gd name="T31" fmla="*/ 28 h 44"/>
                <a:gd name="T32" fmla="*/ 70 w 70"/>
                <a:gd name="T3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4">
                  <a:moveTo>
                    <a:pt x="70" y="33"/>
                  </a:moveTo>
                  <a:lnTo>
                    <a:pt x="57" y="33"/>
                  </a:lnTo>
                  <a:lnTo>
                    <a:pt x="37" y="26"/>
                  </a:lnTo>
                  <a:lnTo>
                    <a:pt x="22" y="24"/>
                  </a:lnTo>
                  <a:lnTo>
                    <a:pt x="13" y="44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1" y="9"/>
                  </a:lnTo>
                  <a:lnTo>
                    <a:pt x="50" y="20"/>
                  </a:lnTo>
                  <a:lnTo>
                    <a:pt x="59" y="28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7" name="Freeform 51"/>
            <p:cNvSpPr>
              <a:spLocks/>
            </p:cNvSpPr>
            <p:nvPr/>
          </p:nvSpPr>
          <p:spPr bwMode="auto">
            <a:xfrm>
              <a:off x="2815" y="2241"/>
              <a:ext cx="297" cy="117"/>
            </a:xfrm>
            <a:custGeom>
              <a:avLst/>
              <a:gdLst>
                <a:gd name="T0" fmla="*/ 289 w 297"/>
                <a:gd name="T1" fmla="*/ 10 h 117"/>
                <a:gd name="T2" fmla="*/ 269 w 297"/>
                <a:gd name="T3" fmla="*/ 34 h 117"/>
                <a:gd name="T4" fmla="*/ 243 w 297"/>
                <a:gd name="T5" fmla="*/ 62 h 117"/>
                <a:gd name="T6" fmla="*/ 226 w 297"/>
                <a:gd name="T7" fmla="*/ 43 h 117"/>
                <a:gd name="T8" fmla="*/ 208 w 297"/>
                <a:gd name="T9" fmla="*/ 23 h 117"/>
                <a:gd name="T10" fmla="*/ 197 w 297"/>
                <a:gd name="T11" fmla="*/ 30 h 117"/>
                <a:gd name="T12" fmla="*/ 184 w 297"/>
                <a:gd name="T13" fmla="*/ 39 h 117"/>
                <a:gd name="T14" fmla="*/ 195 w 297"/>
                <a:gd name="T15" fmla="*/ 58 h 117"/>
                <a:gd name="T16" fmla="*/ 191 w 297"/>
                <a:gd name="T17" fmla="*/ 76 h 117"/>
                <a:gd name="T18" fmla="*/ 187 w 297"/>
                <a:gd name="T19" fmla="*/ 65 h 117"/>
                <a:gd name="T20" fmla="*/ 178 w 297"/>
                <a:gd name="T21" fmla="*/ 56 h 117"/>
                <a:gd name="T22" fmla="*/ 158 w 297"/>
                <a:gd name="T23" fmla="*/ 62 h 117"/>
                <a:gd name="T24" fmla="*/ 139 w 297"/>
                <a:gd name="T25" fmla="*/ 56 h 117"/>
                <a:gd name="T26" fmla="*/ 117 w 297"/>
                <a:gd name="T27" fmla="*/ 60 h 117"/>
                <a:gd name="T28" fmla="*/ 102 w 297"/>
                <a:gd name="T29" fmla="*/ 97 h 117"/>
                <a:gd name="T30" fmla="*/ 106 w 297"/>
                <a:gd name="T31" fmla="*/ 106 h 117"/>
                <a:gd name="T32" fmla="*/ 102 w 297"/>
                <a:gd name="T33" fmla="*/ 93 h 117"/>
                <a:gd name="T34" fmla="*/ 72 w 297"/>
                <a:gd name="T35" fmla="*/ 97 h 117"/>
                <a:gd name="T36" fmla="*/ 58 w 297"/>
                <a:gd name="T37" fmla="*/ 76 h 117"/>
                <a:gd name="T38" fmla="*/ 41 w 297"/>
                <a:gd name="T39" fmla="*/ 54 h 117"/>
                <a:gd name="T40" fmla="*/ 32 w 297"/>
                <a:gd name="T41" fmla="*/ 82 h 117"/>
                <a:gd name="T42" fmla="*/ 43 w 297"/>
                <a:gd name="T43" fmla="*/ 117 h 117"/>
                <a:gd name="T44" fmla="*/ 30 w 297"/>
                <a:gd name="T45" fmla="*/ 110 h 117"/>
                <a:gd name="T46" fmla="*/ 13 w 297"/>
                <a:gd name="T47" fmla="*/ 108 h 117"/>
                <a:gd name="T48" fmla="*/ 0 w 297"/>
                <a:gd name="T49" fmla="*/ 76 h 117"/>
                <a:gd name="T50" fmla="*/ 0 w 297"/>
                <a:gd name="T51" fmla="*/ 36 h 117"/>
                <a:gd name="T52" fmla="*/ 24 w 297"/>
                <a:gd name="T53" fmla="*/ 23 h 117"/>
                <a:gd name="T54" fmla="*/ 52 w 297"/>
                <a:gd name="T55" fmla="*/ 23 h 117"/>
                <a:gd name="T56" fmla="*/ 100 w 297"/>
                <a:gd name="T57" fmla="*/ 34 h 117"/>
                <a:gd name="T58" fmla="*/ 141 w 297"/>
                <a:gd name="T59" fmla="*/ 21 h 117"/>
                <a:gd name="T60" fmla="*/ 180 w 297"/>
                <a:gd name="T61" fmla="*/ 8 h 117"/>
                <a:gd name="T62" fmla="*/ 219 w 297"/>
                <a:gd name="T63" fmla="*/ 8 h 117"/>
                <a:gd name="T64" fmla="*/ 252 w 297"/>
                <a:gd name="T65" fmla="*/ 10 h 117"/>
                <a:gd name="T66" fmla="*/ 280 w 297"/>
                <a:gd name="T6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7" h="117">
                  <a:moveTo>
                    <a:pt x="297" y="0"/>
                  </a:moveTo>
                  <a:lnTo>
                    <a:pt x="289" y="10"/>
                  </a:lnTo>
                  <a:lnTo>
                    <a:pt x="276" y="21"/>
                  </a:lnTo>
                  <a:lnTo>
                    <a:pt x="269" y="34"/>
                  </a:lnTo>
                  <a:lnTo>
                    <a:pt x="278" y="47"/>
                  </a:lnTo>
                  <a:lnTo>
                    <a:pt x="243" y="62"/>
                  </a:lnTo>
                  <a:lnTo>
                    <a:pt x="237" y="52"/>
                  </a:lnTo>
                  <a:lnTo>
                    <a:pt x="226" y="43"/>
                  </a:lnTo>
                  <a:lnTo>
                    <a:pt x="215" y="34"/>
                  </a:lnTo>
                  <a:lnTo>
                    <a:pt x="208" y="23"/>
                  </a:lnTo>
                  <a:lnTo>
                    <a:pt x="202" y="26"/>
                  </a:lnTo>
                  <a:lnTo>
                    <a:pt x="197" y="30"/>
                  </a:lnTo>
                  <a:lnTo>
                    <a:pt x="191" y="34"/>
                  </a:lnTo>
                  <a:lnTo>
                    <a:pt x="184" y="39"/>
                  </a:lnTo>
                  <a:lnTo>
                    <a:pt x="187" y="49"/>
                  </a:lnTo>
                  <a:lnTo>
                    <a:pt x="195" y="58"/>
                  </a:lnTo>
                  <a:lnTo>
                    <a:pt x="197" y="67"/>
                  </a:lnTo>
                  <a:lnTo>
                    <a:pt x="191" y="76"/>
                  </a:lnTo>
                  <a:lnTo>
                    <a:pt x="187" y="71"/>
                  </a:lnTo>
                  <a:lnTo>
                    <a:pt x="187" y="65"/>
                  </a:lnTo>
                  <a:lnTo>
                    <a:pt x="184" y="60"/>
                  </a:lnTo>
                  <a:lnTo>
                    <a:pt x="178" y="56"/>
                  </a:lnTo>
                  <a:lnTo>
                    <a:pt x="167" y="60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39" y="56"/>
                  </a:lnTo>
                  <a:lnTo>
                    <a:pt x="126" y="43"/>
                  </a:lnTo>
                  <a:lnTo>
                    <a:pt x="117" y="60"/>
                  </a:lnTo>
                  <a:lnTo>
                    <a:pt x="106" y="78"/>
                  </a:lnTo>
                  <a:lnTo>
                    <a:pt x="102" y="97"/>
                  </a:lnTo>
                  <a:lnTo>
                    <a:pt x="106" y="115"/>
                  </a:lnTo>
                  <a:lnTo>
                    <a:pt x="106" y="106"/>
                  </a:lnTo>
                  <a:lnTo>
                    <a:pt x="104" y="99"/>
                  </a:lnTo>
                  <a:lnTo>
                    <a:pt x="102" y="93"/>
                  </a:lnTo>
                  <a:lnTo>
                    <a:pt x="95" y="89"/>
                  </a:lnTo>
                  <a:lnTo>
                    <a:pt x="72" y="97"/>
                  </a:lnTo>
                  <a:lnTo>
                    <a:pt x="65" y="86"/>
                  </a:lnTo>
                  <a:lnTo>
                    <a:pt x="58" y="76"/>
                  </a:lnTo>
                  <a:lnTo>
                    <a:pt x="50" y="65"/>
                  </a:lnTo>
                  <a:lnTo>
                    <a:pt x="41" y="54"/>
                  </a:lnTo>
                  <a:lnTo>
                    <a:pt x="32" y="67"/>
                  </a:lnTo>
                  <a:lnTo>
                    <a:pt x="32" y="82"/>
                  </a:lnTo>
                  <a:lnTo>
                    <a:pt x="39" y="102"/>
                  </a:lnTo>
                  <a:lnTo>
                    <a:pt x="43" y="117"/>
                  </a:lnTo>
                  <a:lnTo>
                    <a:pt x="37" y="115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4" y="9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11" y="28"/>
                  </a:lnTo>
                  <a:lnTo>
                    <a:pt x="24" y="23"/>
                  </a:lnTo>
                  <a:lnTo>
                    <a:pt x="37" y="23"/>
                  </a:lnTo>
                  <a:lnTo>
                    <a:pt x="52" y="23"/>
                  </a:lnTo>
                  <a:lnTo>
                    <a:pt x="78" y="36"/>
                  </a:lnTo>
                  <a:lnTo>
                    <a:pt x="100" y="34"/>
                  </a:lnTo>
                  <a:lnTo>
                    <a:pt x="119" y="28"/>
                  </a:lnTo>
                  <a:lnTo>
                    <a:pt x="141" y="21"/>
                  </a:lnTo>
                  <a:lnTo>
                    <a:pt x="161" y="15"/>
                  </a:lnTo>
                  <a:lnTo>
                    <a:pt x="180" y="8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9" y="15"/>
                  </a:lnTo>
                  <a:lnTo>
                    <a:pt x="252" y="10"/>
                  </a:lnTo>
                  <a:lnTo>
                    <a:pt x="267" y="4"/>
                  </a:lnTo>
                  <a:lnTo>
                    <a:pt x="280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8" name="Freeform 52"/>
            <p:cNvSpPr>
              <a:spLocks/>
            </p:cNvSpPr>
            <p:nvPr/>
          </p:nvSpPr>
          <p:spPr bwMode="auto">
            <a:xfrm>
              <a:off x="3093" y="2306"/>
              <a:ext cx="9" cy="13"/>
            </a:xfrm>
            <a:custGeom>
              <a:avLst/>
              <a:gdLst>
                <a:gd name="T0" fmla="*/ 9 w 9"/>
                <a:gd name="T1" fmla="*/ 4 h 13"/>
                <a:gd name="T2" fmla="*/ 9 w 9"/>
                <a:gd name="T3" fmla="*/ 13 h 13"/>
                <a:gd name="T4" fmla="*/ 0 w 9"/>
                <a:gd name="T5" fmla="*/ 0 h 13"/>
                <a:gd name="T6" fmla="*/ 2 w 9"/>
                <a:gd name="T7" fmla="*/ 0 h 13"/>
                <a:gd name="T8" fmla="*/ 4 w 9"/>
                <a:gd name="T9" fmla="*/ 2 h 13"/>
                <a:gd name="T10" fmla="*/ 6 w 9"/>
                <a:gd name="T11" fmla="*/ 2 h 13"/>
                <a:gd name="T12" fmla="*/ 9 w 9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9" y="4"/>
                  </a:moveTo>
                  <a:lnTo>
                    <a:pt x="9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9" name="Freeform 53"/>
            <p:cNvSpPr>
              <a:spLocks/>
            </p:cNvSpPr>
            <p:nvPr/>
          </p:nvSpPr>
          <p:spPr bwMode="auto">
            <a:xfrm>
              <a:off x="2296" y="2340"/>
              <a:ext cx="343" cy="109"/>
            </a:xfrm>
            <a:custGeom>
              <a:avLst/>
              <a:gdLst>
                <a:gd name="T0" fmla="*/ 343 w 343"/>
                <a:gd name="T1" fmla="*/ 24 h 109"/>
                <a:gd name="T2" fmla="*/ 328 w 343"/>
                <a:gd name="T3" fmla="*/ 20 h 109"/>
                <a:gd name="T4" fmla="*/ 302 w 343"/>
                <a:gd name="T5" fmla="*/ 18 h 109"/>
                <a:gd name="T6" fmla="*/ 278 w 343"/>
                <a:gd name="T7" fmla="*/ 22 h 109"/>
                <a:gd name="T8" fmla="*/ 260 w 343"/>
                <a:gd name="T9" fmla="*/ 39 h 109"/>
                <a:gd name="T10" fmla="*/ 234 w 343"/>
                <a:gd name="T11" fmla="*/ 46 h 109"/>
                <a:gd name="T12" fmla="*/ 208 w 343"/>
                <a:gd name="T13" fmla="*/ 50 h 109"/>
                <a:gd name="T14" fmla="*/ 184 w 343"/>
                <a:gd name="T15" fmla="*/ 33 h 109"/>
                <a:gd name="T16" fmla="*/ 158 w 343"/>
                <a:gd name="T17" fmla="*/ 18 h 109"/>
                <a:gd name="T18" fmla="*/ 154 w 343"/>
                <a:gd name="T19" fmla="*/ 68 h 109"/>
                <a:gd name="T20" fmla="*/ 139 w 343"/>
                <a:gd name="T21" fmla="*/ 65 h 109"/>
                <a:gd name="T22" fmla="*/ 126 w 343"/>
                <a:gd name="T23" fmla="*/ 57 h 109"/>
                <a:gd name="T24" fmla="*/ 124 w 343"/>
                <a:gd name="T25" fmla="*/ 61 h 109"/>
                <a:gd name="T26" fmla="*/ 121 w 343"/>
                <a:gd name="T27" fmla="*/ 68 h 109"/>
                <a:gd name="T28" fmla="*/ 91 w 343"/>
                <a:gd name="T29" fmla="*/ 48 h 109"/>
                <a:gd name="T30" fmla="*/ 58 w 343"/>
                <a:gd name="T31" fmla="*/ 44 h 109"/>
                <a:gd name="T32" fmla="*/ 48 w 343"/>
                <a:gd name="T33" fmla="*/ 65 h 109"/>
                <a:gd name="T34" fmla="*/ 50 w 343"/>
                <a:gd name="T35" fmla="*/ 89 h 109"/>
                <a:gd name="T36" fmla="*/ 56 w 343"/>
                <a:gd name="T37" fmla="*/ 98 h 109"/>
                <a:gd name="T38" fmla="*/ 56 w 343"/>
                <a:gd name="T39" fmla="*/ 109 h 109"/>
                <a:gd name="T40" fmla="*/ 21 w 343"/>
                <a:gd name="T41" fmla="*/ 98 h 109"/>
                <a:gd name="T42" fmla="*/ 2 w 343"/>
                <a:gd name="T43" fmla="*/ 72 h 109"/>
                <a:gd name="T44" fmla="*/ 0 w 343"/>
                <a:gd name="T45" fmla="*/ 48 h 109"/>
                <a:gd name="T46" fmla="*/ 13 w 343"/>
                <a:gd name="T47" fmla="*/ 29 h 109"/>
                <a:gd name="T48" fmla="*/ 43 w 343"/>
                <a:gd name="T49" fmla="*/ 20 h 109"/>
                <a:gd name="T50" fmla="*/ 76 w 343"/>
                <a:gd name="T51" fmla="*/ 18 h 109"/>
                <a:gd name="T52" fmla="*/ 106 w 343"/>
                <a:gd name="T53" fmla="*/ 16 h 109"/>
                <a:gd name="T54" fmla="*/ 134 w 343"/>
                <a:gd name="T55" fmla="*/ 3 h 109"/>
                <a:gd name="T56" fmla="*/ 174 w 343"/>
                <a:gd name="T57" fmla="*/ 3 h 109"/>
                <a:gd name="T58" fmla="*/ 213 w 343"/>
                <a:gd name="T59" fmla="*/ 9 h 109"/>
                <a:gd name="T60" fmla="*/ 250 w 343"/>
                <a:gd name="T61" fmla="*/ 11 h 109"/>
                <a:gd name="T62" fmla="*/ 286 w 343"/>
                <a:gd name="T6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109">
                  <a:moveTo>
                    <a:pt x="341" y="11"/>
                  </a:moveTo>
                  <a:lnTo>
                    <a:pt x="343" y="24"/>
                  </a:lnTo>
                  <a:lnTo>
                    <a:pt x="336" y="22"/>
                  </a:lnTo>
                  <a:lnTo>
                    <a:pt x="328" y="20"/>
                  </a:lnTo>
                  <a:lnTo>
                    <a:pt x="315" y="18"/>
                  </a:lnTo>
                  <a:lnTo>
                    <a:pt x="302" y="18"/>
                  </a:lnTo>
                  <a:lnTo>
                    <a:pt x="291" y="20"/>
                  </a:lnTo>
                  <a:lnTo>
                    <a:pt x="278" y="22"/>
                  </a:lnTo>
                  <a:lnTo>
                    <a:pt x="267" y="29"/>
                  </a:lnTo>
                  <a:lnTo>
                    <a:pt x="260" y="39"/>
                  </a:lnTo>
                  <a:lnTo>
                    <a:pt x="247" y="46"/>
                  </a:lnTo>
                  <a:lnTo>
                    <a:pt x="234" y="46"/>
                  </a:lnTo>
                  <a:lnTo>
                    <a:pt x="221" y="46"/>
                  </a:lnTo>
                  <a:lnTo>
                    <a:pt x="208" y="50"/>
                  </a:lnTo>
                  <a:lnTo>
                    <a:pt x="197" y="42"/>
                  </a:lnTo>
                  <a:lnTo>
                    <a:pt x="184" y="33"/>
                  </a:lnTo>
                  <a:lnTo>
                    <a:pt x="171" y="24"/>
                  </a:lnTo>
                  <a:lnTo>
                    <a:pt x="158" y="18"/>
                  </a:lnTo>
                  <a:lnTo>
                    <a:pt x="139" y="39"/>
                  </a:lnTo>
                  <a:lnTo>
                    <a:pt x="154" y="68"/>
                  </a:lnTo>
                  <a:lnTo>
                    <a:pt x="145" y="68"/>
                  </a:lnTo>
                  <a:lnTo>
                    <a:pt x="139" y="65"/>
                  </a:lnTo>
                  <a:lnTo>
                    <a:pt x="132" y="61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4" y="61"/>
                  </a:lnTo>
                  <a:lnTo>
                    <a:pt x="121" y="63"/>
                  </a:lnTo>
                  <a:lnTo>
                    <a:pt x="121" y="68"/>
                  </a:lnTo>
                  <a:lnTo>
                    <a:pt x="106" y="59"/>
                  </a:lnTo>
                  <a:lnTo>
                    <a:pt x="91" y="48"/>
                  </a:lnTo>
                  <a:lnTo>
                    <a:pt x="76" y="42"/>
                  </a:lnTo>
                  <a:lnTo>
                    <a:pt x="58" y="44"/>
                  </a:lnTo>
                  <a:lnTo>
                    <a:pt x="52" y="55"/>
                  </a:lnTo>
                  <a:lnTo>
                    <a:pt x="48" y="65"/>
                  </a:lnTo>
                  <a:lnTo>
                    <a:pt x="48" y="76"/>
                  </a:lnTo>
                  <a:lnTo>
                    <a:pt x="50" y="89"/>
                  </a:lnTo>
                  <a:lnTo>
                    <a:pt x="54" y="94"/>
                  </a:lnTo>
                  <a:lnTo>
                    <a:pt x="56" y="98"/>
                  </a:lnTo>
                  <a:lnTo>
                    <a:pt x="56" y="102"/>
                  </a:lnTo>
                  <a:lnTo>
                    <a:pt x="56" y="109"/>
                  </a:lnTo>
                  <a:lnTo>
                    <a:pt x="37" y="105"/>
                  </a:lnTo>
                  <a:lnTo>
                    <a:pt x="21" y="98"/>
                  </a:lnTo>
                  <a:lnTo>
                    <a:pt x="8" y="87"/>
                  </a:lnTo>
                  <a:lnTo>
                    <a:pt x="2" y="72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13" y="29"/>
                  </a:lnTo>
                  <a:lnTo>
                    <a:pt x="28" y="22"/>
                  </a:lnTo>
                  <a:lnTo>
                    <a:pt x="43" y="20"/>
                  </a:lnTo>
                  <a:lnTo>
                    <a:pt x="61" y="18"/>
                  </a:lnTo>
                  <a:lnTo>
                    <a:pt x="76" y="18"/>
                  </a:lnTo>
                  <a:lnTo>
                    <a:pt x="91" y="18"/>
                  </a:lnTo>
                  <a:lnTo>
                    <a:pt x="106" y="16"/>
                  </a:lnTo>
                  <a:lnTo>
                    <a:pt x="119" y="11"/>
                  </a:lnTo>
                  <a:lnTo>
                    <a:pt x="134" y="3"/>
                  </a:lnTo>
                  <a:lnTo>
                    <a:pt x="154" y="0"/>
                  </a:lnTo>
                  <a:lnTo>
                    <a:pt x="174" y="3"/>
                  </a:lnTo>
                  <a:lnTo>
                    <a:pt x="193" y="5"/>
                  </a:lnTo>
                  <a:lnTo>
                    <a:pt x="213" y="9"/>
                  </a:lnTo>
                  <a:lnTo>
                    <a:pt x="232" y="11"/>
                  </a:lnTo>
                  <a:lnTo>
                    <a:pt x="250" y="11"/>
                  </a:lnTo>
                  <a:lnTo>
                    <a:pt x="269" y="9"/>
                  </a:lnTo>
                  <a:lnTo>
                    <a:pt x="286" y="3"/>
                  </a:lnTo>
                  <a:lnTo>
                    <a:pt x="34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0" name="Freeform 54"/>
            <p:cNvSpPr>
              <a:spLocks/>
            </p:cNvSpPr>
            <p:nvPr/>
          </p:nvSpPr>
          <p:spPr bwMode="auto">
            <a:xfrm>
              <a:off x="2039" y="2371"/>
              <a:ext cx="92" cy="84"/>
            </a:xfrm>
            <a:custGeom>
              <a:avLst/>
              <a:gdLst>
                <a:gd name="T0" fmla="*/ 79 w 92"/>
                <a:gd name="T1" fmla="*/ 6 h 84"/>
                <a:gd name="T2" fmla="*/ 66 w 92"/>
                <a:gd name="T3" fmla="*/ 4 h 84"/>
                <a:gd name="T4" fmla="*/ 55 w 92"/>
                <a:gd name="T5" fmla="*/ 11 h 84"/>
                <a:gd name="T6" fmla="*/ 44 w 92"/>
                <a:gd name="T7" fmla="*/ 19 h 84"/>
                <a:gd name="T8" fmla="*/ 35 w 92"/>
                <a:gd name="T9" fmla="*/ 26 h 84"/>
                <a:gd name="T10" fmla="*/ 35 w 92"/>
                <a:gd name="T11" fmla="*/ 30 h 84"/>
                <a:gd name="T12" fmla="*/ 37 w 92"/>
                <a:gd name="T13" fmla="*/ 32 h 84"/>
                <a:gd name="T14" fmla="*/ 37 w 92"/>
                <a:gd name="T15" fmla="*/ 37 h 84"/>
                <a:gd name="T16" fmla="*/ 37 w 92"/>
                <a:gd name="T17" fmla="*/ 41 h 84"/>
                <a:gd name="T18" fmla="*/ 48 w 92"/>
                <a:gd name="T19" fmla="*/ 48 h 84"/>
                <a:gd name="T20" fmla="*/ 63 w 92"/>
                <a:gd name="T21" fmla="*/ 50 h 84"/>
                <a:gd name="T22" fmla="*/ 79 w 92"/>
                <a:gd name="T23" fmla="*/ 50 h 84"/>
                <a:gd name="T24" fmla="*/ 92 w 92"/>
                <a:gd name="T25" fmla="*/ 52 h 84"/>
                <a:gd name="T26" fmla="*/ 76 w 92"/>
                <a:gd name="T27" fmla="*/ 52 h 84"/>
                <a:gd name="T28" fmla="*/ 63 w 92"/>
                <a:gd name="T29" fmla="*/ 54 h 84"/>
                <a:gd name="T30" fmla="*/ 50 w 92"/>
                <a:gd name="T31" fmla="*/ 58 h 84"/>
                <a:gd name="T32" fmla="*/ 42 w 92"/>
                <a:gd name="T33" fmla="*/ 65 h 84"/>
                <a:gd name="T34" fmla="*/ 42 w 92"/>
                <a:gd name="T35" fmla="*/ 71 h 84"/>
                <a:gd name="T36" fmla="*/ 44 w 92"/>
                <a:gd name="T37" fmla="*/ 78 h 84"/>
                <a:gd name="T38" fmla="*/ 46 w 92"/>
                <a:gd name="T39" fmla="*/ 82 h 84"/>
                <a:gd name="T40" fmla="*/ 42 w 92"/>
                <a:gd name="T41" fmla="*/ 84 h 84"/>
                <a:gd name="T42" fmla="*/ 31 w 92"/>
                <a:gd name="T43" fmla="*/ 82 h 84"/>
                <a:gd name="T44" fmla="*/ 22 w 92"/>
                <a:gd name="T45" fmla="*/ 76 h 84"/>
                <a:gd name="T46" fmla="*/ 16 w 92"/>
                <a:gd name="T47" fmla="*/ 67 h 84"/>
                <a:gd name="T48" fmla="*/ 7 w 92"/>
                <a:gd name="T49" fmla="*/ 63 h 84"/>
                <a:gd name="T50" fmla="*/ 11 w 92"/>
                <a:gd name="T51" fmla="*/ 50 h 84"/>
                <a:gd name="T52" fmla="*/ 9 w 92"/>
                <a:gd name="T53" fmla="*/ 41 h 84"/>
                <a:gd name="T54" fmla="*/ 3 w 92"/>
                <a:gd name="T55" fmla="*/ 30 h 84"/>
                <a:gd name="T56" fmla="*/ 0 w 92"/>
                <a:gd name="T57" fmla="*/ 19 h 84"/>
                <a:gd name="T58" fmla="*/ 9 w 92"/>
                <a:gd name="T59" fmla="*/ 15 h 84"/>
                <a:gd name="T60" fmla="*/ 18 w 92"/>
                <a:gd name="T61" fmla="*/ 8 h 84"/>
                <a:gd name="T62" fmla="*/ 27 w 92"/>
                <a:gd name="T63" fmla="*/ 6 h 84"/>
                <a:gd name="T64" fmla="*/ 37 w 92"/>
                <a:gd name="T65" fmla="*/ 2 h 84"/>
                <a:gd name="T66" fmla="*/ 46 w 92"/>
                <a:gd name="T67" fmla="*/ 2 h 84"/>
                <a:gd name="T68" fmla="*/ 57 w 92"/>
                <a:gd name="T69" fmla="*/ 0 h 84"/>
                <a:gd name="T70" fmla="*/ 68 w 92"/>
                <a:gd name="T71" fmla="*/ 0 h 84"/>
                <a:gd name="T72" fmla="*/ 79 w 92"/>
                <a:gd name="T73" fmla="*/ 0 h 84"/>
                <a:gd name="T74" fmla="*/ 79 w 92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4">
                  <a:moveTo>
                    <a:pt x="79" y="6"/>
                  </a:moveTo>
                  <a:lnTo>
                    <a:pt x="66" y="4"/>
                  </a:lnTo>
                  <a:lnTo>
                    <a:pt x="55" y="11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48" y="48"/>
                  </a:lnTo>
                  <a:lnTo>
                    <a:pt x="63" y="50"/>
                  </a:lnTo>
                  <a:lnTo>
                    <a:pt x="79" y="50"/>
                  </a:lnTo>
                  <a:lnTo>
                    <a:pt x="92" y="52"/>
                  </a:lnTo>
                  <a:lnTo>
                    <a:pt x="76" y="52"/>
                  </a:lnTo>
                  <a:lnTo>
                    <a:pt x="63" y="54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42" y="71"/>
                  </a:lnTo>
                  <a:lnTo>
                    <a:pt x="44" y="78"/>
                  </a:lnTo>
                  <a:lnTo>
                    <a:pt x="46" y="82"/>
                  </a:lnTo>
                  <a:lnTo>
                    <a:pt x="42" y="84"/>
                  </a:lnTo>
                  <a:lnTo>
                    <a:pt x="31" y="82"/>
                  </a:lnTo>
                  <a:lnTo>
                    <a:pt x="22" y="76"/>
                  </a:lnTo>
                  <a:lnTo>
                    <a:pt x="16" y="67"/>
                  </a:lnTo>
                  <a:lnTo>
                    <a:pt x="7" y="63"/>
                  </a:lnTo>
                  <a:lnTo>
                    <a:pt x="11" y="50"/>
                  </a:lnTo>
                  <a:lnTo>
                    <a:pt x="9" y="41"/>
                  </a:lnTo>
                  <a:lnTo>
                    <a:pt x="3" y="30"/>
                  </a:lnTo>
                  <a:lnTo>
                    <a:pt x="0" y="19"/>
                  </a:lnTo>
                  <a:lnTo>
                    <a:pt x="9" y="15"/>
                  </a:lnTo>
                  <a:lnTo>
                    <a:pt x="18" y="8"/>
                  </a:lnTo>
                  <a:lnTo>
                    <a:pt x="27" y="6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7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1" name="Freeform 55"/>
            <p:cNvSpPr>
              <a:spLocks/>
            </p:cNvSpPr>
            <p:nvPr/>
          </p:nvSpPr>
          <p:spPr bwMode="auto">
            <a:xfrm>
              <a:off x="4320" y="2377"/>
              <a:ext cx="43" cy="98"/>
            </a:xfrm>
            <a:custGeom>
              <a:avLst/>
              <a:gdLst>
                <a:gd name="T0" fmla="*/ 41 w 43"/>
                <a:gd name="T1" fmla="*/ 63 h 98"/>
                <a:gd name="T2" fmla="*/ 43 w 43"/>
                <a:gd name="T3" fmla="*/ 72 h 98"/>
                <a:gd name="T4" fmla="*/ 43 w 43"/>
                <a:gd name="T5" fmla="*/ 81 h 98"/>
                <a:gd name="T6" fmla="*/ 41 w 43"/>
                <a:gd name="T7" fmla="*/ 89 h 98"/>
                <a:gd name="T8" fmla="*/ 35 w 43"/>
                <a:gd name="T9" fmla="*/ 98 h 98"/>
                <a:gd name="T10" fmla="*/ 17 w 43"/>
                <a:gd name="T11" fmla="*/ 89 h 98"/>
                <a:gd name="T12" fmla="*/ 9 w 43"/>
                <a:gd name="T13" fmla="*/ 74 h 98"/>
                <a:gd name="T14" fmla="*/ 2 w 43"/>
                <a:gd name="T15" fmla="*/ 57 h 98"/>
                <a:gd name="T16" fmla="*/ 0 w 43"/>
                <a:gd name="T17" fmla="*/ 39 h 98"/>
                <a:gd name="T18" fmla="*/ 0 w 43"/>
                <a:gd name="T19" fmla="*/ 28 h 98"/>
                <a:gd name="T20" fmla="*/ 4 w 43"/>
                <a:gd name="T21" fmla="*/ 18 h 98"/>
                <a:gd name="T22" fmla="*/ 11 w 43"/>
                <a:gd name="T23" fmla="*/ 9 h 98"/>
                <a:gd name="T24" fmla="*/ 20 w 43"/>
                <a:gd name="T25" fmla="*/ 0 h 98"/>
                <a:gd name="T26" fmla="*/ 41 w 43"/>
                <a:gd name="T27" fmla="*/ 9 h 98"/>
                <a:gd name="T28" fmla="*/ 41 w 43"/>
                <a:gd name="T29" fmla="*/ 24 h 98"/>
                <a:gd name="T30" fmla="*/ 37 w 43"/>
                <a:gd name="T31" fmla="*/ 44 h 98"/>
                <a:gd name="T32" fmla="*/ 41 w 43"/>
                <a:gd name="T33" fmla="*/ 6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8">
                  <a:moveTo>
                    <a:pt x="41" y="63"/>
                  </a:moveTo>
                  <a:lnTo>
                    <a:pt x="43" y="72"/>
                  </a:lnTo>
                  <a:lnTo>
                    <a:pt x="43" y="81"/>
                  </a:lnTo>
                  <a:lnTo>
                    <a:pt x="41" y="89"/>
                  </a:lnTo>
                  <a:lnTo>
                    <a:pt x="35" y="98"/>
                  </a:lnTo>
                  <a:lnTo>
                    <a:pt x="17" y="89"/>
                  </a:lnTo>
                  <a:lnTo>
                    <a:pt x="9" y="74"/>
                  </a:lnTo>
                  <a:lnTo>
                    <a:pt x="2" y="57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1" y="9"/>
                  </a:lnTo>
                  <a:lnTo>
                    <a:pt x="20" y="0"/>
                  </a:lnTo>
                  <a:lnTo>
                    <a:pt x="41" y="9"/>
                  </a:lnTo>
                  <a:lnTo>
                    <a:pt x="41" y="24"/>
                  </a:lnTo>
                  <a:lnTo>
                    <a:pt x="37" y="44"/>
                  </a:lnTo>
                  <a:lnTo>
                    <a:pt x="4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2" name="Freeform 56"/>
            <p:cNvSpPr>
              <a:spLocks/>
            </p:cNvSpPr>
            <p:nvPr/>
          </p:nvSpPr>
          <p:spPr bwMode="auto">
            <a:xfrm>
              <a:off x="4168" y="2397"/>
              <a:ext cx="50" cy="71"/>
            </a:xfrm>
            <a:custGeom>
              <a:avLst/>
              <a:gdLst>
                <a:gd name="T0" fmla="*/ 50 w 50"/>
                <a:gd name="T1" fmla="*/ 71 h 71"/>
                <a:gd name="T2" fmla="*/ 33 w 50"/>
                <a:gd name="T3" fmla="*/ 65 h 71"/>
                <a:gd name="T4" fmla="*/ 17 w 50"/>
                <a:gd name="T5" fmla="*/ 56 h 71"/>
                <a:gd name="T6" fmla="*/ 6 w 50"/>
                <a:gd name="T7" fmla="*/ 48 h 71"/>
                <a:gd name="T8" fmla="*/ 0 w 50"/>
                <a:gd name="T9" fmla="*/ 32 h 71"/>
                <a:gd name="T10" fmla="*/ 2 w 50"/>
                <a:gd name="T11" fmla="*/ 24 h 71"/>
                <a:gd name="T12" fmla="*/ 6 w 50"/>
                <a:gd name="T13" fmla="*/ 13 h 71"/>
                <a:gd name="T14" fmla="*/ 13 w 50"/>
                <a:gd name="T15" fmla="*/ 6 h 71"/>
                <a:gd name="T16" fmla="*/ 22 w 50"/>
                <a:gd name="T17" fmla="*/ 0 h 71"/>
                <a:gd name="T18" fmla="*/ 39 w 50"/>
                <a:gd name="T19" fmla="*/ 13 h 71"/>
                <a:gd name="T20" fmla="*/ 39 w 50"/>
                <a:gd name="T21" fmla="*/ 32 h 71"/>
                <a:gd name="T22" fmla="*/ 39 w 50"/>
                <a:gd name="T23" fmla="*/ 52 h 71"/>
                <a:gd name="T24" fmla="*/ 50 w 50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lnTo>
                    <a:pt x="33" y="65"/>
                  </a:lnTo>
                  <a:lnTo>
                    <a:pt x="17" y="56"/>
                  </a:lnTo>
                  <a:lnTo>
                    <a:pt x="6" y="4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22" y="0"/>
                  </a:lnTo>
                  <a:lnTo>
                    <a:pt x="39" y="13"/>
                  </a:lnTo>
                  <a:lnTo>
                    <a:pt x="39" y="32"/>
                  </a:lnTo>
                  <a:lnTo>
                    <a:pt x="39" y="52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3" name="Freeform 57"/>
            <p:cNvSpPr>
              <a:spLocks/>
            </p:cNvSpPr>
            <p:nvPr/>
          </p:nvSpPr>
          <p:spPr bwMode="auto">
            <a:xfrm>
              <a:off x="1946" y="2408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9 w 63"/>
                <a:gd name="T3" fmla="*/ 58 h 65"/>
                <a:gd name="T4" fmla="*/ 26 w 63"/>
                <a:gd name="T5" fmla="*/ 43 h 65"/>
                <a:gd name="T6" fmla="*/ 15 w 63"/>
                <a:gd name="T7" fmla="*/ 24 h 65"/>
                <a:gd name="T8" fmla="*/ 0 w 63"/>
                <a:gd name="T9" fmla="*/ 8 h 65"/>
                <a:gd name="T10" fmla="*/ 4 w 63"/>
                <a:gd name="T11" fmla="*/ 0 h 65"/>
                <a:gd name="T12" fmla="*/ 26 w 63"/>
                <a:gd name="T13" fmla="*/ 8 h 65"/>
                <a:gd name="T14" fmla="*/ 39 w 63"/>
                <a:gd name="T15" fmla="*/ 26 h 65"/>
                <a:gd name="T16" fmla="*/ 50 w 63"/>
                <a:gd name="T17" fmla="*/ 45 h 65"/>
                <a:gd name="T18" fmla="*/ 63 w 63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63" y="65"/>
                  </a:moveTo>
                  <a:lnTo>
                    <a:pt x="39" y="58"/>
                  </a:lnTo>
                  <a:lnTo>
                    <a:pt x="26" y="43"/>
                  </a:lnTo>
                  <a:lnTo>
                    <a:pt x="15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26" y="8"/>
                  </a:lnTo>
                  <a:lnTo>
                    <a:pt x="39" y="26"/>
                  </a:lnTo>
                  <a:lnTo>
                    <a:pt x="50" y="45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4" name="Freeform 58"/>
            <p:cNvSpPr>
              <a:spLocks/>
            </p:cNvSpPr>
            <p:nvPr/>
          </p:nvSpPr>
          <p:spPr bwMode="auto">
            <a:xfrm>
              <a:off x="1807" y="2410"/>
              <a:ext cx="57" cy="17"/>
            </a:xfrm>
            <a:custGeom>
              <a:avLst/>
              <a:gdLst>
                <a:gd name="T0" fmla="*/ 57 w 57"/>
                <a:gd name="T1" fmla="*/ 2 h 17"/>
                <a:gd name="T2" fmla="*/ 43 w 57"/>
                <a:gd name="T3" fmla="*/ 6 h 17"/>
                <a:gd name="T4" fmla="*/ 28 w 57"/>
                <a:gd name="T5" fmla="*/ 13 h 17"/>
                <a:gd name="T6" fmla="*/ 13 w 57"/>
                <a:gd name="T7" fmla="*/ 17 h 17"/>
                <a:gd name="T8" fmla="*/ 0 w 57"/>
                <a:gd name="T9" fmla="*/ 13 h 17"/>
                <a:gd name="T10" fmla="*/ 7 w 57"/>
                <a:gd name="T11" fmla="*/ 2 h 17"/>
                <a:gd name="T12" fmla="*/ 22 w 57"/>
                <a:gd name="T13" fmla="*/ 0 h 17"/>
                <a:gd name="T14" fmla="*/ 39 w 57"/>
                <a:gd name="T15" fmla="*/ 4 h 17"/>
                <a:gd name="T16" fmla="*/ 57 w 57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7">
                  <a:moveTo>
                    <a:pt x="57" y="2"/>
                  </a:moveTo>
                  <a:lnTo>
                    <a:pt x="43" y="6"/>
                  </a:lnTo>
                  <a:lnTo>
                    <a:pt x="28" y="13"/>
                  </a:lnTo>
                  <a:lnTo>
                    <a:pt x="13" y="17"/>
                  </a:lnTo>
                  <a:lnTo>
                    <a:pt x="0" y="13"/>
                  </a:lnTo>
                  <a:lnTo>
                    <a:pt x="7" y="2"/>
                  </a:lnTo>
                  <a:lnTo>
                    <a:pt x="22" y="0"/>
                  </a:lnTo>
                  <a:lnTo>
                    <a:pt x="39" y="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5" name="Freeform 59"/>
            <p:cNvSpPr>
              <a:spLocks/>
            </p:cNvSpPr>
            <p:nvPr/>
          </p:nvSpPr>
          <p:spPr bwMode="auto">
            <a:xfrm>
              <a:off x="1890" y="2410"/>
              <a:ext cx="43" cy="91"/>
            </a:xfrm>
            <a:custGeom>
              <a:avLst/>
              <a:gdLst>
                <a:gd name="T0" fmla="*/ 15 w 43"/>
                <a:gd name="T1" fmla="*/ 2 h 91"/>
                <a:gd name="T2" fmla="*/ 23 w 43"/>
                <a:gd name="T3" fmla="*/ 24 h 91"/>
                <a:gd name="T4" fmla="*/ 30 w 43"/>
                <a:gd name="T5" fmla="*/ 45 h 91"/>
                <a:gd name="T6" fmla="*/ 37 w 43"/>
                <a:gd name="T7" fmla="*/ 69 h 91"/>
                <a:gd name="T8" fmla="*/ 43 w 43"/>
                <a:gd name="T9" fmla="*/ 91 h 91"/>
                <a:gd name="T10" fmla="*/ 23 w 43"/>
                <a:gd name="T11" fmla="*/ 71 h 91"/>
                <a:gd name="T12" fmla="*/ 8 w 43"/>
                <a:gd name="T13" fmla="*/ 48 h 91"/>
                <a:gd name="T14" fmla="*/ 2 w 43"/>
                <a:gd name="T15" fmla="*/ 24 h 91"/>
                <a:gd name="T16" fmla="*/ 0 w 43"/>
                <a:gd name="T17" fmla="*/ 0 h 91"/>
                <a:gd name="T18" fmla="*/ 4 w 43"/>
                <a:gd name="T19" fmla="*/ 0 h 91"/>
                <a:gd name="T20" fmla="*/ 8 w 43"/>
                <a:gd name="T21" fmla="*/ 2 h 91"/>
                <a:gd name="T22" fmla="*/ 10 w 43"/>
                <a:gd name="T23" fmla="*/ 4 h 91"/>
                <a:gd name="T24" fmla="*/ 15 w 43"/>
                <a:gd name="T2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1">
                  <a:moveTo>
                    <a:pt x="15" y="2"/>
                  </a:moveTo>
                  <a:lnTo>
                    <a:pt x="23" y="24"/>
                  </a:lnTo>
                  <a:lnTo>
                    <a:pt x="30" y="45"/>
                  </a:lnTo>
                  <a:lnTo>
                    <a:pt x="37" y="69"/>
                  </a:lnTo>
                  <a:lnTo>
                    <a:pt x="43" y="91"/>
                  </a:lnTo>
                  <a:lnTo>
                    <a:pt x="23" y="71"/>
                  </a:lnTo>
                  <a:lnTo>
                    <a:pt x="8" y="48"/>
                  </a:lnTo>
                  <a:lnTo>
                    <a:pt x="2" y="2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6" name="Freeform 60"/>
            <p:cNvSpPr>
              <a:spLocks/>
            </p:cNvSpPr>
            <p:nvPr/>
          </p:nvSpPr>
          <p:spPr bwMode="auto">
            <a:xfrm>
              <a:off x="1711" y="2425"/>
              <a:ext cx="53" cy="89"/>
            </a:xfrm>
            <a:custGeom>
              <a:avLst/>
              <a:gdLst>
                <a:gd name="T0" fmla="*/ 53 w 53"/>
                <a:gd name="T1" fmla="*/ 2 h 89"/>
                <a:gd name="T2" fmla="*/ 44 w 53"/>
                <a:gd name="T3" fmla="*/ 17 h 89"/>
                <a:gd name="T4" fmla="*/ 29 w 53"/>
                <a:gd name="T5" fmla="*/ 33 h 89"/>
                <a:gd name="T6" fmla="*/ 22 w 53"/>
                <a:gd name="T7" fmla="*/ 50 h 89"/>
                <a:gd name="T8" fmla="*/ 31 w 53"/>
                <a:gd name="T9" fmla="*/ 69 h 89"/>
                <a:gd name="T10" fmla="*/ 33 w 53"/>
                <a:gd name="T11" fmla="*/ 72 h 89"/>
                <a:gd name="T12" fmla="*/ 40 w 53"/>
                <a:gd name="T13" fmla="*/ 76 h 89"/>
                <a:gd name="T14" fmla="*/ 42 w 53"/>
                <a:gd name="T15" fmla="*/ 78 h 89"/>
                <a:gd name="T16" fmla="*/ 42 w 53"/>
                <a:gd name="T17" fmla="*/ 85 h 89"/>
                <a:gd name="T18" fmla="*/ 37 w 53"/>
                <a:gd name="T19" fmla="*/ 85 h 89"/>
                <a:gd name="T20" fmla="*/ 35 w 53"/>
                <a:gd name="T21" fmla="*/ 85 h 89"/>
                <a:gd name="T22" fmla="*/ 33 w 53"/>
                <a:gd name="T23" fmla="*/ 87 h 89"/>
                <a:gd name="T24" fmla="*/ 31 w 53"/>
                <a:gd name="T25" fmla="*/ 89 h 89"/>
                <a:gd name="T26" fmla="*/ 22 w 53"/>
                <a:gd name="T27" fmla="*/ 87 h 89"/>
                <a:gd name="T28" fmla="*/ 11 w 53"/>
                <a:gd name="T29" fmla="*/ 80 h 89"/>
                <a:gd name="T30" fmla="*/ 3 w 53"/>
                <a:gd name="T31" fmla="*/ 72 h 89"/>
                <a:gd name="T32" fmla="*/ 0 w 53"/>
                <a:gd name="T33" fmla="*/ 59 h 89"/>
                <a:gd name="T34" fmla="*/ 5 w 53"/>
                <a:gd name="T35" fmla="*/ 39 h 89"/>
                <a:gd name="T36" fmla="*/ 11 w 53"/>
                <a:gd name="T37" fmla="*/ 17 h 89"/>
                <a:gd name="T38" fmla="*/ 24 w 53"/>
                <a:gd name="T39" fmla="*/ 0 h 89"/>
                <a:gd name="T40" fmla="*/ 53 w 53"/>
                <a:gd name="T4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9">
                  <a:moveTo>
                    <a:pt x="53" y="2"/>
                  </a:moveTo>
                  <a:lnTo>
                    <a:pt x="44" y="17"/>
                  </a:lnTo>
                  <a:lnTo>
                    <a:pt x="29" y="33"/>
                  </a:lnTo>
                  <a:lnTo>
                    <a:pt x="22" y="50"/>
                  </a:lnTo>
                  <a:lnTo>
                    <a:pt x="31" y="69"/>
                  </a:lnTo>
                  <a:lnTo>
                    <a:pt x="33" y="72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3" y="87"/>
                  </a:lnTo>
                  <a:lnTo>
                    <a:pt x="31" y="89"/>
                  </a:lnTo>
                  <a:lnTo>
                    <a:pt x="22" y="87"/>
                  </a:lnTo>
                  <a:lnTo>
                    <a:pt x="11" y="80"/>
                  </a:lnTo>
                  <a:lnTo>
                    <a:pt x="3" y="72"/>
                  </a:lnTo>
                  <a:lnTo>
                    <a:pt x="0" y="59"/>
                  </a:lnTo>
                  <a:lnTo>
                    <a:pt x="5" y="39"/>
                  </a:lnTo>
                  <a:lnTo>
                    <a:pt x="11" y="17"/>
                  </a:lnTo>
                  <a:lnTo>
                    <a:pt x="24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7" name="Freeform 61"/>
            <p:cNvSpPr>
              <a:spLocks/>
            </p:cNvSpPr>
            <p:nvPr/>
          </p:nvSpPr>
          <p:spPr bwMode="auto">
            <a:xfrm>
              <a:off x="3992" y="2434"/>
              <a:ext cx="100" cy="54"/>
            </a:xfrm>
            <a:custGeom>
              <a:avLst/>
              <a:gdLst>
                <a:gd name="T0" fmla="*/ 100 w 100"/>
                <a:gd name="T1" fmla="*/ 47 h 54"/>
                <a:gd name="T2" fmla="*/ 89 w 100"/>
                <a:gd name="T3" fmla="*/ 45 h 54"/>
                <a:gd name="T4" fmla="*/ 76 w 100"/>
                <a:gd name="T5" fmla="*/ 43 h 54"/>
                <a:gd name="T6" fmla="*/ 65 w 100"/>
                <a:gd name="T7" fmla="*/ 39 h 54"/>
                <a:gd name="T8" fmla="*/ 54 w 100"/>
                <a:gd name="T9" fmla="*/ 37 h 54"/>
                <a:gd name="T10" fmla="*/ 43 w 100"/>
                <a:gd name="T11" fmla="*/ 37 h 54"/>
                <a:gd name="T12" fmla="*/ 33 w 100"/>
                <a:gd name="T13" fmla="*/ 39 h 54"/>
                <a:gd name="T14" fmla="*/ 24 w 100"/>
                <a:gd name="T15" fmla="*/ 45 h 54"/>
                <a:gd name="T16" fmla="*/ 15 w 100"/>
                <a:gd name="T17" fmla="*/ 54 h 54"/>
                <a:gd name="T18" fmla="*/ 11 w 100"/>
                <a:gd name="T19" fmla="*/ 43 h 54"/>
                <a:gd name="T20" fmla="*/ 4 w 100"/>
                <a:gd name="T21" fmla="*/ 32 h 54"/>
                <a:gd name="T22" fmla="*/ 0 w 100"/>
                <a:gd name="T23" fmla="*/ 21 h 54"/>
                <a:gd name="T24" fmla="*/ 4 w 100"/>
                <a:gd name="T25" fmla="*/ 8 h 54"/>
                <a:gd name="T26" fmla="*/ 17 w 100"/>
                <a:gd name="T27" fmla="*/ 2 h 54"/>
                <a:gd name="T28" fmla="*/ 33 w 100"/>
                <a:gd name="T29" fmla="*/ 0 h 54"/>
                <a:gd name="T30" fmla="*/ 46 w 100"/>
                <a:gd name="T31" fmla="*/ 2 h 54"/>
                <a:gd name="T32" fmla="*/ 59 w 100"/>
                <a:gd name="T33" fmla="*/ 8 h 54"/>
                <a:gd name="T34" fmla="*/ 72 w 100"/>
                <a:gd name="T35" fmla="*/ 17 h 54"/>
                <a:gd name="T36" fmla="*/ 83 w 100"/>
                <a:gd name="T37" fmla="*/ 26 h 54"/>
                <a:gd name="T38" fmla="*/ 91 w 100"/>
                <a:gd name="T39" fmla="*/ 37 h 54"/>
                <a:gd name="T40" fmla="*/ 100 w 100"/>
                <a:gd name="T4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54">
                  <a:moveTo>
                    <a:pt x="100" y="47"/>
                  </a:moveTo>
                  <a:lnTo>
                    <a:pt x="89" y="45"/>
                  </a:lnTo>
                  <a:lnTo>
                    <a:pt x="76" y="43"/>
                  </a:lnTo>
                  <a:lnTo>
                    <a:pt x="65" y="39"/>
                  </a:lnTo>
                  <a:lnTo>
                    <a:pt x="54" y="37"/>
                  </a:lnTo>
                  <a:lnTo>
                    <a:pt x="43" y="37"/>
                  </a:lnTo>
                  <a:lnTo>
                    <a:pt x="33" y="39"/>
                  </a:lnTo>
                  <a:lnTo>
                    <a:pt x="24" y="45"/>
                  </a:lnTo>
                  <a:lnTo>
                    <a:pt x="15" y="54"/>
                  </a:lnTo>
                  <a:lnTo>
                    <a:pt x="11" y="43"/>
                  </a:lnTo>
                  <a:lnTo>
                    <a:pt x="4" y="32"/>
                  </a:lnTo>
                  <a:lnTo>
                    <a:pt x="0" y="21"/>
                  </a:lnTo>
                  <a:lnTo>
                    <a:pt x="4" y="8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9" y="8"/>
                  </a:lnTo>
                  <a:lnTo>
                    <a:pt x="72" y="17"/>
                  </a:lnTo>
                  <a:lnTo>
                    <a:pt x="83" y="26"/>
                  </a:lnTo>
                  <a:lnTo>
                    <a:pt x="91" y="37"/>
                  </a:lnTo>
                  <a:lnTo>
                    <a:pt x="10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8" name="Freeform 62"/>
            <p:cNvSpPr>
              <a:spLocks/>
            </p:cNvSpPr>
            <p:nvPr/>
          </p:nvSpPr>
          <p:spPr bwMode="auto">
            <a:xfrm>
              <a:off x="1590" y="2436"/>
              <a:ext cx="69" cy="106"/>
            </a:xfrm>
            <a:custGeom>
              <a:avLst/>
              <a:gdLst>
                <a:gd name="T0" fmla="*/ 28 w 69"/>
                <a:gd name="T1" fmla="*/ 32 h 106"/>
                <a:gd name="T2" fmla="*/ 39 w 69"/>
                <a:gd name="T3" fmla="*/ 48 h 106"/>
                <a:gd name="T4" fmla="*/ 52 w 69"/>
                <a:gd name="T5" fmla="*/ 61 h 106"/>
                <a:gd name="T6" fmla="*/ 65 w 69"/>
                <a:gd name="T7" fmla="*/ 74 h 106"/>
                <a:gd name="T8" fmla="*/ 69 w 69"/>
                <a:gd name="T9" fmla="*/ 89 h 106"/>
                <a:gd name="T10" fmla="*/ 59 w 69"/>
                <a:gd name="T11" fmla="*/ 95 h 106"/>
                <a:gd name="T12" fmla="*/ 45 w 69"/>
                <a:gd name="T13" fmla="*/ 102 h 106"/>
                <a:gd name="T14" fmla="*/ 30 w 69"/>
                <a:gd name="T15" fmla="*/ 106 h 106"/>
                <a:gd name="T16" fmla="*/ 13 w 69"/>
                <a:gd name="T17" fmla="*/ 106 h 106"/>
                <a:gd name="T18" fmla="*/ 17 w 69"/>
                <a:gd name="T19" fmla="*/ 93 h 106"/>
                <a:gd name="T20" fmla="*/ 24 w 69"/>
                <a:gd name="T21" fmla="*/ 82 h 106"/>
                <a:gd name="T22" fmla="*/ 32 w 69"/>
                <a:gd name="T23" fmla="*/ 72 h 106"/>
                <a:gd name="T24" fmla="*/ 45 w 69"/>
                <a:gd name="T25" fmla="*/ 65 h 106"/>
                <a:gd name="T26" fmla="*/ 28 w 69"/>
                <a:gd name="T27" fmla="*/ 56 h 106"/>
                <a:gd name="T28" fmla="*/ 11 w 69"/>
                <a:gd name="T29" fmla="*/ 52 h 106"/>
                <a:gd name="T30" fmla="*/ 0 w 69"/>
                <a:gd name="T31" fmla="*/ 43 h 106"/>
                <a:gd name="T32" fmla="*/ 6 w 69"/>
                <a:gd name="T33" fmla="*/ 26 h 106"/>
                <a:gd name="T34" fmla="*/ 13 w 69"/>
                <a:gd name="T35" fmla="*/ 15 h 106"/>
                <a:gd name="T36" fmla="*/ 24 w 69"/>
                <a:gd name="T37" fmla="*/ 9 h 106"/>
                <a:gd name="T38" fmla="*/ 37 w 69"/>
                <a:gd name="T39" fmla="*/ 4 h 106"/>
                <a:gd name="T40" fmla="*/ 48 w 69"/>
                <a:gd name="T41" fmla="*/ 0 h 106"/>
                <a:gd name="T42" fmla="*/ 69 w 69"/>
                <a:gd name="T43" fmla="*/ 4 h 106"/>
                <a:gd name="T44" fmla="*/ 28 w 69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6">
                  <a:moveTo>
                    <a:pt x="28" y="32"/>
                  </a:moveTo>
                  <a:lnTo>
                    <a:pt x="39" y="48"/>
                  </a:lnTo>
                  <a:lnTo>
                    <a:pt x="52" y="61"/>
                  </a:lnTo>
                  <a:lnTo>
                    <a:pt x="65" y="74"/>
                  </a:lnTo>
                  <a:lnTo>
                    <a:pt x="69" y="89"/>
                  </a:lnTo>
                  <a:lnTo>
                    <a:pt x="59" y="95"/>
                  </a:lnTo>
                  <a:lnTo>
                    <a:pt x="45" y="102"/>
                  </a:lnTo>
                  <a:lnTo>
                    <a:pt x="30" y="106"/>
                  </a:lnTo>
                  <a:lnTo>
                    <a:pt x="13" y="106"/>
                  </a:lnTo>
                  <a:lnTo>
                    <a:pt x="17" y="93"/>
                  </a:lnTo>
                  <a:lnTo>
                    <a:pt x="24" y="82"/>
                  </a:lnTo>
                  <a:lnTo>
                    <a:pt x="32" y="72"/>
                  </a:lnTo>
                  <a:lnTo>
                    <a:pt x="45" y="65"/>
                  </a:lnTo>
                  <a:lnTo>
                    <a:pt x="28" y="56"/>
                  </a:lnTo>
                  <a:lnTo>
                    <a:pt x="11" y="52"/>
                  </a:lnTo>
                  <a:lnTo>
                    <a:pt x="0" y="43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4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9" y="4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9" name="Freeform 63"/>
            <p:cNvSpPr>
              <a:spLocks/>
            </p:cNvSpPr>
            <p:nvPr/>
          </p:nvSpPr>
          <p:spPr bwMode="auto">
            <a:xfrm>
              <a:off x="1803" y="2445"/>
              <a:ext cx="65" cy="56"/>
            </a:xfrm>
            <a:custGeom>
              <a:avLst/>
              <a:gdLst>
                <a:gd name="T0" fmla="*/ 65 w 65"/>
                <a:gd name="T1" fmla="*/ 13 h 56"/>
                <a:gd name="T2" fmla="*/ 47 w 65"/>
                <a:gd name="T3" fmla="*/ 19 h 56"/>
                <a:gd name="T4" fmla="*/ 30 w 65"/>
                <a:gd name="T5" fmla="*/ 23 h 56"/>
                <a:gd name="T6" fmla="*/ 19 w 65"/>
                <a:gd name="T7" fmla="*/ 34 h 56"/>
                <a:gd name="T8" fmla="*/ 26 w 65"/>
                <a:gd name="T9" fmla="*/ 52 h 56"/>
                <a:gd name="T10" fmla="*/ 24 w 65"/>
                <a:gd name="T11" fmla="*/ 54 h 56"/>
                <a:gd name="T12" fmla="*/ 21 w 65"/>
                <a:gd name="T13" fmla="*/ 56 h 56"/>
                <a:gd name="T14" fmla="*/ 17 w 65"/>
                <a:gd name="T15" fmla="*/ 56 h 56"/>
                <a:gd name="T16" fmla="*/ 15 w 65"/>
                <a:gd name="T17" fmla="*/ 56 h 56"/>
                <a:gd name="T18" fmla="*/ 0 w 65"/>
                <a:gd name="T19" fmla="*/ 0 h 56"/>
                <a:gd name="T20" fmla="*/ 8 w 65"/>
                <a:gd name="T21" fmla="*/ 2 h 56"/>
                <a:gd name="T22" fmla="*/ 15 w 65"/>
                <a:gd name="T23" fmla="*/ 6 h 56"/>
                <a:gd name="T24" fmla="*/ 24 w 65"/>
                <a:gd name="T25" fmla="*/ 8 h 56"/>
                <a:gd name="T26" fmla="*/ 30 w 65"/>
                <a:gd name="T27" fmla="*/ 10 h 56"/>
                <a:gd name="T28" fmla="*/ 39 w 65"/>
                <a:gd name="T29" fmla="*/ 13 h 56"/>
                <a:gd name="T30" fmla="*/ 47 w 65"/>
                <a:gd name="T31" fmla="*/ 15 h 56"/>
                <a:gd name="T32" fmla="*/ 56 w 65"/>
                <a:gd name="T33" fmla="*/ 15 h 56"/>
                <a:gd name="T34" fmla="*/ 65 w 65"/>
                <a:gd name="T35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56">
                  <a:moveTo>
                    <a:pt x="65" y="13"/>
                  </a:moveTo>
                  <a:lnTo>
                    <a:pt x="47" y="19"/>
                  </a:lnTo>
                  <a:lnTo>
                    <a:pt x="30" y="23"/>
                  </a:lnTo>
                  <a:lnTo>
                    <a:pt x="19" y="34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47" y="15"/>
                  </a:lnTo>
                  <a:lnTo>
                    <a:pt x="56" y="15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0" name="Freeform 64"/>
            <p:cNvSpPr>
              <a:spLocks/>
            </p:cNvSpPr>
            <p:nvPr/>
          </p:nvSpPr>
          <p:spPr bwMode="auto">
            <a:xfrm>
              <a:off x="2066" y="2468"/>
              <a:ext cx="60" cy="16"/>
            </a:xfrm>
            <a:custGeom>
              <a:avLst/>
              <a:gdLst>
                <a:gd name="T0" fmla="*/ 60 w 60"/>
                <a:gd name="T1" fmla="*/ 5 h 16"/>
                <a:gd name="T2" fmla="*/ 47 w 60"/>
                <a:gd name="T3" fmla="*/ 9 h 16"/>
                <a:gd name="T4" fmla="*/ 30 w 60"/>
                <a:gd name="T5" fmla="*/ 11 h 16"/>
                <a:gd name="T6" fmla="*/ 15 w 60"/>
                <a:gd name="T7" fmla="*/ 13 h 16"/>
                <a:gd name="T8" fmla="*/ 0 w 60"/>
                <a:gd name="T9" fmla="*/ 16 h 16"/>
                <a:gd name="T10" fmla="*/ 0 w 60"/>
                <a:gd name="T11" fmla="*/ 0 h 16"/>
                <a:gd name="T12" fmla="*/ 60 w 6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60" y="5"/>
                  </a:moveTo>
                  <a:lnTo>
                    <a:pt x="47" y="9"/>
                  </a:lnTo>
                  <a:lnTo>
                    <a:pt x="30" y="11"/>
                  </a:lnTo>
                  <a:lnTo>
                    <a:pt x="15" y="1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1" name="Freeform 65"/>
            <p:cNvSpPr>
              <a:spLocks/>
            </p:cNvSpPr>
            <p:nvPr/>
          </p:nvSpPr>
          <p:spPr bwMode="auto">
            <a:xfrm>
              <a:off x="3790" y="2475"/>
              <a:ext cx="74" cy="46"/>
            </a:xfrm>
            <a:custGeom>
              <a:avLst/>
              <a:gdLst>
                <a:gd name="T0" fmla="*/ 74 w 74"/>
                <a:gd name="T1" fmla="*/ 26 h 46"/>
                <a:gd name="T2" fmla="*/ 70 w 74"/>
                <a:gd name="T3" fmla="*/ 24 h 46"/>
                <a:gd name="T4" fmla="*/ 65 w 74"/>
                <a:gd name="T5" fmla="*/ 22 h 46"/>
                <a:gd name="T6" fmla="*/ 61 w 74"/>
                <a:gd name="T7" fmla="*/ 22 h 46"/>
                <a:gd name="T8" fmla="*/ 57 w 74"/>
                <a:gd name="T9" fmla="*/ 22 h 46"/>
                <a:gd name="T10" fmla="*/ 54 w 74"/>
                <a:gd name="T11" fmla="*/ 28 h 46"/>
                <a:gd name="T12" fmla="*/ 50 w 74"/>
                <a:gd name="T13" fmla="*/ 35 h 46"/>
                <a:gd name="T14" fmla="*/ 43 w 74"/>
                <a:gd name="T15" fmla="*/ 41 h 46"/>
                <a:gd name="T16" fmla="*/ 37 w 74"/>
                <a:gd name="T17" fmla="*/ 46 h 46"/>
                <a:gd name="T18" fmla="*/ 30 w 74"/>
                <a:gd name="T19" fmla="*/ 37 h 46"/>
                <a:gd name="T20" fmla="*/ 22 w 74"/>
                <a:gd name="T21" fmla="*/ 26 h 46"/>
                <a:gd name="T22" fmla="*/ 13 w 74"/>
                <a:gd name="T23" fmla="*/ 15 h 46"/>
                <a:gd name="T24" fmla="*/ 0 w 74"/>
                <a:gd name="T25" fmla="*/ 9 h 46"/>
                <a:gd name="T26" fmla="*/ 11 w 74"/>
                <a:gd name="T27" fmla="*/ 6 h 46"/>
                <a:gd name="T28" fmla="*/ 22 w 74"/>
                <a:gd name="T29" fmla="*/ 4 h 46"/>
                <a:gd name="T30" fmla="*/ 35 w 74"/>
                <a:gd name="T31" fmla="*/ 2 h 46"/>
                <a:gd name="T32" fmla="*/ 48 w 74"/>
                <a:gd name="T33" fmla="*/ 0 h 46"/>
                <a:gd name="T34" fmla="*/ 59 w 74"/>
                <a:gd name="T35" fmla="*/ 0 h 46"/>
                <a:gd name="T36" fmla="*/ 67 w 74"/>
                <a:gd name="T37" fmla="*/ 4 h 46"/>
                <a:gd name="T38" fmla="*/ 72 w 74"/>
                <a:gd name="T39" fmla="*/ 13 h 46"/>
                <a:gd name="T40" fmla="*/ 74 w 74"/>
                <a:gd name="T4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46">
                  <a:moveTo>
                    <a:pt x="74" y="26"/>
                  </a:moveTo>
                  <a:lnTo>
                    <a:pt x="70" y="24"/>
                  </a:lnTo>
                  <a:lnTo>
                    <a:pt x="65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8"/>
                  </a:lnTo>
                  <a:lnTo>
                    <a:pt x="50" y="35"/>
                  </a:lnTo>
                  <a:lnTo>
                    <a:pt x="43" y="41"/>
                  </a:lnTo>
                  <a:lnTo>
                    <a:pt x="37" y="46"/>
                  </a:lnTo>
                  <a:lnTo>
                    <a:pt x="30" y="37"/>
                  </a:lnTo>
                  <a:lnTo>
                    <a:pt x="22" y="26"/>
                  </a:lnTo>
                  <a:lnTo>
                    <a:pt x="13" y="15"/>
                  </a:lnTo>
                  <a:lnTo>
                    <a:pt x="0" y="9"/>
                  </a:lnTo>
                  <a:lnTo>
                    <a:pt x="11" y="6"/>
                  </a:lnTo>
                  <a:lnTo>
                    <a:pt x="22" y="4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72" y="13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2" name="Freeform 66"/>
            <p:cNvSpPr>
              <a:spLocks/>
            </p:cNvSpPr>
            <p:nvPr/>
          </p:nvSpPr>
          <p:spPr bwMode="auto">
            <a:xfrm>
              <a:off x="3825" y="2488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0 h 13"/>
                <a:gd name="T4" fmla="*/ 6 w 11"/>
                <a:gd name="T5" fmla="*/ 13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3" name="Freeform 67"/>
            <p:cNvSpPr>
              <a:spLocks/>
            </p:cNvSpPr>
            <p:nvPr/>
          </p:nvSpPr>
          <p:spPr bwMode="auto">
            <a:xfrm>
              <a:off x="3386" y="2494"/>
              <a:ext cx="50" cy="100"/>
            </a:xfrm>
            <a:custGeom>
              <a:avLst/>
              <a:gdLst>
                <a:gd name="T0" fmla="*/ 35 w 50"/>
                <a:gd name="T1" fmla="*/ 3 h 100"/>
                <a:gd name="T2" fmla="*/ 39 w 50"/>
                <a:gd name="T3" fmla="*/ 27 h 100"/>
                <a:gd name="T4" fmla="*/ 46 w 50"/>
                <a:gd name="T5" fmla="*/ 50 h 100"/>
                <a:gd name="T6" fmla="*/ 50 w 50"/>
                <a:gd name="T7" fmla="*/ 76 h 100"/>
                <a:gd name="T8" fmla="*/ 50 w 50"/>
                <a:gd name="T9" fmla="*/ 100 h 100"/>
                <a:gd name="T10" fmla="*/ 39 w 50"/>
                <a:gd name="T11" fmla="*/ 96 h 100"/>
                <a:gd name="T12" fmla="*/ 26 w 50"/>
                <a:gd name="T13" fmla="*/ 89 h 100"/>
                <a:gd name="T14" fmla="*/ 15 w 50"/>
                <a:gd name="T15" fmla="*/ 81 h 100"/>
                <a:gd name="T16" fmla="*/ 11 w 50"/>
                <a:gd name="T17" fmla="*/ 68 h 100"/>
                <a:gd name="T18" fmla="*/ 4 w 50"/>
                <a:gd name="T19" fmla="*/ 46 h 100"/>
                <a:gd name="T20" fmla="*/ 0 w 50"/>
                <a:gd name="T21" fmla="*/ 18 h 100"/>
                <a:gd name="T22" fmla="*/ 7 w 50"/>
                <a:gd name="T23" fmla="*/ 0 h 100"/>
                <a:gd name="T24" fmla="*/ 35 w 50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00">
                  <a:moveTo>
                    <a:pt x="35" y="3"/>
                  </a:moveTo>
                  <a:lnTo>
                    <a:pt x="39" y="27"/>
                  </a:lnTo>
                  <a:lnTo>
                    <a:pt x="46" y="50"/>
                  </a:lnTo>
                  <a:lnTo>
                    <a:pt x="50" y="76"/>
                  </a:lnTo>
                  <a:lnTo>
                    <a:pt x="50" y="100"/>
                  </a:lnTo>
                  <a:lnTo>
                    <a:pt x="39" y="96"/>
                  </a:lnTo>
                  <a:lnTo>
                    <a:pt x="26" y="89"/>
                  </a:lnTo>
                  <a:lnTo>
                    <a:pt x="15" y="81"/>
                  </a:lnTo>
                  <a:lnTo>
                    <a:pt x="11" y="68"/>
                  </a:lnTo>
                  <a:lnTo>
                    <a:pt x="4" y="46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4" name="Freeform 68"/>
            <p:cNvSpPr>
              <a:spLocks/>
            </p:cNvSpPr>
            <p:nvPr/>
          </p:nvSpPr>
          <p:spPr bwMode="auto">
            <a:xfrm>
              <a:off x="3673" y="2490"/>
              <a:ext cx="97" cy="46"/>
            </a:xfrm>
            <a:custGeom>
              <a:avLst/>
              <a:gdLst>
                <a:gd name="T0" fmla="*/ 78 w 97"/>
                <a:gd name="T1" fmla="*/ 44 h 46"/>
                <a:gd name="T2" fmla="*/ 71 w 97"/>
                <a:gd name="T3" fmla="*/ 35 h 46"/>
                <a:gd name="T4" fmla="*/ 61 w 97"/>
                <a:gd name="T5" fmla="*/ 26 h 46"/>
                <a:gd name="T6" fmla="*/ 48 w 97"/>
                <a:gd name="T7" fmla="*/ 20 h 46"/>
                <a:gd name="T8" fmla="*/ 32 w 97"/>
                <a:gd name="T9" fmla="*/ 18 h 46"/>
                <a:gd name="T10" fmla="*/ 6 w 97"/>
                <a:gd name="T11" fmla="*/ 46 h 46"/>
                <a:gd name="T12" fmla="*/ 4 w 97"/>
                <a:gd name="T13" fmla="*/ 37 h 46"/>
                <a:gd name="T14" fmla="*/ 2 w 97"/>
                <a:gd name="T15" fmla="*/ 26 h 46"/>
                <a:gd name="T16" fmla="*/ 0 w 97"/>
                <a:gd name="T17" fmla="*/ 18 h 46"/>
                <a:gd name="T18" fmla="*/ 0 w 97"/>
                <a:gd name="T19" fmla="*/ 7 h 46"/>
                <a:gd name="T20" fmla="*/ 13 w 97"/>
                <a:gd name="T21" fmla="*/ 4 h 46"/>
                <a:gd name="T22" fmla="*/ 26 w 97"/>
                <a:gd name="T23" fmla="*/ 4 h 46"/>
                <a:gd name="T24" fmla="*/ 37 w 97"/>
                <a:gd name="T25" fmla="*/ 4 h 46"/>
                <a:gd name="T26" fmla="*/ 50 w 97"/>
                <a:gd name="T27" fmla="*/ 7 h 46"/>
                <a:gd name="T28" fmla="*/ 61 w 97"/>
                <a:gd name="T29" fmla="*/ 7 h 46"/>
                <a:gd name="T30" fmla="*/ 74 w 97"/>
                <a:gd name="T31" fmla="*/ 7 h 46"/>
                <a:gd name="T32" fmla="*/ 84 w 97"/>
                <a:gd name="T33" fmla="*/ 4 h 46"/>
                <a:gd name="T34" fmla="*/ 97 w 97"/>
                <a:gd name="T35" fmla="*/ 0 h 46"/>
                <a:gd name="T36" fmla="*/ 87 w 97"/>
                <a:gd name="T37" fmla="*/ 11 h 46"/>
                <a:gd name="T38" fmla="*/ 89 w 97"/>
                <a:gd name="T39" fmla="*/ 24 h 46"/>
                <a:gd name="T40" fmla="*/ 91 w 97"/>
                <a:gd name="T41" fmla="*/ 35 h 46"/>
                <a:gd name="T42" fmla="*/ 78 w 97"/>
                <a:gd name="T4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46">
                  <a:moveTo>
                    <a:pt x="78" y="44"/>
                  </a:moveTo>
                  <a:lnTo>
                    <a:pt x="71" y="35"/>
                  </a:lnTo>
                  <a:lnTo>
                    <a:pt x="61" y="26"/>
                  </a:lnTo>
                  <a:lnTo>
                    <a:pt x="48" y="20"/>
                  </a:lnTo>
                  <a:lnTo>
                    <a:pt x="32" y="18"/>
                  </a:lnTo>
                  <a:lnTo>
                    <a:pt x="6" y="46"/>
                  </a:lnTo>
                  <a:lnTo>
                    <a:pt x="4" y="37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3" y="4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50" y="7"/>
                  </a:lnTo>
                  <a:lnTo>
                    <a:pt x="61" y="7"/>
                  </a:lnTo>
                  <a:lnTo>
                    <a:pt x="74" y="7"/>
                  </a:lnTo>
                  <a:lnTo>
                    <a:pt x="84" y="4"/>
                  </a:lnTo>
                  <a:lnTo>
                    <a:pt x="97" y="0"/>
                  </a:lnTo>
                  <a:lnTo>
                    <a:pt x="87" y="11"/>
                  </a:lnTo>
                  <a:lnTo>
                    <a:pt x="89" y="24"/>
                  </a:lnTo>
                  <a:lnTo>
                    <a:pt x="91" y="35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5" name="Freeform 69"/>
            <p:cNvSpPr>
              <a:spLocks/>
            </p:cNvSpPr>
            <p:nvPr/>
          </p:nvSpPr>
          <p:spPr bwMode="auto">
            <a:xfrm>
              <a:off x="3458" y="2494"/>
              <a:ext cx="84" cy="109"/>
            </a:xfrm>
            <a:custGeom>
              <a:avLst/>
              <a:gdLst>
                <a:gd name="T0" fmla="*/ 84 w 84"/>
                <a:gd name="T1" fmla="*/ 7 h 109"/>
                <a:gd name="T2" fmla="*/ 76 w 84"/>
                <a:gd name="T3" fmla="*/ 7 h 109"/>
                <a:gd name="T4" fmla="*/ 67 w 84"/>
                <a:gd name="T5" fmla="*/ 7 h 109"/>
                <a:gd name="T6" fmla="*/ 61 w 84"/>
                <a:gd name="T7" fmla="*/ 11 h 109"/>
                <a:gd name="T8" fmla="*/ 54 w 84"/>
                <a:gd name="T9" fmla="*/ 16 h 109"/>
                <a:gd name="T10" fmla="*/ 56 w 84"/>
                <a:gd name="T11" fmla="*/ 40 h 109"/>
                <a:gd name="T12" fmla="*/ 58 w 84"/>
                <a:gd name="T13" fmla="*/ 63 h 109"/>
                <a:gd name="T14" fmla="*/ 56 w 84"/>
                <a:gd name="T15" fmla="*/ 87 h 109"/>
                <a:gd name="T16" fmla="*/ 56 w 84"/>
                <a:gd name="T17" fmla="*/ 109 h 109"/>
                <a:gd name="T18" fmla="*/ 32 w 84"/>
                <a:gd name="T19" fmla="*/ 92 h 109"/>
                <a:gd name="T20" fmla="*/ 28 w 84"/>
                <a:gd name="T21" fmla="*/ 66 h 109"/>
                <a:gd name="T22" fmla="*/ 24 w 84"/>
                <a:gd name="T23" fmla="*/ 40 h 109"/>
                <a:gd name="T24" fmla="*/ 0 w 84"/>
                <a:gd name="T25" fmla="*/ 20 h 109"/>
                <a:gd name="T26" fmla="*/ 0 w 84"/>
                <a:gd name="T27" fmla="*/ 9 h 109"/>
                <a:gd name="T28" fmla="*/ 8 w 84"/>
                <a:gd name="T29" fmla="*/ 5 h 109"/>
                <a:gd name="T30" fmla="*/ 21 w 84"/>
                <a:gd name="T31" fmla="*/ 3 h 109"/>
                <a:gd name="T32" fmla="*/ 30 w 84"/>
                <a:gd name="T33" fmla="*/ 0 h 109"/>
                <a:gd name="T34" fmla="*/ 84 w 84"/>
                <a:gd name="T35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09">
                  <a:moveTo>
                    <a:pt x="84" y="7"/>
                  </a:moveTo>
                  <a:lnTo>
                    <a:pt x="76" y="7"/>
                  </a:lnTo>
                  <a:lnTo>
                    <a:pt x="67" y="7"/>
                  </a:lnTo>
                  <a:lnTo>
                    <a:pt x="61" y="11"/>
                  </a:lnTo>
                  <a:lnTo>
                    <a:pt x="54" y="16"/>
                  </a:lnTo>
                  <a:lnTo>
                    <a:pt x="56" y="40"/>
                  </a:lnTo>
                  <a:lnTo>
                    <a:pt x="58" y="63"/>
                  </a:lnTo>
                  <a:lnTo>
                    <a:pt x="56" y="87"/>
                  </a:lnTo>
                  <a:lnTo>
                    <a:pt x="56" y="109"/>
                  </a:lnTo>
                  <a:lnTo>
                    <a:pt x="32" y="92"/>
                  </a:lnTo>
                  <a:lnTo>
                    <a:pt x="28" y="66"/>
                  </a:lnTo>
                  <a:lnTo>
                    <a:pt x="24" y="40"/>
                  </a:lnTo>
                  <a:lnTo>
                    <a:pt x="0" y="20"/>
                  </a:lnTo>
                  <a:lnTo>
                    <a:pt x="0" y="9"/>
                  </a:lnTo>
                  <a:lnTo>
                    <a:pt x="8" y="5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6" name="Freeform 70"/>
            <p:cNvSpPr>
              <a:spLocks/>
            </p:cNvSpPr>
            <p:nvPr/>
          </p:nvSpPr>
          <p:spPr bwMode="auto">
            <a:xfrm>
              <a:off x="3214" y="2525"/>
              <a:ext cx="83" cy="121"/>
            </a:xfrm>
            <a:custGeom>
              <a:avLst/>
              <a:gdLst>
                <a:gd name="T0" fmla="*/ 72 w 83"/>
                <a:gd name="T1" fmla="*/ 0 h 121"/>
                <a:gd name="T2" fmla="*/ 76 w 83"/>
                <a:gd name="T3" fmla="*/ 11 h 121"/>
                <a:gd name="T4" fmla="*/ 83 w 83"/>
                <a:gd name="T5" fmla="*/ 24 h 121"/>
                <a:gd name="T6" fmla="*/ 83 w 83"/>
                <a:gd name="T7" fmla="*/ 35 h 121"/>
                <a:gd name="T8" fmla="*/ 76 w 83"/>
                <a:gd name="T9" fmla="*/ 39 h 121"/>
                <a:gd name="T10" fmla="*/ 76 w 83"/>
                <a:gd name="T11" fmla="*/ 41 h 121"/>
                <a:gd name="T12" fmla="*/ 76 w 83"/>
                <a:gd name="T13" fmla="*/ 45 h 121"/>
                <a:gd name="T14" fmla="*/ 79 w 83"/>
                <a:gd name="T15" fmla="*/ 48 h 121"/>
                <a:gd name="T16" fmla="*/ 81 w 83"/>
                <a:gd name="T17" fmla="*/ 50 h 121"/>
                <a:gd name="T18" fmla="*/ 70 w 83"/>
                <a:gd name="T19" fmla="*/ 54 h 121"/>
                <a:gd name="T20" fmla="*/ 61 w 83"/>
                <a:gd name="T21" fmla="*/ 61 h 121"/>
                <a:gd name="T22" fmla="*/ 53 w 83"/>
                <a:gd name="T23" fmla="*/ 67 h 121"/>
                <a:gd name="T24" fmla="*/ 40 w 83"/>
                <a:gd name="T25" fmla="*/ 69 h 121"/>
                <a:gd name="T26" fmla="*/ 35 w 83"/>
                <a:gd name="T27" fmla="*/ 82 h 121"/>
                <a:gd name="T28" fmla="*/ 37 w 83"/>
                <a:gd name="T29" fmla="*/ 95 h 121"/>
                <a:gd name="T30" fmla="*/ 40 w 83"/>
                <a:gd name="T31" fmla="*/ 108 h 121"/>
                <a:gd name="T32" fmla="*/ 35 w 83"/>
                <a:gd name="T33" fmla="*/ 121 h 121"/>
                <a:gd name="T34" fmla="*/ 18 w 83"/>
                <a:gd name="T35" fmla="*/ 98 h 121"/>
                <a:gd name="T36" fmla="*/ 11 w 83"/>
                <a:gd name="T37" fmla="*/ 69 h 121"/>
                <a:gd name="T38" fmla="*/ 7 w 83"/>
                <a:gd name="T39" fmla="*/ 39 h 121"/>
                <a:gd name="T40" fmla="*/ 0 w 83"/>
                <a:gd name="T41" fmla="*/ 11 h 121"/>
                <a:gd name="T42" fmla="*/ 9 w 83"/>
                <a:gd name="T43" fmla="*/ 6 h 121"/>
                <a:gd name="T44" fmla="*/ 18 w 83"/>
                <a:gd name="T45" fmla="*/ 2 h 121"/>
                <a:gd name="T46" fmla="*/ 24 w 83"/>
                <a:gd name="T47" fmla="*/ 0 h 121"/>
                <a:gd name="T48" fmla="*/ 33 w 83"/>
                <a:gd name="T49" fmla="*/ 0 h 121"/>
                <a:gd name="T50" fmla="*/ 42 w 83"/>
                <a:gd name="T51" fmla="*/ 0 h 121"/>
                <a:gd name="T52" fmla="*/ 53 w 83"/>
                <a:gd name="T53" fmla="*/ 0 h 121"/>
                <a:gd name="T54" fmla="*/ 61 w 83"/>
                <a:gd name="T55" fmla="*/ 0 h 121"/>
                <a:gd name="T56" fmla="*/ 72 w 83"/>
                <a:gd name="T5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21">
                  <a:moveTo>
                    <a:pt x="72" y="0"/>
                  </a:moveTo>
                  <a:lnTo>
                    <a:pt x="76" y="11"/>
                  </a:lnTo>
                  <a:lnTo>
                    <a:pt x="83" y="24"/>
                  </a:lnTo>
                  <a:lnTo>
                    <a:pt x="83" y="35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70" y="54"/>
                  </a:lnTo>
                  <a:lnTo>
                    <a:pt x="61" y="61"/>
                  </a:lnTo>
                  <a:lnTo>
                    <a:pt x="53" y="67"/>
                  </a:lnTo>
                  <a:lnTo>
                    <a:pt x="40" y="69"/>
                  </a:lnTo>
                  <a:lnTo>
                    <a:pt x="35" y="82"/>
                  </a:lnTo>
                  <a:lnTo>
                    <a:pt x="37" y="95"/>
                  </a:lnTo>
                  <a:lnTo>
                    <a:pt x="40" y="108"/>
                  </a:lnTo>
                  <a:lnTo>
                    <a:pt x="35" y="121"/>
                  </a:lnTo>
                  <a:lnTo>
                    <a:pt x="18" y="98"/>
                  </a:lnTo>
                  <a:lnTo>
                    <a:pt x="11" y="69"/>
                  </a:lnTo>
                  <a:lnTo>
                    <a:pt x="7" y="39"/>
                  </a:lnTo>
                  <a:lnTo>
                    <a:pt x="0" y="11"/>
                  </a:lnTo>
                  <a:lnTo>
                    <a:pt x="9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7" name="Freeform 71"/>
            <p:cNvSpPr>
              <a:spLocks/>
            </p:cNvSpPr>
            <p:nvPr/>
          </p:nvSpPr>
          <p:spPr bwMode="auto">
            <a:xfrm>
              <a:off x="3332" y="2538"/>
              <a:ext cx="30" cy="91"/>
            </a:xfrm>
            <a:custGeom>
              <a:avLst/>
              <a:gdLst>
                <a:gd name="T0" fmla="*/ 28 w 30"/>
                <a:gd name="T1" fmla="*/ 2 h 91"/>
                <a:gd name="T2" fmla="*/ 30 w 30"/>
                <a:gd name="T3" fmla="*/ 89 h 91"/>
                <a:gd name="T4" fmla="*/ 17 w 30"/>
                <a:gd name="T5" fmla="*/ 91 h 91"/>
                <a:gd name="T6" fmla="*/ 8 w 30"/>
                <a:gd name="T7" fmla="*/ 82 h 91"/>
                <a:gd name="T8" fmla="*/ 4 w 30"/>
                <a:gd name="T9" fmla="*/ 69 h 91"/>
                <a:gd name="T10" fmla="*/ 0 w 30"/>
                <a:gd name="T11" fmla="*/ 56 h 91"/>
                <a:gd name="T12" fmla="*/ 0 w 30"/>
                <a:gd name="T13" fmla="*/ 35 h 91"/>
                <a:gd name="T14" fmla="*/ 2 w 30"/>
                <a:gd name="T15" fmla="*/ 13 h 91"/>
                <a:gd name="T16" fmla="*/ 8 w 30"/>
                <a:gd name="T17" fmla="*/ 0 h 91"/>
                <a:gd name="T18" fmla="*/ 28 w 30"/>
                <a:gd name="T1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1">
                  <a:moveTo>
                    <a:pt x="28" y="2"/>
                  </a:moveTo>
                  <a:lnTo>
                    <a:pt x="30" y="89"/>
                  </a:lnTo>
                  <a:lnTo>
                    <a:pt x="17" y="91"/>
                  </a:lnTo>
                  <a:lnTo>
                    <a:pt x="8" y="82"/>
                  </a:lnTo>
                  <a:lnTo>
                    <a:pt x="4" y="69"/>
                  </a:lnTo>
                  <a:lnTo>
                    <a:pt x="0" y="56"/>
                  </a:lnTo>
                  <a:lnTo>
                    <a:pt x="0" y="35"/>
                  </a:lnTo>
                  <a:lnTo>
                    <a:pt x="2" y="13"/>
                  </a:lnTo>
                  <a:lnTo>
                    <a:pt x="8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8" name="Freeform 72"/>
            <p:cNvSpPr>
              <a:spLocks/>
            </p:cNvSpPr>
            <p:nvPr/>
          </p:nvSpPr>
          <p:spPr bwMode="auto">
            <a:xfrm>
              <a:off x="3245" y="2536"/>
              <a:ext cx="30" cy="39"/>
            </a:xfrm>
            <a:custGeom>
              <a:avLst/>
              <a:gdLst>
                <a:gd name="T0" fmla="*/ 30 w 30"/>
                <a:gd name="T1" fmla="*/ 39 h 39"/>
                <a:gd name="T2" fmla="*/ 24 w 30"/>
                <a:gd name="T3" fmla="*/ 39 h 39"/>
                <a:gd name="T4" fmla="*/ 17 w 30"/>
                <a:gd name="T5" fmla="*/ 37 h 39"/>
                <a:gd name="T6" fmla="*/ 11 w 30"/>
                <a:gd name="T7" fmla="*/ 37 h 39"/>
                <a:gd name="T8" fmla="*/ 4 w 30"/>
                <a:gd name="T9" fmla="*/ 37 h 39"/>
                <a:gd name="T10" fmla="*/ 2 w 30"/>
                <a:gd name="T11" fmla="*/ 30 h 39"/>
                <a:gd name="T12" fmla="*/ 0 w 30"/>
                <a:gd name="T13" fmla="*/ 21 h 39"/>
                <a:gd name="T14" fmla="*/ 0 w 30"/>
                <a:gd name="T15" fmla="*/ 15 h 39"/>
                <a:gd name="T16" fmla="*/ 0 w 30"/>
                <a:gd name="T17" fmla="*/ 6 h 39"/>
                <a:gd name="T18" fmla="*/ 4 w 30"/>
                <a:gd name="T19" fmla="*/ 4 h 39"/>
                <a:gd name="T20" fmla="*/ 6 w 30"/>
                <a:gd name="T21" fmla="*/ 2 h 39"/>
                <a:gd name="T22" fmla="*/ 11 w 30"/>
                <a:gd name="T23" fmla="*/ 2 h 39"/>
                <a:gd name="T24" fmla="*/ 15 w 30"/>
                <a:gd name="T25" fmla="*/ 0 h 39"/>
                <a:gd name="T26" fmla="*/ 22 w 30"/>
                <a:gd name="T27" fmla="*/ 8 h 39"/>
                <a:gd name="T28" fmla="*/ 26 w 30"/>
                <a:gd name="T29" fmla="*/ 19 h 39"/>
                <a:gd name="T30" fmla="*/ 28 w 30"/>
                <a:gd name="T31" fmla="*/ 28 h 39"/>
                <a:gd name="T32" fmla="*/ 30 w 30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9">
                  <a:moveTo>
                    <a:pt x="30" y="39"/>
                  </a:moveTo>
                  <a:lnTo>
                    <a:pt x="24" y="39"/>
                  </a:lnTo>
                  <a:lnTo>
                    <a:pt x="17" y="37"/>
                  </a:lnTo>
                  <a:lnTo>
                    <a:pt x="11" y="37"/>
                  </a:lnTo>
                  <a:lnTo>
                    <a:pt x="4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2" y="8"/>
                  </a:lnTo>
                  <a:lnTo>
                    <a:pt x="26" y="19"/>
                  </a:lnTo>
                  <a:lnTo>
                    <a:pt x="28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9" name="Freeform 73"/>
            <p:cNvSpPr>
              <a:spLocks/>
            </p:cNvSpPr>
            <p:nvPr/>
          </p:nvSpPr>
          <p:spPr bwMode="auto">
            <a:xfrm>
              <a:off x="1616" y="2542"/>
              <a:ext cx="3010" cy="506"/>
            </a:xfrm>
            <a:custGeom>
              <a:avLst/>
              <a:gdLst>
                <a:gd name="T0" fmla="*/ 2934 w 3010"/>
                <a:gd name="T1" fmla="*/ 54 h 506"/>
                <a:gd name="T2" fmla="*/ 2841 w 3010"/>
                <a:gd name="T3" fmla="*/ 70 h 506"/>
                <a:gd name="T4" fmla="*/ 2747 w 3010"/>
                <a:gd name="T5" fmla="*/ 89 h 506"/>
                <a:gd name="T6" fmla="*/ 2652 w 3010"/>
                <a:gd name="T7" fmla="*/ 102 h 506"/>
                <a:gd name="T8" fmla="*/ 2541 w 3010"/>
                <a:gd name="T9" fmla="*/ 115 h 506"/>
                <a:gd name="T10" fmla="*/ 2428 w 3010"/>
                <a:gd name="T11" fmla="*/ 128 h 506"/>
                <a:gd name="T12" fmla="*/ 2250 w 3010"/>
                <a:gd name="T13" fmla="*/ 150 h 506"/>
                <a:gd name="T14" fmla="*/ 2048 w 3010"/>
                <a:gd name="T15" fmla="*/ 183 h 506"/>
                <a:gd name="T16" fmla="*/ 1848 w 3010"/>
                <a:gd name="T17" fmla="*/ 213 h 506"/>
                <a:gd name="T18" fmla="*/ 1646 w 3010"/>
                <a:gd name="T19" fmla="*/ 241 h 506"/>
                <a:gd name="T20" fmla="*/ 1553 w 3010"/>
                <a:gd name="T21" fmla="*/ 256 h 506"/>
                <a:gd name="T22" fmla="*/ 1466 w 3010"/>
                <a:gd name="T23" fmla="*/ 274 h 506"/>
                <a:gd name="T24" fmla="*/ 1364 w 3010"/>
                <a:gd name="T25" fmla="*/ 293 h 506"/>
                <a:gd name="T26" fmla="*/ 1262 w 3010"/>
                <a:gd name="T27" fmla="*/ 311 h 506"/>
                <a:gd name="T28" fmla="*/ 1155 w 3010"/>
                <a:gd name="T29" fmla="*/ 330 h 506"/>
                <a:gd name="T30" fmla="*/ 1034 w 3010"/>
                <a:gd name="T31" fmla="*/ 343 h 506"/>
                <a:gd name="T32" fmla="*/ 910 w 3010"/>
                <a:gd name="T33" fmla="*/ 367 h 506"/>
                <a:gd name="T34" fmla="*/ 786 w 3010"/>
                <a:gd name="T35" fmla="*/ 391 h 506"/>
                <a:gd name="T36" fmla="*/ 660 w 3010"/>
                <a:gd name="T37" fmla="*/ 406 h 506"/>
                <a:gd name="T38" fmla="*/ 526 w 3010"/>
                <a:gd name="T39" fmla="*/ 423 h 506"/>
                <a:gd name="T40" fmla="*/ 382 w 3010"/>
                <a:gd name="T41" fmla="*/ 447 h 506"/>
                <a:gd name="T42" fmla="*/ 239 w 3010"/>
                <a:gd name="T43" fmla="*/ 471 h 506"/>
                <a:gd name="T44" fmla="*/ 98 w 3010"/>
                <a:gd name="T45" fmla="*/ 491 h 506"/>
                <a:gd name="T46" fmla="*/ 19 w 3010"/>
                <a:gd name="T47" fmla="*/ 497 h 506"/>
                <a:gd name="T48" fmla="*/ 0 w 3010"/>
                <a:gd name="T49" fmla="*/ 482 h 506"/>
                <a:gd name="T50" fmla="*/ 61 w 3010"/>
                <a:gd name="T51" fmla="*/ 463 h 506"/>
                <a:gd name="T52" fmla="*/ 143 w 3010"/>
                <a:gd name="T53" fmla="*/ 452 h 506"/>
                <a:gd name="T54" fmla="*/ 228 w 3010"/>
                <a:gd name="T55" fmla="*/ 432 h 506"/>
                <a:gd name="T56" fmla="*/ 317 w 3010"/>
                <a:gd name="T57" fmla="*/ 415 h 506"/>
                <a:gd name="T58" fmla="*/ 406 w 3010"/>
                <a:gd name="T59" fmla="*/ 400 h 506"/>
                <a:gd name="T60" fmla="*/ 495 w 3010"/>
                <a:gd name="T61" fmla="*/ 387 h 506"/>
                <a:gd name="T62" fmla="*/ 606 w 3010"/>
                <a:gd name="T63" fmla="*/ 371 h 506"/>
                <a:gd name="T64" fmla="*/ 721 w 3010"/>
                <a:gd name="T65" fmla="*/ 350 h 506"/>
                <a:gd name="T66" fmla="*/ 782 w 3010"/>
                <a:gd name="T67" fmla="*/ 339 h 506"/>
                <a:gd name="T68" fmla="*/ 938 w 3010"/>
                <a:gd name="T69" fmla="*/ 315 h 506"/>
                <a:gd name="T70" fmla="*/ 1140 w 3010"/>
                <a:gd name="T71" fmla="*/ 280 h 506"/>
                <a:gd name="T72" fmla="*/ 1342 w 3010"/>
                <a:gd name="T73" fmla="*/ 248 h 506"/>
                <a:gd name="T74" fmla="*/ 1549 w 3010"/>
                <a:gd name="T75" fmla="*/ 219 h 506"/>
                <a:gd name="T76" fmla="*/ 1701 w 3010"/>
                <a:gd name="T77" fmla="*/ 198 h 506"/>
                <a:gd name="T78" fmla="*/ 1840 w 3010"/>
                <a:gd name="T79" fmla="*/ 176 h 506"/>
                <a:gd name="T80" fmla="*/ 1979 w 3010"/>
                <a:gd name="T81" fmla="*/ 154 h 506"/>
                <a:gd name="T82" fmla="*/ 2113 w 3010"/>
                <a:gd name="T83" fmla="*/ 126 h 506"/>
                <a:gd name="T84" fmla="*/ 2294 w 3010"/>
                <a:gd name="T85" fmla="*/ 107 h 506"/>
                <a:gd name="T86" fmla="*/ 2493 w 3010"/>
                <a:gd name="T87" fmla="*/ 83 h 506"/>
                <a:gd name="T88" fmla="*/ 2695 w 3010"/>
                <a:gd name="T89" fmla="*/ 54 h 506"/>
                <a:gd name="T90" fmla="*/ 2895 w 3010"/>
                <a:gd name="T91" fmla="*/ 26 h 506"/>
                <a:gd name="T92" fmla="*/ 2982 w 3010"/>
                <a:gd name="T93" fmla="*/ 2 h 506"/>
                <a:gd name="T94" fmla="*/ 3010 w 3010"/>
                <a:gd name="T95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10" h="506">
                  <a:moveTo>
                    <a:pt x="3010" y="52"/>
                  </a:moveTo>
                  <a:lnTo>
                    <a:pt x="2984" y="52"/>
                  </a:lnTo>
                  <a:lnTo>
                    <a:pt x="2960" y="52"/>
                  </a:lnTo>
                  <a:lnTo>
                    <a:pt x="2934" y="54"/>
                  </a:lnTo>
                  <a:lnTo>
                    <a:pt x="2910" y="59"/>
                  </a:lnTo>
                  <a:lnTo>
                    <a:pt x="2886" y="61"/>
                  </a:lnTo>
                  <a:lnTo>
                    <a:pt x="2865" y="65"/>
                  </a:lnTo>
                  <a:lnTo>
                    <a:pt x="2841" y="70"/>
                  </a:lnTo>
                  <a:lnTo>
                    <a:pt x="2817" y="74"/>
                  </a:lnTo>
                  <a:lnTo>
                    <a:pt x="2795" y="81"/>
                  </a:lnTo>
                  <a:lnTo>
                    <a:pt x="2771" y="85"/>
                  </a:lnTo>
                  <a:lnTo>
                    <a:pt x="2747" y="89"/>
                  </a:lnTo>
                  <a:lnTo>
                    <a:pt x="2726" y="94"/>
                  </a:lnTo>
                  <a:lnTo>
                    <a:pt x="2702" y="98"/>
                  </a:lnTo>
                  <a:lnTo>
                    <a:pt x="2678" y="100"/>
                  </a:lnTo>
                  <a:lnTo>
                    <a:pt x="2652" y="102"/>
                  </a:lnTo>
                  <a:lnTo>
                    <a:pt x="2628" y="104"/>
                  </a:lnTo>
                  <a:lnTo>
                    <a:pt x="2600" y="107"/>
                  </a:lnTo>
                  <a:lnTo>
                    <a:pt x="2569" y="111"/>
                  </a:lnTo>
                  <a:lnTo>
                    <a:pt x="2541" y="115"/>
                  </a:lnTo>
                  <a:lnTo>
                    <a:pt x="2511" y="120"/>
                  </a:lnTo>
                  <a:lnTo>
                    <a:pt x="2482" y="124"/>
                  </a:lnTo>
                  <a:lnTo>
                    <a:pt x="2454" y="126"/>
                  </a:lnTo>
                  <a:lnTo>
                    <a:pt x="2428" y="128"/>
                  </a:lnTo>
                  <a:lnTo>
                    <a:pt x="2400" y="126"/>
                  </a:lnTo>
                  <a:lnTo>
                    <a:pt x="2350" y="135"/>
                  </a:lnTo>
                  <a:lnTo>
                    <a:pt x="2300" y="141"/>
                  </a:lnTo>
                  <a:lnTo>
                    <a:pt x="2250" y="150"/>
                  </a:lnTo>
                  <a:lnTo>
                    <a:pt x="2198" y="159"/>
                  </a:lnTo>
                  <a:lnTo>
                    <a:pt x="2148" y="165"/>
                  </a:lnTo>
                  <a:lnTo>
                    <a:pt x="2098" y="174"/>
                  </a:lnTo>
                  <a:lnTo>
                    <a:pt x="2048" y="183"/>
                  </a:lnTo>
                  <a:lnTo>
                    <a:pt x="1998" y="189"/>
                  </a:lnTo>
                  <a:lnTo>
                    <a:pt x="1948" y="198"/>
                  </a:lnTo>
                  <a:lnTo>
                    <a:pt x="1898" y="206"/>
                  </a:lnTo>
                  <a:lnTo>
                    <a:pt x="1848" y="213"/>
                  </a:lnTo>
                  <a:lnTo>
                    <a:pt x="1798" y="222"/>
                  </a:lnTo>
                  <a:lnTo>
                    <a:pt x="1746" y="228"/>
                  </a:lnTo>
                  <a:lnTo>
                    <a:pt x="1696" y="235"/>
                  </a:lnTo>
                  <a:lnTo>
                    <a:pt x="1646" y="241"/>
                  </a:lnTo>
                  <a:lnTo>
                    <a:pt x="1594" y="248"/>
                  </a:lnTo>
                  <a:lnTo>
                    <a:pt x="1581" y="252"/>
                  </a:lnTo>
                  <a:lnTo>
                    <a:pt x="1568" y="254"/>
                  </a:lnTo>
                  <a:lnTo>
                    <a:pt x="1553" y="256"/>
                  </a:lnTo>
                  <a:lnTo>
                    <a:pt x="1542" y="256"/>
                  </a:lnTo>
                  <a:lnTo>
                    <a:pt x="1516" y="263"/>
                  </a:lnTo>
                  <a:lnTo>
                    <a:pt x="1492" y="269"/>
                  </a:lnTo>
                  <a:lnTo>
                    <a:pt x="1466" y="274"/>
                  </a:lnTo>
                  <a:lnTo>
                    <a:pt x="1440" y="280"/>
                  </a:lnTo>
                  <a:lnTo>
                    <a:pt x="1416" y="285"/>
                  </a:lnTo>
                  <a:lnTo>
                    <a:pt x="1390" y="289"/>
                  </a:lnTo>
                  <a:lnTo>
                    <a:pt x="1364" y="293"/>
                  </a:lnTo>
                  <a:lnTo>
                    <a:pt x="1340" y="298"/>
                  </a:lnTo>
                  <a:lnTo>
                    <a:pt x="1314" y="302"/>
                  </a:lnTo>
                  <a:lnTo>
                    <a:pt x="1288" y="306"/>
                  </a:lnTo>
                  <a:lnTo>
                    <a:pt x="1262" y="311"/>
                  </a:lnTo>
                  <a:lnTo>
                    <a:pt x="1236" y="315"/>
                  </a:lnTo>
                  <a:lnTo>
                    <a:pt x="1210" y="319"/>
                  </a:lnTo>
                  <a:lnTo>
                    <a:pt x="1184" y="326"/>
                  </a:lnTo>
                  <a:lnTo>
                    <a:pt x="1155" y="330"/>
                  </a:lnTo>
                  <a:lnTo>
                    <a:pt x="1129" y="337"/>
                  </a:lnTo>
                  <a:lnTo>
                    <a:pt x="1097" y="339"/>
                  </a:lnTo>
                  <a:lnTo>
                    <a:pt x="1066" y="341"/>
                  </a:lnTo>
                  <a:lnTo>
                    <a:pt x="1034" y="343"/>
                  </a:lnTo>
                  <a:lnTo>
                    <a:pt x="1003" y="348"/>
                  </a:lnTo>
                  <a:lnTo>
                    <a:pt x="971" y="354"/>
                  </a:lnTo>
                  <a:lnTo>
                    <a:pt x="940" y="361"/>
                  </a:lnTo>
                  <a:lnTo>
                    <a:pt x="910" y="367"/>
                  </a:lnTo>
                  <a:lnTo>
                    <a:pt x="877" y="371"/>
                  </a:lnTo>
                  <a:lnTo>
                    <a:pt x="847" y="378"/>
                  </a:lnTo>
                  <a:lnTo>
                    <a:pt x="817" y="384"/>
                  </a:lnTo>
                  <a:lnTo>
                    <a:pt x="786" y="391"/>
                  </a:lnTo>
                  <a:lnTo>
                    <a:pt x="754" y="397"/>
                  </a:lnTo>
                  <a:lnTo>
                    <a:pt x="723" y="402"/>
                  </a:lnTo>
                  <a:lnTo>
                    <a:pt x="693" y="404"/>
                  </a:lnTo>
                  <a:lnTo>
                    <a:pt x="660" y="406"/>
                  </a:lnTo>
                  <a:lnTo>
                    <a:pt x="630" y="408"/>
                  </a:lnTo>
                  <a:lnTo>
                    <a:pt x="595" y="413"/>
                  </a:lnTo>
                  <a:lnTo>
                    <a:pt x="560" y="417"/>
                  </a:lnTo>
                  <a:lnTo>
                    <a:pt x="526" y="423"/>
                  </a:lnTo>
                  <a:lnTo>
                    <a:pt x="491" y="428"/>
                  </a:lnTo>
                  <a:lnTo>
                    <a:pt x="454" y="434"/>
                  </a:lnTo>
                  <a:lnTo>
                    <a:pt x="419" y="441"/>
                  </a:lnTo>
                  <a:lnTo>
                    <a:pt x="382" y="447"/>
                  </a:lnTo>
                  <a:lnTo>
                    <a:pt x="347" y="452"/>
                  </a:lnTo>
                  <a:lnTo>
                    <a:pt x="311" y="458"/>
                  </a:lnTo>
                  <a:lnTo>
                    <a:pt x="274" y="465"/>
                  </a:lnTo>
                  <a:lnTo>
                    <a:pt x="239" y="471"/>
                  </a:lnTo>
                  <a:lnTo>
                    <a:pt x="202" y="476"/>
                  </a:lnTo>
                  <a:lnTo>
                    <a:pt x="167" y="482"/>
                  </a:lnTo>
                  <a:lnTo>
                    <a:pt x="132" y="486"/>
                  </a:lnTo>
                  <a:lnTo>
                    <a:pt x="98" y="491"/>
                  </a:lnTo>
                  <a:lnTo>
                    <a:pt x="63" y="495"/>
                  </a:lnTo>
                  <a:lnTo>
                    <a:pt x="50" y="493"/>
                  </a:lnTo>
                  <a:lnTo>
                    <a:pt x="35" y="493"/>
                  </a:lnTo>
                  <a:lnTo>
                    <a:pt x="19" y="497"/>
                  </a:lnTo>
                  <a:lnTo>
                    <a:pt x="6" y="506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19" y="469"/>
                  </a:lnTo>
                  <a:lnTo>
                    <a:pt x="41" y="465"/>
                  </a:lnTo>
                  <a:lnTo>
                    <a:pt x="61" y="463"/>
                  </a:lnTo>
                  <a:lnTo>
                    <a:pt x="82" y="458"/>
                  </a:lnTo>
                  <a:lnTo>
                    <a:pt x="102" y="456"/>
                  </a:lnTo>
                  <a:lnTo>
                    <a:pt x="124" y="454"/>
                  </a:lnTo>
                  <a:lnTo>
                    <a:pt x="143" y="452"/>
                  </a:lnTo>
                  <a:lnTo>
                    <a:pt x="163" y="450"/>
                  </a:lnTo>
                  <a:lnTo>
                    <a:pt x="185" y="443"/>
                  </a:lnTo>
                  <a:lnTo>
                    <a:pt x="206" y="436"/>
                  </a:lnTo>
                  <a:lnTo>
                    <a:pt x="228" y="432"/>
                  </a:lnTo>
                  <a:lnTo>
                    <a:pt x="250" y="426"/>
                  </a:lnTo>
                  <a:lnTo>
                    <a:pt x="271" y="421"/>
                  </a:lnTo>
                  <a:lnTo>
                    <a:pt x="293" y="417"/>
                  </a:lnTo>
                  <a:lnTo>
                    <a:pt x="317" y="415"/>
                  </a:lnTo>
                  <a:lnTo>
                    <a:pt x="339" y="410"/>
                  </a:lnTo>
                  <a:lnTo>
                    <a:pt x="363" y="406"/>
                  </a:lnTo>
                  <a:lnTo>
                    <a:pt x="384" y="404"/>
                  </a:lnTo>
                  <a:lnTo>
                    <a:pt x="406" y="400"/>
                  </a:lnTo>
                  <a:lnTo>
                    <a:pt x="430" y="397"/>
                  </a:lnTo>
                  <a:lnTo>
                    <a:pt x="452" y="393"/>
                  </a:lnTo>
                  <a:lnTo>
                    <a:pt x="473" y="391"/>
                  </a:lnTo>
                  <a:lnTo>
                    <a:pt x="495" y="387"/>
                  </a:lnTo>
                  <a:lnTo>
                    <a:pt x="517" y="382"/>
                  </a:lnTo>
                  <a:lnTo>
                    <a:pt x="547" y="380"/>
                  </a:lnTo>
                  <a:lnTo>
                    <a:pt x="578" y="376"/>
                  </a:lnTo>
                  <a:lnTo>
                    <a:pt x="606" y="371"/>
                  </a:lnTo>
                  <a:lnTo>
                    <a:pt x="634" y="365"/>
                  </a:lnTo>
                  <a:lnTo>
                    <a:pt x="662" y="358"/>
                  </a:lnTo>
                  <a:lnTo>
                    <a:pt x="691" y="354"/>
                  </a:lnTo>
                  <a:lnTo>
                    <a:pt x="721" y="350"/>
                  </a:lnTo>
                  <a:lnTo>
                    <a:pt x="749" y="350"/>
                  </a:lnTo>
                  <a:lnTo>
                    <a:pt x="760" y="343"/>
                  </a:lnTo>
                  <a:lnTo>
                    <a:pt x="771" y="341"/>
                  </a:lnTo>
                  <a:lnTo>
                    <a:pt x="782" y="339"/>
                  </a:lnTo>
                  <a:lnTo>
                    <a:pt x="793" y="339"/>
                  </a:lnTo>
                  <a:lnTo>
                    <a:pt x="840" y="330"/>
                  </a:lnTo>
                  <a:lnTo>
                    <a:pt x="890" y="324"/>
                  </a:lnTo>
                  <a:lnTo>
                    <a:pt x="938" y="315"/>
                  </a:lnTo>
                  <a:lnTo>
                    <a:pt x="988" y="306"/>
                  </a:lnTo>
                  <a:lnTo>
                    <a:pt x="1038" y="298"/>
                  </a:lnTo>
                  <a:lnTo>
                    <a:pt x="1088" y="289"/>
                  </a:lnTo>
                  <a:lnTo>
                    <a:pt x="1140" y="280"/>
                  </a:lnTo>
                  <a:lnTo>
                    <a:pt x="1190" y="272"/>
                  </a:lnTo>
                  <a:lnTo>
                    <a:pt x="1240" y="263"/>
                  </a:lnTo>
                  <a:lnTo>
                    <a:pt x="1292" y="254"/>
                  </a:lnTo>
                  <a:lnTo>
                    <a:pt x="1342" y="248"/>
                  </a:lnTo>
                  <a:lnTo>
                    <a:pt x="1394" y="239"/>
                  </a:lnTo>
                  <a:lnTo>
                    <a:pt x="1444" y="232"/>
                  </a:lnTo>
                  <a:lnTo>
                    <a:pt x="1496" y="226"/>
                  </a:lnTo>
                  <a:lnTo>
                    <a:pt x="1549" y="219"/>
                  </a:lnTo>
                  <a:lnTo>
                    <a:pt x="1598" y="215"/>
                  </a:lnTo>
                  <a:lnTo>
                    <a:pt x="1631" y="209"/>
                  </a:lnTo>
                  <a:lnTo>
                    <a:pt x="1666" y="204"/>
                  </a:lnTo>
                  <a:lnTo>
                    <a:pt x="1701" y="198"/>
                  </a:lnTo>
                  <a:lnTo>
                    <a:pt x="1735" y="191"/>
                  </a:lnTo>
                  <a:lnTo>
                    <a:pt x="1770" y="187"/>
                  </a:lnTo>
                  <a:lnTo>
                    <a:pt x="1805" y="180"/>
                  </a:lnTo>
                  <a:lnTo>
                    <a:pt x="1840" y="176"/>
                  </a:lnTo>
                  <a:lnTo>
                    <a:pt x="1874" y="170"/>
                  </a:lnTo>
                  <a:lnTo>
                    <a:pt x="1909" y="165"/>
                  </a:lnTo>
                  <a:lnTo>
                    <a:pt x="1944" y="159"/>
                  </a:lnTo>
                  <a:lnTo>
                    <a:pt x="1979" y="154"/>
                  </a:lnTo>
                  <a:lnTo>
                    <a:pt x="2013" y="148"/>
                  </a:lnTo>
                  <a:lnTo>
                    <a:pt x="2046" y="141"/>
                  </a:lnTo>
                  <a:lnTo>
                    <a:pt x="2081" y="135"/>
                  </a:lnTo>
                  <a:lnTo>
                    <a:pt x="2113" y="126"/>
                  </a:lnTo>
                  <a:lnTo>
                    <a:pt x="2146" y="120"/>
                  </a:lnTo>
                  <a:lnTo>
                    <a:pt x="2196" y="115"/>
                  </a:lnTo>
                  <a:lnTo>
                    <a:pt x="2244" y="113"/>
                  </a:lnTo>
                  <a:lnTo>
                    <a:pt x="2294" y="107"/>
                  </a:lnTo>
                  <a:lnTo>
                    <a:pt x="2343" y="102"/>
                  </a:lnTo>
                  <a:lnTo>
                    <a:pt x="2393" y="96"/>
                  </a:lnTo>
                  <a:lnTo>
                    <a:pt x="2443" y="89"/>
                  </a:lnTo>
                  <a:lnTo>
                    <a:pt x="2493" y="83"/>
                  </a:lnTo>
                  <a:lnTo>
                    <a:pt x="2545" y="76"/>
                  </a:lnTo>
                  <a:lnTo>
                    <a:pt x="2595" y="70"/>
                  </a:lnTo>
                  <a:lnTo>
                    <a:pt x="2645" y="61"/>
                  </a:lnTo>
                  <a:lnTo>
                    <a:pt x="2695" y="54"/>
                  </a:lnTo>
                  <a:lnTo>
                    <a:pt x="2745" y="48"/>
                  </a:lnTo>
                  <a:lnTo>
                    <a:pt x="2795" y="39"/>
                  </a:lnTo>
                  <a:lnTo>
                    <a:pt x="2845" y="33"/>
                  </a:lnTo>
                  <a:lnTo>
                    <a:pt x="2895" y="26"/>
                  </a:lnTo>
                  <a:lnTo>
                    <a:pt x="2945" y="20"/>
                  </a:lnTo>
                  <a:lnTo>
                    <a:pt x="2954" y="9"/>
                  </a:lnTo>
                  <a:lnTo>
                    <a:pt x="2967" y="5"/>
                  </a:lnTo>
                  <a:lnTo>
                    <a:pt x="2982" y="2"/>
                  </a:lnTo>
                  <a:lnTo>
                    <a:pt x="2997" y="0"/>
                  </a:lnTo>
                  <a:lnTo>
                    <a:pt x="3004" y="11"/>
                  </a:lnTo>
                  <a:lnTo>
                    <a:pt x="3008" y="24"/>
                  </a:lnTo>
                  <a:lnTo>
                    <a:pt x="3010" y="37"/>
                  </a:lnTo>
                  <a:lnTo>
                    <a:pt x="30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0" name="Freeform 74"/>
            <p:cNvSpPr>
              <a:spLocks/>
            </p:cNvSpPr>
            <p:nvPr/>
          </p:nvSpPr>
          <p:spPr bwMode="auto">
            <a:xfrm>
              <a:off x="2669" y="2620"/>
              <a:ext cx="189" cy="100"/>
            </a:xfrm>
            <a:custGeom>
              <a:avLst/>
              <a:gdLst>
                <a:gd name="T0" fmla="*/ 72 w 189"/>
                <a:gd name="T1" fmla="*/ 3 h 100"/>
                <a:gd name="T2" fmla="*/ 81 w 189"/>
                <a:gd name="T3" fmla="*/ 26 h 100"/>
                <a:gd name="T4" fmla="*/ 89 w 189"/>
                <a:gd name="T5" fmla="*/ 20 h 100"/>
                <a:gd name="T6" fmla="*/ 100 w 189"/>
                <a:gd name="T7" fmla="*/ 16 h 100"/>
                <a:gd name="T8" fmla="*/ 111 w 189"/>
                <a:gd name="T9" fmla="*/ 11 h 100"/>
                <a:gd name="T10" fmla="*/ 122 w 189"/>
                <a:gd name="T11" fmla="*/ 9 h 100"/>
                <a:gd name="T12" fmla="*/ 135 w 189"/>
                <a:gd name="T13" fmla="*/ 7 h 100"/>
                <a:gd name="T14" fmla="*/ 146 w 189"/>
                <a:gd name="T15" fmla="*/ 7 h 100"/>
                <a:gd name="T16" fmla="*/ 157 w 189"/>
                <a:gd name="T17" fmla="*/ 9 h 100"/>
                <a:gd name="T18" fmla="*/ 168 w 189"/>
                <a:gd name="T19" fmla="*/ 13 h 100"/>
                <a:gd name="T20" fmla="*/ 181 w 189"/>
                <a:gd name="T21" fmla="*/ 22 h 100"/>
                <a:gd name="T22" fmla="*/ 185 w 189"/>
                <a:gd name="T23" fmla="*/ 33 h 100"/>
                <a:gd name="T24" fmla="*/ 187 w 189"/>
                <a:gd name="T25" fmla="*/ 46 h 100"/>
                <a:gd name="T26" fmla="*/ 189 w 189"/>
                <a:gd name="T27" fmla="*/ 59 h 100"/>
                <a:gd name="T28" fmla="*/ 183 w 189"/>
                <a:gd name="T29" fmla="*/ 55 h 100"/>
                <a:gd name="T30" fmla="*/ 181 w 189"/>
                <a:gd name="T31" fmla="*/ 46 h 100"/>
                <a:gd name="T32" fmla="*/ 176 w 189"/>
                <a:gd name="T33" fmla="*/ 39 h 100"/>
                <a:gd name="T34" fmla="*/ 168 w 189"/>
                <a:gd name="T35" fmla="*/ 35 h 100"/>
                <a:gd name="T36" fmla="*/ 165 w 189"/>
                <a:gd name="T37" fmla="*/ 42 h 100"/>
                <a:gd name="T38" fmla="*/ 170 w 189"/>
                <a:gd name="T39" fmla="*/ 50 h 100"/>
                <a:gd name="T40" fmla="*/ 172 w 189"/>
                <a:gd name="T41" fmla="*/ 57 h 100"/>
                <a:gd name="T42" fmla="*/ 168 w 189"/>
                <a:gd name="T43" fmla="*/ 65 h 100"/>
                <a:gd name="T44" fmla="*/ 159 w 189"/>
                <a:gd name="T45" fmla="*/ 55 h 100"/>
                <a:gd name="T46" fmla="*/ 150 w 189"/>
                <a:gd name="T47" fmla="*/ 46 h 100"/>
                <a:gd name="T48" fmla="*/ 137 w 189"/>
                <a:gd name="T49" fmla="*/ 37 h 100"/>
                <a:gd name="T50" fmla="*/ 126 w 189"/>
                <a:gd name="T51" fmla="*/ 33 h 100"/>
                <a:gd name="T52" fmla="*/ 111 w 189"/>
                <a:gd name="T53" fmla="*/ 48 h 100"/>
                <a:gd name="T54" fmla="*/ 102 w 189"/>
                <a:gd name="T55" fmla="*/ 68 h 100"/>
                <a:gd name="T56" fmla="*/ 89 w 189"/>
                <a:gd name="T57" fmla="*/ 83 h 100"/>
                <a:gd name="T58" fmla="*/ 70 w 189"/>
                <a:gd name="T59" fmla="*/ 94 h 100"/>
                <a:gd name="T60" fmla="*/ 37 w 189"/>
                <a:gd name="T61" fmla="*/ 46 h 100"/>
                <a:gd name="T62" fmla="*/ 29 w 189"/>
                <a:gd name="T63" fmla="*/ 57 h 100"/>
                <a:gd name="T64" fmla="*/ 26 w 189"/>
                <a:gd name="T65" fmla="*/ 72 h 100"/>
                <a:gd name="T66" fmla="*/ 26 w 189"/>
                <a:gd name="T67" fmla="*/ 87 h 100"/>
                <a:gd name="T68" fmla="*/ 26 w 189"/>
                <a:gd name="T69" fmla="*/ 100 h 100"/>
                <a:gd name="T70" fmla="*/ 11 w 189"/>
                <a:gd name="T71" fmla="*/ 96 h 100"/>
                <a:gd name="T72" fmla="*/ 5 w 189"/>
                <a:gd name="T73" fmla="*/ 83 h 100"/>
                <a:gd name="T74" fmla="*/ 2 w 189"/>
                <a:gd name="T75" fmla="*/ 70 h 100"/>
                <a:gd name="T76" fmla="*/ 0 w 189"/>
                <a:gd name="T77" fmla="*/ 55 h 100"/>
                <a:gd name="T78" fmla="*/ 0 w 189"/>
                <a:gd name="T79" fmla="*/ 37 h 100"/>
                <a:gd name="T80" fmla="*/ 11 w 189"/>
                <a:gd name="T81" fmla="*/ 22 h 100"/>
                <a:gd name="T82" fmla="*/ 24 w 189"/>
                <a:gd name="T83" fmla="*/ 11 h 100"/>
                <a:gd name="T84" fmla="*/ 42 w 189"/>
                <a:gd name="T85" fmla="*/ 0 h 100"/>
                <a:gd name="T86" fmla="*/ 50 w 189"/>
                <a:gd name="T87" fmla="*/ 3 h 100"/>
                <a:gd name="T88" fmla="*/ 57 w 189"/>
                <a:gd name="T89" fmla="*/ 3 h 100"/>
                <a:gd name="T90" fmla="*/ 63 w 189"/>
                <a:gd name="T91" fmla="*/ 3 h 100"/>
                <a:gd name="T92" fmla="*/ 72 w 189"/>
                <a:gd name="T9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00">
                  <a:moveTo>
                    <a:pt x="72" y="3"/>
                  </a:moveTo>
                  <a:lnTo>
                    <a:pt x="81" y="26"/>
                  </a:lnTo>
                  <a:lnTo>
                    <a:pt x="89" y="20"/>
                  </a:lnTo>
                  <a:lnTo>
                    <a:pt x="100" y="16"/>
                  </a:lnTo>
                  <a:lnTo>
                    <a:pt x="111" y="11"/>
                  </a:lnTo>
                  <a:lnTo>
                    <a:pt x="122" y="9"/>
                  </a:lnTo>
                  <a:lnTo>
                    <a:pt x="135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68" y="13"/>
                  </a:lnTo>
                  <a:lnTo>
                    <a:pt x="181" y="22"/>
                  </a:lnTo>
                  <a:lnTo>
                    <a:pt x="185" y="33"/>
                  </a:lnTo>
                  <a:lnTo>
                    <a:pt x="187" y="46"/>
                  </a:lnTo>
                  <a:lnTo>
                    <a:pt x="189" y="59"/>
                  </a:lnTo>
                  <a:lnTo>
                    <a:pt x="183" y="55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8" y="35"/>
                  </a:lnTo>
                  <a:lnTo>
                    <a:pt x="165" y="42"/>
                  </a:lnTo>
                  <a:lnTo>
                    <a:pt x="170" y="50"/>
                  </a:lnTo>
                  <a:lnTo>
                    <a:pt x="172" y="57"/>
                  </a:lnTo>
                  <a:lnTo>
                    <a:pt x="168" y="65"/>
                  </a:lnTo>
                  <a:lnTo>
                    <a:pt x="159" y="55"/>
                  </a:lnTo>
                  <a:lnTo>
                    <a:pt x="150" y="46"/>
                  </a:lnTo>
                  <a:lnTo>
                    <a:pt x="137" y="37"/>
                  </a:lnTo>
                  <a:lnTo>
                    <a:pt x="126" y="33"/>
                  </a:lnTo>
                  <a:lnTo>
                    <a:pt x="111" y="48"/>
                  </a:lnTo>
                  <a:lnTo>
                    <a:pt x="102" y="68"/>
                  </a:lnTo>
                  <a:lnTo>
                    <a:pt x="89" y="83"/>
                  </a:lnTo>
                  <a:lnTo>
                    <a:pt x="70" y="94"/>
                  </a:lnTo>
                  <a:lnTo>
                    <a:pt x="37" y="46"/>
                  </a:lnTo>
                  <a:lnTo>
                    <a:pt x="29" y="57"/>
                  </a:lnTo>
                  <a:lnTo>
                    <a:pt x="26" y="72"/>
                  </a:lnTo>
                  <a:lnTo>
                    <a:pt x="26" y="87"/>
                  </a:lnTo>
                  <a:lnTo>
                    <a:pt x="26" y="100"/>
                  </a:lnTo>
                  <a:lnTo>
                    <a:pt x="11" y="96"/>
                  </a:lnTo>
                  <a:lnTo>
                    <a:pt x="5" y="83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11" y="22"/>
                  </a:lnTo>
                  <a:lnTo>
                    <a:pt x="24" y="11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1" name="Freeform 75"/>
            <p:cNvSpPr>
              <a:spLocks/>
            </p:cNvSpPr>
            <p:nvPr/>
          </p:nvSpPr>
          <p:spPr bwMode="auto">
            <a:xfrm>
              <a:off x="2913" y="2636"/>
              <a:ext cx="39" cy="43"/>
            </a:xfrm>
            <a:custGeom>
              <a:avLst/>
              <a:gdLst>
                <a:gd name="T0" fmla="*/ 39 w 39"/>
                <a:gd name="T1" fmla="*/ 15 h 43"/>
                <a:gd name="T2" fmla="*/ 37 w 39"/>
                <a:gd name="T3" fmla="*/ 23 h 43"/>
                <a:gd name="T4" fmla="*/ 32 w 39"/>
                <a:gd name="T5" fmla="*/ 32 h 43"/>
                <a:gd name="T6" fmla="*/ 28 w 39"/>
                <a:gd name="T7" fmla="*/ 39 h 43"/>
                <a:gd name="T8" fmla="*/ 17 w 39"/>
                <a:gd name="T9" fmla="*/ 43 h 43"/>
                <a:gd name="T10" fmla="*/ 10 w 39"/>
                <a:gd name="T11" fmla="*/ 39 h 43"/>
                <a:gd name="T12" fmla="*/ 4 w 39"/>
                <a:gd name="T13" fmla="*/ 32 h 43"/>
                <a:gd name="T14" fmla="*/ 0 w 39"/>
                <a:gd name="T15" fmla="*/ 23 h 43"/>
                <a:gd name="T16" fmla="*/ 0 w 39"/>
                <a:gd name="T17" fmla="*/ 15 h 43"/>
                <a:gd name="T18" fmla="*/ 10 w 39"/>
                <a:gd name="T19" fmla="*/ 4 h 43"/>
                <a:gd name="T20" fmla="*/ 23 w 39"/>
                <a:gd name="T21" fmla="*/ 0 h 43"/>
                <a:gd name="T22" fmla="*/ 32 w 39"/>
                <a:gd name="T23" fmla="*/ 2 h 43"/>
                <a:gd name="T24" fmla="*/ 39 w 3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3">
                  <a:moveTo>
                    <a:pt x="39" y="15"/>
                  </a:moveTo>
                  <a:lnTo>
                    <a:pt x="37" y="23"/>
                  </a:lnTo>
                  <a:lnTo>
                    <a:pt x="32" y="32"/>
                  </a:lnTo>
                  <a:lnTo>
                    <a:pt x="28" y="39"/>
                  </a:lnTo>
                  <a:lnTo>
                    <a:pt x="17" y="43"/>
                  </a:lnTo>
                  <a:lnTo>
                    <a:pt x="10" y="39"/>
                  </a:lnTo>
                  <a:lnTo>
                    <a:pt x="4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0" y="4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2" name="Freeform 76"/>
            <p:cNvSpPr>
              <a:spLocks/>
            </p:cNvSpPr>
            <p:nvPr/>
          </p:nvSpPr>
          <p:spPr bwMode="auto">
            <a:xfrm>
              <a:off x="2322" y="2672"/>
              <a:ext cx="254" cy="118"/>
            </a:xfrm>
            <a:custGeom>
              <a:avLst/>
              <a:gdLst>
                <a:gd name="T0" fmla="*/ 43 w 254"/>
                <a:gd name="T1" fmla="*/ 53 h 118"/>
                <a:gd name="T2" fmla="*/ 58 w 254"/>
                <a:gd name="T3" fmla="*/ 55 h 118"/>
                <a:gd name="T4" fmla="*/ 74 w 254"/>
                <a:gd name="T5" fmla="*/ 53 h 118"/>
                <a:gd name="T6" fmla="*/ 87 w 254"/>
                <a:gd name="T7" fmla="*/ 46 h 118"/>
                <a:gd name="T8" fmla="*/ 100 w 254"/>
                <a:gd name="T9" fmla="*/ 42 h 118"/>
                <a:gd name="T10" fmla="*/ 113 w 254"/>
                <a:gd name="T11" fmla="*/ 37 h 118"/>
                <a:gd name="T12" fmla="*/ 126 w 254"/>
                <a:gd name="T13" fmla="*/ 33 h 118"/>
                <a:gd name="T14" fmla="*/ 139 w 254"/>
                <a:gd name="T15" fmla="*/ 35 h 118"/>
                <a:gd name="T16" fmla="*/ 152 w 254"/>
                <a:gd name="T17" fmla="*/ 42 h 118"/>
                <a:gd name="T18" fmla="*/ 165 w 254"/>
                <a:gd name="T19" fmla="*/ 42 h 118"/>
                <a:gd name="T20" fmla="*/ 178 w 254"/>
                <a:gd name="T21" fmla="*/ 42 h 118"/>
                <a:gd name="T22" fmla="*/ 191 w 254"/>
                <a:gd name="T23" fmla="*/ 42 h 118"/>
                <a:gd name="T24" fmla="*/ 204 w 254"/>
                <a:gd name="T25" fmla="*/ 44 h 118"/>
                <a:gd name="T26" fmla="*/ 215 w 254"/>
                <a:gd name="T27" fmla="*/ 46 h 118"/>
                <a:gd name="T28" fmla="*/ 228 w 254"/>
                <a:gd name="T29" fmla="*/ 46 h 118"/>
                <a:gd name="T30" fmla="*/ 241 w 254"/>
                <a:gd name="T31" fmla="*/ 46 h 118"/>
                <a:gd name="T32" fmla="*/ 254 w 254"/>
                <a:gd name="T33" fmla="*/ 46 h 118"/>
                <a:gd name="T34" fmla="*/ 239 w 254"/>
                <a:gd name="T35" fmla="*/ 50 h 118"/>
                <a:gd name="T36" fmla="*/ 226 w 254"/>
                <a:gd name="T37" fmla="*/ 55 h 118"/>
                <a:gd name="T38" fmla="*/ 210 w 254"/>
                <a:gd name="T39" fmla="*/ 55 h 118"/>
                <a:gd name="T40" fmla="*/ 195 w 254"/>
                <a:gd name="T41" fmla="*/ 57 h 118"/>
                <a:gd name="T42" fmla="*/ 180 w 254"/>
                <a:gd name="T43" fmla="*/ 55 h 118"/>
                <a:gd name="T44" fmla="*/ 165 w 254"/>
                <a:gd name="T45" fmla="*/ 55 h 118"/>
                <a:gd name="T46" fmla="*/ 150 w 254"/>
                <a:gd name="T47" fmla="*/ 50 h 118"/>
                <a:gd name="T48" fmla="*/ 137 w 254"/>
                <a:gd name="T49" fmla="*/ 48 h 118"/>
                <a:gd name="T50" fmla="*/ 121 w 254"/>
                <a:gd name="T51" fmla="*/ 48 h 118"/>
                <a:gd name="T52" fmla="*/ 111 w 254"/>
                <a:gd name="T53" fmla="*/ 57 h 118"/>
                <a:gd name="T54" fmla="*/ 100 w 254"/>
                <a:gd name="T55" fmla="*/ 66 h 118"/>
                <a:gd name="T56" fmla="*/ 89 w 254"/>
                <a:gd name="T57" fmla="*/ 74 h 118"/>
                <a:gd name="T58" fmla="*/ 71 w 254"/>
                <a:gd name="T59" fmla="*/ 72 h 118"/>
                <a:gd name="T60" fmla="*/ 54 w 254"/>
                <a:gd name="T61" fmla="*/ 68 h 118"/>
                <a:gd name="T62" fmla="*/ 41 w 254"/>
                <a:gd name="T63" fmla="*/ 66 h 118"/>
                <a:gd name="T64" fmla="*/ 30 w 254"/>
                <a:gd name="T65" fmla="*/ 81 h 118"/>
                <a:gd name="T66" fmla="*/ 30 w 254"/>
                <a:gd name="T67" fmla="*/ 118 h 118"/>
                <a:gd name="T68" fmla="*/ 17 w 254"/>
                <a:gd name="T69" fmla="*/ 115 h 118"/>
                <a:gd name="T70" fmla="*/ 11 w 254"/>
                <a:gd name="T71" fmla="*/ 107 h 118"/>
                <a:gd name="T72" fmla="*/ 8 w 254"/>
                <a:gd name="T73" fmla="*/ 98 h 118"/>
                <a:gd name="T74" fmla="*/ 2 w 254"/>
                <a:gd name="T75" fmla="*/ 92 h 118"/>
                <a:gd name="T76" fmla="*/ 2 w 254"/>
                <a:gd name="T77" fmla="*/ 68 h 118"/>
                <a:gd name="T78" fmla="*/ 4 w 254"/>
                <a:gd name="T79" fmla="*/ 46 h 118"/>
                <a:gd name="T80" fmla="*/ 2 w 254"/>
                <a:gd name="T81" fmla="*/ 22 h 118"/>
                <a:gd name="T82" fmla="*/ 0 w 254"/>
                <a:gd name="T83" fmla="*/ 0 h 118"/>
                <a:gd name="T84" fmla="*/ 19 w 254"/>
                <a:gd name="T85" fmla="*/ 5 h 118"/>
                <a:gd name="T86" fmla="*/ 24 w 254"/>
                <a:gd name="T87" fmla="*/ 20 h 118"/>
                <a:gd name="T88" fmla="*/ 26 w 254"/>
                <a:gd name="T89" fmla="*/ 40 h 118"/>
                <a:gd name="T90" fmla="*/ 43 w 254"/>
                <a:gd name="T9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18">
                  <a:moveTo>
                    <a:pt x="43" y="53"/>
                  </a:moveTo>
                  <a:lnTo>
                    <a:pt x="58" y="55"/>
                  </a:lnTo>
                  <a:lnTo>
                    <a:pt x="74" y="53"/>
                  </a:lnTo>
                  <a:lnTo>
                    <a:pt x="87" y="46"/>
                  </a:lnTo>
                  <a:lnTo>
                    <a:pt x="100" y="42"/>
                  </a:lnTo>
                  <a:lnTo>
                    <a:pt x="113" y="37"/>
                  </a:lnTo>
                  <a:lnTo>
                    <a:pt x="126" y="33"/>
                  </a:lnTo>
                  <a:lnTo>
                    <a:pt x="139" y="35"/>
                  </a:lnTo>
                  <a:lnTo>
                    <a:pt x="152" y="42"/>
                  </a:lnTo>
                  <a:lnTo>
                    <a:pt x="165" y="42"/>
                  </a:lnTo>
                  <a:lnTo>
                    <a:pt x="178" y="42"/>
                  </a:lnTo>
                  <a:lnTo>
                    <a:pt x="191" y="42"/>
                  </a:lnTo>
                  <a:lnTo>
                    <a:pt x="204" y="44"/>
                  </a:lnTo>
                  <a:lnTo>
                    <a:pt x="215" y="46"/>
                  </a:lnTo>
                  <a:lnTo>
                    <a:pt x="228" y="46"/>
                  </a:lnTo>
                  <a:lnTo>
                    <a:pt x="241" y="46"/>
                  </a:lnTo>
                  <a:lnTo>
                    <a:pt x="254" y="46"/>
                  </a:lnTo>
                  <a:lnTo>
                    <a:pt x="239" y="50"/>
                  </a:lnTo>
                  <a:lnTo>
                    <a:pt x="226" y="55"/>
                  </a:lnTo>
                  <a:lnTo>
                    <a:pt x="210" y="55"/>
                  </a:lnTo>
                  <a:lnTo>
                    <a:pt x="195" y="57"/>
                  </a:lnTo>
                  <a:lnTo>
                    <a:pt x="180" y="55"/>
                  </a:lnTo>
                  <a:lnTo>
                    <a:pt x="165" y="55"/>
                  </a:lnTo>
                  <a:lnTo>
                    <a:pt x="150" y="50"/>
                  </a:lnTo>
                  <a:lnTo>
                    <a:pt x="137" y="48"/>
                  </a:lnTo>
                  <a:lnTo>
                    <a:pt x="121" y="48"/>
                  </a:lnTo>
                  <a:lnTo>
                    <a:pt x="111" y="57"/>
                  </a:lnTo>
                  <a:lnTo>
                    <a:pt x="100" y="66"/>
                  </a:lnTo>
                  <a:lnTo>
                    <a:pt x="89" y="74"/>
                  </a:lnTo>
                  <a:lnTo>
                    <a:pt x="71" y="72"/>
                  </a:lnTo>
                  <a:lnTo>
                    <a:pt x="54" y="68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30" y="118"/>
                  </a:lnTo>
                  <a:lnTo>
                    <a:pt x="17" y="115"/>
                  </a:lnTo>
                  <a:lnTo>
                    <a:pt x="11" y="107"/>
                  </a:lnTo>
                  <a:lnTo>
                    <a:pt x="8" y="98"/>
                  </a:lnTo>
                  <a:lnTo>
                    <a:pt x="2" y="92"/>
                  </a:lnTo>
                  <a:lnTo>
                    <a:pt x="2" y="68"/>
                  </a:lnTo>
                  <a:lnTo>
                    <a:pt x="4" y="46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9" y="5"/>
                  </a:lnTo>
                  <a:lnTo>
                    <a:pt x="24" y="20"/>
                  </a:lnTo>
                  <a:lnTo>
                    <a:pt x="26" y="40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3" name="Freeform 77"/>
            <p:cNvSpPr>
              <a:spLocks/>
            </p:cNvSpPr>
            <p:nvPr/>
          </p:nvSpPr>
          <p:spPr bwMode="auto">
            <a:xfrm>
              <a:off x="2050" y="2718"/>
              <a:ext cx="52" cy="135"/>
            </a:xfrm>
            <a:custGeom>
              <a:avLst/>
              <a:gdLst>
                <a:gd name="T0" fmla="*/ 48 w 52"/>
                <a:gd name="T1" fmla="*/ 83 h 135"/>
                <a:gd name="T2" fmla="*/ 50 w 52"/>
                <a:gd name="T3" fmla="*/ 98 h 135"/>
                <a:gd name="T4" fmla="*/ 52 w 52"/>
                <a:gd name="T5" fmla="*/ 113 h 135"/>
                <a:gd name="T6" fmla="*/ 52 w 52"/>
                <a:gd name="T7" fmla="*/ 126 h 135"/>
                <a:gd name="T8" fmla="*/ 42 w 52"/>
                <a:gd name="T9" fmla="*/ 135 h 135"/>
                <a:gd name="T10" fmla="*/ 29 w 52"/>
                <a:gd name="T11" fmla="*/ 117 h 135"/>
                <a:gd name="T12" fmla="*/ 24 w 52"/>
                <a:gd name="T13" fmla="*/ 96 h 135"/>
                <a:gd name="T14" fmla="*/ 16 w 52"/>
                <a:gd name="T15" fmla="*/ 74 h 135"/>
                <a:gd name="T16" fmla="*/ 0 w 52"/>
                <a:gd name="T17" fmla="*/ 56 h 135"/>
                <a:gd name="T18" fmla="*/ 0 w 52"/>
                <a:gd name="T19" fmla="*/ 41 h 135"/>
                <a:gd name="T20" fmla="*/ 5 w 52"/>
                <a:gd name="T21" fmla="*/ 26 h 135"/>
                <a:gd name="T22" fmla="*/ 7 w 52"/>
                <a:gd name="T23" fmla="*/ 13 h 135"/>
                <a:gd name="T24" fmla="*/ 5 w 52"/>
                <a:gd name="T25" fmla="*/ 0 h 135"/>
                <a:gd name="T26" fmla="*/ 24 w 52"/>
                <a:gd name="T27" fmla="*/ 13 h 135"/>
                <a:gd name="T28" fmla="*/ 35 w 52"/>
                <a:gd name="T29" fmla="*/ 35 h 135"/>
                <a:gd name="T30" fmla="*/ 42 w 52"/>
                <a:gd name="T31" fmla="*/ 61 h 135"/>
                <a:gd name="T32" fmla="*/ 48 w 52"/>
                <a:gd name="T33" fmla="*/ 8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35">
                  <a:moveTo>
                    <a:pt x="48" y="83"/>
                  </a:moveTo>
                  <a:lnTo>
                    <a:pt x="50" y="98"/>
                  </a:lnTo>
                  <a:lnTo>
                    <a:pt x="52" y="113"/>
                  </a:lnTo>
                  <a:lnTo>
                    <a:pt x="52" y="126"/>
                  </a:lnTo>
                  <a:lnTo>
                    <a:pt x="42" y="135"/>
                  </a:lnTo>
                  <a:lnTo>
                    <a:pt x="29" y="117"/>
                  </a:lnTo>
                  <a:lnTo>
                    <a:pt x="24" y="96"/>
                  </a:lnTo>
                  <a:lnTo>
                    <a:pt x="16" y="74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7" y="13"/>
                  </a:lnTo>
                  <a:lnTo>
                    <a:pt x="5" y="0"/>
                  </a:lnTo>
                  <a:lnTo>
                    <a:pt x="24" y="13"/>
                  </a:lnTo>
                  <a:lnTo>
                    <a:pt x="35" y="35"/>
                  </a:lnTo>
                  <a:lnTo>
                    <a:pt x="42" y="6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4" name="Freeform 78"/>
            <p:cNvSpPr>
              <a:spLocks/>
            </p:cNvSpPr>
            <p:nvPr/>
          </p:nvSpPr>
          <p:spPr bwMode="auto">
            <a:xfrm>
              <a:off x="4448" y="2720"/>
              <a:ext cx="44" cy="18"/>
            </a:xfrm>
            <a:custGeom>
              <a:avLst/>
              <a:gdLst>
                <a:gd name="T0" fmla="*/ 44 w 44"/>
                <a:gd name="T1" fmla="*/ 15 h 18"/>
                <a:gd name="T2" fmla="*/ 33 w 44"/>
                <a:gd name="T3" fmla="*/ 18 h 18"/>
                <a:gd name="T4" fmla="*/ 15 w 44"/>
                <a:gd name="T5" fmla="*/ 18 h 18"/>
                <a:gd name="T6" fmla="*/ 2 w 44"/>
                <a:gd name="T7" fmla="*/ 15 h 18"/>
                <a:gd name="T8" fmla="*/ 0 w 44"/>
                <a:gd name="T9" fmla="*/ 0 h 18"/>
                <a:gd name="T10" fmla="*/ 44 w 44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8">
                  <a:moveTo>
                    <a:pt x="44" y="15"/>
                  </a:moveTo>
                  <a:lnTo>
                    <a:pt x="33" y="18"/>
                  </a:lnTo>
                  <a:lnTo>
                    <a:pt x="15" y="18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5" name="Freeform 79"/>
            <p:cNvSpPr>
              <a:spLocks/>
            </p:cNvSpPr>
            <p:nvPr/>
          </p:nvSpPr>
          <p:spPr bwMode="auto">
            <a:xfrm>
              <a:off x="1955" y="2740"/>
              <a:ext cx="67" cy="97"/>
            </a:xfrm>
            <a:custGeom>
              <a:avLst/>
              <a:gdLst>
                <a:gd name="T0" fmla="*/ 30 w 67"/>
                <a:gd name="T1" fmla="*/ 56 h 97"/>
                <a:gd name="T2" fmla="*/ 39 w 67"/>
                <a:gd name="T3" fmla="*/ 52 h 97"/>
                <a:gd name="T4" fmla="*/ 48 w 67"/>
                <a:gd name="T5" fmla="*/ 52 h 97"/>
                <a:gd name="T6" fmla="*/ 58 w 67"/>
                <a:gd name="T7" fmla="*/ 52 h 97"/>
                <a:gd name="T8" fmla="*/ 67 w 67"/>
                <a:gd name="T9" fmla="*/ 52 h 97"/>
                <a:gd name="T10" fmla="*/ 54 w 67"/>
                <a:gd name="T11" fmla="*/ 58 h 97"/>
                <a:gd name="T12" fmla="*/ 43 w 67"/>
                <a:gd name="T13" fmla="*/ 69 h 97"/>
                <a:gd name="T14" fmla="*/ 35 w 67"/>
                <a:gd name="T15" fmla="*/ 82 h 97"/>
                <a:gd name="T16" fmla="*/ 37 w 67"/>
                <a:gd name="T17" fmla="*/ 97 h 97"/>
                <a:gd name="T18" fmla="*/ 19 w 67"/>
                <a:gd name="T19" fmla="*/ 93 h 97"/>
                <a:gd name="T20" fmla="*/ 11 w 67"/>
                <a:gd name="T21" fmla="*/ 80 h 97"/>
                <a:gd name="T22" fmla="*/ 6 w 67"/>
                <a:gd name="T23" fmla="*/ 61 h 97"/>
                <a:gd name="T24" fmla="*/ 0 w 67"/>
                <a:gd name="T25" fmla="*/ 45 h 97"/>
                <a:gd name="T26" fmla="*/ 0 w 67"/>
                <a:gd name="T27" fmla="*/ 0 h 97"/>
                <a:gd name="T28" fmla="*/ 19 w 67"/>
                <a:gd name="T29" fmla="*/ 4 h 97"/>
                <a:gd name="T30" fmla="*/ 26 w 67"/>
                <a:gd name="T31" fmla="*/ 19 h 97"/>
                <a:gd name="T32" fmla="*/ 26 w 67"/>
                <a:gd name="T33" fmla="*/ 39 h 97"/>
                <a:gd name="T34" fmla="*/ 30 w 67"/>
                <a:gd name="T3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97">
                  <a:moveTo>
                    <a:pt x="30" y="56"/>
                  </a:moveTo>
                  <a:lnTo>
                    <a:pt x="39" y="52"/>
                  </a:lnTo>
                  <a:lnTo>
                    <a:pt x="48" y="52"/>
                  </a:lnTo>
                  <a:lnTo>
                    <a:pt x="58" y="52"/>
                  </a:lnTo>
                  <a:lnTo>
                    <a:pt x="67" y="52"/>
                  </a:lnTo>
                  <a:lnTo>
                    <a:pt x="54" y="58"/>
                  </a:lnTo>
                  <a:lnTo>
                    <a:pt x="43" y="69"/>
                  </a:lnTo>
                  <a:lnTo>
                    <a:pt x="35" y="82"/>
                  </a:lnTo>
                  <a:lnTo>
                    <a:pt x="37" y="97"/>
                  </a:lnTo>
                  <a:lnTo>
                    <a:pt x="19" y="93"/>
                  </a:lnTo>
                  <a:lnTo>
                    <a:pt x="11" y="80"/>
                  </a:lnTo>
                  <a:lnTo>
                    <a:pt x="6" y="61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6" y="19"/>
                  </a:lnTo>
                  <a:lnTo>
                    <a:pt x="26" y="39"/>
                  </a:lnTo>
                  <a:lnTo>
                    <a:pt x="3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6" name="Freeform 80"/>
            <p:cNvSpPr>
              <a:spLocks/>
            </p:cNvSpPr>
            <p:nvPr/>
          </p:nvSpPr>
          <p:spPr bwMode="auto">
            <a:xfrm>
              <a:off x="3694" y="2753"/>
              <a:ext cx="583" cy="100"/>
            </a:xfrm>
            <a:custGeom>
              <a:avLst/>
              <a:gdLst>
                <a:gd name="T0" fmla="*/ 567 w 583"/>
                <a:gd name="T1" fmla="*/ 15 h 100"/>
                <a:gd name="T2" fmla="*/ 533 w 583"/>
                <a:gd name="T3" fmla="*/ 19 h 100"/>
                <a:gd name="T4" fmla="*/ 498 w 583"/>
                <a:gd name="T5" fmla="*/ 11 h 100"/>
                <a:gd name="T6" fmla="*/ 463 w 583"/>
                <a:gd name="T7" fmla="*/ 15 h 100"/>
                <a:gd name="T8" fmla="*/ 439 w 583"/>
                <a:gd name="T9" fmla="*/ 30 h 100"/>
                <a:gd name="T10" fmla="*/ 420 w 583"/>
                <a:gd name="T11" fmla="*/ 28 h 100"/>
                <a:gd name="T12" fmla="*/ 400 w 583"/>
                <a:gd name="T13" fmla="*/ 24 h 100"/>
                <a:gd name="T14" fmla="*/ 381 w 583"/>
                <a:gd name="T15" fmla="*/ 21 h 100"/>
                <a:gd name="T16" fmla="*/ 359 w 583"/>
                <a:gd name="T17" fmla="*/ 34 h 100"/>
                <a:gd name="T18" fmla="*/ 339 w 583"/>
                <a:gd name="T19" fmla="*/ 52 h 100"/>
                <a:gd name="T20" fmla="*/ 318 w 583"/>
                <a:gd name="T21" fmla="*/ 67 h 100"/>
                <a:gd name="T22" fmla="*/ 292 w 583"/>
                <a:gd name="T23" fmla="*/ 69 h 100"/>
                <a:gd name="T24" fmla="*/ 259 w 583"/>
                <a:gd name="T25" fmla="*/ 56 h 100"/>
                <a:gd name="T26" fmla="*/ 226 w 583"/>
                <a:gd name="T27" fmla="*/ 52 h 100"/>
                <a:gd name="T28" fmla="*/ 192 w 583"/>
                <a:gd name="T29" fmla="*/ 61 h 100"/>
                <a:gd name="T30" fmla="*/ 157 w 583"/>
                <a:gd name="T31" fmla="*/ 67 h 100"/>
                <a:gd name="T32" fmla="*/ 122 w 583"/>
                <a:gd name="T33" fmla="*/ 71 h 100"/>
                <a:gd name="T34" fmla="*/ 90 w 583"/>
                <a:gd name="T35" fmla="*/ 74 h 100"/>
                <a:gd name="T36" fmla="*/ 59 w 583"/>
                <a:gd name="T37" fmla="*/ 78 h 100"/>
                <a:gd name="T38" fmla="*/ 31 w 583"/>
                <a:gd name="T39" fmla="*/ 87 h 100"/>
                <a:gd name="T40" fmla="*/ 16 w 583"/>
                <a:gd name="T41" fmla="*/ 100 h 100"/>
                <a:gd name="T42" fmla="*/ 5 w 583"/>
                <a:gd name="T43" fmla="*/ 95 h 100"/>
                <a:gd name="T44" fmla="*/ 7 w 583"/>
                <a:gd name="T45" fmla="*/ 82 h 100"/>
                <a:gd name="T46" fmla="*/ 31 w 583"/>
                <a:gd name="T47" fmla="*/ 69 h 100"/>
                <a:gd name="T48" fmla="*/ 61 w 583"/>
                <a:gd name="T49" fmla="*/ 65 h 100"/>
                <a:gd name="T50" fmla="*/ 92 w 583"/>
                <a:gd name="T51" fmla="*/ 61 h 100"/>
                <a:gd name="T52" fmla="*/ 131 w 583"/>
                <a:gd name="T53" fmla="*/ 61 h 100"/>
                <a:gd name="T54" fmla="*/ 174 w 583"/>
                <a:gd name="T55" fmla="*/ 54 h 100"/>
                <a:gd name="T56" fmla="*/ 216 w 583"/>
                <a:gd name="T57" fmla="*/ 43 h 100"/>
                <a:gd name="T58" fmla="*/ 257 w 583"/>
                <a:gd name="T59" fmla="*/ 43 h 100"/>
                <a:gd name="T60" fmla="*/ 296 w 583"/>
                <a:gd name="T61" fmla="*/ 50 h 100"/>
                <a:gd name="T62" fmla="*/ 324 w 583"/>
                <a:gd name="T63" fmla="*/ 32 h 100"/>
                <a:gd name="T64" fmla="*/ 355 w 583"/>
                <a:gd name="T65" fmla="*/ 17 h 100"/>
                <a:gd name="T66" fmla="*/ 389 w 583"/>
                <a:gd name="T67" fmla="*/ 11 h 100"/>
                <a:gd name="T68" fmla="*/ 409 w 583"/>
                <a:gd name="T69" fmla="*/ 15 h 100"/>
                <a:gd name="T70" fmla="*/ 433 w 583"/>
                <a:gd name="T71" fmla="*/ 11 h 100"/>
                <a:gd name="T72" fmla="*/ 459 w 583"/>
                <a:gd name="T73" fmla="*/ 4 h 100"/>
                <a:gd name="T74" fmla="*/ 487 w 583"/>
                <a:gd name="T75" fmla="*/ 0 h 100"/>
                <a:gd name="T76" fmla="*/ 515 w 583"/>
                <a:gd name="T77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3" h="100">
                  <a:moveTo>
                    <a:pt x="583" y="0"/>
                  </a:moveTo>
                  <a:lnTo>
                    <a:pt x="567" y="15"/>
                  </a:lnTo>
                  <a:lnTo>
                    <a:pt x="552" y="19"/>
                  </a:lnTo>
                  <a:lnTo>
                    <a:pt x="533" y="19"/>
                  </a:lnTo>
                  <a:lnTo>
                    <a:pt x="515" y="15"/>
                  </a:lnTo>
                  <a:lnTo>
                    <a:pt x="498" y="11"/>
                  </a:lnTo>
                  <a:lnTo>
                    <a:pt x="478" y="8"/>
                  </a:lnTo>
                  <a:lnTo>
                    <a:pt x="463" y="15"/>
                  </a:lnTo>
                  <a:lnTo>
                    <a:pt x="448" y="28"/>
                  </a:lnTo>
                  <a:lnTo>
                    <a:pt x="439" y="30"/>
                  </a:lnTo>
                  <a:lnTo>
                    <a:pt x="428" y="30"/>
                  </a:lnTo>
                  <a:lnTo>
                    <a:pt x="420" y="28"/>
                  </a:lnTo>
                  <a:lnTo>
                    <a:pt x="409" y="26"/>
                  </a:lnTo>
                  <a:lnTo>
                    <a:pt x="400" y="24"/>
                  </a:lnTo>
                  <a:lnTo>
                    <a:pt x="389" y="21"/>
                  </a:lnTo>
                  <a:lnTo>
                    <a:pt x="381" y="21"/>
                  </a:lnTo>
                  <a:lnTo>
                    <a:pt x="370" y="26"/>
                  </a:lnTo>
                  <a:lnTo>
                    <a:pt x="359" y="34"/>
                  </a:lnTo>
                  <a:lnTo>
                    <a:pt x="348" y="43"/>
                  </a:lnTo>
                  <a:lnTo>
                    <a:pt x="339" y="52"/>
                  </a:lnTo>
                  <a:lnTo>
                    <a:pt x="328" y="61"/>
                  </a:lnTo>
                  <a:lnTo>
                    <a:pt x="318" y="67"/>
                  </a:lnTo>
                  <a:lnTo>
                    <a:pt x="305" y="69"/>
                  </a:lnTo>
                  <a:lnTo>
                    <a:pt x="292" y="69"/>
                  </a:lnTo>
                  <a:lnTo>
                    <a:pt x="276" y="65"/>
                  </a:lnTo>
                  <a:lnTo>
                    <a:pt x="259" y="56"/>
                  </a:lnTo>
                  <a:lnTo>
                    <a:pt x="244" y="52"/>
                  </a:lnTo>
                  <a:lnTo>
                    <a:pt x="226" y="52"/>
                  </a:lnTo>
                  <a:lnTo>
                    <a:pt x="209" y="56"/>
                  </a:lnTo>
                  <a:lnTo>
                    <a:pt x="192" y="61"/>
                  </a:lnTo>
                  <a:lnTo>
                    <a:pt x="174" y="65"/>
                  </a:lnTo>
                  <a:lnTo>
                    <a:pt x="157" y="67"/>
                  </a:lnTo>
                  <a:lnTo>
                    <a:pt x="137" y="67"/>
                  </a:lnTo>
                  <a:lnTo>
                    <a:pt x="122" y="71"/>
                  </a:lnTo>
                  <a:lnTo>
                    <a:pt x="107" y="74"/>
                  </a:lnTo>
                  <a:lnTo>
                    <a:pt x="90" y="74"/>
                  </a:lnTo>
                  <a:lnTo>
                    <a:pt x="74" y="76"/>
                  </a:lnTo>
                  <a:lnTo>
                    <a:pt x="59" y="78"/>
                  </a:lnTo>
                  <a:lnTo>
                    <a:pt x="44" y="82"/>
                  </a:lnTo>
                  <a:lnTo>
                    <a:pt x="31" y="87"/>
                  </a:lnTo>
                  <a:lnTo>
                    <a:pt x="20" y="95"/>
                  </a:lnTo>
                  <a:lnTo>
                    <a:pt x="16" y="100"/>
                  </a:lnTo>
                  <a:lnTo>
                    <a:pt x="11" y="100"/>
                  </a:lnTo>
                  <a:lnTo>
                    <a:pt x="5" y="95"/>
                  </a:lnTo>
                  <a:lnTo>
                    <a:pt x="0" y="93"/>
                  </a:lnTo>
                  <a:lnTo>
                    <a:pt x="7" y="82"/>
                  </a:lnTo>
                  <a:lnTo>
                    <a:pt x="18" y="76"/>
                  </a:lnTo>
                  <a:lnTo>
                    <a:pt x="31" y="69"/>
                  </a:lnTo>
                  <a:lnTo>
                    <a:pt x="46" y="67"/>
                  </a:lnTo>
                  <a:lnTo>
                    <a:pt x="61" y="65"/>
                  </a:lnTo>
                  <a:lnTo>
                    <a:pt x="76" y="63"/>
                  </a:lnTo>
                  <a:lnTo>
                    <a:pt x="92" y="61"/>
                  </a:lnTo>
                  <a:lnTo>
                    <a:pt x="107" y="58"/>
                  </a:lnTo>
                  <a:lnTo>
                    <a:pt x="131" y="61"/>
                  </a:lnTo>
                  <a:lnTo>
                    <a:pt x="153" y="58"/>
                  </a:lnTo>
                  <a:lnTo>
                    <a:pt x="174" y="54"/>
                  </a:lnTo>
                  <a:lnTo>
                    <a:pt x="196" y="48"/>
                  </a:lnTo>
                  <a:lnTo>
                    <a:pt x="216" y="43"/>
                  </a:lnTo>
                  <a:lnTo>
                    <a:pt x="237" y="41"/>
                  </a:lnTo>
                  <a:lnTo>
                    <a:pt x="257" y="43"/>
                  </a:lnTo>
                  <a:lnTo>
                    <a:pt x="278" y="54"/>
                  </a:lnTo>
                  <a:lnTo>
                    <a:pt x="296" y="50"/>
                  </a:lnTo>
                  <a:lnTo>
                    <a:pt x="311" y="41"/>
                  </a:lnTo>
                  <a:lnTo>
                    <a:pt x="324" y="32"/>
                  </a:lnTo>
                  <a:lnTo>
                    <a:pt x="339" y="26"/>
                  </a:lnTo>
                  <a:lnTo>
                    <a:pt x="355" y="17"/>
                  </a:lnTo>
                  <a:lnTo>
                    <a:pt x="372" y="13"/>
                  </a:lnTo>
                  <a:lnTo>
                    <a:pt x="389" y="11"/>
                  </a:lnTo>
                  <a:lnTo>
                    <a:pt x="409" y="13"/>
                  </a:lnTo>
                  <a:lnTo>
                    <a:pt x="409" y="15"/>
                  </a:lnTo>
                  <a:lnTo>
                    <a:pt x="422" y="15"/>
                  </a:lnTo>
                  <a:lnTo>
                    <a:pt x="433" y="11"/>
                  </a:lnTo>
                  <a:lnTo>
                    <a:pt x="446" y="8"/>
                  </a:lnTo>
                  <a:lnTo>
                    <a:pt x="459" y="4"/>
                  </a:lnTo>
                  <a:lnTo>
                    <a:pt x="474" y="0"/>
                  </a:lnTo>
                  <a:lnTo>
                    <a:pt x="487" y="0"/>
                  </a:lnTo>
                  <a:lnTo>
                    <a:pt x="500" y="0"/>
                  </a:lnTo>
                  <a:lnTo>
                    <a:pt x="515" y="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7" name="Freeform 81"/>
            <p:cNvSpPr>
              <a:spLocks/>
            </p:cNvSpPr>
            <p:nvPr/>
          </p:nvSpPr>
          <p:spPr bwMode="auto">
            <a:xfrm>
              <a:off x="1788" y="2764"/>
              <a:ext cx="71" cy="128"/>
            </a:xfrm>
            <a:custGeom>
              <a:avLst/>
              <a:gdLst>
                <a:gd name="T0" fmla="*/ 71 w 71"/>
                <a:gd name="T1" fmla="*/ 34 h 128"/>
                <a:gd name="T2" fmla="*/ 56 w 71"/>
                <a:gd name="T3" fmla="*/ 30 h 128"/>
                <a:gd name="T4" fmla="*/ 43 w 71"/>
                <a:gd name="T5" fmla="*/ 34 h 128"/>
                <a:gd name="T6" fmla="*/ 34 w 71"/>
                <a:gd name="T7" fmla="*/ 43 h 128"/>
                <a:gd name="T8" fmla="*/ 32 w 71"/>
                <a:gd name="T9" fmla="*/ 56 h 128"/>
                <a:gd name="T10" fmla="*/ 34 w 71"/>
                <a:gd name="T11" fmla="*/ 78 h 128"/>
                <a:gd name="T12" fmla="*/ 28 w 71"/>
                <a:gd name="T13" fmla="*/ 95 h 128"/>
                <a:gd name="T14" fmla="*/ 19 w 71"/>
                <a:gd name="T15" fmla="*/ 110 h 128"/>
                <a:gd name="T16" fmla="*/ 15 w 71"/>
                <a:gd name="T17" fmla="*/ 128 h 128"/>
                <a:gd name="T18" fmla="*/ 0 w 71"/>
                <a:gd name="T19" fmla="*/ 102 h 128"/>
                <a:gd name="T20" fmla="*/ 4 w 71"/>
                <a:gd name="T21" fmla="*/ 69 h 128"/>
                <a:gd name="T22" fmla="*/ 13 w 71"/>
                <a:gd name="T23" fmla="*/ 37 h 128"/>
                <a:gd name="T24" fmla="*/ 19 w 71"/>
                <a:gd name="T25" fmla="*/ 4 h 128"/>
                <a:gd name="T26" fmla="*/ 28 w 71"/>
                <a:gd name="T27" fmla="*/ 0 h 128"/>
                <a:gd name="T28" fmla="*/ 39 w 71"/>
                <a:gd name="T29" fmla="*/ 2 h 128"/>
                <a:gd name="T30" fmla="*/ 49 w 71"/>
                <a:gd name="T31" fmla="*/ 8 h 128"/>
                <a:gd name="T32" fmla="*/ 60 w 71"/>
                <a:gd name="T33" fmla="*/ 15 h 128"/>
                <a:gd name="T34" fmla="*/ 65 w 71"/>
                <a:gd name="T35" fmla="*/ 19 h 128"/>
                <a:gd name="T36" fmla="*/ 69 w 71"/>
                <a:gd name="T37" fmla="*/ 23 h 128"/>
                <a:gd name="T38" fmla="*/ 71 w 71"/>
                <a:gd name="T39" fmla="*/ 28 h 128"/>
                <a:gd name="T40" fmla="*/ 71 w 71"/>
                <a:gd name="T41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8">
                  <a:moveTo>
                    <a:pt x="71" y="34"/>
                  </a:moveTo>
                  <a:lnTo>
                    <a:pt x="56" y="30"/>
                  </a:lnTo>
                  <a:lnTo>
                    <a:pt x="43" y="34"/>
                  </a:lnTo>
                  <a:lnTo>
                    <a:pt x="34" y="43"/>
                  </a:lnTo>
                  <a:lnTo>
                    <a:pt x="32" y="56"/>
                  </a:lnTo>
                  <a:lnTo>
                    <a:pt x="34" y="78"/>
                  </a:lnTo>
                  <a:lnTo>
                    <a:pt x="28" y="95"/>
                  </a:lnTo>
                  <a:lnTo>
                    <a:pt x="19" y="110"/>
                  </a:lnTo>
                  <a:lnTo>
                    <a:pt x="15" y="128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3" y="3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9" y="8"/>
                  </a:lnTo>
                  <a:lnTo>
                    <a:pt x="60" y="15"/>
                  </a:lnTo>
                  <a:lnTo>
                    <a:pt x="65" y="19"/>
                  </a:lnTo>
                  <a:lnTo>
                    <a:pt x="69" y="23"/>
                  </a:lnTo>
                  <a:lnTo>
                    <a:pt x="71" y="28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8" name="Freeform 82"/>
            <p:cNvSpPr>
              <a:spLocks/>
            </p:cNvSpPr>
            <p:nvPr/>
          </p:nvSpPr>
          <p:spPr bwMode="auto">
            <a:xfrm>
              <a:off x="1894" y="2772"/>
              <a:ext cx="33" cy="76"/>
            </a:xfrm>
            <a:custGeom>
              <a:avLst/>
              <a:gdLst>
                <a:gd name="T0" fmla="*/ 30 w 33"/>
                <a:gd name="T1" fmla="*/ 76 h 76"/>
                <a:gd name="T2" fmla="*/ 19 w 33"/>
                <a:gd name="T3" fmla="*/ 76 h 76"/>
                <a:gd name="T4" fmla="*/ 9 w 33"/>
                <a:gd name="T5" fmla="*/ 68 h 76"/>
                <a:gd name="T6" fmla="*/ 2 w 33"/>
                <a:gd name="T7" fmla="*/ 55 h 76"/>
                <a:gd name="T8" fmla="*/ 0 w 33"/>
                <a:gd name="T9" fmla="*/ 42 h 76"/>
                <a:gd name="T10" fmla="*/ 9 w 33"/>
                <a:gd name="T11" fmla="*/ 0 h 76"/>
                <a:gd name="T12" fmla="*/ 28 w 33"/>
                <a:gd name="T13" fmla="*/ 11 h 76"/>
                <a:gd name="T14" fmla="*/ 33 w 33"/>
                <a:gd name="T15" fmla="*/ 33 h 76"/>
                <a:gd name="T16" fmla="*/ 30 w 33"/>
                <a:gd name="T17" fmla="*/ 57 h 76"/>
                <a:gd name="T18" fmla="*/ 30 w 33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6">
                  <a:moveTo>
                    <a:pt x="30" y="76"/>
                  </a:moveTo>
                  <a:lnTo>
                    <a:pt x="19" y="76"/>
                  </a:lnTo>
                  <a:lnTo>
                    <a:pt x="9" y="68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9" y="0"/>
                  </a:lnTo>
                  <a:lnTo>
                    <a:pt x="28" y="11"/>
                  </a:lnTo>
                  <a:lnTo>
                    <a:pt x="33" y="33"/>
                  </a:lnTo>
                  <a:lnTo>
                    <a:pt x="30" y="5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9" name="Freeform 83"/>
            <p:cNvSpPr>
              <a:spLocks/>
            </p:cNvSpPr>
            <p:nvPr/>
          </p:nvSpPr>
          <p:spPr bwMode="auto">
            <a:xfrm>
              <a:off x="1607" y="2774"/>
              <a:ext cx="146" cy="144"/>
            </a:xfrm>
            <a:custGeom>
              <a:avLst/>
              <a:gdLst>
                <a:gd name="T0" fmla="*/ 146 w 146"/>
                <a:gd name="T1" fmla="*/ 11 h 144"/>
                <a:gd name="T2" fmla="*/ 135 w 146"/>
                <a:gd name="T3" fmla="*/ 24 h 144"/>
                <a:gd name="T4" fmla="*/ 122 w 146"/>
                <a:gd name="T5" fmla="*/ 33 h 144"/>
                <a:gd name="T6" fmla="*/ 107 w 146"/>
                <a:gd name="T7" fmla="*/ 40 h 144"/>
                <a:gd name="T8" fmla="*/ 91 w 146"/>
                <a:gd name="T9" fmla="*/ 46 h 144"/>
                <a:gd name="T10" fmla="*/ 100 w 146"/>
                <a:gd name="T11" fmla="*/ 70 h 144"/>
                <a:gd name="T12" fmla="*/ 100 w 146"/>
                <a:gd name="T13" fmla="*/ 96 h 144"/>
                <a:gd name="T14" fmla="*/ 98 w 146"/>
                <a:gd name="T15" fmla="*/ 120 h 144"/>
                <a:gd name="T16" fmla="*/ 91 w 146"/>
                <a:gd name="T17" fmla="*/ 144 h 144"/>
                <a:gd name="T18" fmla="*/ 78 w 146"/>
                <a:gd name="T19" fmla="*/ 135 h 144"/>
                <a:gd name="T20" fmla="*/ 76 w 146"/>
                <a:gd name="T21" fmla="*/ 122 h 144"/>
                <a:gd name="T22" fmla="*/ 76 w 146"/>
                <a:gd name="T23" fmla="*/ 107 h 144"/>
                <a:gd name="T24" fmla="*/ 72 w 146"/>
                <a:gd name="T25" fmla="*/ 92 h 144"/>
                <a:gd name="T26" fmla="*/ 68 w 146"/>
                <a:gd name="T27" fmla="*/ 81 h 144"/>
                <a:gd name="T28" fmla="*/ 63 w 146"/>
                <a:gd name="T29" fmla="*/ 68 h 144"/>
                <a:gd name="T30" fmla="*/ 59 w 146"/>
                <a:gd name="T31" fmla="*/ 57 h 144"/>
                <a:gd name="T32" fmla="*/ 48 w 146"/>
                <a:gd name="T33" fmla="*/ 46 h 144"/>
                <a:gd name="T34" fmla="*/ 39 w 146"/>
                <a:gd name="T35" fmla="*/ 48 h 144"/>
                <a:gd name="T36" fmla="*/ 31 w 146"/>
                <a:gd name="T37" fmla="*/ 50 h 144"/>
                <a:gd name="T38" fmla="*/ 22 w 146"/>
                <a:gd name="T39" fmla="*/ 55 h 144"/>
                <a:gd name="T40" fmla="*/ 15 w 146"/>
                <a:gd name="T41" fmla="*/ 59 h 144"/>
                <a:gd name="T42" fmla="*/ 11 w 146"/>
                <a:gd name="T43" fmla="*/ 53 h 144"/>
                <a:gd name="T44" fmla="*/ 5 w 146"/>
                <a:gd name="T45" fmla="*/ 46 h 144"/>
                <a:gd name="T46" fmla="*/ 0 w 146"/>
                <a:gd name="T47" fmla="*/ 40 h 144"/>
                <a:gd name="T48" fmla="*/ 5 w 146"/>
                <a:gd name="T49" fmla="*/ 31 h 144"/>
                <a:gd name="T50" fmla="*/ 118 w 146"/>
                <a:gd name="T51" fmla="*/ 0 h 144"/>
                <a:gd name="T52" fmla="*/ 146 w 146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44">
                  <a:moveTo>
                    <a:pt x="146" y="11"/>
                  </a:moveTo>
                  <a:lnTo>
                    <a:pt x="135" y="24"/>
                  </a:lnTo>
                  <a:lnTo>
                    <a:pt x="122" y="33"/>
                  </a:lnTo>
                  <a:lnTo>
                    <a:pt x="107" y="40"/>
                  </a:lnTo>
                  <a:lnTo>
                    <a:pt x="91" y="46"/>
                  </a:lnTo>
                  <a:lnTo>
                    <a:pt x="100" y="70"/>
                  </a:lnTo>
                  <a:lnTo>
                    <a:pt x="100" y="96"/>
                  </a:lnTo>
                  <a:lnTo>
                    <a:pt x="98" y="120"/>
                  </a:lnTo>
                  <a:lnTo>
                    <a:pt x="91" y="144"/>
                  </a:lnTo>
                  <a:lnTo>
                    <a:pt x="78" y="135"/>
                  </a:lnTo>
                  <a:lnTo>
                    <a:pt x="76" y="122"/>
                  </a:lnTo>
                  <a:lnTo>
                    <a:pt x="76" y="107"/>
                  </a:lnTo>
                  <a:lnTo>
                    <a:pt x="72" y="92"/>
                  </a:lnTo>
                  <a:lnTo>
                    <a:pt x="68" y="81"/>
                  </a:lnTo>
                  <a:lnTo>
                    <a:pt x="63" y="68"/>
                  </a:lnTo>
                  <a:lnTo>
                    <a:pt x="59" y="57"/>
                  </a:lnTo>
                  <a:lnTo>
                    <a:pt x="48" y="46"/>
                  </a:lnTo>
                  <a:lnTo>
                    <a:pt x="39" y="48"/>
                  </a:lnTo>
                  <a:lnTo>
                    <a:pt x="31" y="50"/>
                  </a:lnTo>
                  <a:lnTo>
                    <a:pt x="22" y="55"/>
                  </a:lnTo>
                  <a:lnTo>
                    <a:pt x="15" y="59"/>
                  </a:lnTo>
                  <a:lnTo>
                    <a:pt x="11" y="53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18" y="0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0" name="Freeform 84"/>
            <p:cNvSpPr>
              <a:spLocks/>
            </p:cNvSpPr>
            <p:nvPr/>
          </p:nvSpPr>
          <p:spPr bwMode="auto">
            <a:xfrm>
              <a:off x="1840" y="2831"/>
              <a:ext cx="28" cy="22"/>
            </a:xfrm>
            <a:custGeom>
              <a:avLst/>
              <a:gdLst>
                <a:gd name="T0" fmla="*/ 28 w 28"/>
                <a:gd name="T1" fmla="*/ 6 h 22"/>
                <a:gd name="T2" fmla="*/ 28 w 28"/>
                <a:gd name="T3" fmla="*/ 11 h 22"/>
                <a:gd name="T4" fmla="*/ 26 w 28"/>
                <a:gd name="T5" fmla="*/ 15 h 22"/>
                <a:gd name="T6" fmla="*/ 19 w 28"/>
                <a:gd name="T7" fmla="*/ 19 h 22"/>
                <a:gd name="T8" fmla="*/ 15 w 28"/>
                <a:gd name="T9" fmla="*/ 22 h 22"/>
                <a:gd name="T10" fmla="*/ 4 w 28"/>
                <a:gd name="T11" fmla="*/ 22 h 22"/>
                <a:gd name="T12" fmla="*/ 0 w 28"/>
                <a:gd name="T13" fmla="*/ 0 h 22"/>
                <a:gd name="T14" fmla="*/ 6 w 28"/>
                <a:gd name="T15" fmla="*/ 0 h 22"/>
                <a:gd name="T16" fmla="*/ 15 w 28"/>
                <a:gd name="T17" fmla="*/ 2 h 22"/>
                <a:gd name="T18" fmla="*/ 21 w 28"/>
                <a:gd name="T19" fmla="*/ 4 h 22"/>
                <a:gd name="T20" fmla="*/ 28 w 28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8" y="6"/>
                  </a:moveTo>
                  <a:lnTo>
                    <a:pt x="28" y="11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1" name="Freeform 85"/>
            <p:cNvSpPr>
              <a:spLocks/>
            </p:cNvSpPr>
            <p:nvPr/>
          </p:nvSpPr>
          <p:spPr bwMode="auto">
            <a:xfrm>
              <a:off x="3953" y="2855"/>
              <a:ext cx="560" cy="82"/>
            </a:xfrm>
            <a:custGeom>
              <a:avLst/>
              <a:gdLst>
                <a:gd name="T0" fmla="*/ 560 w 560"/>
                <a:gd name="T1" fmla="*/ 17 h 82"/>
                <a:gd name="T2" fmla="*/ 534 w 560"/>
                <a:gd name="T3" fmla="*/ 8 h 82"/>
                <a:gd name="T4" fmla="*/ 506 w 560"/>
                <a:gd name="T5" fmla="*/ 4 h 82"/>
                <a:gd name="T6" fmla="*/ 476 w 560"/>
                <a:gd name="T7" fmla="*/ 4 h 82"/>
                <a:gd name="T8" fmla="*/ 443 w 560"/>
                <a:gd name="T9" fmla="*/ 8 h 82"/>
                <a:gd name="T10" fmla="*/ 413 w 560"/>
                <a:gd name="T11" fmla="*/ 13 h 82"/>
                <a:gd name="T12" fmla="*/ 382 w 560"/>
                <a:gd name="T13" fmla="*/ 19 h 82"/>
                <a:gd name="T14" fmla="*/ 352 w 560"/>
                <a:gd name="T15" fmla="*/ 26 h 82"/>
                <a:gd name="T16" fmla="*/ 324 w 560"/>
                <a:gd name="T17" fmla="*/ 32 h 82"/>
                <a:gd name="T18" fmla="*/ 291 w 560"/>
                <a:gd name="T19" fmla="*/ 21 h 82"/>
                <a:gd name="T20" fmla="*/ 258 w 560"/>
                <a:gd name="T21" fmla="*/ 19 h 82"/>
                <a:gd name="T22" fmla="*/ 228 w 560"/>
                <a:gd name="T23" fmla="*/ 26 h 82"/>
                <a:gd name="T24" fmla="*/ 198 w 560"/>
                <a:gd name="T25" fmla="*/ 37 h 82"/>
                <a:gd name="T26" fmla="*/ 167 w 560"/>
                <a:gd name="T27" fmla="*/ 48 h 82"/>
                <a:gd name="T28" fmla="*/ 137 w 560"/>
                <a:gd name="T29" fmla="*/ 54 h 82"/>
                <a:gd name="T30" fmla="*/ 104 w 560"/>
                <a:gd name="T31" fmla="*/ 56 h 82"/>
                <a:gd name="T32" fmla="*/ 69 w 560"/>
                <a:gd name="T33" fmla="*/ 50 h 82"/>
                <a:gd name="T34" fmla="*/ 56 w 560"/>
                <a:gd name="T35" fmla="*/ 50 h 82"/>
                <a:gd name="T36" fmla="*/ 46 w 560"/>
                <a:gd name="T37" fmla="*/ 56 h 82"/>
                <a:gd name="T38" fmla="*/ 37 w 560"/>
                <a:gd name="T39" fmla="*/ 65 h 82"/>
                <a:gd name="T40" fmla="*/ 28 w 560"/>
                <a:gd name="T41" fmla="*/ 74 h 82"/>
                <a:gd name="T42" fmla="*/ 19 w 560"/>
                <a:gd name="T43" fmla="*/ 80 h 82"/>
                <a:gd name="T44" fmla="*/ 13 w 560"/>
                <a:gd name="T45" fmla="*/ 82 h 82"/>
                <a:gd name="T46" fmla="*/ 6 w 560"/>
                <a:gd name="T47" fmla="*/ 76 h 82"/>
                <a:gd name="T48" fmla="*/ 0 w 560"/>
                <a:gd name="T49" fmla="*/ 58 h 82"/>
                <a:gd name="T50" fmla="*/ 17 w 560"/>
                <a:gd name="T51" fmla="*/ 54 h 82"/>
                <a:gd name="T52" fmla="*/ 35 w 560"/>
                <a:gd name="T53" fmla="*/ 52 h 82"/>
                <a:gd name="T54" fmla="*/ 54 w 560"/>
                <a:gd name="T55" fmla="*/ 48 h 82"/>
                <a:gd name="T56" fmla="*/ 72 w 560"/>
                <a:gd name="T57" fmla="*/ 45 h 82"/>
                <a:gd name="T58" fmla="*/ 91 w 560"/>
                <a:gd name="T59" fmla="*/ 43 h 82"/>
                <a:gd name="T60" fmla="*/ 109 w 560"/>
                <a:gd name="T61" fmla="*/ 43 h 82"/>
                <a:gd name="T62" fmla="*/ 128 w 560"/>
                <a:gd name="T63" fmla="*/ 43 h 82"/>
                <a:gd name="T64" fmla="*/ 145 w 560"/>
                <a:gd name="T65" fmla="*/ 43 h 82"/>
                <a:gd name="T66" fmla="*/ 167 w 560"/>
                <a:gd name="T67" fmla="*/ 37 h 82"/>
                <a:gd name="T68" fmla="*/ 187 w 560"/>
                <a:gd name="T69" fmla="*/ 30 h 82"/>
                <a:gd name="T70" fmla="*/ 208 w 560"/>
                <a:gd name="T71" fmla="*/ 24 h 82"/>
                <a:gd name="T72" fmla="*/ 232 w 560"/>
                <a:gd name="T73" fmla="*/ 19 h 82"/>
                <a:gd name="T74" fmla="*/ 254 w 560"/>
                <a:gd name="T75" fmla="*/ 15 h 82"/>
                <a:gd name="T76" fmla="*/ 276 w 560"/>
                <a:gd name="T77" fmla="*/ 11 h 82"/>
                <a:gd name="T78" fmla="*/ 300 w 560"/>
                <a:gd name="T79" fmla="*/ 8 h 82"/>
                <a:gd name="T80" fmla="*/ 324 w 560"/>
                <a:gd name="T81" fmla="*/ 6 h 82"/>
                <a:gd name="T82" fmla="*/ 345 w 560"/>
                <a:gd name="T83" fmla="*/ 4 h 82"/>
                <a:gd name="T84" fmla="*/ 369 w 560"/>
                <a:gd name="T85" fmla="*/ 2 h 82"/>
                <a:gd name="T86" fmla="*/ 393 w 560"/>
                <a:gd name="T87" fmla="*/ 0 h 82"/>
                <a:gd name="T88" fmla="*/ 417 w 560"/>
                <a:gd name="T89" fmla="*/ 0 h 82"/>
                <a:gd name="T90" fmla="*/ 441 w 560"/>
                <a:gd name="T91" fmla="*/ 0 h 82"/>
                <a:gd name="T92" fmla="*/ 465 w 560"/>
                <a:gd name="T93" fmla="*/ 0 h 82"/>
                <a:gd name="T94" fmla="*/ 489 w 560"/>
                <a:gd name="T95" fmla="*/ 2 h 82"/>
                <a:gd name="T96" fmla="*/ 513 w 560"/>
                <a:gd name="T97" fmla="*/ 2 h 82"/>
                <a:gd name="T98" fmla="*/ 560 w 560"/>
                <a:gd name="T9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" h="82">
                  <a:moveTo>
                    <a:pt x="560" y="17"/>
                  </a:moveTo>
                  <a:lnTo>
                    <a:pt x="534" y="8"/>
                  </a:lnTo>
                  <a:lnTo>
                    <a:pt x="506" y="4"/>
                  </a:lnTo>
                  <a:lnTo>
                    <a:pt x="476" y="4"/>
                  </a:lnTo>
                  <a:lnTo>
                    <a:pt x="443" y="8"/>
                  </a:lnTo>
                  <a:lnTo>
                    <a:pt x="413" y="13"/>
                  </a:lnTo>
                  <a:lnTo>
                    <a:pt x="382" y="19"/>
                  </a:lnTo>
                  <a:lnTo>
                    <a:pt x="352" y="26"/>
                  </a:lnTo>
                  <a:lnTo>
                    <a:pt x="324" y="32"/>
                  </a:lnTo>
                  <a:lnTo>
                    <a:pt x="291" y="21"/>
                  </a:lnTo>
                  <a:lnTo>
                    <a:pt x="258" y="19"/>
                  </a:lnTo>
                  <a:lnTo>
                    <a:pt x="228" y="26"/>
                  </a:lnTo>
                  <a:lnTo>
                    <a:pt x="198" y="37"/>
                  </a:lnTo>
                  <a:lnTo>
                    <a:pt x="167" y="48"/>
                  </a:lnTo>
                  <a:lnTo>
                    <a:pt x="137" y="54"/>
                  </a:lnTo>
                  <a:lnTo>
                    <a:pt x="104" y="56"/>
                  </a:lnTo>
                  <a:lnTo>
                    <a:pt x="69" y="50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37" y="65"/>
                  </a:lnTo>
                  <a:lnTo>
                    <a:pt x="28" y="74"/>
                  </a:lnTo>
                  <a:lnTo>
                    <a:pt x="19" y="80"/>
                  </a:lnTo>
                  <a:lnTo>
                    <a:pt x="13" y="82"/>
                  </a:lnTo>
                  <a:lnTo>
                    <a:pt x="6" y="76"/>
                  </a:lnTo>
                  <a:lnTo>
                    <a:pt x="0" y="58"/>
                  </a:lnTo>
                  <a:lnTo>
                    <a:pt x="17" y="54"/>
                  </a:lnTo>
                  <a:lnTo>
                    <a:pt x="35" y="52"/>
                  </a:lnTo>
                  <a:lnTo>
                    <a:pt x="54" y="48"/>
                  </a:lnTo>
                  <a:lnTo>
                    <a:pt x="72" y="45"/>
                  </a:lnTo>
                  <a:lnTo>
                    <a:pt x="91" y="43"/>
                  </a:lnTo>
                  <a:lnTo>
                    <a:pt x="109" y="43"/>
                  </a:lnTo>
                  <a:lnTo>
                    <a:pt x="128" y="43"/>
                  </a:lnTo>
                  <a:lnTo>
                    <a:pt x="145" y="43"/>
                  </a:lnTo>
                  <a:lnTo>
                    <a:pt x="167" y="37"/>
                  </a:lnTo>
                  <a:lnTo>
                    <a:pt x="187" y="30"/>
                  </a:lnTo>
                  <a:lnTo>
                    <a:pt x="208" y="24"/>
                  </a:lnTo>
                  <a:lnTo>
                    <a:pt x="232" y="19"/>
                  </a:lnTo>
                  <a:lnTo>
                    <a:pt x="254" y="15"/>
                  </a:lnTo>
                  <a:lnTo>
                    <a:pt x="276" y="11"/>
                  </a:lnTo>
                  <a:lnTo>
                    <a:pt x="300" y="8"/>
                  </a:lnTo>
                  <a:lnTo>
                    <a:pt x="324" y="6"/>
                  </a:lnTo>
                  <a:lnTo>
                    <a:pt x="345" y="4"/>
                  </a:lnTo>
                  <a:lnTo>
                    <a:pt x="369" y="2"/>
                  </a:lnTo>
                  <a:lnTo>
                    <a:pt x="393" y="0"/>
                  </a:lnTo>
                  <a:lnTo>
                    <a:pt x="417" y="0"/>
                  </a:lnTo>
                  <a:lnTo>
                    <a:pt x="441" y="0"/>
                  </a:lnTo>
                  <a:lnTo>
                    <a:pt x="465" y="0"/>
                  </a:lnTo>
                  <a:lnTo>
                    <a:pt x="489" y="2"/>
                  </a:lnTo>
                  <a:lnTo>
                    <a:pt x="513" y="2"/>
                  </a:lnTo>
                  <a:lnTo>
                    <a:pt x="56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2" name="Freeform 86"/>
            <p:cNvSpPr>
              <a:spLocks/>
            </p:cNvSpPr>
            <p:nvPr/>
          </p:nvSpPr>
          <p:spPr bwMode="auto">
            <a:xfrm>
              <a:off x="3325" y="2857"/>
              <a:ext cx="274" cy="63"/>
            </a:xfrm>
            <a:custGeom>
              <a:avLst/>
              <a:gdLst>
                <a:gd name="T0" fmla="*/ 239 w 274"/>
                <a:gd name="T1" fmla="*/ 0 h 63"/>
                <a:gd name="T2" fmla="*/ 250 w 274"/>
                <a:gd name="T3" fmla="*/ 0 h 63"/>
                <a:gd name="T4" fmla="*/ 259 w 274"/>
                <a:gd name="T5" fmla="*/ 2 h 63"/>
                <a:gd name="T6" fmla="*/ 265 w 274"/>
                <a:gd name="T7" fmla="*/ 4 h 63"/>
                <a:gd name="T8" fmla="*/ 274 w 274"/>
                <a:gd name="T9" fmla="*/ 6 h 63"/>
                <a:gd name="T10" fmla="*/ 263 w 274"/>
                <a:gd name="T11" fmla="*/ 11 h 63"/>
                <a:gd name="T12" fmla="*/ 254 w 274"/>
                <a:gd name="T13" fmla="*/ 17 h 63"/>
                <a:gd name="T14" fmla="*/ 246 w 274"/>
                <a:gd name="T15" fmla="*/ 24 h 63"/>
                <a:gd name="T16" fmla="*/ 237 w 274"/>
                <a:gd name="T17" fmla="*/ 33 h 63"/>
                <a:gd name="T18" fmla="*/ 228 w 274"/>
                <a:gd name="T19" fmla="*/ 39 h 63"/>
                <a:gd name="T20" fmla="*/ 217 w 274"/>
                <a:gd name="T21" fmla="*/ 43 h 63"/>
                <a:gd name="T22" fmla="*/ 204 w 274"/>
                <a:gd name="T23" fmla="*/ 43 h 63"/>
                <a:gd name="T24" fmla="*/ 189 w 274"/>
                <a:gd name="T25" fmla="*/ 39 h 63"/>
                <a:gd name="T26" fmla="*/ 176 w 274"/>
                <a:gd name="T27" fmla="*/ 26 h 63"/>
                <a:gd name="T28" fmla="*/ 163 w 274"/>
                <a:gd name="T29" fmla="*/ 22 h 63"/>
                <a:gd name="T30" fmla="*/ 150 w 274"/>
                <a:gd name="T31" fmla="*/ 24 h 63"/>
                <a:gd name="T32" fmla="*/ 137 w 274"/>
                <a:gd name="T33" fmla="*/ 30 h 63"/>
                <a:gd name="T34" fmla="*/ 122 w 274"/>
                <a:gd name="T35" fmla="*/ 35 h 63"/>
                <a:gd name="T36" fmla="*/ 107 w 274"/>
                <a:gd name="T37" fmla="*/ 39 h 63"/>
                <a:gd name="T38" fmla="*/ 91 w 274"/>
                <a:gd name="T39" fmla="*/ 39 h 63"/>
                <a:gd name="T40" fmla="*/ 76 w 274"/>
                <a:gd name="T41" fmla="*/ 30 h 63"/>
                <a:gd name="T42" fmla="*/ 24 w 274"/>
                <a:gd name="T43" fmla="*/ 63 h 63"/>
                <a:gd name="T44" fmla="*/ 13 w 274"/>
                <a:gd name="T45" fmla="*/ 59 h 63"/>
                <a:gd name="T46" fmla="*/ 7 w 274"/>
                <a:gd name="T47" fmla="*/ 52 h 63"/>
                <a:gd name="T48" fmla="*/ 2 w 274"/>
                <a:gd name="T49" fmla="*/ 43 h 63"/>
                <a:gd name="T50" fmla="*/ 0 w 274"/>
                <a:gd name="T51" fmla="*/ 35 h 63"/>
                <a:gd name="T52" fmla="*/ 15 w 274"/>
                <a:gd name="T53" fmla="*/ 30 h 63"/>
                <a:gd name="T54" fmla="*/ 31 w 274"/>
                <a:gd name="T55" fmla="*/ 26 h 63"/>
                <a:gd name="T56" fmla="*/ 46 w 274"/>
                <a:gd name="T57" fmla="*/ 22 h 63"/>
                <a:gd name="T58" fmla="*/ 61 w 274"/>
                <a:gd name="T59" fmla="*/ 15 h 63"/>
                <a:gd name="T60" fmla="*/ 76 w 274"/>
                <a:gd name="T61" fmla="*/ 11 h 63"/>
                <a:gd name="T62" fmla="*/ 91 w 274"/>
                <a:gd name="T63" fmla="*/ 6 h 63"/>
                <a:gd name="T64" fmla="*/ 107 w 274"/>
                <a:gd name="T65" fmla="*/ 6 h 63"/>
                <a:gd name="T66" fmla="*/ 124 w 274"/>
                <a:gd name="T67" fmla="*/ 9 h 63"/>
                <a:gd name="T68" fmla="*/ 139 w 274"/>
                <a:gd name="T69" fmla="*/ 2 h 63"/>
                <a:gd name="T70" fmla="*/ 152 w 274"/>
                <a:gd name="T71" fmla="*/ 2 h 63"/>
                <a:gd name="T72" fmla="*/ 167 w 274"/>
                <a:gd name="T73" fmla="*/ 6 h 63"/>
                <a:gd name="T74" fmla="*/ 183 w 274"/>
                <a:gd name="T75" fmla="*/ 11 h 63"/>
                <a:gd name="T76" fmla="*/ 198 w 274"/>
                <a:gd name="T77" fmla="*/ 15 h 63"/>
                <a:gd name="T78" fmla="*/ 213 w 274"/>
                <a:gd name="T79" fmla="*/ 15 h 63"/>
                <a:gd name="T80" fmla="*/ 226 w 274"/>
                <a:gd name="T81" fmla="*/ 11 h 63"/>
                <a:gd name="T82" fmla="*/ 239 w 274"/>
                <a:gd name="T8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4" h="63">
                  <a:moveTo>
                    <a:pt x="239" y="0"/>
                  </a:moveTo>
                  <a:lnTo>
                    <a:pt x="250" y="0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4" y="6"/>
                  </a:lnTo>
                  <a:lnTo>
                    <a:pt x="263" y="11"/>
                  </a:lnTo>
                  <a:lnTo>
                    <a:pt x="254" y="17"/>
                  </a:lnTo>
                  <a:lnTo>
                    <a:pt x="246" y="24"/>
                  </a:lnTo>
                  <a:lnTo>
                    <a:pt x="237" y="33"/>
                  </a:lnTo>
                  <a:lnTo>
                    <a:pt x="228" y="39"/>
                  </a:lnTo>
                  <a:lnTo>
                    <a:pt x="217" y="43"/>
                  </a:lnTo>
                  <a:lnTo>
                    <a:pt x="204" y="43"/>
                  </a:lnTo>
                  <a:lnTo>
                    <a:pt x="189" y="39"/>
                  </a:lnTo>
                  <a:lnTo>
                    <a:pt x="176" y="26"/>
                  </a:lnTo>
                  <a:lnTo>
                    <a:pt x="163" y="22"/>
                  </a:lnTo>
                  <a:lnTo>
                    <a:pt x="150" y="24"/>
                  </a:lnTo>
                  <a:lnTo>
                    <a:pt x="137" y="30"/>
                  </a:lnTo>
                  <a:lnTo>
                    <a:pt x="122" y="35"/>
                  </a:lnTo>
                  <a:lnTo>
                    <a:pt x="107" y="39"/>
                  </a:lnTo>
                  <a:lnTo>
                    <a:pt x="91" y="39"/>
                  </a:lnTo>
                  <a:lnTo>
                    <a:pt x="76" y="30"/>
                  </a:lnTo>
                  <a:lnTo>
                    <a:pt x="24" y="63"/>
                  </a:lnTo>
                  <a:lnTo>
                    <a:pt x="13" y="59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15" y="30"/>
                  </a:lnTo>
                  <a:lnTo>
                    <a:pt x="31" y="26"/>
                  </a:lnTo>
                  <a:lnTo>
                    <a:pt x="46" y="22"/>
                  </a:lnTo>
                  <a:lnTo>
                    <a:pt x="61" y="15"/>
                  </a:lnTo>
                  <a:lnTo>
                    <a:pt x="76" y="11"/>
                  </a:lnTo>
                  <a:lnTo>
                    <a:pt x="91" y="6"/>
                  </a:lnTo>
                  <a:lnTo>
                    <a:pt x="107" y="6"/>
                  </a:lnTo>
                  <a:lnTo>
                    <a:pt x="124" y="9"/>
                  </a:lnTo>
                  <a:lnTo>
                    <a:pt x="139" y="2"/>
                  </a:lnTo>
                  <a:lnTo>
                    <a:pt x="152" y="2"/>
                  </a:lnTo>
                  <a:lnTo>
                    <a:pt x="167" y="6"/>
                  </a:lnTo>
                  <a:lnTo>
                    <a:pt x="183" y="11"/>
                  </a:lnTo>
                  <a:lnTo>
                    <a:pt x="198" y="15"/>
                  </a:lnTo>
                  <a:lnTo>
                    <a:pt x="213" y="15"/>
                  </a:lnTo>
                  <a:lnTo>
                    <a:pt x="226" y="1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3" name="Freeform 87"/>
            <p:cNvSpPr>
              <a:spLocks/>
            </p:cNvSpPr>
            <p:nvPr/>
          </p:nvSpPr>
          <p:spPr bwMode="auto">
            <a:xfrm>
              <a:off x="3503" y="2918"/>
              <a:ext cx="372" cy="108"/>
            </a:xfrm>
            <a:custGeom>
              <a:avLst/>
              <a:gdLst>
                <a:gd name="T0" fmla="*/ 372 w 372"/>
                <a:gd name="T1" fmla="*/ 2 h 108"/>
                <a:gd name="T2" fmla="*/ 354 w 372"/>
                <a:gd name="T3" fmla="*/ 2 h 108"/>
                <a:gd name="T4" fmla="*/ 337 w 372"/>
                <a:gd name="T5" fmla="*/ 4 h 108"/>
                <a:gd name="T6" fmla="*/ 322 w 372"/>
                <a:gd name="T7" fmla="*/ 11 h 108"/>
                <a:gd name="T8" fmla="*/ 309 w 372"/>
                <a:gd name="T9" fmla="*/ 17 h 108"/>
                <a:gd name="T10" fmla="*/ 294 w 372"/>
                <a:gd name="T11" fmla="*/ 24 h 108"/>
                <a:gd name="T12" fmla="*/ 278 w 372"/>
                <a:gd name="T13" fmla="*/ 30 h 108"/>
                <a:gd name="T14" fmla="*/ 263 w 372"/>
                <a:gd name="T15" fmla="*/ 32 h 108"/>
                <a:gd name="T16" fmla="*/ 246 w 372"/>
                <a:gd name="T17" fmla="*/ 32 h 108"/>
                <a:gd name="T18" fmla="*/ 228 w 372"/>
                <a:gd name="T19" fmla="*/ 37 h 108"/>
                <a:gd name="T20" fmla="*/ 211 w 372"/>
                <a:gd name="T21" fmla="*/ 41 h 108"/>
                <a:gd name="T22" fmla="*/ 194 w 372"/>
                <a:gd name="T23" fmla="*/ 43 h 108"/>
                <a:gd name="T24" fmla="*/ 178 w 372"/>
                <a:gd name="T25" fmla="*/ 45 h 108"/>
                <a:gd name="T26" fmla="*/ 161 w 372"/>
                <a:gd name="T27" fmla="*/ 50 h 108"/>
                <a:gd name="T28" fmla="*/ 146 w 372"/>
                <a:gd name="T29" fmla="*/ 56 h 108"/>
                <a:gd name="T30" fmla="*/ 131 w 372"/>
                <a:gd name="T31" fmla="*/ 63 h 108"/>
                <a:gd name="T32" fmla="*/ 115 w 372"/>
                <a:gd name="T33" fmla="*/ 71 h 108"/>
                <a:gd name="T34" fmla="*/ 100 w 372"/>
                <a:gd name="T35" fmla="*/ 67 h 108"/>
                <a:gd name="T36" fmla="*/ 85 w 372"/>
                <a:gd name="T37" fmla="*/ 65 h 108"/>
                <a:gd name="T38" fmla="*/ 72 w 372"/>
                <a:gd name="T39" fmla="*/ 69 h 108"/>
                <a:gd name="T40" fmla="*/ 59 w 372"/>
                <a:gd name="T41" fmla="*/ 74 h 108"/>
                <a:gd name="T42" fmla="*/ 48 w 372"/>
                <a:gd name="T43" fmla="*/ 82 h 108"/>
                <a:gd name="T44" fmla="*/ 37 w 372"/>
                <a:gd name="T45" fmla="*/ 91 h 108"/>
                <a:gd name="T46" fmla="*/ 29 w 372"/>
                <a:gd name="T47" fmla="*/ 100 h 108"/>
                <a:gd name="T48" fmla="*/ 20 w 372"/>
                <a:gd name="T49" fmla="*/ 108 h 108"/>
                <a:gd name="T50" fmla="*/ 11 w 372"/>
                <a:gd name="T51" fmla="*/ 108 h 108"/>
                <a:gd name="T52" fmla="*/ 7 w 372"/>
                <a:gd name="T53" fmla="*/ 102 h 108"/>
                <a:gd name="T54" fmla="*/ 5 w 372"/>
                <a:gd name="T55" fmla="*/ 95 h 108"/>
                <a:gd name="T56" fmla="*/ 0 w 372"/>
                <a:gd name="T57" fmla="*/ 87 h 108"/>
                <a:gd name="T58" fmla="*/ 16 w 372"/>
                <a:gd name="T59" fmla="*/ 67 h 108"/>
                <a:gd name="T60" fmla="*/ 37 w 372"/>
                <a:gd name="T61" fmla="*/ 54 h 108"/>
                <a:gd name="T62" fmla="*/ 61 w 372"/>
                <a:gd name="T63" fmla="*/ 47 h 108"/>
                <a:gd name="T64" fmla="*/ 85 w 372"/>
                <a:gd name="T65" fmla="*/ 43 h 108"/>
                <a:gd name="T66" fmla="*/ 113 w 372"/>
                <a:gd name="T67" fmla="*/ 41 h 108"/>
                <a:gd name="T68" fmla="*/ 139 w 372"/>
                <a:gd name="T69" fmla="*/ 37 h 108"/>
                <a:gd name="T70" fmla="*/ 165 w 372"/>
                <a:gd name="T71" fmla="*/ 32 h 108"/>
                <a:gd name="T72" fmla="*/ 189 w 372"/>
                <a:gd name="T73" fmla="*/ 26 h 108"/>
                <a:gd name="T74" fmla="*/ 213 w 372"/>
                <a:gd name="T75" fmla="*/ 26 h 108"/>
                <a:gd name="T76" fmla="*/ 235 w 372"/>
                <a:gd name="T77" fmla="*/ 21 h 108"/>
                <a:gd name="T78" fmla="*/ 259 w 372"/>
                <a:gd name="T79" fmla="*/ 17 h 108"/>
                <a:gd name="T80" fmla="*/ 281 w 372"/>
                <a:gd name="T81" fmla="*/ 11 h 108"/>
                <a:gd name="T82" fmla="*/ 302 w 372"/>
                <a:gd name="T83" fmla="*/ 4 h 108"/>
                <a:gd name="T84" fmla="*/ 324 w 372"/>
                <a:gd name="T85" fmla="*/ 0 h 108"/>
                <a:gd name="T86" fmla="*/ 348 w 372"/>
                <a:gd name="T87" fmla="*/ 0 h 108"/>
                <a:gd name="T88" fmla="*/ 372 w 372"/>
                <a:gd name="T89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" h="108">
                  <a:moveTo>
                    <a:pt x="372" y="2"/>
                  </a:moveTo>
                  <a:lnTo>
                    <a:pt x="354" y="2"/>
                  </a:lnTo>
                  <a:lnTo>
                    <a:pt x="337" y="4"/>
                  </a:lnTo>
                  <a:lnTo>
                    <a:pt x="322" y="11"/>
                  </a:lnTo>
                  <a:lnTo>
                    <a:pt x="309" y="17"/>
                  </a:lnTo>
                  <a:lnTo>
                    <a:pt x="294" y="24"/>
                  </a:lnTo>
                  <a:lnTo>
                    <a:pt x="278" y="30"/>
                  </a:lnTo>
                  <a:lnTo>
                    <a:pt x="263" y="32"/>
                  </a:lnTo>
                  <a:lnTo>
                    <a:pt x="246" y="32"/>
                  </a:lnTo>
                  <a:lnTo>
                    <a:pt x="228" y="37"/>
                  </a:lnTo>
                  <a:lnTo>
                    <a:pt x="211" y="41"/>
                  </a:lnTo>
                  <a:lnTo>
                    <a:pt x="194" y="43"/>
                  </a:lnTo>
                  <a:lnTo>
                    <a:pt x="178" y="45"/>
                  </a:lnTo>
                  <a:lnTo>
                    <a:pt x="161" y="50"/>
                  </a:lnTo>
                  <a:lnTo>
                    <a:pt x="146" y="56"/>
                  </a:lnTo>
                  <a:lnTo>
                    <a:pt x="131" y="63"/>
                  </a:lnTo>
                  <a:lnTo>
                    <a:pt x="115" y="71"/>
                  </a:lnTo>
                  <a:lnTo>
                    <a:pt x="100" y="67"/>
                  </a:lnTo>
                  <a:lnTo>
                    <a:pt x="85" y="65"/>
                  </a:lnTo>
                  <a:lnTo>
                    <a:pt x="72" y="69"/>
                  </a:lnTo>
                  <a:lnTo>
                    <a:pt x="59" y="74"/>
                  </a:lnTo>
                  <a:lnTo>
                    <a:pt x="48" y="82"/>
                  </a:lnTo>
                  <a:lnTo>
                    <a:pt x="37" y="91"/>
                  </a:lnTo>
                  <a:lnTo>
                    <a:pt x="29" y="100"/>
                  </a:lnTo>
                  <a:lnTo>
                    <a:pt x="20" y="108"/>
                  </a:lnTo>
                  <a:lnTo>
                    <a:pt x="11" y="108"/>
                  </a:lnTo>
                  <a:lnTo>
                    <a:pt x="7" y="102"/>
                  </a:lnTo>
                  <a:lnTo>
                    <a:pt x="5" y="95"/>
                  </a:lnTo>
                  <a:lnTo>
                    <a:pt x="0" y="87"/>
                  </a:lnTo>
                  <a:lnTo>
                    <a:pt x="16" y="67"/>
                  </a:lnTo>
                  <a:lnTo>
                    <a:pt x="37" y="54"/>
                  </a:lnTo>
                  <a:lnTo>
                    <a:pt x="61" y="47"/>
                  </a:lnTo>
                  <a:lnTo>
                    <a:pt x="85" y="43"/>
                  </a:lnTo>
                  <a:lnTo>
                    <a:pt x="113" y="41"/>
                  </a:lnTo>
                  <a:lnTo>
                    <a:pt x="139" y="37"/>
                  </a:lnTo>
                  <a:lnTo>
                    <a:pt x="165" y="32"/>
                  </a:lnTo>
                  <a:lnTo>
                    <a:pt x="189" y="26"/>
                  </a:lnTo>
                  <a:lnTo>
                    <a:pt x="213" y="26"/>
                  </a:lnTo>
                  <a:lnTo>
                    <a:pt x="235" y="21"/>
                  </a:lnTo>
                  <a:lnTo>
                    <a:pt x="259" y="17"/>
                  </a:lnTo>
                  <a:lnTo>
                    <a:pt x="281" y="11"/>
                  </a:lnTo>
                  <a:lnTo>
                    <a:pt x="302" y="4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4" name="Freeform 88"/>
            <p:cNvSpPr>
              <a:spLocks/>
            </p:cNvSpPr>
            <p:nvPr/>
          </p:nvSpPr>
          <p:spPr bwMode="auto">
            <a:xfrm>
              <a:off x="3008" y="2926"/>
              <a:ext cx="50" cy="16"/>
            </a:xfrm>
            <a:custGeom>
              <a:avLst/>
              <a:gdLst>
                <a:gd name="T0" fmla="*/ 50 w 50"/>
                <a:gd name="T1" fmla="*/ 0 h 16"/>
                <a:gd name="T2" fmla="*/ 48 w 50"/>
                <a:gd name="T3" fmla="*/ 3 h 16"/>
                <a:gd name="T4" fmla="*/ 46 w 50"/>
                <a:gd name="T5" fmla="*/ 7 h 16"/>
                <a:gd name="T6" fmla="*/ 46 w 50"/>
                <a:gd name="T7" fmla="*/ 9 h 16"/>
                <a:gd name="T8" fmla="*/ 46 w 50"/>
                <a:gd name="T9" fmla="*/ 11 h 16"/>
                <a:gd name="T10" fmla="*/ 35 w 50"/>
                <a:gd name="T11" fmla="*/ 16 h 16"/>
                <a:gd name="T12" fmla="*/ 22 w 50"/>
                <a:gd name="T13" fmla="*/ 13 h 16"/>
                <a:gd name="T14" fmla="*/ 11 w 50"/>
                <a:gd name="T15" fmla="*/ 9 h 16"/>
                <a:gd name="T16" fmla="*/ 0 w 50"/>
                <a:gd name="T17" fmla="*/ 5 h 16"/>
                <a:gd name="T18" fmla="*/ 9 w 50"/>
                <a:gd name="T19" fmla="*/ 5 h 16"/>
                <a:gd name="T20" fmla="*/ 22 w 50"/>
                <a:gd name="T21" fmla="*/ 5 h 16"/>
                <a:gd name="T22" fmla="*/ 37 w 50"/>
                <a:gd name="T23" fmla="*/ 3 h 16"/>
                <a:gd name="T24" fmla="*/ 50 w 5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6">
                  <a:moveTo>
                    <a:pt x="50" y="0"/>
                  </a:moveTo>
                  <a:lnTo>
                    <a:pt x="48" y="3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35" y="16"/>
                  </a:lnTo>
                  <a:lnTo>
                    <a:pt x="22" y="13"/>
                  </a:lnTo>
                  <a:lnTo>
                    <a:pt x="11" y="9"/>
                  </a:lnTo>
                  <a:lnTo>
                    <a:pt x="0" y="5"/>
                  </a:lnTo>
                  <a:lnTo>
                    <a:pt x="9" y="5"/>
                  </a:lnTo>
                  <a:lnTo>
                    <a:pt x="22" y="5"/>
                  </a:lnTo>
                  <a:lnTo>
                    <a:pt x="37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5" name="Freeform 89"/>
            <p:cNvSpPr>
              <a:spLocks/>
            </p:cNvSpPr>
            <p:nvPr/>
          </p:nvSpPr>
          <p:spPr bwMode="auto">
            <a:xfrm>
              <a:off x="2602" y="2935"/>
              <a:ext cx="369" cy="87"/>
            </a:xfrm>
            <a:custGeom>
              <a:avLst/>
              <a:gdLst>
                <a:gd name="T0" fmla="*/ 369 w 369"/>
                <a:gd name="T1" fmla="*/ 0 h 87"/>
                <a:gd name="T2" fmla="*/ 367 w 369"/>
                <a:gd name="T3" fmla="*/ 0 h 87"/>
                <a:gd name="T4" fmla="*/ 365 w 369"/>
                <a:gd name="T5" fmla="*/ 2 h 87"/>
                <a:gd name="T6" fmla="*/ 365 w 369"/>
                <a:gd name="T7" fmla="*/ 4 h 87"/>
                <a:gd name="T8" fmla="*/ 365 w 369"/>
                <a:gd name="T9" fmla="*/ 7 h 87"/>
                <a:gd name="T10" fmla="*/ 369 w 369"/>
                <a:gd name="T11" fmla="*/ 9 h 87"/>
                <a:gd name="T12" fmla="*/ 361 w 369"/>
                <a:gd name="T13" fmla="*/ 17 h 87"/>
                <a:gd name="T14" fmla="*/ 348 w 369"/>
                <a:gd name="T15" fmla="*/ 22 h 87"/>
                <a:gd name="T16" fmla="*/ 328 w 369"/>
                <a:gd name="T17" fmla="*/ 22 h 87"/>
                <a:gd name="T18" fmla="*/ 311 w 369"/>
                <a:gd name="T19" fmla="*/ 17 h 87"/>
                <a:gd name="T20" fmla="*/ 300 w 369"/>
                <a:gd name="T21" fmla="*/ 35 h 87"/>
                <a:gd name="T22" fmla="*/ 287 w 369"/>
                <a:gd name="T23" fmla="*/ 46 h 87"/>
                <a:gd name="T24" fmla="*/ 271 w 369"/>
                <a:gd name="T25" fmla="*/ 50 h 87"/>
                <a:gd name="T26" fmla="*/ 256 w 369"/>
                <a:gd name="T27" fmla="*/ 52 h 87"/>
                <a:gd name="T28" fmla="*/ 239 w 369"/>
                <a:gd name="T29" fmla="*/ 52 h 87"/>
                <a:gd name="T30" fmla="*/ 219 w 369"/>
                <a:gd name="T31" fmla="*/ 52 h 87"/>
                <a:gd name="T32" fmla="*/ 202 w 369"/>
                <a:gd name="T33" fmla="*/ 54 h 87"/>
                <a:gd name="T34" fmla="*/ 185 w 369"/>
                <a:gd name="T35" fmla="*/ 63 h 87"/>
                <a:gd name="T36" fmla="*/ 176 w 369"/>
                <a:gd name="T37" fmla="*/ 61 h 87"/>
                <a:gd name="T38" fmla="*/ 167 w 369"/>
                <a:gd name="T39" fmla="*/ 61 h 87"/>
                <a:gd name="T40" fmla="*/ 156 w 369"/>
                <a:gd name="T41" fmla="*/ 59 h 87"/>
                <a:gd name="T42" fmla="*/ 148 w 369"/>
                <a:gd name="T43" fmla="*/ 57 h 87"/>
                <a:gd name="T44" fmla="*/ 137 w 369"/>
                <a:gd name="T45" fmla="*/ 54 h 87"/>
                <a:gd name="T46" fmla="*/ 128 w 369"/>
                <a:gd name="T47" fmla="*/ 54 h 87"/>
                <a:gd name="T48" fmla="*/ 117 w 369"/>
                <a:gd name="T49" fmla="*/ 54 h 87"/>
                <a:gd name="T50" fmla="*/ 109 w 369"/>
                <a:gd name="T51" fmla="*/ 57 h 87"/>
                <a:gd name="T52" fmla="*/ 109 w 369"/>
                <a:gd name="T53" fmla="*/ 63 h 87"/>
                <a:gd name="T54" fmla="*/ 96 w 369"/>
                <a:gd name="T55" fmla="*/ 65 h 87"/>
                <a:gd name="T56" fmla="*/ 83 w 369"/>
                <a:gd name="T57" fmla="*/ 70 h 87"/>
                <a:gd name="T58" fmla="*/ 67 w 369"/>
                <a:gd name="T59" fmla="*/ 72 h 87"/>
                <a:gd name="T60" fmla="*/ 54 w 369"/>
                <a:gd name="T61" fmla="*/ 74 h 87"/>
                <a:gd name="T62" fmla="*/ 41 w 369"/>
                <a:gd name="T63" fmla="*/ 76 h 87"/>
                <a:gd name="T64" fmla="*/ 26 w 369"/>
                <a:gd name="T65" fmla="*/ 78 h 87"/>
                <a:gd name="T66" fmla="*/ 13 w 369"/>
                <a:gd name="T67" fmla="*/ 83 h 87"/>
                <a:gd name="T68" fmla="*/ 0 w 369"/>
                <a:gd name="T69" fmla="*/ 87 h 87"/>
                <a:gd name="T70" fmla="*/ 4 w 369"/>
                <a:gd name="T71" fmla="*/ 80 h 87"/>
                <a:gd name="T72" fmla="*/ 11 w 369"/>
                <a:gd name="T73" fmla="*/ 76 h 87"/>
                <a:gd name="T74" fmla="*/ 20 w 369"/>
                <a:gd name="T75" fmla="*/ 72 h 87"/>
                <a:gd name="T76" fmla="*/ 28 w 369"/>
                <a:gd name="T77" fmla="*/ 70 h 87"/>
                <a:gd name="T78" fmla="*/ 37 w 369"/>
                <a:gd name="T79" fmla="*/ 67 h 87"/>
                <a:gd name="T80" fmla="*/ 48 w 369"/>
                <a:gd name="T81" fmla="*/ 65 h 87"/>
                <a:gd name="T82" fmla="*/ 59 w 369"/>
                <a:gd name="T83" fmla="*/ 63 h 87"/>
                <a:gd name="T84" fmla="*/ 67 w 369"/>
                <a:gd name="T85" fmla="*/ 61 h 87"/>
                <a:gd name="T86" fmla="*/ 83 w 369"/>
                <a:gd name="T87" fmla="*/ 52 h 87"/>
                <a:gd name="T88" fmla="*/ 100 w 369"/>
                <a:gd name="T89" fmla="*/ 48 h 87"/>
                <a:gd name="T90" fmla="*/ 115 w 369"/>
                <a:gd name="T91" fmla="*/ 48 h 87"/>
                <a:gd name="T92" fmla="*/ 132 w 369"/>
                <a:gd name="T93" fmla="*/ 46 h 87"/>
                <a:gd name="T94" fmla="*/ 148 w 369"/>
                <a:gd name="T95" fmla="*/ 48 h 87"/>
                <a:gd name="T96" fmla="*/ 165 w 369"/>
                <a:gd name="T97" fmla="*/ 46 h 87"/>
                <a:gd name="T98" fmla="*/ 180 w 369"/>
                <a:gd name="T99" fmla="*/ 43 h 87"/>
                <a:gd name="T100" fmla="*/ 198 w 369"/>
                <a:gd name="T101" fmla="*/ 39 h 87"/>
                <a:gd name="T102" fmla="*/ 219 w 369"/>
                <a:gd name="T103" fmla="*/ 35 h 87"/>
                <a:gd name="T104" fmla="*/ 239 w 369"/>
                <a:gd name="T105" fmla="*/ 30 h 87"/>
                <a:gd name="T106" fmla="*/ 258 w 369"/>
                <a:gd name="T107" fmla="*/ 24 h 87"/>
                <a:gd name="T108" fmla="*/ 280 w 369"/>
                <a:gd name="T109" fmla="*/ 20 h 87"/>
                <a:gd name="T110" fmla="*/ 300 w 369"/>
                <a:gd name="T111" fmla="*/ 15 h 87"/>
                <a:gd name="T112" fmla="*/ 319 w 369"/>
                <a:gd name="T113" fmla="*/ 9 h 87"/>
                <a:gd name="T114" fmla="*/ 339 w 369"/>
                <a:gd name="T115" fmla="*/ 4 h 87"/>
                <a:gd name="T116" fmla="*/ 361 w 369"/>
                <a:gd name="T117" fmla="*/ 0 h 87"/>
                <a:gd name="T118" fmla="*/ 369 w 369"/>
                <a:gd name="T1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" h="87">
                  <a:moveTo>
                    <a:pt x="369" y="0"/>
                  </a:moveTo>
                  <a:lnTo>
                    <a:pt x="367" y="0"/>
                  </a:lnTo>
                  <a:lnTo>
                    <a:pt x="365" y="2"/>
                  </a:lnTo>
                  <a:lnTo>
                    <a:pt x="365" y="4"/>
                  </a:lnTo>
                  <a:lnTo>
                    <a:pt x="365" y="7"/>
                  </a:lnTo>
                  <a:lnTo>
                    <a:pt x="369" y="9"/>
                  </a:lnTo>
                  <a:lnTo>
                    <a:pt x="361" y="17"/>
                  </a:lnTo>
                  <a:lnTo>
                    <a:pt x="348" y="22"/>
                  </a:lnTo>
                  <a:lnTo>
                    <a:pt x="328" y="22"/>
                  </a:lnTo>
                  <a:lnTo>
                    <a:pt x="311" y="17"/>
                  </a:lnTo>
                  <a:lnTo>
                    <a:pt x="300" y="35"/>
                  </a:lnTo>
                  <a:lnTo>
                    <a:pt x="287" y="46"/>
                  </a:lnTo>
                  <a:lnTo>
                    <a:pt x="271" y="50"/>
                  </a:lnTo>
                  <a:lnTo>
                    <a:pt x="256" y="52"/>
                  </a:lnTo>
                  <a:lnTo>
                    <a:pt x="239" y="52"/>
                  </a:lnTo>
                  <a:lnTo>
                    <a:pt x="219" y="52"/>
                  </a:lnTo>
                  <a:lnTo>
                    <a:pt x="202" y="54"/>
                  </a:lnTo>
                  <a:lnTo>
                    <a:pt x="185" y="63"/>
                  </a:lnTo>
                  <a:lnTo>
                    <a:pt x="176" y="61"/>
                  </a:lnTo>
                  <a:lnTo>
                    <a:pt x="167" y="61"/>
                  </a:lnTo>
                  <a:lnTo>
                    <a:pt x="156" y="59"/>
                  </a:lnTo>
                  <a:lnTo>
                    <a:pt x="148" y="57"/>
                  </a:lnTo>
                  <a:lnTo>
                    <a:pt x="137" y="54"/>
                  </a:lnTo>
                  <a:lnTo>
                    <a:pt x="128" y="54"/>
                  </a:lnTo>
                  <a:lnTo>
                    <a:pt x="117" y="54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96" y="65"/>
                  </a:lnTo>
                  <a:lnTo>
                    <a:pt x="83" y="70"/>
                  </a:lnTo>
                  <a:lnTo>
                    <a:pt x="67" y="72"/>
                  </a:lnTo>
                  <a:lnTo>
                    <a:pt x="54" y="74"/>
                  </a:lnTo>
                  <a:lnTo>
                    <a:pt x="41" y="76"/>
                  </a:lnTo>
                  <a:lnTo>
                    <a:pt x="26" y="78"/>
                  </a:lnTo>
                  <a:lnTo>
                    <a:pt x="13" y="83"/>
                  </a:lnTo>
                  <a:lnTo>
                    <a:pt x="0" y="87"/>
                  </a:lnTo>
                  <a:lnTo>
                    <a:pt x="4" y="80"/>
                  </a:lnTo>
                  <a:lnTo>
                    <a:pt x="11" y="76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7"/>
                  </a:lnTo>
                  <a:lnTo>
                    <a:pt x="48" y="65"/>
                  </a:lnTo>
                  <a:lnTo>
                    <a:pt x="59" y="63"/>
                  </a:lnTo>
                  <a:lnTo>
                    <a:pt x="67" y="61"/>
                  </a:lnTo>
                  <a:lnTo>
                    <a:pt x="83" y="52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32" y="46"/>
                  </a:lnTo>
                  <a:lnTo>
                    <a:pt x="148" y="48"/>
                  </a:lnTo>
                  <a:lnTo>
                    <a:pt x="165" y="46"/>
                  </a:lnTo>
                  <a:lnTo>
                    <a:pt x="180" y="43"/>
                  </a:lnTo>
                  <a:lnTo>
                    <a:pt x="198" y="39"/>
                  </a:lnTo>
                  <a:lnTo>
                    <a:pt x="219" y="35"/>
                  </a:lnTo>
                  <a:lnTo>
                    <a:pt x="239" y="30"/>
                  </a:lnTo>
                  <a:lnTo>
                    <a:pt x="258" y="24"/>
                  </a:lnTo>
                  <a:lnTo>
                    <a:pt x="280" y="20"/>
                  </a:lnTo>
                  <a:lnTo>
                    <a:pt x="300" y="15"/>
                  </a:lnTo>
                  <a:lnTo>
                    <a:pt x="319" y="9"/>
                  </a:lnTo>
                  <a:lnTo>
                    <a:pt x="339" y="4"/>
                  </a:lnTo>
                  <a:lnTo>
                    <a:pt x="361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6" name="Freeform 90"/>
            <p:cNvSpPr>
              <a:spLocks/>
            </p:cNvSpPr>
            <p:nvPr/>
          </p:nvSpPr>
          <p:spPr bwMode="auto">
            <a:xfrm>
              <a:off x="3977" y="2983"/>
              <a:ext cx="178" cy="41"/>
            </a:xfrm>
            <a:custGeom>
              <a:avLst/>
              <a:gdLst>
                <a:gd name="T0" fmla="*/ 178 w 178"/>
                <a:gd name="T1" fmla="*/ 0 h 41"/>
                <a:gd name="T2" fmla="*/ 156 w 178"/>
                <a:gd name="T3" fmla="*/ 9 h 41"/>
                <a:gd name="T4" fmla="*/ 134 w 178"/>
                <a:gd name="T5" fmla="*/ 13 h 41"/>
                <a:gd name="T6" fmla="*/ 113 w 178"/>
                <a:gd name="T7" fmla="*/ 15 h 41"/>
                <a:gd name="T8" fmla="*/ 91 w 178"/>
                <a:gd name="T9" fmla="*/ 17 h 41"/>
                <a:gd name="T10" fmla="*/ 69 w 178"/>
                <a:gd name="T11" fmla="*/ 17 h 41"/>
                <a:gd name="T12" fmla="*/ 48 w 178"/>
                <a:gd name="T13" fmla="*/ 22 h 41"/>
                <a:gd name="T14" fmla="*/ 26 w 178"/>
                <a:gd name="T15" fmla="*/ 28 h 41"/>
                <a:gd name="T16" fmla="*/ 4 w 178"/>
                <a:gd name="T17" fmla="*/ 41 h 41"/>
                <a:gd name="T18" fmla="*/ 0 w 178"/>
                <a:gd name="T19" fmla="*/ 39 h 41"/>
                <a:gd name="T20" fmla="*/ 22 w 178"/>
                <a:gd name="T21" fmla="*/ 32 h 41"/>
                <a:gd name="T22" fmla="*/ 43 w 178"/>
                <a:gd name="T23" fmla="*/ 24 h 41"/>
                <a:gd name="T24" fmla="*/ 65 w 178"/>
                <a:gd name="T25" fmla="*/ 17 h 41"/>
                <a:gd name="T26" fmla="*/ 87 w 178"/>
                <a:gd name="T27" fmla="*/ 9 h 41"/>
                <a:gd name="T28" fmla="*/ 108 w 178"/>
                <a:gd name="T29" fmla="*/ 4 h 41"/>
                <a:gd name="T30" fmla="*/ 130 w 178"/>
                <a:gd name="T31" fmla="*/ 0 h 41"/>
                <a:gd name="T32" fmla="*/ 154 w 178"/>
                <a:gd name="T33" fmla="*/ 0 h 41"/>
                <a:gd name="T34" fmla="*/ 178 w 178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41">
                  <a:moveTo>
                    <a:pt x="178" y="0"/>
                  </a:moveTo>
                  <a:lnTo>
                    <a:pt x="156" y="9"/>
                  </a:lnTo>
                  <a:lnTo>
                    <a:pt x="134" y="13"/>
                  </a:lnTo>
                  <a:lnTo>
                    <a:pt x="113" y="15"/>
                  </a:lnTo>
                  <a:lnTo>
                    <a:pt x="91" y="17"/>
                  </a:lnTo>
                  <a:lnTo>
                    <a:pt x="69" y="17"/>
                  </a:lnTo>
                  <a:lnTo>
                    <a:pt x="48" y="22"/>
                  </a:lnTo>
                  <a:lnTo>
                    <a:pt x="26" y="28"/>
                  </a:lnTo>
                  <a:lnTo>
                    <a:pt x="4" y="41"/>
                  </a:lnTo>
                  <a:lnTo>
                    <a:pt x="0" y="39"/>
                  </a:lnTo>
                  <a:lnTo>
                    <a:pt x="22" y="32"/>
                  </a:lnTo>
                  <a:lnTo>
                    <a:pt x="43" y="24"/>
                  </a:lnTo>
                  <a:lnTo>
                    <a:pt x="65" y="17"/>
                  </a:lnTo>
                  <a:lnTo>
                    <a:pt x="87" y="9"/>
                  </a:lnTo>
                  <a:lnTo>
                    <a:pt x="108" y="4"/>
                  </a:lnTo>
                  <a:lnTo>
                    <a:pt x="130" y="0"/>
                  </a:lnTo>
                  <a:lnTo>
                    <a:pt x="154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7" name="Freeform 91"/>
            <p:cNvSpPr>
              <a:spLocks/>
            </p:cNvSpPr>
            <p:nvPr/>
          </p:nvSpPr>
          <p:spPr bwMode="auto">
            <a:xfrm>
              <a:off x="2978" y="2994"/>
              <a:ext cx="434" cy="87"/>
            </a:xfrm>
            <a:custGeom>
              <a:avLst/>
              <a:gdLst>
                <a:gd name="T0" fmla="*/ 434 w 434"/>
                <a:gd name="T1" fmla="*/ 17 h 87"/>
                <a:gd name="T2" fmla="*/ 434 w 434"/>
                <a:gd name="T3" fmla="*/ 21 h 87"/>
                <a:gd name="T4" fmla="*/ 415 w 434"/>
                <a:gd name="T5" fmla="*/ 15 h 87"/>
                <a:gd name="T6" fmla="*/ 393 w 434"/>
                <a:gd name="T7" fmla="*/ 15 h 87"/>
                <a:gd name="T8" fmla="*/ 373 w 434"/>
                <a:gd name="T9" fmla="*/ 17 h 87"/>
                <a:gd name="T10" fmla="*/ 354 w 434"/>
                <a:gd name="T11" fmla="*/ 21 h 87"/>
                <a:gd name="T12" fmla="*/ 334 w 434"/>
                <a:gd name="T13" fmla="*/ 28 h 87"/>
                <a:gd name="T14" fmla="*/ 315 w 434"/>
                <a:gd name="T15" fmla="*/ 32 h 87"/>
                <a:gd name="T16" fmla="*/ 295 w 434"/>
                <a:gd name="T17" fmla="*/ 37 h 87"/>
                <a:gd name="T18" fmla="*/ 276 w 434"/>
                <a:gd name="T19" fmla="*/ 37 h 87"/>
                <a:gd name="T20" fmla="*/ 263 w 434"/>
                <a:gd name="T21" fmla="*/ 41 h 87"/>
                <a:gd name="T22" fmla="*/ 252 w 434"/>
                <a:gd name="T23" fmla="*/ 47 h 87"/>
                <a:gd name="T24" fmla="*/ 243 w 434"/>
                <a:gd name="T25" fmla="*/ 54 h 87"/>
                <a:gd name="T26" fmla="*/ 234 w 434"/>
                <a:gd name="T27" fmla="*/ 60 h 87"/>
                <a:gd name="T28" fmla="*/ 226 w 434"/>
                <a:gd name="T29" fmla="*/ 65 h 87"/>
                <a:gd name="T30" fmla="*/ 215 w 434"/>
                <a:gd name="T31" fmla="*/ 65 h 87"/>
                <a:gd name="T32" fmla="*/ 206 w 434"/>
                <a:gd name="T33" fmla="*/ 60 h 87"/>
                <a:gd name="T34" fmla="*/ 193 w 434"/>
                <a:gd name="T35" fmla="*/ 50 h 87"/>
                <a:gd name="T36" fmla="*/ 182 w 434"/>
                <a:gd name="T37" fmla="*/ 50 h 87"/>
                <a:gd name="T38" fmla="*/ 171 w 434"/>
                <a:gd name="T39" fmla="*/ 52 h 87"/>
                <a:gd name="T40" fmla="*/ 160 w 434"/>
                <a:gd name="T41" fmla="*/ 58 h 87"/>
                <a:gd name="T42" fmla="*/ 152 w 434"/>
                <a:gd name="T43" fmla="*/ 65 h 87"/>
                <a:gd name="T44" fmla="*/ 152 w 434"/>
                <a:gd name="T45" fmla="*/ 69 h 87"/>
                <a:gd name="T46" fmla="*/ 143 w 434"/>
                <a:gd name="T47" fmla="*/ 67 h 87"/>
                <a:gd name="T48" fmla="*/ 137 w 434"/>
                <a:gd name="T49" fmla="*/ 63 h 87"/>
                <a:gd name="T50" fmla="*/ 128 w 434"/>
                <a:gd name="T51" fmla="*/ 60 h 87"/>
                <a:gd name="T52" fmla="*/ 117 w 434"/>
                <a:gd name="T53" fmla="*/ 58 h 87"/>
                <a:gd name="T54" fmla="*/ 108 w 434"/>
                <a:gd name="T55" fmla="*/ 58 h 87"/>
                <a:gd name="T56" fmla="*/ 100 w 434"/>
                <a:gd name="T57" fmla="*/ 56 h 87"/>
                <a:gd name="T58" fmla="*/ 89 w 434"/>
                <a:gd name="T59" fmla="*/ 52 h 87"/>
                <a:gd name="T60" fmla="*/ 80 w 434"/>
                <a:gd name="T61" fmla="*/ 50 h 87"/>
                <a:gd name="T62" fmla="*/ 71 w 434"/>
                <a:gd name="T63" fmla="*/ 50 h 87"/>
                <a:gd name="T64" fmla="*/ 65 w 434"/>
                <a:gd name="T65" fmla="*/ 54 h 87"/>
                <a:gd name="T66" fmla="*/ 58 w 434"/>
                <a:gd name="T67" fmla="*/ 58 h 87"/>
                <a:gd name="T68" fmla="*/ 52 w 434"/>
                <a:gd name="T69" fmla="*/ 63 h 87"/>
                <a:gd name="T70" fmla="*/ 45 w 434"/>
                <a:gd name="T71" fmla="*/ 71 h 87"/>
                <a:gd name="T72" fmla="*/ 32 w 434"/>
                <a:gd name="T73" fmla="*/ 73 h 87"/>
                <a:gd name="T74" fmla="*/ 17 w 434"/>
                <a:gd name="T75" fmla="*/ 78 h 87"/>
                <a:gd name="T76" fmla="*/ 4 w 434"/>
                <a:gd name="T77" fmla="*/ 87 h 87"/>
                <a:gd name="T78" fmla="*/ 0 w 434"/>
                <a:gd name="T79" fmla="*/ 71 h 87"/>
                <a:gd name="T80" fmla="*/ 11 w 434"/>
                <a:gd name="T81" fmla="*/ 60 h 87"/>
                <a:gd name="T82" fmla="*/ 26 w 434"/>
                <a:gd name="T83" fmla="*/ 54 h 87"/>
                <a:gd name="T84" fmla="*/ 39 w 434"/>
                <a:gd name="T85" fmla="*/ 43 h 87"/>
                <a:gd name="T86" fmla="*/ 48 w 434"/>
                <a:gd name="T87" fmla="*/ 41 h 87"/>
                <a:gd name="T88" fmla="*/ 58 w 434"/>
                <a:gd name="T89" fmla="*/ 39 h 87"/>
                <a:gd name="T90" fmla="*/ 67 w 434"/>
                <a:gd name="T91" fmla="*/ 37 h 87"/>
                <a:gd name="T92" fmla="*/ 76 w 434"/>
                <a:gd name="T93" fmla="*/ 43 h 87"/>
                <a:gd name="T94" fmla="*/ 106 w 434"/>
                <a:gd name="T95" fmla="*/ 43 h 87"/>
                <a:gd name="T96" fmla="*/ 139 w 434"/>
                <a:gd name="T97" fmla="*/ 43 h 87"/>
                <a:gd name="T98" fmla="*/ 169 w 434"/>
                <a:gd name="T99" fmla="*/ 43 h 87"/>
                <a:gd name="T100" fmla="*/ 200 w 434"/>
                <a:gd name="T101" fmla="*/ 41 h 87"/>
                <a:gd name="T102" fmla="*/ 228 w 434"/>
                <a:gd name="T103" fmla="*/ 37 h 87"/>
                <a:gd name="T104" fmla="*/ 258 w 434"/>
                <a:gd name="T105" fmla="*/ 28 h 87"/>
                <a:gd name="T106" fmla="*/ 286 w 434"/>
                <a:gd name="T107" fmla="*/ 19 h 87"/>
                <a:gd name="T108" fmla="*/ 312 w 434"/>
                <a:gd name="T109" fmla="*/ 4 h 87"/>
                <a:gd name="T110" fmla="*/ 328 w 434"/>
                <a:gd name="T111" fmla="*/ 4 h 87"/>
                <a:gd name="T112" fmla="*/ 345 w 434"/>
                <a:gd name="T113" fmla="*/ 4 h 87"/>
                <a:gd name="T114" fmla="*/ 362 w 434"/>
                <a:gd name="T115" fmla="*/ 2 h 87"/>
                <a:gd name="T116" fmla="*/ 380 w 434"/>
                <a:gd name="T117" fmla="*/ 0 h 87"/>
                <a:gd name="T118" fmla="*/ 397 w 434"/>
                <a:gd name="T119" fmla="*/ 0 h 87"/>
                <a:gd name="T120" fmla="*/ 412 w 434"/>
                <a:gd name="T121" fmla="*/ 2 h 87"/>
                <a:gd name="T122" fmla="*/ 425 w 434"/>
                <a:gd name="T123" fmla="*/ 8 h 87"/>
                <a:gd name="T124" fmla="*/ 434 w 434"/>
                <a:gd name="T125" fmla="*/ 1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87">
                  <a:moveTo>
                    <a:pt x="434" y="17"/>
                  </a:moveTo>
                  <a:lnTo>
                    <a:pt x="434" y="21"/>
                  </a:lnTo>
                  <a:lnTo>
                    <a:pt x="415" y="15"/>
                  </a:lnTo>
                  <a:lnTo>
                    <a:pt x="393" y="15"/>
                  </a:lnTo>
                  <a:lnTo>
                    <a:pt x="373" y="17"/>
                  </a:lnTo>
                  <a:lnTo>
                    <a:pt x="354" y="21"/>
                  </a:lnTo>
                  <a:lnTo>
                    <a:pt x="334" y="28"/>
                  </a:lnTo>
                  <a:lnTo>
                    <a:pt x="315" y="32"/>
                  </a:lnTo>
                  <a:lnTo>
                    <a:pt x="295" y="37"/>
                  </a:lnTo>
                  <a:lnTo>
                    <a:pt x="276" y="37"/>
                  </a:lnTo>
                  <a:lnTo>
                    <a:pt x="263" y="41"/>
                  </a:lnTo>
                  <a:lnTo>
                    <a:pt x="252" y="47"/>
                  </a:lnTo>
                  <a:lnTo>
                    <a:pt x="243" y="54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5" y="65"/>
                  </a:lnTo>
                  <a:lnTo>
                    <a:pt x="206" y="60"/>
                  </a:lnTo>
                  <a:lnTo>
                    <a:pt x="193" y="50"/>
                  </a:lnTo>
                  <a:lnTo>
                    <a:pt x="182" y="50"/>
                  </a:lnTo>
                  <a:lnTo>
                    <a:pt x="171" y="52"/>
                  </a:lnTo>
                  <a:lnTo>
                    <a:pt x="160" y="58"/>
                  </a:lnTo>
                  <a:lnTo>
                    <a:pt x="152" y="65"/>
                  </a:lnTo>
                  <a:lnTo>
                    <a:pt x="152" y="69"/>
                  </a:lnTo>
                  <a:lnTo>
                    <a:pt x="143" y="67"/>
                  </a:lnTo>
                  <a:lnTo>
                    <a:pt x="137" y="63"/>
                  </a:lnTo>
                  <a:lnTo>
                    <a:pt x="128" y="60"/>
                  </a:lnTo>
                  <a:lnTo>
                    <a:pt x="117" y="58"/>
                  </a:lnTo>
                  <a:lnTo>
                    <a:pt x="108" y="58"/>
                  </a:lnTo>
                  <a:lnTo>
                    <a:pt x="100" y="56"/>
                  </a:lnTo>
                  <a:lnTo>
                    <a:pt x="89" y="52"/>
                  </a:lnTo>
                  <a:lnTo>
                    <a:pt x="80" y="50"/>
                  </a:lnTo>
                  <a:lnTo>
                    <a:pt x="71" y="50"/>
                  </a:lnTo>
                  <a:lnTo>
                    <a:pt x="65" y="54"/>
                  </a:lnTo>
                  <a:lnTo>
                    <a:pt x="58" y="58"/>
                  </a:lnTo>
                  <a:lnTo>
                    <a:pt x="52" y="63"/>
                  </a:lnTo>
                  <a:lnTo>
                    <a:pt x="45" y="71"/>
                  </a:lnTo>
                  <a:lnTo>
                    <a:pt x="32" y="73"/>
                  </a:lnTo>
                  <a:lnTo>
                    <a:pt x="17" y="78"/>
                  </a:lnTo>
                  <a:lnTo>
                    <a:pt x="4" y="87"/>
                  </a:lnTo>
                  <a:lnTo>
                    <a:pt x="0" y="71"/>
                  </a:lnTo>
                  <a:lnTo>
                    <a:pt x="11" y="60"/>
                  </a:lnTo>
                  <a:lnTo>
                    <a:pt x="26" y="54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8" y="39"/>
                  </a:lnTo>
                  <a:lnTo>
                    <a:pt x="67" y="37"/>
                  </a:lnTo>
                  <a:lnTo>
                    <a:pt x="76" y="43"/>
                  </a:lnTo>
                  <a:lnTo>
                    <a:pt x="106" y="43"/>
                  </a:lnTo>
                  <a:lnTo>
                    <a:pt x="139" y="43"/>
                  </a:lnTo>
                  <a:lnTo>
                    <a:pt x="169" y="43"/>
                  </a:lnTo>
                  <a:lnTo>
                    <a:pt x="200" y="41"/>
                  </a:lnTo>
                  <a:lnTo>
                    <a:pt x="228" y="37"/>
                  </a:lnTo>
                  <a:lnTo>
                    <a:pt x="258" y="28"/>
                  </a:lnTo>
                  <a:lnTo>
                    <a:pt x="286" y="19"/>
                  </a:lnTo>
                  <a:lnTo>
                    <a:pt x="312" y="4"/>
                  </a:lnTo>
                  <a:lnTo>
                    <a:pt x="328" y="4"/>
                  </a:lnTo>
                  <a:lnTo>
                    <a:pt x="345" y="4"/>
                  </a:lnTo>
                  <a:lnTo>
                    <a:pt x="362" y="2"/>
                  </a:lnTo>
                  <a:lnTo>
                    <a:pt x="380" y="0"/>
                  </a:lnTo>
                  <a:lnTo>
                    <a:pt x="397" y="0"/>
                  </a:lnTo>
                  <a:lnTo>
                    <a:pt x="412" y="2"/>
                  </a:lnTo>
                  <a:lnTo>
                    <a:pt x="425" y="8"/>
                  </a:lnTo>
                  <a:lnTo>
                    <a:pt x="43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8" name="Freeform 92"/>
            <p:cNvSpPr>
              <a:spLocks/>
            </p:cNvSpPr>
            <p:nvPr/>
          </p:nvSpPr>
          <p:spPr bwMode="auto">
            <a:xfrm>
              <a:off x="2476" y="2998"/>
              <a:ext cx="2228" cy="369"/>
            </a:xfrm>
            <a:custGeom>
              <a:avLst/>
              <a:gdLst>
                <a:gd name="T0" fmla="*/ 2215 w 2228"/>
                <a:gd name="T1" fmla="*/ 41 h 369"/>
                <a:gd name="T2" fmla="*/ 2165 w 2228"/>
                <a:gd name="T3" fmla="*/ 48 h 369"/>
                <a:gd name="T4" fmla="*/ 2113 w 2228"/>
                <a:gd name="T5" fmla="*/ 48 h 369"/>
                <a:gd name="T6" fmla="*/ 2059 w 2228"/>
                <a:gd name="T7" fmla="*/ 56 h 369"/>
                <a:gd name="T8" fmla="*/ 1853 w 2228"/>
                <a:gd name="T9" fmla="*/ 87 h 369"/>
                <a:gd name="T10" fmla="*/ 1811 w 2228"/>
                <a:gd name="T11" fmla="*/ 93 h 369"/>
                <a:gd name="T12" fmla="*/ 1770 w 2228"/>
                <a:gd name="T13" fmla="*/ 102 h 369"/>
                <a:gd name="T14" fmla="*/ 1651 w 2228"/>
                <a:gd name="T15" fmla="*/ 124 h 369"/>
                <a:gd name="T16" fmla="*/ 1494 w 2228"/>
                <a:gd name="T17" fmla="*/ 148 h 369"/>
                <a:gd name="T18" fmla="*/ 1336 w 2228"/>
                <a:gd name="T19" fmla="*/ 169 h 369"/>
                <a:gd name="T20" fmla="*/ 1179 w 2228"/>
                <a:gd name="T21" fmla="*/ 191 h 369"/>
                <a:gd name="T22" fmla="*/ 1023 w 2228"/>
                <a:gd name="T23" fmla="*/ 215 h 369"/>
                <a:gd name="T24" fmla="*/ 869 w 2228"/>
                <a:gd name="T25" fmla="*/ 239 h 369"/>
                <a:gd name="T26" fmla="*/ 712 w 2228"/>
                <a:gd name="T27" fmla="*/ 258 h 369"/>
                <a:gd name="T28" fmla="*/ 552 w 2228"/>
                <a:gd name="T29" fmla="*/ 278 h 369"/>
                <a:gd name="T30" fmla="*/ 393 w 2228"/>
                <a:gd name="T31" fmla="*/ 302 h 369"/>
                <a:gd name="T32" fmla="*/ 235 w 2228"/>
                <a:gd name="T33" fmla="*/ 328 h 369"/>
                <a:gd name="T34" fmla="*/ 80 w 2228"/>
                <a:gd name="T35" fmla="*/ 356 h 369"/>
                <a:gd name="T36" fmla="*/ 13 w 2228"/>
                <a:gd name="T37" fmla="*/ 345 h 369"/>
                <a:gd name="T38" fmla="*/ 52 w 2228"/>
                <a:gd name="T39" fmla="*/ 334 h 369"/>
                <a:gd name="T40" fmla="*/ 96 w 2228"/>
                <a:gd name="T41" fmla="*/ 328 h 369"/>
                <a:gd name="T42" fmla="*/ 143 w 2228"/>
                <a:gd name="T43" fmla="*/ 319 h 369"/>
                <a:gd name="T44" fmla="*/ 191 w 2228"/>
                <a:gd name="T45" fmla="*/ 308 h 369"/>
                <a:gd name="T46" fmla="*/ 241 w 2228"/>
                <a:gd name="T47" fmla="*/ 297 h 369"/>
                <a:gd name="T48" fmla="*/ 295 w 2228"/>
                <a:gd name="T49" fmla="*/ 291 h 369"/>
                <a:gd name="T50" fmla="*/ 350 w 2228"/>
                <a:gd name="T51" fmla="*/ 284 h 369"/>
                <a:gd name="T52" fmla="*/ 402 w 2228"/>
                <a:gd name="T53" fmla="*/ 267 h 369"/>
                <a:gd name="T54" fmla="*/ 487 w 2228"/>
                <a:gd name="T55" fmla="*/ 250 h 369"/>
                <a:gd name="T56" fmla="*/ 573 w 2228"/>
                <a:gd name="T57" fmla="*/ 243 h 369"/>
                <a:gd name="T58" fmla="*/ 630 w 2228"/>
                <a:gd name="T59" fmla="*/ 230 h 369"/>
                <a:gd name="T60" fmla="*/ 708 w 2228"/>
                <a:gd name="T61" fmla="*/ 224 h 369"/>
                <a:gd name="T62" fmla="*/ 849 w 2228"/>
                <a:gd name="T63" fmla="*/ 202 h 369"/>
                <a:gd name="T64" fmla="*/ 995 w 2228"/>
                <a:gd name="T65" fmla="*/ 185 h 369"/>
                <a:gd name="T66" fmla="*/ 1142 w 2228"/>
                <a:gd name="T67" fmla="*/ 165 h 369"/>
                <a:gd name="T68" fmla="*/ 1288 w 2228"/>
                <a:gd name="T69" fmla="*/ 141 h 369"/>
                <a:gd name="T70" fmla="*/ 1431 w 2228"/>
                <a:gd name="T71" fmla="*/ 115 h 369"/>
                <a:gd name="T72" fmla="*/ 1549 w 2228"/>
                <a:gd name="T73" fmla="*/ 100 h 369"/>
                <a:gd name="T74" fmla="*/ 1668 w 2228"/>
                <a:gd name="T75" fmla="*/ 80 h 369"/>
                <a:gd name="T76" fmla="*/ 1788 w 2228"/>
                <a:gd name="T77" fmla="*/ 63 h 369"/>
                <a:gd name="T78" fmla="*/ 1911 w 2228"/>
                <a:gd name="T79" fmla="*/ 46 h 369"/>
                <a:gd name="T80" fmla="*/ 2033 w 2228"/>
                <a:gd name="T81" fmla="*/ 30 h 369"/>
                <a:gd name="T82" fmla="*/ 2109 w 2228"/>
                <a:gd name="T83" fmla="*/ 20 h 369"/>
                <a:gd name="T84" fmla="*/ 2161 w 2228"/>
                <a:gd name="T85" fmla="*/ 13 h 369"/>
                <a:gd name="T86" fmla="*/ 2218 w 2228"/>
                <a:gd name="T8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8" h="369">
                  <a:moveTo>
                    <a:pt x="2226" y="20"/>
                  </a:moveTo>
                  <a:lnTo>
                    <a:pt x="2228" y="35"/>
                  </a:lnTo>
                  <a:lnTo>
                    <a:pt x="2215" y="41"/>
                  </a:lnTo>
                  <a:lnTo>
                    <a:pt x="2198" y="48"/>
                  </a:lnTo>
                  <a:lnTo>
                    <a:pt x="2183" y="52"/>
                  </a:lnTo>
                  <a:lnTo>
                    <a:pt x="2165" y="48"/>
                  </a:lnTo>
                  <a:lnTo>
                    <a:pt x="2150" y="46"/>
                  </a:lnTo>
                  <a:lnTo>
                    <a:pt x="2131" y="46"/>
                  </a:lnTo>
                  <a:lnTo>
                    <a:pt x="2113" y="48"/>
                  </a:lnTo>
                  <a:lnTo>
                    <a:pt x="2096" y="50"/>
                  </a:lnTo>
                  <a:lnTo>
                    <a:pt x="2079" y="54"/>
                  </a:lnTo>
                  <a:lnTo>
                    <a:pt x="2059" y="56"/>
                  </a:lnTo>
                  <a:lnTo>
                    <a:pt x="2042" y="59"/>
                  </a:lnTo>
                  <a:lnTo>
                    <a:pt x="1866" y="83"/>
                  </a:lnTo>
                  <a:lnTo>
                    <a:pt x="1853" y="87"/>
                  </a:lnTo>
                  <a:lnTo>
                    <a:pt x="1840" y="89"/>
                  </a:lnTo>
                  <a:lnTo>
                    <a:pt x="1827" y="91"/>
                  </a:lnTo>
                  <a:lnTo>
                    <a:pt x="1811" y="93"/>
                  </a:lnTo>
                  <a:lnTo>
                    <a:pt x="1798" y="96"/>
                  </a:lnTo>
                  <a:lnTo>
                    <a:pt x="1783" y="98"/>
                  </a:lnTo>
                  <a:lnTo>
                    <a:pt x="1770" y="102"/>
                  </a:lnTo>
                  <a:lnTo>
                    <a:pt x="1755" y="104"/>
                  </a:lnTo>
                  <a:lnTo>
                    <a:pt x="1703" y="115"/>
                  </a:lnTo>
                  <a:lnTo>
                    <a:pt x="1651" y="124"/>
                  </a:lnTo>
                  <a:lnTo>
                    <a:pt x="1599" y="132"/>
                  </a:lnTo>
                  <a:lnTo>
                    <a:pt x="1546" y="139"/>
                  </a:lnTo>
                  <a:lnTo>
                    <a:pt x="1494" y="148"/>
                  </a:lnTo>
                  <a:lnTo>
                    <a:pt x="1442" y="154"/>
                  </a:lnTo>
                  <a:lnTo>
                    <a:pt x="1388" y="161"/>
                  </a:lnTo>
                  <a:lnTo>
                    <a:pt x="1336" y="169"/>
                  </a:lnTo>
                  <a:lnTo>
                    <a:pt x="1284" y="176"/>
                  </a:lnTo>
                  <a:lnTo>
                    <a:pt x="1232" y="182"/>
                  </a:lnTo>
                  <a:lnTo>
                    <a:pt x="1179" y="191"/>
                  </a:lnTo>
                  <a:lnTo>
                    <a:pt x="1127" y="198"/>
                  </a:lnTo>
                  <a:lnTo>
                    <a:pt x="1075" y="206"/>
                  </a:lnTo>
                  <a:lnTo>
                    <a:pt x="1023" y="215"/>
                  </a:lnTo>
                  <a:lnTo>
                    <a:pt x="973" y="224"/>
                  </a:lnTo>
                  <a:lnTo>
                    <a:pt x="921" y="234"/>
                  </a:lnTo>
                  <a:lnTo>
                    <a:pt x="869" y="239"/>
                  </a:lnTo>
                  <a:lnTo>
                    <a:pt x="817" y="245"/>
                  </a:lnTo>
                  <a:lnTo>
                    <a:pt x="765" y="252"/>
                  </a:lnTo>
                  <a:lnTo>
                    <a:pt x="712" y="258"/>
                  </a:lnTo>
                  <a:lnTo>
                    <a:pt x="658" y="265"/>
                  </a:lnTo>
                  <a:lnTo>
                    <a:pt x="606" y="271"/>
                  </a:lnTo>
                  <a:lnTo>
                    <a:pt x="552" y="278"/>
                  </a:lnTo>
                  <a:lnTo>
                    <a:pt x="500" y="287"/>
                  </a:lnTo>
                  <a:lnTo>
                    <a:pt x="445" y="295"/>
                  </a:lnTo>
                  <a:lnTo>
                    <a:pt x="393" y="302"/>
                  </a:lnTo>
                  <a:lnTo>
                    <a:pt x="339" y="310"/>
                  </a:lnTo>
                  <a:lnTo>
                    <a:pt x="287" y="319"/>
                  </a:lnTo>
                  <a:lnTo>
                    <a:pt x="235" y="328"/>
                  </a:lnTo>
                  <a:lnTo>
                    <a:pt x="182" y="336"/>
                  </a:lnTo>
                  <a:lnTo>
                    <a:pt x="130" y="347"/>
                  </a:lnTo>
                  <a:lnTo>
                    <a:pt x="80" y="356"/>
                  </a:lnTo>
                  <a:lnTo>
                    <a:pt x="0" y="369"/>
                  </a:lnTo>
                  <a:lnTo>
                    <a:pt x="4" y="354"/>
                  </a:lnTo>
                  <a:lnTo>
                    <a:pt x="13" y="345"/>
                  </a:lnTo>
                  <a:lnTo>
                    <a:pt x="24" y="339"/>
                  </a:lnTo>
                  <a:lnTo>
                    <a:pt x="39" y="336"/>
                  </a:lnTo>
                  <a:lnTo>
                    <a:pt x="52" y="334"/>
                  </a:lnTo>
                  <a:lnTo>
                    <a:pt x="70" y="334"/>
                  </a:lnTo>
                  <a:lnTo>
                    <a:pt x="83" y="332"/>
                  </a:lnTo>
                  <a:lnTo>
                    <a:pt x="96" y="328"/>
                  </a:lnTo>
                  <a:lnTo>
                    <a:pt x="113" y="326"/>
                  </a:lnTo>
                  <a:lnTo>
                    <a:pt x="128" y="321"/>
                  </a:lnTo>
                  <a:lnTo>
                    <a:pt x="143" y="319"/>
                  </a:lnTo>
                  <a:lnTo>
                    <a:pt x="161" y="315"/>
                  </a:lnTo>
                  <a:lnTo>
                    <a:pt x="176" y="313"/>
                  </a:lnTo>
                  <a:lnTo>
                    <a:pt x="191" y="308"/>
                  </a:lnTo>
                  <a:lnTo>
                    <a:pt x="206" y="304"/>
                  </a:lnTo>
                  <a:lnTo>
                    <a:pt x="224" y="300"/>
                  </a:lnTo>
                  <a:lnTo>
                    <a:pt x="241" y="297"/>
                  </a:lnTo>
                  <a:lnTo>
                    <a:pt x="258" y="295"/>
                  </a:lnTo>
                  <a:lnTo>
                    <a:pt x="278" y="293"/>
                  </a:lnTo>
                  <a:lnTo>
                    <a:pt x="295" y="291"/>
                  </a:lnTo>
                  <a:lnTo>
                    <a:pt x="313" y="289"/>
                  </a:lnTo>
                  <a:lnTo>
                    <a:pt x="332" y="287"/>
                  </a:lnTo>
                  <a:lnTo>
                    <a:pt x="350" y="284"/>
                  </a:lnTo>
                  <a:lnTo>
                    <a:pt x="369" y="284"/>
                  </a:lnTo>
                  <a:lnTo>
                    <a:pt x="376" y="276"/>
                  </a:lnTo>
                  <a:lnTo>
                    <a:pt x="402" y="267"/>
                  </a:lnTo>
                  <a:lnTo>
                    <a:pt x="430" y="260"/>
                  </a:lnTo>
                  <a:lnTo>
                    <a:pt x="458" y="254"/>
                  </a:lnTo>
                  <a:lnTo>
                    <a:pt x="487" y="250"/>
                  </a:lnTo>
                  <a:lnTo>
                    <a:pt x="515" y="247"/>
                  </a:lnTo>
                  <a:lnTo>
                    <a:pt x="543" y="245"/>
                  </a:lnTo>
                  <a:lnTo>
                    <a:pt x="573" y="243"/>
                  </a:lnTo>
                  <a:lnTo>
                    <a:pt x="602" y="243"/>
                  </a:lnTo>
                  <a:lnTo>
                    <a:pt x="615" y="234"/>
                  </a:lnTo>
                  <a:lnTo>
                    <a:pt x="630" y="230"/>
                  </a:lnTo>
                  <a:lnTo>
                    <a:pt x="647" y="230"/>
                  </a:lnTo>
                  <a:lnTo>
                    <a:pt x="662" y="230"/>
                  </a:lnTo>
                  <a:lnTo>
                    <a:pt x="708" y="224"/>
                  </a:lnTo>
                  <a:lnTo>
                    <a:pt x="754" y="217"/>
                  </a:lnTo>
                  <a:lnTo>
                    <a:pt x="801" y="208"/>
                  </a:lnTo>
                  <a:lnTo>
                    <a:pt x="849" y="202"/>
                  </a:lnTo>
                  <a:lnTo>
                    <a:pt x="897" y="198"/>
                  </a:lnTo>
                  <a:lnTo>
                    <a:pt x="945" y="191"/>
                  </a:lnTo>
                  <a:lnTo>
                    <a:pt x="995" y="185"/>
                  </a:lnTo>
                  <a:lnTo>
                    <a:pt x="1045" y="178"/>
                  </a:lnTo>
                  <a:lnTo>
                    <a:pt x="1093" y="171"/>
                  </a:lnTo>
                  <a:lnTo>
                    <a:pt x="1142" y="165"/>
                  </a:lnTo>
                  <a:lnTo>
                    <a:pt x="1190" y="156"/>
                  </a:lnTo>
                  <a:lnTo>
                    <a:pt x="1240" y="150"/>
                  </a:lnTo>
                  <a:lnTo>
                    <a:pt x="1288" y="141"/>
                  </a:lnTo>
                  <a:lnTo>
                    <a:pt x="1336" y="132"/>
                  </a:lnTo>
                  <a:lnTo>
                    <a:pt x="1384" y="124"/>
                  </a:lnTo>
                  <a:lnTo>
                    <a:pt x="1431" y="115"/>
                  </a:lnTo>
                  <a:lnTo>
                    <a:pt x="1470" y="111"/>
                  </a:lnTo>
                  <a:lnTo>
                    <a:pt x="1510" y="104"/>
                  </a:lnTo>
                  <a:lnTo>
                    <a:pt x="1549" y="100"/>
                  </a:lnTo>
                  <a:lnTo>
                    <a:pt x="1588" y="93"/>
                  </a:lnTo>
                  <a:lnTo>
                    <a:pt x="1627" y="87"/>
                  </a:lnTo>
                  <a:lnTo>
                    <a:pt x="1668" y="80"/>
                  </a:lnTo>
                  <a:lnTo>
                    <a:pt x="1707" y="74"/>
                  </a:lnTo>
                  <a:lnTo>
                    <a:pt x="1748" y="67"/>
                  </a:lnTo>
                  <a:lnTo>
                    <a:pt x="1788" y="63"/>
                  </a:lnTo>
                  <a:lnTo>
                    <a:pt x="1829" y="56"/>
                  </a:lnTo>
                  <a:lnTo>
                    <a:pt x="1870" y="50"/>
                  </a:lnTo>
                  <a:lnTo>
                    <a:pt x="1911" y="46"/>
                  </a:lnTo>
                  <a:lnTo>
                    <a:pt x="1950" y="39"/>
                  </a:lnTo>
                  <a:lnTo>
                    <a:pt x="1992" y="35"/>
                  </a:lnTo>
                  <a:lnTo>
                    <a:pt x="2033" y="30"/>
                  </a:lnTo>
                  <a:lnTo>
                    <a:pt x="2074" y="26"/>
                  </a:lnTo>
                  <a:lnTo>
                    <a:pt x="2092" y="22"/>
                  </a:lnTo>
                  <a:lnTo>
                    <a:pt x="2109" y="20"/>
                  </a:lnTo>
                  <a:lnTo>
                    <a:pt x="2126" y="17"/>
                  </a:lnTo>
                  <a:lnTo>
                    <a:pt x="2144" y="15"/>
                  </a:lnTo>
                  <a:lnTo>
                    <a:pt x="2161" y="13"/>
                  </a:lnTo>
                  <a:lnTo>
                    <a:pt x="2178" y="9"/>
                  </a:lnTo>
                  <a:lnTo>
                    <a:pt x="2198" y="4"/>
                  </a:lnTo>
                  <a:lnTo>
                    <a:pt x="2218" y="0"/>
                  </a:lnTo>
                  <a:lnTo>
                    <a:pt x="222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9" name="Freeform 93"/>
            <p:cNvSpPr>
              <a:spLocks/>
            </p:cNvSpPr>
            <p:nvPr/>
          </p:nvSpPr>
          <p:spPr bwMode="auto">
            <a:xfrm>
              <a:off x="3393" y="3070"/>
              <a:ext cx="225" cy="50"/>
            </a:xfrm>
            <a:custGeom>
              <a:avLst/>
              <a:gdLst>
                <a:gd name="T0" fmla="*/ 225 w 225"/>
                <a:gd name="T1" fmla="*/ 13 h 50"/>
                <a:gd name="T2" fmla="*/ 202 w 225"/>
                <a:gd name="T3" fmla="*/ 24 h 50"/>
                <a:gd name="T4" fmla="*/ 173 w 225"/>
                <a:gd name="T5" fmla="*/ 30 h 50"/>
                <a:gd name="T6" fmla="*/ 145 w 225"/>
                <a:gd name="T7" fmla="*/ 32 h 50"/>
                <a:gd name="T8" fmla="*/ 115 w 225"/>
                <a:gd name="T9" fmla="*/ 34 h 50"/>
                <a:gd name="T10" fmla="*/ 84 w 225"/>
                <a:gd name="T11" fmla="*/ 34 h 50"/>
                <a:gd name="T12" fmla="*/ 54 w 225"/>
                <a:gd name="T13" fmla="*/ 37 h 50"/>
                <a:gd name="T14" fmla="*/ 26 w 225"/>
                <a:gd name="T15" fmla="*/ 41 h 50"/>
                <a:gd name="T16" fmla="*/ 0 w 225"/>
                <a:gd name="T17" fmla="*/ 50 h 50"/>
                <a:gd name="T18" fmla="*/ 21 w 225"/>
                <a:gd name="T19" fmla="*/ 41 h 50"/>
                <a:gd name="T20" fmla="*/ 43 w 225"/>
                <a:gd name="T21" fmla="*/ 32 h 50"/>
                <a:gd name="T22" fmla="*/ 67 w 225"/>
                <a:gd name="T23" fmla="*/ 26 h 50"/>
                <a:gd name="T24" fmla="*/ 91 w 225"/>
                <a:gd name="T25" fmla="*/ 19 h 50"/>
                <a:gd name="T26" fmla="*/ 115 w 225"/>
                <a:gd name="T27" fmla="*/ 13 h 50"/>
                <a:gd name="T28" fmla="*/ 139 w 225"/>
                <a:gd name="T29" fmla="*/ 8 h 50"/>
                <a:gd name="T30" fmla="*/ 162 w 225"/>
                <a:gd name="T31" fmla="*/ 4 h 50"/>
                <a:gd name="T32" fmla="*/ 186 w 225"/>
                <a:gd name="T33" fmla="*/ 0 h 50"/>
                <a:gd name="T34" fmla="*/ 195 w 225"/>
                <a:gd name="T35" fmla="*/ 4 h 50"/>
                <a:gd name="T36" fmla="*/ 206 w 225"/>
                <a:gd name="T37" fmla="*/ 6 h 50"/>
                <a:gd name="T38" fmla="*/ 215 w 225"/>
                <a:gd name="T39" fmla="*/ 11 h 50"/>
                <a:gd name="T40" fmla="*/ 225 w 225"/>
                <a:gd name="T41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50">
                  <a:moveTo>
                    <a:pt x="225" y="13"/>
                  </a:moveTo>
                  <a:lnTo>
                    <a:pt x="202" y="24"/>
                  </a:lnTo>
                  <a:lnTo>
                    <a:pt x="173" y="30"/>
                  </a:lnTo>
                  <a:lnTo>
                    <a:pt x="145" y="32"/>
                  </a:lnTo>
                  <a:lnTo>
                    <a:pt x="115" y="34"/>
                  </a:lnTo>
                  <a:lnTo>
                    <a:pt x="84" y="34"/>
                  </a:lnTo>
                  <a:lnTo>
                    <a:pt x="54" y="37"/>
                  </a:lnTo>
                  <a:lnTo>
                    <a:pt x="26" y="41"/>
                  </a:lnTo>
                  <a:lnTo>
                    <a:pt x="0" y="50"/>
                  </a:lnTo>
                  <a:lnTo>
                    <a:pt x="21" y="41"/>
                  </a:lnTo>
                  <a:lnTo>
                    <a:pt x="43" y="32"/>
                  </a:lnTo>
                  <a:lnTo>
                    <a:pt x="67" y="26"/>
                  </a:lnTo>
                  <a:lnTo>
                    <a:pt x="91" y="19"/>
                  </a:lnTo>
                  <a:lnTo>
                    <a:pt x="115" y="13"/>
                  </a:lnTo>
                  <a:lnTo>
                    <a:pt x="139" y="8"/>
                  </a:lnTo>
                  <a:lnTo>
                    <a:pt x="162" y="4"/>
                  </a:lnTo>
                  <a:lnTo>
                    <a:pt x="186" y="0"/>
                  </a:lnTo>
                  <a:lnTo>
                    <a:pt x="195" y="4"/>
                  </a:lnTo>
                  <a:lnTo>
                    <a:pt x="206" y="6"/>
                  </a:lnTo>
                  <a:lnTo>
                    <a:pt x="215" y="11"/>
                  </a:lnTo>
                  <a:lnTo>
                    <a:pt x="2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0" name="Freeform 94"/>
            <p:cNvSpPr>
              <a:spLocks/>
            </p:cNvSpPr>
            <p:nvPr/>
          </p:nvSpPr>
          <p:spPr bwMode="auto">
            <a:xfrm>
              <a:off x="2606" y="3087"/>
              <a:ext cx="246" cy="50"/>
            </a:xfrm>
            <a:custGeom>
              <a:avLst/>
              <a:gdLst>
                <a:gd name="T0" fmla="*/ 239 w 246"/>
                <a:gd name="T1" fmla="*/ 4 h 50"/>
                <a:gd name="T2" fmla="*/ 246 w 246"/>
                <a:gd name="T3" fmla="*/ 33 h 50"/>
                <a:gd name="T4" fmla="*/ 237 w 246"/>
                <a:gd name="T5" fmla="*/ 26 h 50"/>
                <a:gd name="T6" fmla="*/ 228 w 246"/>
                <a:gd name="T7" fmla="*/ 24 h 50"/>
                <a:gd name="T8" fmla="*/ 222 w 246"/>
                <a:gd name="T9" fmla="*/ 24 h 50"/>
                <a:gd name="T10" fmla="*/ 215 w 246"/>
                <a:gd name="T11" fmla="*/ 24 h 50"/>
                <a:gd name="T12" fmla="*/ 207 w 246"/>
                <a:gd name="T13" fmla="*/ 26 h 50"/>
                <a:gd name="T14" fmla="*/ 200 w 246"/>
                <a:gd name="T15" fmla="*/ 26 h 50"/>
                <a:gd name="T16" fmla="*/ 191 w 246"/>
                <a:gd name="T17" fmla="*/ 26 h 50"/>
                <a:gd name="T18" fmla="*/ 181 w 246"/>
                <a:gd name="T19" fmla="*/ 22 h 50"/>
                <a:gd name="T20" fmla="*/ 174 w 246"/>
                <a:gd name="T21" fmla="*/ 22 h 50"/>
                <a:gd name="T22" fmla="*/ 165 w 246"/>
                <a:gd name="T23" fmla="*/ 24 h 50"/>
                <a:gd name="T24" fmla="*/ 161 w 246"/>
                <a:gd name="T25" fmla="*/ 26 h 50"/>
                <a:gd name="T26" fmla="*/ 157 w 246"/>
                <a:gd name="T27" fmla="*/ 33 h 50"/>
                <a:gd name="T28" fmla="*/ 155 w 246"/>
                <a:gd name="T29" fmla="*/ 35 h 50"/>
                <a:gd name="T30" fmla="*/ 155 w 246"/>
                <a:gd name="T31" fmla="*/ 39 h 50"/>
                <a:gd name="T32" fmla="*/ 155 w 246"/>
                <a:gd name="T33" fmla="*/ 46 h 50"/>
                <a:gd name="T34" fmla="*/ 155 w 246"/>
                <a:gd name="T35" fmla="*/ 50 h 50"/>
                <a:gd name="T36" fmla="*/ 146 w 246"/>
                <a:gd name="T37" fmla="*/ 43 h 50"/>
                <a:gd name="T38" fmla="*/ 137 w 246"/>
                <a:gd name="T39" fmla="*/ 41 h 50"/>
                <a:gd name="T40" fmla="*/ 128 w 246"/>
                <a:gd name="T41" fmla="*/ 41 h 50"/>
                <a:gd name="T42" fmla="*/ 120 w 246"/>
                <a:gd name="T43" fmla="*/ 41 h 50"/>
                <a:gd name="T44" fmla="*/ 111 w 246"/>
                <a:gd name="T45" fmla="*/ 41 h 50"/>
                <a:gd name="T46" fmla="*/ 102 w 246"/>
                <a:gd name="T47" fmla="*/ 39 h 50"/>
                <a:gd name="T48" fmla="*/ 94 w 246"/>
                <a:gd name="T49" fmla="*/ 35 h 50"/>
                <a:gd name="T50" fmla="*/ 87 w 246"/>
                <a:gd name="T51" fmla="*/ 28 h 50"/>
                <a:gd name="T52" fmla="*/ 76 w 246"/>
                <a:gd name="T53" fmla="*/ 28 h 50"/>
                <a:gd name="T54" fmla="*/ 65 w 246"/>
                <a:gd name="T55" fmla="*/ 30 h 50"/>
                <a:gd name="T56" fmla="*/ 55 w 246"/>
                <a:gd name="T57" fmla="*/ 33 h 50"/>
                <a:gd name="T58" fmla="*/ 42 w 246"/>
                <a:gd name="T59" fmla="*/ 35 h 50"/>
                <a:gd name="T60" fmla="*/ 31 w 246"/>
                <a:gd name="T61" fmla="*/ 37 h 50"/>
                <a:gd name="T62" fmla="*/ 20 w 246"/>
                <a:gd name="T63" fmla="*/ 39 h 50"/>
                <a:gd name="T64" fmla="*/ 9 w 246"/>
                <a:gd name="T65" fmla="*/ 41 h 50"/>
                <a:gd name="T66" fmla="*/ 0 w 246"/>
                <a:gd name="T67" fmla="*/ 41 h 50"/>
                <a:gd name="T68" fmla="*/ 5 w 246"/>
                <a:gd name="T69" fmla="*/ 26 h 50"/>
                <a:gd name="T70" fmla="*/ 18 w 246"/>
                <a:gd name="T71" fmla="*/ 17 h 50"/>
                <a:gd name="T72" fmla="*/ 33 w 246"/>
                <a:gd name="T73" fmla="*/ 11 h 50"/>
                <a:gd name="T74" fmla="*/ 48 w 246"/>
                <a:gd name="T75" fmla="*/ 4 h 50"/>
                <a:gd name="T76" fmla="*/ 68 w 246"/>
                <a:gd name="T77" fmla="*/ 13 h 50"/>
                <a:gd name="T78" fmla="*/ 87 w 246"/>
                <a:gd name="T79" fmla="*/ 15 h 50"/>
                <a:gd name="T80" fmla="*/ 107 w 246"/>
                <a:gd name="T81" fmla="*/ 13 h 50"/>
                <a:gd name="T82" fmla="*/ 126 w 246"/>
                <a:gd name="T83" fmla="*/ 11 h 50"/>
                <a:gd name="T84" fmla="*/ 146 w 246"/>
                <a:gd name="T85" fmla="*/ 7 h 50"/>
                <a:gd name="T86" fmla="*/ 165 w 246"/>
                <a:gd name="T87" fmla="*/ 2 h 50"/>
                <a:gd name="T88" fmla="*/ 185 w 246"/>
                <a:gd name="T89" fmla="*/ 0 h 50"/>
                <a:gd name="T90" fmla="*/ 204 w 246"/>
                <a:gd name="T91" fmla="*/ 2 h 50"/>
                <a:gd name="T92" fmla="*/ 213 w 246"/>
                <a:gd name="T93" fmla="*/ 2 h 50"/>
                <a:gd name="T94" fmla="*/ 222 w 246"/>
                <a:gd name="T95" fmla="*/ 4 h 50"/>
                <a:gd name="T96" fmla="*/ 228 w 246"/>
                <a:gd name="T97" fmla="*/ 7 h 50"/>
                <a:gd name="T98" fmla="*/ 239 w 246"/>
                <a:gd name="T9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50">
                  <a:moveTo>
                    <a:pt x="239" y="4"/>
                  </a:moveTo>
                  <a:lnTo>
                    <a:pt x="246" y="33"/>
                  </a:lnTo>
                  <a:lnTo>
                    <a:pt x="237" y="26"/>
                  </a:lnTo>
                  <a:lnTo>
                    <a:pt x="228" y="24"/>
                  </a:lnTo>
                  <a:lnTo>
                    <a:pt x="222" y="24"/>
                  </a:lnTo>
                  <a:lnTo>
                    <a:pt x="215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1" y="22"/>
                  </a:lnTo>
                  <a:lnTo>
                    <a:pt x="174" y="22"/>
                  </a:lnTo>
                  <a:lnTo>
                    <a:pt x="165" y="24"/>
                  </a:lnTo>
                  <a:lnTo>
                    <a:pt x="161" y="26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5" y="39"/>
                  </a:lnTo>
                  <a:lnTo>
                    <a:pt x="155" y="46"/>
                  </a:lnTo>
                  <a:lnTo>
                    <a:pt x="155" y="50"/>
                  </a:lnTo>
                  <a:lnTo>
                    <a:pt x="146" y="43"/>
                  </a:lnTo>
                  <a:lnTo>
                    <a:pt x="137" y="41"/>
                  </a:lnTo>
                  <a:lnTo>
                    <a:pt x="128" y="41"/>
                  </a:lnTo>
                  <a:lnTo>
                    <a:pt x="120" y="41"/>
                  </a:lnTo>
                  <a:lnTo>
                    <a:pt x="111" y="41"/>
                  </a:lnTo>
                  <a:lnTo>
                    <a:pt x="102" y="39"/>
                  </a:lnTo>
                  <a:lnTo>
                    <a:pt x="94" y="35"/>
                  </a:lnTo>
                  <a:lnTo>
                    <a:pt x="87" y="28"/>
                  </a:lnTo>
                  <a:lnTo>
                    <a:pt x="76" y="28"/>
                  </a:lnTo>
                  <a:lnTo>
                    <a:pt x="65" y="30"/>
                  </a:lnTo>
                  <a:lnTo>
                    <a:pt x="55" y="33"/>
                  </a:lnTo>
                  <a:lnTo>
                    <a:pt x="42" y="35"/>
                  </a:lnTo>
                  <a:lnTo>
                    <a:pt x="31" y="37"/>
                  </a:lnTo>
                  <a:lnTo>
                    <a:pt x="20" y="39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8" y="17"/>
                  </a:lnTo>
                  <a:lnTo>
                    <a:pt x="33" y="11"/>
                  </a:lnTo>
                  <a:lnTo>
                    <a:pt x="48" y="4"/>
                  </a:lnTo>
                  <a:lnTo>
                    <a:pt x="68" y="13"/>
                  </a:lnTo>
                  <a:lnTo>
                    <a:pt x="87" y="15"/>
                  </a:lnTo>
                  <a:lnTo>
                    <a:pt x="107" y="13"/>
                  </a:lnTo>
                  <a:lnTo>
                    <a:pt x="126" y="11"/>
                  </a:lnTo>
                  <a:lnTo>
                    <a:pt x="146" y="7"/>
                  </a:lnTo>
                  <a:lnTo>
                    <a:pt x="165" y="2"/>
                  </a:lnTo>
                  <a:lnTo>
                    <a:pt x="185" y="0"/>
                  </a:lnTo>
                  <a:lnTo>
                    <a:pt x="204" y="2"/>
                  </a:lnTo>
                  <a:lnTo>
                    <a:pt x="213" y="2"/>
                  </a:lnTo>
                  <a:lnTo>
                    <a:pt x="222" y="4"/>
                  </a:lnTo>
                  <a:lnTo>
                    <a:pt x="228" y="7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1" name="Freeform 95"/>
            <p:cNvSpPr>
              <a:spLocks/>
            </p:cNvSpPr>
            <p:nvPr/>
          </p:nvSpPr>
          <p:spPr bwMode="auto">
            <a:xfrm>
              <a:off x="2630" y="3128"/>
              <a:ext cx="519" cy="94"/>
            </a:xfrm>
            <a:custGeom>
              <a:avLst/>
              <a:gdLst>
                <a:gd name="T0" fmla="*/ 519 w 519"/>
                <a:gd name="T1" fmla="*/ 7 h 94"/>
                <a:gd name="T2" fmla="*/ 506 w 519"/>
                <a:gd name="T3" fmla="*/ 11 h 94"/>
                <a:gd name="T4" fmla="*/ 493 w 519"/>
                <a:gd name="T5" fmla="*/ 15 h 94"/>
                <a:gd name="T6" fmla="*/ 478 w 519"/>
                <a:gd name="T7" fmla="*/ 18 h 94"/>
                <a:gd name="T8" fmla="*/ 463 w 519"/>
                <a:gd name="T9" fmla="*/ 20 h 94"/>
                <a:gd name="T10" fmla="*/ 445 w 519"/>
                <a:gd name="T11" fmla="*/ 22 h 94"/>
                <a:gd name="T12" fmla="*/ 430 w 519"/>
                <a:gd name="T13" fmla="*/ 22 h 94"/>
                <a:gd name="T14" fmla="*/ 415 w 519"/>
                <a:gd name="T15" fmla="*/ 22 h 94"/>
                <a:gd name="T16" fmla="*/ 400 w 519"/>
                <a:gd name="T17" fmla="*/ 20 h 94"/>
                <a:gd name="T18" fmla="*/ 376 w 519"/>
                <a:gd name="T19" fmla="*/ 24 h 94"/>
                <a:gd name="T20" fmla="*/ 354 w 519"/>
                <a:gd name="T21" fmla="*/ 28 h 94"/>
                <a:gd name="T22" fmla="*/ 330 w 519"/>
                <a:gd name="T23" fmla="*/ 33 h 94"/>
                <a:gd name="T24" fmla="*/ 309 w 519"/>
                <a:gd name="T25" fmla="*/ 39 h 94"/>
                <a:gd name="T26" fmla="*/ 287 w 519"/>
                <a:gd name="T27" fmla="*/ 44 h 94"/>
                <a:gd name="T28" fmla="*/ 265 w 519"/>
                <a:gd name="T29" fmla="*/ 46 h 94"/>
                <a:gd name="T30" fmla="*/ 241 w 519"/>
                <a:gd name="T31" fmla="*/ 48 h 94"/>
                <a:gd name="T32" fmla="*/ 215 w 519"/>
                <a:gd name="T33" fmla="*/ 48 h 94"/>
                <a:gd name="T34" fmla="*/ 222 w 519"/>
                <a:gd name="T35" fmla="*/ 52 h 94"/>
                <a:gd name="T36" fmla="*/ 226 w 519"/>
                <a:gd name="T37" fmla="*/ 59 h 94"/>
                <a:gd name="T38" fmla="*/ 228 w 519"/>
                <a:gd name="T39" fmla="*/ 65 h 94"/>
                <a:gd name="T40" fmla="*/ 222 w 519"/>
                <a:gd name="T41" fmla="*/ 72 h 94"/>
                <a:gd name="T42" fmla="*/ 211 w 519"/>
                <a:gd name="T43" fmla="*/ 78 h 94"/>
                <a:gd name="T44" fmla="*/ 202 w 519"/>
                <a:gd name="T45" fmla="*/ 72 h 94"/>
                <a:gd name="T46" fmla="*/ 194 w 519"/>
                <a:gd name="T47" fmla="*/ 65 h 94"/>
                <a:gd name="T48" fmla="*/ 180 w 519"/>
                <a:gd name="T49" fmla="*/ 61 h 94"/>
                <a:gd name="T50" fmla="*/ 185 w 519"/>
                <a:gd name="T51" fmla="*/ 59 h 94"/>
                <a:gd name="T52" fmla="*/ 189 w 519"/>
                <a:gd name="T53" fmla="*/ 57 h 94"/>
                <a:gd name="T54" fmla="*/ 191 w 519"/>
                <a:gd name="T55" fmla="*/ 55 h 94"/>
                <a:gd name="T56" fmla="*/ 196 w 519"/>
                <a:gd name="T57" fmla="*/ 52 h 94"/>
                <a:gd name="T58" fmla="*/ 174 w 519"/>
                <a:gd name="T59" fmla="*/ 50 h 94"/>
                <a:gd name="T60" fmla="*/ 154 w 519"/>
                <a:gd name="T61" fmla="*/ 50 h 94"/>
                <a:gd name="T62" fmla="*/ 137 w 519"/>
                <a:gd name="T63" fmla="*/ 57 h 94"/>
                <a:gd name="T64" fmla="*/ 120 w 519"/>
                <a:gd name="T65" fmla="*/ 65 h 94"/>
                <a:gd name="T66" fmla="*/ 102 w 519"/>
                <a:gd name="T67" fmla="*/ 72 h 94"/>
                <a:gd name="T68" fmla="*/ 87 w 519"/>
                <a:gd name="T69" fmla="*/ 78 h 94"/>
                <a:gd name="T70" fmla="*/ 68 w 519"/>
                <a:gd name="T71" fmla="*/ 83 h 94"/>
                <a:gd name="T72" fmla="*/ 46 w 519"/>
                <a:gd name="T73" fmla="*/ 81 h 94"/>
                <a:gd name="T74" fmla="*/ 35 w 519"/>
                <a:gd name="T75" fmla="*/ 87 h 94"/>
                <a:gd name="T76" fmla="*/ 24 w 519"/>
                <a:gd name="T77" fmla="*/ 89 h 94"/>
                <a:gd name="T78" fmla="*/ 11 w 519"/>
                <a:gd name="T79" fmla="*/ 91 h 94"/>
                <a:gd name="T80" fmla="*/ 0 w 519"/>
                <a:gd name="T81" fmla="*/ 94 h 94"/>
                <a:gd name="T82" fmla="*/ 31 w 519"/>
                <a:gd name="T83" fmla="*/ 78 h 94"/>
                <a:gd name="T84" fmla="*/ 63 w 519"/>
                <a:gd name="T85" fmla="*/ 65 h 94"/>
                <a:gd name="T86" fmla="*/ 96 w 519"/>
                <a:gd name="T87" fmla="*/ 55 h 94"/>
                <a:gd name="T88" fmla="*/ 131 w 519"/>
                <a:gd name="T89" fmla="*/ 44 h 94"/>
                <a:gd name="T90" fmla="*/ 165 w 519"/>
                <a:gd name="T91" fmla="*/ 37 h 94"/>
                <a:gd name="T92" fmla="*/ 202 w 519"/>
                <a:gd name="T93" fmla="*/ 33 h 94"/>
                <a:gd name="T94" fmla="*/ 241 w 519"/>
                <a:gd name="T95" fmla="*/ 31 h 94"/>
                <a:gd name="T96" fmla="*/ 280 w 519"/>
                <a:gd name="T97" fmla="*/ 35 h 94"/>
                <a:gd name="T98" fmla="*/ 306 w 519"/>
                <a:gd name="T99" fmla="*/ 24 h 94"/>
                <a:gd name="T100" fmla="*/ 335 w 519"/>
                <a:gd name="T101" fmla="*/ 15 h 94"/>
                <a:gd name="T102" fmla="*/ 365 w 519"/>
                <a:gd name="T103" fmla="*/ 9 h 94"/>
                <a:gd name="T104" fmla="*/ 393 w 519"/>
                <a:gd name="T105" fmla="*/ 5 h 94"/>
                <a:gd name="T106" fmla="*/ 424 w 519"/>
                <a:gd name="T107" fmla="*/ 0 h 94"/>
                <a:gd name="T108" fmla="*/ 456 w 519"/>
                <a:gd name="T109" fmla="*/ 0 h 94"/>
                <a:gd name="T110" fmla="*/ 487 w 519"/>
                <a:gd name="T111" fmla="*/ 2 h 94"/>
                <a:gd name="T112" fmla="*/ 519 w 519"/>
                <a:gd name="T11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9" h="94">
                  <a:moveTo>
                    <a:pt x="519" y="7"/>
                  </a:moveTo>
                  <a:lnTo>
                    <a:pt x="506" y="11"/>
                  </a:lnTo>
                  <a:lnTo>
                    <a:pt x="493" y="15"/>
                  </a:lnTo>
                  <a:lnTo>
                    <a:pt x="478" y="18"/>
                  </a:lnTo>
                  <a:lnTo>
                    <a:pt x="463" y="20"/>
                  </a:lnTo>
                  <a:lnTo>
                    <a:pt x="445" y="22"/>
                  </a:lnTo>
                  <a:lnTo>
                    <a:pt x="430" y="22"/>
                  </a:lnTo>
                  <a:lnTo>
                    <a:pt x="415" y="22"/>
                  </a:lnTo>
                  <a:lnTo>
                    <a:pt x="400" y="20"/>
                  </a:lnTo>
                  <a:lnTo>
                    <a:pt x="376" y="24"/>
                  </a:lnTo>
                  <a:lnTo>
                    <a:pt x="354" y="28"/>
                  </a:lnTo>
                  <a:lnTo>
                    <a:pt x="330" y="33"/>
                  </a:lnTo>
                  <a:lnTo>
                    <a:pt x="309" y="39"/>
                  </a:lnTo>
                  <a:lnTo>
                    <a:pt x="287" y="44"/>
                  </a:lnTo>
                  <a:lnTo>
                    <a:pt x="265" y="46"/>
                  </a:lnTo>
                  <a:lnTo>
                    <a:pt x="241" y="48"/>
                  </a:lnTo>
                  <a:lnTo>
                    <a:pt x="215" y="48"/>
                  </a:lnTo>
                  <a:lnTo>
                    <a:pt x="222" y="52"/>
                  </a:lnTo>
                  <a:lnTo>
                    <a:pt x="226" y="59"/>
                  </a:lnTo>
                  <a:lnTo>
                    <a:pt x="228" y="65"/>
                  </a:lnTo>
                  <a:lnTo>
                    <a:pt x="222" y="72"/>
                  </a:lnTo>
                  <a:lnTo>
                    <a:pt x="211" y="78"/>
                  </a:lnTo>
                  <a:lnTo>
                    <a:pt x="202" y="72"/>
                  </a:lnTo>
                  <a:lnTo>
                    <a:pt x="194" y="65"/>
                  </a:lnTo>
                  <a:lnTo>
                    <a:pt x="180" y="61"/>
                  </a:lnTo>
                  <a:lnTo>
                    <a:pt x="185" y="59"/>
                  </a:lnTo>
                  <a:lnTo>
                    <a:pt x="189" y="57"/>
                  </a:lnTo>
                  <a:lnTo>
                    <a:pt x="191" y="55"/>
                  </a:lnTo>
                  <a:lnTo>
                    <a:pt x="196" y="52"/>
                  </a:lnTo>
                  <a:lnTo>
                    <a:pt x="174" y="50"/>
                  </a:lnTo>
                  <a:lnTo>
                    <a:pt x="154" y="50"/>
                  </a:lnTo>
                  <a:lnTo>
                    <a:pt x="137" y="57"/>
                  </a:lnTo>
                  <a:lnTo>
                    <a:pt x="120" y="65"/>
                  </a:lnTo>
                  <a:lnTo>
                    <a:pt x="102" y="72"/>
                  </a:lnTo>
                  <a:lnTo>
                    <a:pt x="87" y="78"/>
                  </a:lnTo>
                  <a:lnTo>
                    <a:pt x="68" y="83"/>
                  </a:lnTo>
                  <a:lnTo>
                    <a:pt x="46" y="81"/>
                  </a:lnTo>
                  <a:lnTo>
                    <a:pt x="35" y="87"/>
                  </a:lnTo>
                  <a:lnTo>
                    <a:pt x="24" y="89"/>
                  </a:lnTo>
                  <a:lnTo>
                    <a:pt x="11" y="91"/>
                  </a:lnTo>
                  <a:lnTo>
                    <a:pt x="0" y="94"/>
                  </a:lnTo>
                  <a:lnTo>
                    <a:pt x="31" y="78"/>
                  </a:lnTo>
                  <a:lnTo>
                    <a:pt x="63" y="65"/>
                  </a:lnTo>
                  <a:lnTo>
                    <a:pt x="96" y="55"/>
                  </a:lnTo>
                  <a:lnTo>
                    <a:pt x="131" y="44"/>
                  </a:lnTo>
                  <a:lnTo>
                    <a:pt x="165" y="37"/>
                  </a:lnTo>
                  <a:lnTo>
                    <a:pt x="202" y="33"/>
                  </a:lnTo>
                  <a:lnTo>
                    <a:pt x="241" y="31"/>
                  </a:lnTo>
                  <a:lnTo>
                    <a:pt x="280" y="35"/>
                  </a:lnTo>
                  <a:lnTo>
                    <a:pt x="306" y="24"/>
                  </a:lnTo>
                  <a:lnTo>
                    <a:pt x="335" y="15"/>
                  </a:lnTo>
                  <a:lnTo>
                    <a:pt x="365" y="9"/>
                  </a:lnTo>
                  <a:lnTo>
                    <a:pt x="393" y="5"/>
                  </a:lnTo>
                  <a:lnTo>
                    <a:pt x="424" y="0"/>
                  </a:lnTo>
                  <a:lnTo>
                    <a:pt x="456" y="0"/>
                  </a:lnTo>
                  <a:lnTo>
                    <a:pt x="487" y="2"/>
                  </a:lnTo>
                  <a:lnTo>
                    <a:pt x="5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2" name="Freeform 96"/>
            <p:cNvSpPr>
              <a:spLocks/>
            </p:cNvSpPr>
            <p:nvPr/>
          </p:nvSpPr>
          <p:spPr bwMode="auto">
            <a:xfrm>
              <a:off x="2307" y="3261"/>
              <a:ext cx="102" cy="99"/>
            </a:xfrm>
            <a:custGeom>
              <a:avLst/>
              <a:gdLst>
                <a:gd name="T0" fmla="*/ 102 w 102"/>
                <a:gd name="T1" fmla="*/ 6 h 99"/>
                <a:gd name="T2" fmla="*/ 102 w 102"/>
                <a:gd name="T3" fmla="*/ 15 h 99"/>
                <a:gd name="T4" fmla="*/ 91 w 102"/>
                <a:gd name="T5" fmla="*/ 17 h 99"/>
                <a:gd name="T6" fmla="*/ 82 w 102"/>
                <a:gd name="T7" fmla="*/ 19 h 99"/>
                <a:gd name="T8" fmla="*/ 71 w 102"/>
                <a:gd name="T9" fmla="*/ 19 h 99"/>
                <a:gd name="T10" fmla="*/ 63 w 102"/>
                <a:gd name="T11" fmla="*/ 21 h 99"/>
                <a:gd name="T12" fmla="*/ 54 w 102"/>
                <a:gd name="T13" fmla="*/ 24 h 99"/>
                <a:gd name="T14" fmla="*/ 43 w 102"/>
                <a:gd name="T15" fmla="*/ 26 h 99"/>
                <a:gd name="T16" fmla="*/ 37 w 102"/>
                <a:gd name="T17" fmla="*/ 30 h 99"/>
                <a:gd name="T18" fmla="*/ 28 w 102"/>
                <a:gd name="T19" fmla="*/ 37 h 99"/>
                <a:gd name="T20" fmla="*/ 26 w 102"/>
                <a:gd name="T21" fmla="*/ 56 h 99"/>
                <a:gd name="T22" fmla="*/ 34 w 102"/>
                <a:gd name="T23" fmla="*/ 78 h 99"/>
                <a:gd name="T24" fmla="*/ 34 w 102"/>
                <a:gd name="T25" fmla="*/ 93 h 99"/>
                <a:gd name="T26" fmla="*/ 8 w 102"/>
                <a:gd name="T27" fmla="*/ 99 h 99"/>
                <a:gd name="T28" fmla="*/ 0 w 102"/>
                <a:gd name="T29" fmla="*/ 80 h 99"/>
                <a:gd name="T30" fmla="*/ 2 w 102"/>
                <a:gd name="T31" fmla="*/ 60 h 99"/>
                <a:gd name="T32" fmla="*/ 8 w 102"/>
                <a:gd name="T33" fmla="*/ 39 h 99"/>
                <a:gd name="T34" fmla="*/ 15 w 102"/>
                <a:gd name="T35" fmla="*/ 15 h 99"/>
                <a:gd name="T36" fmla="*/ 21 w 102"/>
                <a:gd name="T37" fmla="*/ 8 h 99"/>
                <a:gd name="T38" fmla="*/ 32 w 102"/>
                <a:gd name="T39" fmla="*/ 4 h 99"/>
                <a:gd name="T40" fmla="*/ 43 w 102"/>
                <a:gd name="T41" fmla="*/ 2 h 99"/>
                <a:gd name="T42" fmla="*/ 54 w 102"/>
                <a:gd name="T43" fmla="*/ 0 h 99"/>
                <a:gd name="T44" fmla="*/ 67 w 102"/>
                <a:gd name="T45" fmla="*/ 0 h 99"/>
                <a:gd name="T46" fmla="*/ 78 w 102"/>
                <a:gd name="T47" fmla="*/ 0 h 99"/>
                <a:gd name="T48" fmla="*/ 91 w 102"/>
                <a:gd name="T49" fmla="*/ 2 h 99"/>
                <a:gd name="T50" fmla="*/ 102 w 102"/>
                <a:gd name="T51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99">
                  <a:moveTo>
                    <a:pt x="102" y="6"/>
                  </a:moveTo>
                  <a:lnTo>
                    <a:pt x="102" y="15"/>
                  </a:lnTo>
                  <a:lnTo>
                    <a:pt x="91" y="17"/>
                  </a:lnTo>
                  <a:lnTo>
                    <a:pt x="82" y="19"/>
                  </a:lnTo>
                  <a:lnTo>
                    <a:pt x="71" y="19"/>
                  </a:lnTo>
                  <a:lnTo>
                    <a:pt x="63" y="21"/>
                  </a:lnTo>
                  <a:lnTo>
                    <a:pt x="54" y="24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26" y="56"/>
                  </a:lnTo>
                  <a:lnTo>
                    <a:pt x="34" y="78"/>
                  </a:lnTo>
                  <a:lnTo>
                    <a:pt x="34" y="93"/>
                  </a:lnTo>
                  <a:lnTo>
                    <a:pt x="8" y="99"/>
                  </a:lnTo>
                  <a:lnTo>
                    <a:pt x="0" y="80"/>
                  </a:lnTo>
                  <a:lnTo>
                    <a:pt x="2" y="60"/>
                  </a:lnTo>
                  <a:lnTo>
                    <a:pt x="8" y="39"/>
                  </a:lnTo>
                  <a:lnTo>
                    <a:pt x="15" y="15"/>
                  </a:lnTo>
                  <a:lnTo>
                    <a:pt x="21" y="8"/>
                  </a:lnTo>
                  <a:lnTo>
                    <a:pt x="32" y="4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1" y="2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3" name="Freeform 97"/>
            <p:cNvSpPr>
              <a:spLocks/>
            </p:cNvSpPr>
            <p:nvPr/>
          </p:nvSpPr>
          <p:spPr bwMode="auto">
            <a:xfrm>
              <a:off x="1788" y="3267"/>
              <a:ext cx="52" cy="100"/>
            </a:xfrm>
            <a:custGeom>
              <a:avLst/>
              <a:gdLst>
                <a:gd name="T0" fmla="*/ 52 w 52"/>
                <a:gd name="T1" fmla="*/ 9 h 100"/>
                <a:gd name="T2" fmla="*/ 43 w 52"/>
                <a:gd name="T3" fmla="*/ 33 h 100"/>
                <a:gd name="T4" fmla="*/ 32 w 52"/>
                <a:gd name="T5" fmla="*/ 54 h 100"/>
                <a:gd name="T6" fmla="*/ 23 w 52"/>
                <a:gd name="T7" fmla="*/ 78 h 100"/>
                <a:gd name="T8" fmla="*/ 15 w 52"/>
                <a:gd name="T9" fmla="*/ 100 h 100"/>
                <a:gd name="T10" fmla="*/ 8 w 52"/>
                <a:gd name="T11" fmla="*/ 98 h 100"/>
                <a:gd name="T12" fmla="*/ 4 w 52"/>
                <a:gd name="T13" fmla="*/ 93 h 100"/>
                <a:gd name="T14" fmla="*/ 2 w 52"/>
                <a:gd name="T15" fmla="*/ 87 h 100"/>
                <a:gd name="T16" fmla="*/ 0 w 52"/>
                <a:gd name="T17" fmla="*/ 80 h 100"/>
                <a:gd name="T18" fmla="*/ 8 w 52"/>
                <a:gd name="T19" fmla="*/ 59 h 100"/>
                <a:gd name="T20" fmla="*/ 15 w 52"/>
                <a:gd name="T21" fmla="*/ 35 h 100"/>
                <a:gd name="T22" fmla="*/ 26 w 52"/>
                <a:gd name="T23" fmla="*/ 15 h 100"/>
                <a:gd name="T24" fmla="*/ 43 w 52"/>
                <a:gd name="T25" fmla="*/ 0 h 100"/>
                <a:gd name="T26" fmla="*/ 52 w 52"/>
                <a:gd name="T27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00">
                  <a:moveTo>
                    <a:pt x="52" y="9"/>
                  </a:moveTo>
                  <a:lnTo>
                    <a:pt x="43" y="33"/>
                  </a:lnTo>
                  <a:lnTo>
                    <a:pt x="32" y="54"/>
                  </a:lnTo>
                  <a:lnTo>
                    <a:pt x="23" y="78"/>
                  </a:lnTo>
                  <a:lnTo>
                    <a:pt x="15" y="100"/>
                  </a:lnTo>
                  <a:lnTo>
                    <a:pt x="8" y="98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8" y="59"/>
                  </a:lnTo>
                  <a:lnTo>
                    <a:pt x="15" y="35"/>
                  </a:lnTo>
                  <a:lnTo>
                    <a:pt x="26" y="15"/>
                  </a:lnTo>
                  <a:lnTo>
                    <a:pt x="43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4" name="Freeform 98"/>
            <p:cNvSpPr>
              <a:spLocks/>
            </p:cNvSpPr>
            <p:nvPr/>
          </p:nvSpPr>
          <p:spPr bwMode="auto">
            <a:xfrm>
              <a:off x="1864" y="3269"/>
              <a:ext cx="56" cy="102"/>
            </a:xfrm>
            <a:custGeom>
              <a:avLst/>
              <a:gdLst>
                <a:gd name="T0" fmla="*/ 56 w 56"/>
                <a:gd name="T1" fmla="*/ 11 h 102"/>
                <a:gd name="T2" fmla="*/ 43 w 56"/>
                <a:gd name="T3" fmla="*/ 33 h 102"/>
                <a:gd name="T4" fmla="*/ 34 w 56"/>
                <a:gd name="T5" fmla="*/ 57 h 102"/>
                <a:gd name="T6" fmla="*/ 26 w 56"/>
                <a:gd name="T7" fmla="*/ 81 h 102"/>
                <a:gd name="T8" fmla="*/ 15 w 56"/>
                <a:gd name="T9" fmla="*/ 102 h 102"/>
                <a:gd name="T10" fmla="*/ 10 w 56"/>
                <a:gd name="T11" fmla="*/ 102 h 102"/>
                <a:gd name="T12" fmla="*/ 6 w 56"/>
                <a:gd name="T13" fmla="*/ 100 h 102"/>
                <a:gd name="T14" fmla="*/ 4 w 56"/>
                <a:gd name="T15" fmla="*/ 98 h 102"/>
                <a:gd name="T16" fmla="*/ 0 w 56"/>
                <a:gd name="T17" fmla="*/ 96 h 102"/>
                <a:gd name="T18" fmla="*/ 4 w 56"/>
                <a:gd name="T19" fmla="*/ 70 h 102"/>
                <a:gd name="T20" fmla="*/ 13 w 56"/>
                <a:gd name="T21" fmla="*/ 44 h 102"/>
                <a:gd name="T22" fmla="*/ 26 w 56"/>
                <a:gd name="T23" fmla="*/ 20 h 102"/>
                <a:gd name="T24" fmla="*/ 45 w 56"/>
                <a:gd name="T25" fmla="*/ 0 h 102"/>
                <a:gd name="T26" fmla="*/ 56 w 56"/>
                <a:gd name="T27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2">
                  <a:moveTo>
                    <a:pt x="56" y="11"/>
                  </a:moveTo>
                  <a:lnTo>
                    <a:pt x="43" y="33"/>
                  </a:lnTo>
                  <a:lnTo>
                    <a:pt x="34" y="57"/>
                  </a:lnTo>
                  <a:lnTo>
                    <a:pt x="26" y="81"/>
                  </a:lnTo>
                  <a:lnTo>
                    <a:pt x="15" y="102"/>
                  </a:lnTo>
                  <a:lnTo>
                    <a:pt x="10" y="102"/>
                  </a:lnTo>
                  <a:lnTo>
                    <a:pt x="6" y="100"/>
                  </a:lnTo>
                  <a:lnTo>
                    <a:pt x="4" y="98"/>
                  </a:lnTo>
                  <a:lnTo>
                    <a:pt x="0" y="96"/>
                  </a:lnTo>
                  <a:lnTo>
                    <a:pt x="4" y="70"/>
                  </a:lnTo>
                  <a:lnTo>
                    <a:pt x="13" y="44"/>
                  </a:lnTo>
                  <a:lnTo>
                    <a:pt x="26" y="20"/>
                  </a:lnTo>
                  <a:lnTo>
                    <a:pt x="45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5" name="Freeform 99"/>
            <p:cNvSpPr>
              <a:spLocks/>
            </p:cNvSpPr>
            <p:nvPr/>
          </p:nvSpPr>
          <p:spPr bwMode="auto">
            <a:xfrm>
              <a:off x="2003" y="3280"/>
              <a:ext cx="36" cy="48"/>
            </a:xfrm>
            <a:custGeom>
              <a:avLst/>
              <a:gdLst>
                <a:gd name="T0" fmla="*/ 36 w 36"/>
                <a:gd name="T1" fmla="*/ 0 h 48"/>
                <a:gd name="T2" fmla="*/ 36 w 36"/>
                <a:gd name="T3" fmla="*/ 13 h 48"/>
                <a:gd name="T4" fmla="*/ 32 w 36"/>
                <a:gd name="T5" fmla="*/ 26 h 48"/>
                <a:gd name="T6" fmla="*/ 23 w 36"/>
                <a:gd name="T7" fmla="*/ 37 h 48"/>
                <a:gd name="T8" fmla="*/ 17 w 36"/>
                <a:gd name="T9" fmla="*/ 48 h 48"/>
                <a:gd name="T10" fmla="*/ 13 w 36"/>
                <a:gd name="T11" fmla="*/ 48 h 48"/>
                <a:gd name="T12" fmla="*/ 8 w 36"/>
                <a:gd name="T13" fmla="*/ 48 h 48"/>
                <a:gd name="T14" fmla="*/ 4 w 36"/>
                <a:gd name="T15" fmla="*/ 44 h 48"/>
                <a:gd name="T16" fmla="*/ 0 w 36"/>
                <a:gd name="T17" fmla="*/ 41 h 48"/>
                <a:gd name="T18" fmla="*/ 4 w 36"/>
                <a:gd name="T19" fmla="*/ 28 h 48"/>
                <a:gd name="T20" fmla="*/ 8 w 36"/>
                <a:gd name="T21" fmla="*/ 11 h 48"/>
                <a:gd name="T22" fmla="*/ 17 w 36"/>
                <a:gd name="T23" fmla="*/ 0 h 48"/>
                <a:gd name="T24" fmla="*/ 36 w 36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lnTo>
                    <a:pt x="36" y="13"/>
                  </a:lnTo>
                  <a:lnTo>
                    <a:pt x="32" y="26"/>
                  </a:lnTo>
                  <a:lnTo>
                    <a:pt x="23" y="37"/>
                  </a:lnTo>
                  <a:lnTo>
                    <a:pt x="17" y="48"/>
                  </a:lnTo>
                  <a:lnTo>
                    <a:pt x="13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28"/>
                  </a:lnTo>
                  <a:lnTo>
                    <a:pt x="8" y="11"/>
                  </a:lnTo>
                  <a:lnTo>
                    <a:pt x="1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6" name="Freeform 100"/>
            <p:cNvSpPr>
              <a:spLocks/>
            </p:cNvSpPr>
            <p:nvPr/>
          </p:nvSpPr>
          <p:spPr bwMode="auto">
            <a:xfrm>
              <a:off x="1707" y="3282"/>
              <a:ext cx="41" cy="92"/>
            </a:xfrm>
            <a:custGeom>
              <a:avLst/>
              <a:gdLst>
                <a:gd name="T0" fmla="*/ 37 w 41"/>
                <a:gd name="T1" fmla="*/ 26 h 92"/>
                <a:gd name="T2" fmla="*/ 33 w 41"/>
                <a:gd name="T3" fmla="*/ 44 h 92"/>
                <a:gd name="T4" fmla="*/ 28 w 41"/>
                <a:gd name="T5" fmla="*/ 61 h 92"/>
                <a:gd name="T6" fmla="*/ 20 w 41"/>
                <a:gd name="T7" fmla="*/ 76 h 92"/>
                <a:gd name="T8" fmla="*/ 7 w 41"/>
                <a:gd name="T9" fmla="*/ 92 h 92"/>
                <a:gd name="T10" fmla="*/ 0 w 41"/>
                <a:gd name="T11" fmla="*/ 70 h 92"/>
                <a:gd name="T12" fmla="*/ 4 w 41"/>
                <a:gd name="T13" fmla="*/ 46 h 92"/>
                <a:gd name="T14" fmla="*/ 15 w 41"/>
                <a:gd name="T15" fmla="*/ 22 h 92"/>
                <a:gd name="T16" fmla="*/ 26 w 41"/>
                <a:gd name="T17" fmla="*/ 0 h 92"/>
                <a:gd name="T18" fmla="*/ 35 w 41"/>
                <a:gd name="T19" fmla="*/ 3 h 92"/>
                <a:gd name="T20" fmla="*/ 41 w 41"/>
                <a:gd name="T21" fmla="*/ 9 h 92"/>
                <a:gd name="T22" fmla="*/ 41 w 41"/>
                <a:gd name="T23" fmla="*/ 18 h 92"/>
                <a:gd name="T24" fmla="*/ 37 w 41"/>
                <a:gd name="T25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92">
                  <a:moveTo>
                    <a:pt x="37" y="26"/>
                  </a:moveTo>
                  <a:lnTo>
                    <a:pt x="33" y="44"/>
                  </a:lnTo>
                  <a:lnTo>
                    <a:pt x="28" y="61"/>
                  </a:lnTo>
                  <a:lnTo>
                    <a:pt x="20" y="76"/>
                  </a:lnTo>
                  <a:lnTo>
                    <a:pt x="7" y="92"/>
                  </a:lnTo>
                  <a:lnTo>
                    <a:pt x="0" y="70"/>
                  </a:lnTo>
                  <a:lnTo>
                    <a:pt x="4" y="46"/>
                  </a:lnTo>
                  <a:lnTo>
                    <a:pt x="15" y="22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1" y="9"/>
                  </a:lnTo>
                  <a:lnTo>
                    <a:pt x="41" y="18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7" name="Freeform 101"/>
            <p:cNvSpPr>
              <a:spLocks/>
            </p:cNvSpPr>
            <p:nvPr/>
          </p:nvSpPr>
          <p:spPr bwMode="auto">
            <a:xfrm>
              <a:off x="1950" y="3282"/>
              <a:ext cx="31" cy="37"/>
            </a:xfrm>
            <a:custGeom>
              <a:avLst/>
              <a:gdLst>
                <a:gd name="T0" fmla="*/ 31 w 31"/>
                <a:gd name="T1" fmla="*/ 0 h 37"/>
                <a:gd name="T2" fmla="*/ 31 w 31"/>
                <a:gd name="T3" fmla="*/ 11 h 37"/>
                <a:gd name="T4" fmla="*/ 26 w 31"/>
                <a:gd name="T5" fmla="*/ 20 h 37"/>
                <a:gd name="T6" fmla="*/ 20 w 31"/>
                <a:gd name="T7" fmla="*/ 29 h 37"/>
                <a:gd name="T8" fmla="*/ 11 w 31"/>
                <a:gd name="T9" fmla="*/ 37 h 37"/>
                <a:gd name="T10" fmla="*/ 5 w 31"/>
                <a:gd name="T11" fmla="*/ 37 h 37"/>
                <a:gd name="T12" fmla="*/ 0 w 31"/>
                <a:gd name="T13" fmla="*/ 24 h 37"/>
                <a:gd name="T14" fmla="*/ 5 w 31"/>
                <a:gd name="T15" fmla="*/ 11 h 37"/>
                <a:gd name="T16" fmla="*/ 16 w 31"/>
                <a:gd name="T17" fmla="*/ 3 h 37"/>
                <a:gd name="T18" fmla="*/ 31 w 3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31" y="0"/>
                  </a:moveTo>
                  <a:lnTo>
                    <a:pt x="31" y="11"/>
                  </a:lnTo>
                  <a:lnTo>
                    <a:pt x="26" y="20"/>
                  </a:lnTo>
                  <a:lnTo>
                    <a:pt x="20" y="29"/>
                  </a:lnTo>
                  <a:lnTo>
                    <a:pt x="11" y="37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8" name="Freeform 102"/>
            <p:cNvSpPr>
              <a:spLocks/>
            </p:cNvSpPr>
            <p:nvPr/>
          </p:nvSpPr>
          <p:spPr bwMode="auto">
            <a:xfrm>
              <a:off x="2137" y="3287"/>
              <a:ext cx="35" cy="54"/>
            </a:xfrm>
            <a:custGeom>
              <a:avLst/>
              <a:gdLst>
                <a:gd name="T0" fmla="*/ 31 w 35"/>
                <a:gd name="T1" fmla="*/ 0 h 54"/>
                <a:gd name="T2" fmla="*/ 35 w 35"/>
                <a:gd name="T3" fmla="*/ 13 h 54"/>
                <a:gd name="T4" fmla="*/ 31 w 35"/>
                <a:gd name="T5" fmla="*/ 26 h 54"/>
                <a:gd name="T6" fmla="*/ 24 w 35"/>
                <a:gd name="T7" fmla="*/ 39 h 54"/>
                <a:gd name="T8" fmla="*/ 20 w 35"/>
                <a:gd name="T9" fmla="*/ 52 h 54"/>
                <a:gd name="T10" fmla="*/ 0 w 35"/>
                <a:gd name="T11" fmla="*/ 54 h 54"/>
                <a:gd name="T12" fmla="*/ 0 w 35"/>
                <a:gd name="T13" fmla="*/ 39 h 54"/>
                <a:gd name="T14" fmla="*/ 2 w 35"/>
                <a:gd name="T15" fmla="*/ 21 h 54"/>
                <a:gd name="T16" fmla="*/ 11 w 35"/>
                <a:gd name="T17" fmla="*/ 6 h 54"/>
                <a:gd name="T18" fmla="*/ 31 w 35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4">
                  <a:moveTo>
                    <a:pt x="31" y="0"/>
                  </a:moveTo>
                  <a:lnTo>
                    <a:pt x="35" y="13"/>
                  </a:lnTo>
                  <a:lnTo>
                    <a:pt x="31" y="26"/>
                  </a:lnTo>
                  <a:lnTo>
                    <a:pt x="24" y="39"/>
                  </a:lnTo>
                  <a:lnTo>
                    <a:pt x="20" y="52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9" name="Freeform 103"/>
            <p:cNvSpPr>
              <a:spLocks/>
            </p:cNvSpPr>
            <p:nvPr/>
          </p:nvSpPr>
          <p:spPr bwMode="auto">
            <a:xfrm>
              <a:off x="2068" y="3289"/>
              <a:ext cx="32" cy="39"/>
            </a:xfrm>
            <a:custGeom>
              <a:avLst/>
              <a:gdLst>
                <a:gd name="T0" fmla="*/ 28 w 32"/>
                <a:gd name="T1" fmla="*/ 24 h 39"/>
                <a:gd name="T2" fmla="*/ 26 w 32"/>
                <a:gd name="T3" fmla="*/ 28 h 39"/>
                <a:gd name="T4" fmla="*/ 21 w 32"/>
                <a:gd name="T5" fmla="*/ 30 h 39"/>
                <a:gd name="T6" fmla="*/ 19 w 32"/>
                <a:gd name="T7" fmla="*/ 35 h 39"/>
                <a:gd name="T8" fmla="*/ 19 w 32"/>
                <a:gd name="T9" fmla="*/ 39 h 39"/>
                <a:gd name="T10" fmla="*/ 0 w 32"/>
                <a:gd name="T11" fmla="*/ 39 h 39"/>
                <a:gd name="T12" fmla="*/ 0 w 32"/>
                <a:gd name="T13" fmla="*/ 30 h 39"/>
                <a:gd name="T14" fmla="*/ 2 w 32"/>
                <a:gd name="T15" fmla="*/ 19 h 39"/>
                <a:gd name="T16" fmla="*/ 4 w 32"/>
                <a:gd name="T17" fmla="*/ 9 h 39"/>
                <a:gd name="T18" fmla="*/ 13 w 32"/>
                <a:gd name="T19" fmla="*/ 0 h 39"/>
                <a:gd name="T20" fmla="*/ 24 w 32"/>
                <a:gd name="T21" fmla="*/ 2 h 39"/>
                <a:gd name="T22" fmla="*/ 30 w 32"/>
                <a:gd name="T23" fmla="*/ 9 h 39"/>
                <a:gd name="T24" fmla="*/ 32 w 32"/>
                <a:gd name="T25" fmla="*/ 15 h 39"/>
                <a:gd name="T26" fmla="*/ 28 w 32"/>
                <a:gd name="T2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9">
                  <a:moveTo>
                    <a:pt x="28" y="24"/>
                  </a:moveTo>
                  <a:lnTo>
                    <a:pt x="26" y="28"/>
                  </a:lnTo>
                  <a:lnTo>
                    <a:pt x="21" y="30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4" y="9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0" y="9"/>
                  </a:lnTo>
                  <a:lnTo>
                    <a:pt x="32" y="15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0" name="Freeform 104"/>
            <p:cNvSpPr>
              <a:spLocks/>
            </p:cNvSpPr>
            <p:nvPr/>
          </p:nvSpPr>
          <p:spPr bwMode="auto">
            <a:xfrm>
              <a:off x="2202" y="3302"/>
              <a:ext cx="31" cy="43"/>
            </a:xfrm>
            <a:custGeom>
              <a:avLst/>
              <a:gdLst>
                <a:gd name="T0" fmla="*/ 31 w 31"/>
                <a:gd name="T1" fmla="*/ 6 h 43"/>
                <a:gd name="T2" fmla="*/ 29 w 31"/>
                <a:gd name="T3" fmla="*/ 15 h 43"/>
                <a:gd name="T4" fmla="*/ 24 w 31"/>
                <a:gd name="T5" fmla="*/ 26 h 43"/>
                <a:gd name="T6" fmla="*/ 18 w 31"/>
                <a:gd name="T7" fmla="*/ 35 h 43"/>
                <a:gd name="T8" fmla="*/ 7 w 31"/>
                <a:gd name="T9" fmla="*/ 43 h 43"/>
                <a:gd name="T10" fmla="*/ 0 w 31"/>
                <a:gd name="T11" fmla="*/ 35 h 43"/>
                <a:gd name="T12" fmla="*/ 0 w 31"/>
                <a:gd name="T13" fmla="*/ 24 h 43"/>
                <a:gd name="T14" fmla="*/ 7 w 31"/>
                <a:gd name="T15" fmla="*/ 11 h 43"/>
                <a:gd name="T16" fmla="*/ 16 w 31"/>
                <a:gd name="T17" fmla="*/ 0 h 43"/>
                <a:gd name="T18" fmla="*/ 20 w 31"/>
                <a:gd name="T19" fmla="*/ 0 h 43"/>
                <a:gd name="T20" fmla="*/ 24 w 31"/>
                <a:gd name="T21" fmla="*/ 2 h 43"/>
                <a:gd name="T22" fmla="*/ 26 w 31"/>
                <a:gd name="T23" fmla="*/ 4 h 43"/>
                <a:gd name="T24" fmla="*/ 31 w 31"/>
                <a:gd name="T2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3">
                  <a:moveTo>
                    <a:pt x="31" y="6"/>
                  </a:moveTo>
                  <a:lnTo>
                    <a:pt x="29" y="15"/>
                  </a:lnTo>
                  <a:lnTo>
                    <a:pt x="24" y="26"/>
                  </a:lnTo>
                  <a:lnTo>
                    <a:pt x="18" y="35"/>
                  </a:lnTo>
                  <a:lnTo>
                    <a:pt x="7" y="43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7" y="1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1" name="Freeform 105"/>
            <p:cNvSpPr>
              <a:spLocks/>
            </p:cNvSpPr>
            <p:nvPr/>
          </p:nvSpPr>
          <p:spPr bwMode="auto">
            <a:xfrm>
              <a:off x="2257" y="3306"/>
              <a:ext cx="32" cy="48"/>
            </a:xfrm>
            <a:custGeom>
              <a:avLst/>
              <a:gdLst>
                <a:gd name="T0" fmla="*/ 30 w 32"/>
                <a:gd name="T1" fmla="*/ 39 h 48"/>
                <a:gd name="T2" fmla="*/ 26 w 32"/>
                <a:gd name="T3" fmla="*/ 44 h 48"/>
                <a:gd name="T4" fmla="*/ 19 w 32"/>
                <a:gd name="T5" fmla="*/ 48 h 48"/>
                <a:gd name="T6" fmla="*/ 13 w 32"/>
                <a:gd name="T7" fmla="*/ 48 h 48"/>
                <a:gd name="T8" fmla="*/ 6 w 32"/>
                <a:gd name="T9" fmla="*/ 44 h 48"/>
                <a:gd name="T10" fmla="*/ 0 w 32"/>
                <a:gd name="T11" fmla="*/ 37 h 48"/>
                <a:gd name="T12" fmla="*/ 2 w 32"/>
                <a:gd name="T13" fmla="*/ 28 h 48"/>
                <a:gd name="T14" fmla="*/ 6 w 32"/>
                <a:gd name="T15" fmla="*/ 22 h 48"/>
                <a:gd name="T16" fmla="*/ 6 w 32"/>
                <a:gd name="T17" fmla="*/ 13 h 48"/>
                <a:gd name="T18" fmla="*/ 26 w 32"/>
                <a:gd name="T19" fmla="*/ 0 h 48"/>
                <a:gd name="T20" fmla="*/ 32 w 32"/>
                <a:gd name="T21" fmla="*/ 7 h 48"/>
                <a:gd name="T22" fmla="*/ 32 w 32"/>
                <a:gd name="T23" fmla="*/ 18 h 48"/>
                <a:gd name="T24" fmla="*/ 30 w 32"/>
                <a:gd name="T25" fmla="*/ 28 h 48"/>
                <a:gd name="T26" fmla="*/ 30 w 32"/>
                <a:gd name="T27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8">
                  <a:moveTo>
                    <a:pt x="30" y="39"/>
                  </a:moveTo>
                  <a:lnTo>
                    <a:pt x="26" y="44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26" y="0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0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2" name="Freeform 106"/>
            <p:cNvSpPr>
              <a:spLocks/>
            </p:cNvSpPr>
            <p:nvPr/>
          </p:nvSpPr>
          <p:spPr bwMode="auto">
            <a:xfrm>
              <a:off x="754" y="3591"/>
              <a:ext cx="37" cy="86"/>
            </a:xfrm>
            <a:custGeom>
              <a:avLst/>
              <a:gdLst>
                <a:gd name="T0" fmla="*/ 37 w 37"/>
                <a:gd name="T1" fmla="*/ 86 h 86"/>
                <a:gd name="T2" fmla="*/ 17 w 37"/>
                <a:gd name="T3" fmla="*/ 73 h 86"/>
                <a:gd name="T4" fmla="*/ 11 w 37"/>
                <a:gd name="T5" fmla="*/ 49 h 86"/>
                <a:gd name="T6" fmla="*/ 6 w 37"/>
                <a:gd name="T7" fmla="*/ 23 h 86"/>
                <a:gd name="T8" fmla="*/ 0 w 37"/>
                <a:gd name="T9" fmla="*/ 0 h 86"/>
                <a:gd name="T10" fmla="*/ 13 w 37"/>
                <a:gd name="T11" fmla="*/ 19 h 86"/>
                <a:gd name="T12" fmla="*/ 21 w 37"/>
                <a:gd name="T13" fmla="*/ 43 h 86"/>
                <a:gd name="T14" fmla="*/ 30 w 37"/>
                <a:gd name="T15" fmla="*/ 65 h 86"/>
                <a:gd name="T16" fmla="*/ 37 w 37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6">
                  <a:moveTo>
                    <a:pt x="37" y="86"/>
                  </a:moveTo>
                  <a:lnTo>
                    <a:pt x="17" y="73"/>
                  </a:lnTo>
                  <a:lnTo>
                    <a:pt x="11" y="49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1" y="43"/>
                  </a:lnTo>
                  <a:lnTo>
                    <a:pt x="30" y="65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3" name="Freeform 107"/>
            <p:cNvSpPr>
              <a:spLocks/>
            </p:cNvSpPr>
            <p:nvPr/>
          </p:nvSpPr>
          <p:spPr bwMode="auto">
            <a:xfrm>
              <a:off x="2022" y="3625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17 w 20"/>
                <a:gd name="T3" fmla="*/ 11 h 44"/>
                <a:gd name="T4" fmla="*/ 15 w 20"/>
                <a:gd name="T5" fmla="*/ 22 h 44"/>
                <a:gd name="T6" fmla="*/ 11 w 20"/>
                <a:gd name="T7" fmla="*/ 35 h 44"/>
                <a:gd name="T8" fmla="*/ 0 w 20"/>
                <a:gd name="T9" fmla="*/ 44 h 44"/>
                <a:gd name="T10" fmla="*/ 0 w 20"/>
                <a:gd name="T11" fmla="*/ 31 h 44"/>
                <a:gd name="T12" fmla="*/ 2 w 20"/>
                <a:gd name="T13" fmla="*/ 15 h 44"/>
                <a:gd name="T14" fmla="*/ 9 w 20"/>
                <a:gd name="T15" fmla="*/ 5 h 44"/>
                <a:gd name="T16" fmla="*/ 20 w 2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17" y="11"/>
                  </a:lnTo>
                  <a:lnTo>
                    <a:pt x="15" y="22"/>
                  </a:lnTo>
                  <a:lnTo>
                    <a:pt x="11" y="35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2" y="15"/>
                  </a:lnTo>
                  <a:lnTo>
                    <a:pt x="9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4" name="Freeform 108"/>
            <p:cNvSpPr>
              <a:spLocks/>
            </p:cNvSpPr>
            <p:nvPr/>
          </p:nvSpPr>
          <p:spPr bwMode="auto">
            <a:xfrm>
              <a:off x="2092" y="3632"/>
              <a:ext cx="26" cy="32"/>
            </a:xfrm>
            <a:custGeom>
              <a:avLst/>
              <a:gdLst>
                <a:gd name="T0" fmla="*/ 26 w 26"/>
                <a:gd name="T1" fmla="*/ 0 h 32"/>
                <a:gd name="T2" fmla="*/ 26 w 26"/>
                <a:gd name="T3" fmla="*/ 8 h 32"/>
                <a:gd name="T4" fmla="*/ 21 w 26"/>
                <a:gd name="T5" fmla="*/ 19 h 32"/>
                <a:gd name="T6" fmla="*/ 13 w 26"/>
                <a:gd name="T7" fmla="*/ 28 h 32"/>
                <a:gd name="T8" fmla="*/ 0 w 26"/>
                <a:gd name="T9" fmla="*/ 32 h 32"/>
                <a:gd name="T10" fmla="*/ 0 w 26"/>
                <a:gd name="T11" fmla="*/ 22 h 32"/>
                <a:gd name="T12" fmla="*/ 2 w 26"/>
                <a:gd name="T13" fmla="*/ 8 h 32"/>
                <a:gd name="T14" fmla="*/ 10 w 26"/>
                <a:gd name="T15" fmla="*/ 0 h 32"/>
                <a:gd name="T16" fmla="*/ 26 w 2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lnTo>
                    <a:pt x="26" y="8"/>
                  </a:lnTo>
                  <a:lnTo>
                    <a:pt x="21" y="19"/>
                  </a:lnTo>
                  <a:lnTo>
                    <a:pt x="13" y="2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8"/>
                  </a:lnTo>
                  <a:lnTo>
                    <a:pt x="1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5" name="Freeform 109"/>
            <p:cNvSpPr>
              <a:spLocks/>
            </p:cNvSpPr>
            <p:nvPr/>
          </p:nvSpPr>
          <p:spPr bwMode="auto">
            <a:xfrm>
              <a:off x="2163" y="3632"/>
              <a:ext cx="28" cy="17"/>
            </a:xfrm>
            <a:custGeom>
              <a:avLst/>
              <a:gdLst>
                <a:gd name="T0" fmla="*/ 28 w 28"/>
                <a:gd name="T1" fmla="*/ 0 h 17"/>
                <a:gd name="T2" fmla="*/ 26 w 28"/>
                <a:gd name="T3" fmla="*/ 8 h 17"/>
                <a:gd name="T4" fmla="*/ 20 w 28"/>
                <a:gd name="T5" fmla="*/ 11 h 17"/>
                <a:gd name="T6" fmla="*/ 9 w 28"/>
                <a:gd name="T7" fmla="*/ 13 h 17"/>
                <a:gd name="T8" fmla="*/ 0 w 28"/>
                <a:gd name="T9" fmla="*/ 17 h 17"/>
                <a:gd name="T10" fmla="*/ 2 w 28"/>
                <a:gd name="T11" fmla="*/ 8 h 17"/>
                <a:gd name="T12" fmla="*/ 9 w 28"/>
                <a:gd name="T13" fmla="*/ 2 h 17"/>
                <a:gd name="T14" fmla="*/ 18 w 28"/>
                <a:gd name="T15" fmla="*/ 0 h 17"/>
                <a:gd name="T16" fmla="*/ 2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26" y="8"/>
                  </a:lnTo>
                  <a:lnTo>
                    <a:pt x="20" y="11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6" name="Freeform 110"/>
            <p:cNvSpPr>
              <a:spLocks/>
            </p:cNvSpPr>
            <p:nvPr/>
          </p:nvSpPr>
          <p:spPr bwMode="auto">
            <a:xfrm>
              <a:off x="2246" y="3632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0 w 11"/>
                <a:gd name="T3" fmla="*/ 0 h 6"/>
                <a:gd name="T4" fmla="*/ 11 w 11"/>
                <a:gd name="T5" fmla="*/ 0 h 6"/>
                <a:gd name="T6" fmla="*/ 0 w 1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607" name="Text Box 111"/>
          <p:cNvSpPr txBox="1">
            <a:spLocks noChangeArrowheads="1"/>
          </p:cNvSpPr>
          <p:nvPr/>
        </p:nvSpPr>
        <p:spPr bwMode="auto">
          <a:xfrm>
            <a:off x="6400800" y="5486400"/>
            <a:ext cx="2295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latin typeface="Century Gothic" charset="0"/>
              </a:rPr>
              <a:t>Act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352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048000" y="1752600"/>
            <a:ext cx="5638800" cy="3081338"/>
          </a:xfrm>
          <a:prstGeom prst="rect">
            <a:avLst/>
          </a:prstGeom>
          <a:solidFill>
            <a:srgbClr val="FF6600">
              <a:alpha val="8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Century Gothic" charset="0"/>
              </a:rPr>
              <a:t>Key Verse</a:t>
            </a:r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 </a:t>
            </a:r>
          </a:p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For the Lord Our God has doomed us to perish and given us poisoned water to drink, because we have sinned against him.</a:t>
            </a:r>
          </a:p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~ Jeremiah 8:14b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474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4114800" y="212725"/>
            <a:ext cx="4594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Jeremiah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8" name="Picture 20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0797" name="Text Box 29"/>
          <p:cNvSpPr txBox="1">
            <a:spLocks noChangeArrowheads="1"/>
          </p:cNvSpPr>
          <p:nvPr/>
        </p:nvSpPr>
        <p:spPr bwMode="auto">
          <a:xfrm>
            <a:off x="1162050" y="5819775"/>
            <a:ext cx="1119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1314450" y="55626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76200" y="52578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76200" y="54864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114800" y="212725"/>
            <a:ext cx="4594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Jeremiah .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534025" y="1143000"/>
            <a:ext cx="307975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Judah and the 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nations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625 - 585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  Deserved </a:t>
            </a:r>
          </a:p>
          <a:p>
            <a:r>
              <a:rPr lang="en-US" altLang="zh-CN" sz="2800">
                <a:latin typeface="Century Gothic" charset="0"/>
              </a:rPr>
              <a:t>Captivity and </a:t>
            </a:r>
          </a:p>
          <a:p>
            <a:r>
              <a:rPr lang="en-US" altLang="zh-CN" sz="2800">
                <a:latin typeface="Century Gothic" charset="0"/>
              </a:rPr>
              <a:t>Undeserved </a:t>
            </a:r>
          </a:p>
          <a:p>
            <a:r>
              <a:rPr lang="en-US" altLang="zh-CN" sz="2800">
                <a:latin typeface="Century Gothic" charset="0"/>
              </a:rPr>
              <a:t>Restoration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60804" name="Text Box 36"/>
          <p:cNvSpPr txBox="1">
            <a:spLocks noChangeArrowheads="1"/>
          </p:cNvSpPr>
          <p:nvPr/>
        </p:nvSpPr>
        <p:spPr bwMode="auto">
          <a:xfrm>
            <a:off x="76200" y="57150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0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0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0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0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0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0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0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0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0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0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0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0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0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60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0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0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60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114800" y="212725"/>
            <a:ext cx="4594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Jeremiah .</a:t>
            </a:r>
          </a:p>
        </p:txBody>
      </p:sp>
      <p:pic>
        <p:nvPicPr>
          <p:cNvPr id="202756" name="Picture 4" descr="The%20Prophet%20Jeremiah%20Michelangelo%20Sistine%20Chapel%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228600" y="6156325"/>
            <a:ext cx="865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Century Gothic" charset="0"/>
              </a:rPr>
              <a:t>The Prophet Jeremiah, Michelangelo. Sistine Chapel, Pauline Chapel </a:t>
            </a:r>
            <a:endParaRPr lang="zh-CN" altLang="en-US" sz="200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4114800" y="212725"/>
            <a:ext cx="4594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Jeremiah .</a:t>
            </a:r>
          </a:p>
        </p:txBody>
      </p:sp>
      <p:pic>
        <p:nvPicPr>
          <p:cNvPr id="203782" name="Picture 6" descr="j019400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8425"/>
            <a:ext cx="2670175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228600" y="2055813"/>
            <a:ext cx="8915400" cy="1373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If we choose to continue in sin we’ll eventually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come to a point where God’s discipline is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inevitable</a:t>
            </a:r>
          </a:p>
        </p:txBody>
      </p:sp>
      <p:pic>
        <p:nvPicPr>
          <p:cNvPr id="203785" name="Picture 9" descr="DD01582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02038"/>
            <a:ext cx="3543300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3810000" y="4767263"/>
            <a:ext cx="1012825" cy="8239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Century Gothic" charset="0"/>
              </a:rPr>
              <a:t>Sin</a:t>
            </a:r>
            <a:endParaRPr lang="zh-CN" altLang="en-US" sz="480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981200" y="4767263"/>
            <a:ext cx="4926013" cy="8239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Century Gothic" charset="0"/>
              </a:rPr>
              <a:t>God’s Discipline</a:t>
            </a:r>
            <a:endParaRPr lang="zh-CN" altLang="en-US" sz="480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/>
      <p:bldP spid="203783" grpId="0" animBg="1"/>
      <p:bldP spid="203786" grpId="0" animBg="1"/>
      <p:bldP spid="203786" grpId="1" animBg="1"/>
      <p:bldP spid="2037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416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Century Gothic" charset="0"/>
              </a:rPr>
              <a:t>2. Day of the Lord</a:t>
            </a:r>
            <a:r>
              <a:rPr lang="en-US" altLang="zh-CN" sz="3600" b="0"/>
              <a:t> 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09600" y="2590800"/>
            <a:ext cx="8001000" cy="3081338"/>
          </a:xfrm>
          <a:prstGeom prst="rect">
            <a:avLst/>
          </a:prstGeom>
          <a:solidFill>
            <a:srgbClr val="993300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buFontTx/>
              <a:buChar char="•"/>
            </a:pPr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Referred to God’s judgment on unbelievers</a:t>
            </a:r>
          </a:p>
          <a:p>
            <a:pPr lvl="4">
              <a:buFontTx/>
              <a:buChar char="•"/>
            </a:pPr>
            <a:endParaRPr lang="en-US" altLang="zh-CN" sz="2800">
              <a:solidFill>
                <a:schemeClr val="bg1"/>
              </a:solidFill>
              <a:latin typeface="Century Gothic" charset="0"/>
            </a:endParaRPr>
          </a:p>
          <a:p>
            <a:pPr lvl="4">
              <a:buFontTx/>
              <a:buChar char="•"/>
            </a:pPr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Cleansing and purging of God’s people</a:t>
            </a:r>
          </a:p>
          <a:p>
            <a:pPr lvl="4">
              <a:buFontTx/>
              <a:buChar char="•"/>
            </a:pPr>
            <a:endParaRPr lang="en-US" altLang="zh-CN" sz="2800">
              <a:solidFill>
                <a:schemeClr val="bg1"/>
              </a:solidFill>
              <a:latin typeface="Century Gothic" charset="0"/>
            </a:endParaRPr>
          </a:p>
          <a:p>
            <a:pPr lvl="4">
              <a:buFontTx/>
              <a:buChar char="•"/>
            </a:pPr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Salvation of God’s people</a:t>
            </a:r>
            <a:endParaRPr lang="zh-CN" altLang="en-US" sz="280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585 - 580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1" name="Text Box 111"/>
          <p:cNvSpPr txBox="1">
            <a:spLocks noChangeArrowheads="1"/>
          </p:cNvSpPr>
          <p:nvPr/>
        </p:nvSpPr>
        <p:spPr bwMode="auto">
          <a:xfrm>
            <a:off x="533400" y="5638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latin typeface="Century Gothic" charset="0"/>
              </a:rPr>
              <a:t>Great is Thy Faithfulness</a:t>
            </a:r>
          </a:p>
        </p:txBody>
      </p:sp>
      <p:pic>
        <p:nvPicPr>
          <p:cNvPr id="235632" name="Picture 112" descr="SY00021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12775"/>
            <a:ext cx="5895975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657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048000" y="1752600"/>
            <a:ext cx="5638800" cy="3081338"/>
          </a:xfrm>
          <a:prstGeom prst="rect">
            <a:avLst/>
          </a:prstGeom>
          <a:solidFill>
            <a:srgbClr val="FF6600">
              <a:alpha val="8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Century Gothic" charset="0"/>
              </a:rPr>
              <a:t>Key Verse</a:t>
            </a:r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 </a:t>
            </a:r>
          </a:p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Because of the LORD’s great love we are not consumed, for his compassions never fail. They are new every morning; great is your faithfulness</a:t>
            </a:r>
          </a:p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~ Jeremiah 8:14b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493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95600" y="288925"/>
            <a:ext cx="607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Lamentations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80" name="Picture 20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048000" y="212725"/>
            <a:ext cx="6073775" cy="100647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Lamentations 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081338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585 - 580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Emotions of and</a:t>
            </a:r>
          </a:p>
          <a:p>
            <a:r>
              <a:rPr lang="en-US" altLang="zh-CN" sz="2800">
                <a:latin typeface="Century Gothic" charset="0"/>
              </a:rPr>
              <a:t>Reasons for the </a:t>
            </a:r>
          </a:p>
          <a:p>
            <a:r>
              <a:rPr lang="en-US" altLang="zh-CN" sz="2800">
                <a:latin typeface="Century Gothic" charset="0"/>
              </a:rPr>
              <a:t>Fall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68984" name="Text Box 24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68985" name="Text Box 25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8988" name="Text Box 28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8989" name="Text Box 29"/>
          <p:cNvSpPr txBox="1">
            <a:spLocks noChangeArrowheads="1"/>
          </p:cNvSpPr>
          <p:nvPr/>
        </p:nvSpPr>
        <p:spPr bwMode="auto">
          <a:xfrm>
            <a:off x="1162050" y="5667375"/>
            <a:ext cx="11191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1314450" y="54102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8991" name="Text Box 31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8992" name="Text Box 32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8994" name="Text Box 34"/>
          <p:cNvSpPr txBox="1">
            <a:spLocks noChangeArrowheads="1"/>
          </p:cNvSpPr>
          <p:nvPr/>
        </p:nvSpPr>
        <p:spPr bwMode="auto">
          <a:xfrm>
            <a:off x="76200" y="52578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68995" name="Text Box 35"/>
          <p:cNvSpPr txBox="1">
            <a:spLocks noChangeArrowheads="1"/>
          </p:cNvSpPr>
          <p:nvPr/>
        </p:nvSpPr>
        <p:spPr bwMode="auto">
          <a:xfrm>
            <a:off x="76200" y="54864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68996" name="Text Box 36"/>
          <p:cNvSpPr txBox="1">
            <a:spLocks noChangeArrowheads="1"/>
          </p:cNvSpPr>
          <p:nvPr/>
        </p:nvSpPr>
        <p:spPr bwMode="auto">
          <a:xfrm>
            <a:off x="76200" y="57150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168997" name="Text Box 37"/>
          <p:cNvSpPr txBox="1">
            <a:spLocks noChangeArrowheads="1"/>
          </p:cNvSpPr>
          <p:nvPr/>
        </p:nvSpPr>
        <p:spPr bwMode="auto">
          <a:xfrm>
            <a:off x="76200" y="59436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Lamentations</a:t>
            </a:r>
          </a:p>
        </p:txBody>
      </p:sp>
      <p:sp>
        <p:nvSpPr>
          <p:cNvPr id="168998" name="Text Box 38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8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8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8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8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8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8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8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8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8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8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8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8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8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5435600" y="1549400"/>
            <a:ext cx="3556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Jeremiah lamented</a:t>
            </a: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the devastation</a:t>
            </a:r>
          </a:p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of Jerusalem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607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Lamentations .</a:t>
            </a:r>
          </a:p>
        </p:txBody>
      </p:sp>
      <p:pic>
        <p:nvPicPr>
          <p:cNvPr id="204804" name="Picture 4" descr="Jeremiah%20Laments%20the%20Devastation%20of%20Jerusalem%20by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7038"/>
            <a:ext cx="5029200" cy="4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2743200" y="228600"/>
            <a:ext cx="607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Lamentations .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493</a:t>
            </a:r>
          </a:p>
        </p:txBody>
      </p:sp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8194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522288" y="2055813"/>
            <a:ext cx="82137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When we are punished by God, our only hope 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lies in turning to our ‘Enemy’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96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 Commercial break</a:t>
            </a:r>
            <a:br>
              <a:rPr lang="en-US" altLang="zh-CN" sz="96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</a:br>
            <a:r>
              <a:rPr lang="en-US" altLang="zh-CN" sz="54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Again…</a:t>
            </a:r>
            <a:r>
              <a:rPr lang="en-US" altLang="zh-CN" sz="96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rPr>
              <a:t> </a:t>
            </a:r>
            <a:endParaRPr lang="en-US" altLang="zh-CN" sz="96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j0144371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7315200" cy="485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219450" y="700088"/>
            <a:ext cx="5607050" cy="112871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800">
                <a:solidFill>
                  <a:srgbClr val="FF0000"/>
                </a:solidFill>
                <a:latin typeface="Century Gothic" charset="0"/>
              </a:rPr>
              <a:t>His Discipline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30480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593 - 570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 noChangeAspect="1"/>
          </p:cNvGrpSpPr>
          <p:nvPr/>
        </p:nvGrpSpPr>
        <p:grpSpPr bwMode="auto">
          <a:xfrm>
            <a:off x="762000" y="493713"/>
            <a:ext cx="6858000" cy="5457825"/>
            <a:chOff x="480" y="311"/>
            <a:chExt cx="4320" cy="3438"/>
          </a:xfrm>
        </p:grpSpPr>
        <p:sp>
          <p:nvSpPr>
            <p:cNvPr id="2406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311"/>
              <a:ext cx="4320" cy="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4" name="Freeform 4"/>
            <p:cNvSpPr>
              <a:spLocks/>
            </p:cNvSpPr>
            <p:nvPr/>
          </p:nvSpPr>
          <p:spPr bwMode="auto">
            <a:xfrm>
              <a:off x="695" y="3078"/>
              <a:ext cx="1851" cy="671"/>
            </a:xfrm>
            <a:custGeom>
              <a:avLst/>
              <a:gdLst>
                <a:gd name="T0" fmla="*/ 0 w 1851"/>
                <a:gd name="T1" fmla="*/ 293 h 671"/>
                <a:gd name="T2" fmla="*/ 139 w 1851"/>
                <a:gd name="T3" fmla="*/ 671 h 671"/>
                <a:gd name="T4" fmla="*/ 384 w 1851"/>
                <a:gd name="T5" fmla="*/ 562 h 671"/>
                <a:gd name="T6" fmla="*/ 606 w 1851"/>
                <a:gd name="T7" fmla="*/ 532 h 671"/>
                <a:gd name="T8" fmla="*/ 821 w 1851"/>
                <a:gd name="T9" fmla="*/ 562 h 671"/>
                <a:gd name="T10" fmla="*/ 1049 w 1851"/>
                <a:gd name="T11" fmla="*/ 599 h 671"/>
                <a:gd name="T12" fmla="*/ 1216 w 1851"/>
                <a:gd name="T13" fmla="*/ 619 h 671"/>
                <a:gd name="T14" fmla="*/ 1407 w 1851"/>
                <a:gd name="T15" fmla="*/ 602 h 671"/>
                <a:gd name="T16" fmla="*/ 1612 w 1851"/>
                <a:gd name="T17" fmla="*/ 515 h 671"/>
                <a:gd name="T18" fmla="*/ 1740 w 1851"/>
                <a:gd name="T19" fmla="*/ 539 h 671"/>
                <a:gd name="T20" fmla="*/ 1818 w 1851"/>
                <a:gd name="T21" fmla="*/ 491 h 671"/>
                <a:gd name="T22" fmla="*/ 1851 w 1851"/>
                <a:gd name="T23" fmla="*/ 413 h 671"/>
                <a:gd name="T24" fmla="*/ 1755 w 1851"/>
                <a:gd name="T25" fmla="*/ 159 h 671"/>
                <a:gd name="T26" fmla="*/ 1384 w 1851"/>
                <a:gd name="T27" fmla="*/ 24 h 671"/>
                <a:gd name="T28" fmla="*/ 1129 w 1851"/>
                <a:gd name="T29" fmla="*/ 0 h 671"/>
                <a:gd name="T30" fmla="*/ 869 w 1851"/>
                <a:gd name="T31" fmla="*/ 42 h 671"/>
                <a:gd name="T32" fmla="*/ 812 w 1851"/>
                <a:gd name="T33" fmla="*/ 42 h 671"/>
                <a:gd name="T34" fmla="*/ 723 w 1851"/>
                <a:gd name="T35" fmla="*/ 85 h 671"/>
                <a:gd name="T36" fmla="*/ 536 w 1851"/>
                <a:gd name="T37" fmla="*/ 167 h 671"/>
                <a:gd name="T38" fmla="*/ 432 w 1851"/>
                <a:gd name="T39" fmla="*/ 215 h 671"/>
                <a:gd name="T40" fmla="*/ 298 w 1851"/>
                <a:gd name="T41" fmla="*/ 254 h 671"/>
                <a:gd name="T42" fmla="*/ 43 w 1851"/>
                <a:gd name="T43" fmla="*/ 293 h 671"/>
                <a:gd name="T44" fmla="*/ 0 w 1851"/>
                <a:gd name="T45" fmla="*/ 2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1" h="671">
                  <a:moveTo>
                    <a:pt x="0" y="293"/>
                  </a:moveTo>
                  <a:lnTo>
                    <a:pt x="139" y="671"/>
                  </a:lnTo>
                  <a:lnTo>
                    <a:pt x="384" y="562"/>
                  </a:lnTo>
                  <a:lnTo>
                    <a:pt x="606" y="532"/>
                  </a:lnTo>
                  <a:lnTo>
                    <a:pt x="821" y="562"/>
                  </a:lnTo>
                  <a:lnTo>
                    <a:pt x="1049" y="599"/>
                  </a:lnTo>
                  <a:lnTo>
                    <a:pt x="1216" y="619"/>
                  </a:lnTo>
                  <a:lnTo>
                    <a:pt x="1407" y="602"/>
                  </a:lnTo>
                  <a:lnTo>
                    <a:pt x="1612" y="515"/>
                  </a:lnTo>
                  <a:lnTo>
                    <a:pt x="1740" y="539"/>
                  </a:lnTo>
                  <a:lnTo>
                    <a:pt x="1818" y="491"/>
                  </a:lnTo>
                  <a:lnTo>
                    <a:pt x="1851" y="413"/>
                  </a:lnTo>
                  <a:lnTo>
                    <a:pt x="1755" y="159"/>
                  </a:lnTo>
                  <a:lnTo>
                    <a:pt x="1384" y="24"/>
                  </a:lnTo>
                  <a:lnTo>
                    <a:pt x="1129" y="0"/>
                  </a:lnTo>
                  <a:lnTo>
                    <a:pt x="869" y="42"/>
                  </a:lnTo>
                  <a:lnTo>
                    <a:pt x="812" y="42"/>
                  </a:lnTo>
                  <a:lnTo>
                    <a:pt x="723" y="85"/>
                  </a:lnTo>
                  <a:lnTo>
                    <a:pt x="536" y="167"/>
                  </a:lnTo>
                  <a:lnTo>
                    <a:pt x="432" y="215"/>
                  </a:lnTo>
                  <a:lnTo>
                    <a:pt x="298" y="254"/>
                  </a:lnTo>
                  <a:lnTo>
                    <a:pt x="43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5" name="Freeform 5"/>
            <p:cNvSpPr>
              <a:spLocks/>
            </p:cNvSpPr>
            <p:nvPr/>
          </p:nvSpPr>
          <p:spPr bwMode="auto">
            <a:xfrm>
              <a:off x="530" y="912"/>
              <a:ext cx="1722" cy="1326"/>
            </a:xfrm>
            <a:custGeom>
              <a:avLst/>
              <a:gdLst>
                <a:gd name="T0" fmla="*/ 20 w 1722"/>
                <a:gd name="T1" fmla="*/ 1326 h 1326"/>
                <a:gd name="T2" fmla="*/ 0 w 1722"/>
                <a:gd name="T3" fmla="*/ 866 h 1326"/>
                <a:gd name="T4" fmla="*/ 143 w 1722"/>
                <a:gd name="T5" fmla="*/ 821 h 1326"/>
                <a:gd name="T6" fmla="*/ 334 w 1722"/>
                <a:gd name="T7" fmla="*/ 706 h 1326"/>
                <a:gd name="T8" fmla="*/ 495 w 1722"/>
                <a:gd name="T9" fmla="*/ 460 h 1326"/>
                <a:gd name="T10" fmla="*/ 669 w 1722"/>
                <a:gd name="T11" fmla="*/ 222 h 1326"/>
                <a:gd name="T12" fmla="*/ 717 w 1722"/>
                <a:gd name="T13" fmla="*/ 167 h 1326"/>
                <a:gd name="T14" fmla="*/ 810 w 1722"/>
                <a:gd name="T15" fmla="*/ 159 h 1326"/>
                <a:gd name="T16" fmla="*/ 1001 w 1722"/>
                <a:gd name="T17" fmla="*/ 96 h 1326"/>
                <a:gd name="T18" fmla="*/ 1160 w 1722"/>
                <a:gd name="T19" fmla="*/ 9 h 1326"/>
                <a:gd name="T20" fmla="*/ 1192 w 1722"/>
                <a:gd name="T21" fmla="*/ 0 h 1326"/>
                <a:gd name="T22" fmla="*/ 1468 w 1722"/>
                <a:gd name="T23" fmla="*/ 128 h 1326"/>
                <a:gd name="T24" fmla="*/ 1536 w 1722"/>
                <a:gd name="T25" fmla="*/ 167 h 1326"/>
                <a:gd name="T26" fmla="*/ 1683 w 1722"/>
                <a:gd name="T27" fmla="*/ 219 h 1326"/>
                <a:gd name="T28" fmla="*/ 1722 w 1722"/>
                <a:gd name="T29" fmla="*/ 350 h 1326"/>
                <a:gd name="T30" fmla="*/ 1414 w 1722"/>
                <a:gd name="T31" fmla="*/ 769 h 1326"/>
                <a:gd name="T32" fmla="*/ 834 w 1722"/>
                <a:gd name="T33" fmla="*/ 1029 h 1326"/>
                <a:gd name="T34" fmla="*/ 756 w 1722"/>
                <a:gd name="T35" fmla="*/ 1029 h 1326"/>
                <a:gd name="T36" fmla="*/ 688 w 1722"/>
                <a:gd name="T37" fmla="*/ 1098 h 1326"/>
                <a:gd name="T38" fmla="*/ 606 w 1722"/>
                <a:gd name="T39" fmla="*/ 1094 h 1326"/>
                <a:gd name="T40" fmla="*/ 408 w 1722"/>
                <a:gd name="T41" fmla="*/ 1179 h 1326"/>
                <a:gd name="T42" fmla="*/ 20 w 1722"/>
                <a:gd name="T43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2" h="1326">
                  <a:moveTo>
                    <a:pt x="20" y="1326"/>
                  </a:moveTo>
                  <a:lnTo>
                    <a:pt x="0" y="866"/>
                  </a:lnTo>
                  <a:lnTo>
                    <a:pt x="143" y="821"/>
                  </a:lnTo>
                  <a:lnTo>
                    <a:pt x="334" y="706"/>
                  </a:lnTo>
                  <a:lnTo>
                    <a:pt x="495" y="460"/>
                  </a:lnTo>
                  <a:lnTo>
                    <a:pt x="669" y="222"/>
                  </a:lnTo>
                  <a:lnTo>
                    <a:pt x="717" y="167"/>
                  </a:lnTo>
                  <a:lnTo>
                    <a:pt x="810" y="159"/>
                  </a:lnTo>
                  <a:lnTo>
                    <a:pt x="1001" y="96"/>
                  </a:lnTo>
                  <a:lnTo>
                    <a:pt x="1160" y="9"/>
                  </a:lnTo>
                  <a:lnTo>
                    <a:pt x="1192" y="0"/>
                  </a:lnTo>
                  <a:lnTo>
                    <a:pt x="1468" y="128"/>
                  </a:lnTo>
                  <a:lnTo>
                    <a:pt x="1536" y="167"/>
                  </a:lnTo>
                  <a:lnTo>
                    <a:pt x="1683" y="219"/>
                  </a:lnTo>
                  <a:lnTo>
                    <a:pt x="1722" y="350"/>
                  </a:lnTo>
                  <a:lnTo>
                    <a:pt x="1414" y="769"/>
                  </a:lnTo>
                  <a:lnTo>
                    <a:pt x="834" y="1029"/>
                  </a:lnTo>
                  <a:lnTo>
                    <a:pt x="756" y="1029"/>
                  </a:lnTo>
                  <a:lnTo>
                    <a:pt x="688" y="1098"/>
                  </a:lnTo>
                  <a:lnTo>
                    <a:pt x="606" y="1094"/>
                  </a:lnTo>
                  <a:lnTo>
                    <a:pt x="408" y="1179"/>
                  </a:lnTo>
                  <a:lnTo>
                    <a:pt x="20" y="13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6" name="Freeform 6"/>
            <p:cNvSpPr>
              <a:spLocks/>
            </p:cNvSpPr>
            <p:nvPr/>
          </p:nvSpPr>
          <p:spPr bwMode="auto">
            <a:xfrm>
              <a:off x="480" y="311"/>
              <a:ext cx="4320" cy="3438"/>
            </a:xfrm>
            <a:custGeom>
              <a:avLst/>
              <a:gdLst>
                <a:gd name="T0" fmla="*/ 3801 w 4320"/>
                <a:gd name="T1" fmla="*/ 367 h 3438"/>
                <a:gd name="T2" fmla="*/ 3451 w 4320"/>
                <a:gd name="T3" fmla="*/ 606 h 3438"/>
                <a:gd name="T4" fmla="*/ 2665 w 4320"/>
                <a:gd name="T5" fmla="*/ 940 h 3438"/>
                <a:gd name="T6" fmla="*/ 1961 w 4320"/>
                <a:gd name="T7" fmla="*/ 1215 h 3438"/>
                <a:gd name="T8" fmla="*/ 1203 w 4320"/>
                <a:gd name="T9" fmla="*/ 1556 h 3438"/>
                <a:gd name="T10" fmla="*/ 1816 w 4320"/>
                <a:gd name="T11" fmla="*/ 1493 h 3438"/>
                <a:gd name="T12" fmla="*/ 2354 w 4320"/>
                <a:gd name="T13" fmla="*/ 1411 h 3438"/>
                <a:gd name="T14" fmla="*/ 3584 w 4320"/>
                <a:gd name="T15" fmla="*/ 1218 h 3438"/>
                <a:gd name="T16" fmla="*/ 4198 w 4320"/>
                <a:gd name="T17" fmla="*/ 2079 h 3438"/>
                <a:gd name="T18" fmla="*/ 3864 w 4320"/>
                <a:gd name="T19" fmla="*/ 2930 h 3438"/>
                <a:gd name="T20" fmla="*/ 2856 w 4320"/>
                <a:gd name="T21" fmla="*/ 3073 h 3438"/>
                <a:gd name="T22" fmla="*/ 2037 w 4320"/>
                <a:gd name="T23" fmla="*/ 3277 h 3438"/>
                <a:gd name="T24" fmla="*/ 1490 w 4320"/>
                <a:gd name="T25" fmla="*/ 3401 h 3438"/>
                <a:gd name="T26" fmla="*/ 706 w 4320"/>
                <a:gd name="T27" fmla="*/ 3325 h 3438"/>
                <a:gd name="T28" fmla="*/ 410 w 4320"/>
                <a:gd name="T29" fmla="*/ 3377 h 3438"/>
                <a:gd name="T30" fmla="*/ 539 w 4320"/>
                <a:gd name="T31" fmla="*/ 3210 h 3438"/>
                <a:gd name="T32" fmla="*/ 630 w 4320"/>
                <a:gd name="T33" fmla="*/ 3136 h 3438"/>
                <a:gd name="T34" fmla="*/ 812 w 4320"/>
                <a:gd name="T35" fmla="*/ 3191 h 3438"/>
                <a:gd name="T36" fmla="*/ 938 w 4320"/>
                <a:gd name="T37" fmla="*/ 3271 h 3438"/>
                <a:gd name="T38" fmla="*/ 1045 w 4320"/>
                <a:gd name="T39" fmla="*/ 3271 h 3438"/>
                <a:gd name="T40" fmla="*/ 1208 w 4320"/>
                <a:gd name="T41" fmla="*/ 3136 h 3438"/>
                <a:gd name="T42" fmla="*/ 1275 w 4320"/>
                <a:gd name="T43" fmla="*/ 3366 h 3438"/>
                <a:gd name="T44" fmla="*/ 1427 w 4320"/>
                <a:gd name="T45" fmla="*/ 3277 h 3438"/>
                <a:gd name="T46" fmla="*/ 1555 w 4320"/>
                <a:gd name="T47" fmla="*/ 3180 h 3438"/>
                <a:gd name="T48" fmla="*/ 1653 w 4320"/>
                <a:gd name="T49" fmla="*/ 3295 h 3438"/>
                <a:gd name="T50" fmla="*/ 1774 w 4320"/>
                <a:gd name="T51" fmla="*/ 3245 h 3438"/>
                <a:gd name="T52" fmla="*/ 1887 w 4320"/>
                <a:gd name="T53" fmla="*/ 3286 h 3438"/>
                <a:gd name="T54" fmla="*/ 1874 w 4320"/>
                <a:gd name="T55" fmla="*/ 3212 h 3438"/>
                <a:gd name="T56" fmla="*/ 1468 w 4320"/>
                <a:gd name="T57" fmla="*/ 3047 h 3438"/>
                <a:gd name="T58" fmla="*/ 1979 w 4320"/>
                <a:gd name="T59" fmla="*/ 2995 h 3438"/>
                <a:gd name="T60" fmla="*/ 1492 w 4320"/>
                <a:gd name="T61" fmla="*/ 2895 h 3438"/>
                <a:gd name="T62" fmla="*/ 830 w 4320"/>
                <a:gd name="T63" fmla="*/ 2911 h 3438"/>
                <a:gd name="T64" fmla="*/ 317 w 4320"/>
                <a:gd name="T65" fmla="*/ 3056 h 3438"/>
                <a:gd name="T66" fmla="*/ 597 w 4320"/>
                <a:gd name="T67" fmla="*/ 2984 h 3438"/>
                <a:gd name="T68" fmla="*/ 1030 w 4320"/>
                <a:gd name="T69" fmla="*/ 2520 h 3438"/>
                <a:gd name="T70" fmla="*/ 778 w 4320"/>
                <a:gd name="T71" fmla="*/ 1682 h 3438"/>
                <a:gd name="T72" fmla="*/ 187 w 4320"/>
                <a:gd name="T73" fmla="*/ 1890 h 3438"/>
                <a:gd name="T74" fmla="*/ 154 w 4320"/>
                <a:gd name="T75" fmla="*/ 1706 h 3438"/>
                <a:gd name="T76" fmla="*/ 289 w 4320"/>
                <a:gd name="T77" fmla="*/ 1832 h 3438"/>
                <a:gd name="T78" fmla="*/ 367 w 4320"/>
                <a:gd name="T79" fmla="*/ 1804 h 3438"/>
                <a:gd name="T80" fmla="*/ 454 w 4320"/>
                <a:gd name="T81" fmla="*/ 1578 h 3438"/>
                <a:gd name="T82" fmla="*/ 510 w 4320"/>
                <a:gd name="T83" fmla="*/ 1454 h 3438"/>
                <a:gd name="T84" fmla="*/ 595 w 4320"/>
                <a:gd name="T85" fmla="*/ 1419 h 3438"/>
                <a:gd name="T86" fmla="*/ 658 w 4320"/>
                <a:gd name="T87" fmla="*/ 1430 h 3438"/>
                <a:gd name="T88" fmla="*/ 730 w 4320"/>
                <a:gd name="T89" fmla="*/ 1374 h 3438"/>
                <a:gd name="T90" fmla="*/ 1147 w 4320"/>
                <a:gd name="T91" fmla="*/ 1385 h 3438"/>
                <a:gd name="T92" fmla="*/ 1596 w 4320"/>
                <a:gd name="T93" fmla="*/ 799 h 3438"/>
                <a:gd name="T94" fmla="*/ 995 w 4320"/>
                <a:gd name="T95" fmla="*/ 1090 h 3438"/>
                <a:gd name="T96" fmla="*/ 938 w 4320"/>
                <a:gd name="T97" fmla="*/ 988 h 3438"/>
                <a:gd name="T98" fmla="*/ 1038 w 4320"/>
                <a:gd name="T99" fmla="*/ 948 h 3438"/>
                <a:gd name="T100" fmla="*/ 1132 w 4320"/>
                <a:gd name="T101" fmla="*/ 807 h 3438"/>
                <a:gd name="T102" fmla="*/ 1264 w 4320"/>
                <a:gd name="T103" fmla="*/ 740 h 3438"/>
                <a:gd name="T104" fmla="*/ 1423 w 4320"/>
                <a:gd name="T105" fmla="*/ 749 h 3438"/>
                <a:gd name="T106" fmla="*/ 1264 w 4320"/>
                <a:gd name="T107" fmla="*/ 627 h 3438"/>
                <a:gd name="T108" fmla="*/ 841 w 4320"/>
                <a:gd name="T109" fmla="*/ 771 h 3438"/>
                <a:gd name="T110" fmla="*/ 384 w 4320"/>
                <a:gd name="T111" fmla="*/ 1307 h 3438"/>
                <a:gd name="T112" fmla="*/ 191 w 4320"/>
                <a:gd name="T113" fmla="*/ 1409 h 3438"/>
                <a:gd name="T114" fmla="*/ 862 w 4320"/>
                <a:gd name="T115" fmla="*/ 738 h 3438"/>
                <a:gd name="T116" fmla="*/ 1392 w 4320"/>
                <a:gd name="T117" fmla="*/ 653 h 3438"/>
                <a:gd name="T118" fmla="*/ 2083 w 4320"/>
                <a:gd name="T119" fmla="*/ 597 h 3438"/>
                <a:gd name="T120" fmla="*/ 2791 w 4320"/>
                <a:gd name="T121" fmla="*/ 308 h 3438"/>
                <a:gd name="T122" fmla="*/ 3599 w 4320"/>
                <a:gd name="T123" fmla="*/ 119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3438">
                  <a:moveTo>
                    <a:pt x="3599" y="119"/>
                  </a:moveTo>
                  <a:lnTo>
                    <a:pt x="3610" y="137"/>
                  </a:lnTo>
                  <a:lnTo>
                    <a:pt x="3623" y="154"/>
                  </a:lnTo>
                  <a:lnTo>
                    <a:pt x="3634" y="174"/>
                  </a:lnTo>
                  <a:lnTo>
                    <a:pt x="3645" y="191"/>
                  </a:lnTo>
                  <a:lnTo>
                    <a:pt x="3655" y="208"/>
                  </a:lnTo>
                  <a:lnTo>
                    <a:pt x="3666" y="226"/>
                  </a:lnTo>
                  <a:lnTo>
                    <a:pt x="3675" y="245"/>
                  </a:lnTo>
                  <a:lnTo>
                    <a:pt x="3684" y="265"/>
                  </a:lnTo>
                  <a:lnTo>
                    <a:pt x="3692" y="278"/>
                  </a:lnTo>
                  <a:lnTo>
                    <a:pt x="3703" y="282"/>
                  </a:lnTo>
                  <a:lnTo>
                    <a:pt x="3716" y="284"/>
                  </a:lnTo>
                  <a:lnTo>
                    <a:pt x="3727" y="282"/>
                  </a:lnTo>
                  <a:lnTo>
                    <a:pt x="3738" y="280"/>
                  </a:lnTo>
                  <a:lnTo>
                    <a:pt x="3749" y="282"/>
                  </a:lnTo>
                  <a:lnTo>
                    <a:pt x="3755" y="287"/>
                  </a:lnTo>
                  <a:lnTo>
                    <a:pt x="3760" y="300"/>
                  </a:lnTo>
                  <a:lnTo>
                    <a:pt x="3770" y="313"/>
                  </a:lnTo>
                  <a:lnTo>
                    <a:pt x="3781" y="326"/>
                  </a:lnTo>
                  <a:lnTo>
                    <a:pt x="3788" y="339"/>
                  </a:lnTo>
                  <a:lnTo>
                    <a:pt x="3794" y="354"/>
                  </a:lnTo>
                  <a:lnTo>
                    <a:pt x="3801" y="367"/>
                  </a:lnTo>
                  <a:lnTo>
                    <a:pt x="3810" y="382"/>
                  </a:lnTo>
                  <a:lnTo>
                    <a:pt x="3816" y="395"/>
                  </a:lnTo>
                  <a:lnTo>
                    <a:pt x="3827" y="406"/>
                  </a:lnTo>
                  <a:lnTo>
                    <a:pt x="3829" y="421"/>
                  </a:lnTo>
                  <a:lnTo>
                    <a:pt x="3825" y="432"/>
                  </a:lnTo>
                  <a:lnTo>
                    <a:pt x="3814" y="438"/>
                  </a:lnTo>
                  <a:lnTo>
                    <a:pt x="3801" y="443"/>
                  </a:lnTo>
                  <a:lnTo>
                    <a:pt x="3788" y="447"/>
                  </a:lnTo>
                  <a:lnTo>
                    <a:pt x="3775" y="451"/>
                  </a:lnTo>
                  <a:lnTo>
                    <a:pt x="3762" y="458"/>
                  </a:lnTo>
                  <a:lnTo>
                    <a:pt x="3755" y="469"/>
                  </a:lnTo>
                  <a:lnTo>
                    <a:pt x="3731" y="482"/>
                  </a:lnTo>
                  <a:lnTo>
                    <a:pt x="3708" y="495"/>
                  </a:lnTo>
                  <a:lnTo>
                    <a:pt x="3686" y="506"/>
                  </a:lnTo>
                  <a:lnTo>
                    <a:pt x="3662" y="517"/>
                  </a:lnTo>
                  <a:lnTo>
                    <a:pt x="3638" y="527"/>
                  </a:lnTo>
                  <a:lnTo>
                    <a:pt x="3614" y="538"/>
                  </a:lnTo>
                  <a:lnTo>
                    <a:pt x="3590" y="551"/>
                  </a:lnTo>
                  <a:lnTo>
                    <a:pt x="3566" y="564"/>
                  </a:lnTo>
                  <a:lnTo>
                    <a:pt x="3527" y="577"/>
                  </a:lnTo>
                  <a:lnTo>
                    <a:pt x="3488" y="590"/>
                  </a:lnTo>
                  <a:lnTo>
                    <a:pt x="3451" y="606"/>
                  </a:lnTo>
                  <a:lnTo>
                    <a:pt x="3412" y="621"/>
                  </a:lnTo>
                  <a:lnTo>
                    <a:pt x="3375" y="636"/>
                  </a:lnTo>
                  <a:lnTo>
                    <a:pt x="3336" y="651"/>
                  </a:lnTo>
                  <a:lnTo>
                    <a:pt x="3299" y="666"/>
                  </a:lnTo>
                  <a:lnTo>
                    <a:pt x="3262" y="682"/>
                  </a:lnTo>
                  <a:lnTo>
                    <a:pt x="3225" y="699"/>
                  </a:lnTo>
                  <a:lnTo>
                    <a:pt x="3188" y="716"/>
                  </a:lnTo>
                  <a:lnTo>
                    <a:pt x="3151" y="731"/>
                  </a:lnTo>
                  <a:lnTo>
                    <a:pt x="3115" y="749"/>
                  </a:lnTo>
                  <a:lnTo>
                    <a:pt x="3078" y="766"/>
                  </a:lnTo>
                  <a:lnTo>
                    <a:pt x="3041" y="781"/>
                  </a:lnTo>
                  <a:lnTo>
                    <a:pt x="3004" y="799"/>
                  </a:lnTo>
                  <a:lnTo>
                    <a:pt x="2967" y="814"/>
                  </a:lnTo>
                  <a:lnTo>
                    <a:pt x="2930" y="825"/>
                  </a:lnTo>
                  <a:lnTo>
                    <a:pt x="2895" y="840"/>
                  </a:lnTo>
                  <a:lnTo>
                    <a:pt x="2863" y="855"/>
                  </a:lnTo>
                  <a:lnTo>
                    <a:pt x="2828" y="870"/>
                  </a:lnTo>
                  <a:lnTo>
                    <a:pt x="2795" y="886"/>
                  </a:lnTo>
                  <a:lnTo>
                    <a:pt x="2761" y="903"/>
                  </a:lnTo>
                  <a:lnTo>
                    <a:pt x="2726" y="918"/>
                  </a:lnTo>
                  <a:lnTo>
                    <a:pt x="2691" y="931"/>
                  </a:lnTo>
                  <a:lnTo>
                    <a:pt x="2665" y="940"/>
                  </a:lnTo>
                  <a:lnTo>
                    <a:pt x="2641" y="948"/>
                  </a:lnTo>
                  <a:lnTo>
                    <a:pt x="2615" y="957"/>
                  </a:lnTo>
                  <a:lnTo>
                    <a:pt x="2589" y="968"/>
                  </a:lnTo>
                  <a:lnTo>
                    <a:pt x="2565" y="977"/>
                  </a:lnTo>
                  <a:lnTo>
                    <a:pt x="2539" y="988"/>
                  </a:lnTo>
                  <a:lnTo>
                    <a:pt x="2515" y="998"/>
                  </a:lnTo>
                  <a:lnTo>
                    <a:pt x="2489" y="1007"/>
                  </a:lnTo>
                  <a:lnTo>
                    <a:pt x="2465" y="1018"/>
                  </a:lnTo>
                  <a:lnTo>
                    <a:pt x="2439" y="1029"/>
                  </a:lnTo>
                  <a:lnTo>
                    <a:pt x="2415" y="1040"/>
                  </a:lnTo>
                  <a:lnTo>
                    <a:pt x="2389" y="1051"/>
                  </a:lnTo>
                  <a:lnTo>
                    <a:pt x="2365" y="1061"/>
                  </a:lnTo>
                  <a:lnTo>
                    <a:pt x="2339" y="1072"/>
                  </a:lnTo>
                  <a:lnTo>
                    <a:pt x="2315" y="1081"/>
                  </a:lnTo>
                  <a:lnTo>
                    <a:pt x="2289" y="1092"/>
                  </a:lnTo>
                  <a:lnTo>
                    <a:pt x="2241" y="1107"/>
                  </a:lnTo>
                  <a:lnTo>
                    <a:pt x="2194" y="1122"/>
                  </a:lnTo>
                  <a:lnTo>
                    <a:pt x="2146" y="1139"/>
                  </a:lnTo>
                  <a:lnTo>
                    <a:pt x="2100" y="1159"/>
                  </a:lnTo>
                  <a:lnTo>
                    <a:pt x="2052" y="1176"/>
                  </a:lnTo>
                  <a:lnTo>
                    <a:pt x="2007" y="1196"/>
                  </a:lnTo>
                  <a:lnTo>
                    <a:pt x="1961" y="1215"/>
                  </a:lnTo>
                  <a:lnTo>
                    <a:pt x="1916" y="1235"/>
                  </a:lnTo>
                  <a:lnTo>
                    <a:pt x="1870" y="1257"/>
                  </a:lnTo>
                  <a:lnTo>
                    <a:pt x="1824" y="1276"/>
                  </a:lnTo>
                  <a:lnTo>
                    <a:pt x="1779" y="1296"/>
                  </a:lnTo>
                  <a:lnTo>
                    <a:pt x="1733" y="1317"/>
                  </a:lnTo>
                  <a:lnTo>
                    <a:pt x="1688" y="1337"/>
                  </a:lnTo>
                  <a:lnTo>
                    <a:pt x="1642" y="1357"/>
                  </a:lnTo>
                  <a:lnTo>
                    <a:pt x="1596" y="1376"/>
                  </a:lnTo>
                  <a:lnTo>
                    <a:pt x="1551" y="1396"/>
                  </a:lnTo>
                  <a:lnTo>
                    <a:pt x="1523" y="1406"/>
                  </a:lnTo>
                  <a:lnTo>
                    <a:pt x="1496" y="1417"/>
                  </a:lnTo>
                  <a:lnTo>
                    <a:pt x="1470" y="1430"/>
                  </a:lnTo>
                  <a:lnTo>
                    <a:pt x="1442" y="1441"/>
                  </a:lnTo>
                  <a:lnTo>
                    <a:pt x="1416" y="1454"/>
                  </a:lnTo>
                  <a:lnTo>
                    <a:pt x="1390" y="1467"/>
                  </a:lnTo>
                  <a:lnTo>
                    <a:pt x="1364" y="1478"/>
                  </a:lnTo>
                  <a:lnTo>
                    <a:pt x="1338" y="1491"/>
                  </a:lnTo>
                  <a:lnTo>
                    <a:pt x="1310" y="1504"/>
                  </a:lnTo>
                  <a:lnTo>
                    <a:pt x="1284" y="1517"/>
                  </a:lnTo>
                  <a:lnTo>
                    <a:pt x="1258" y="1530"/>
                  </a:lnTo>
                  <a:lnTo>
                    <a:pt x="1231" y="1543"/>
                  </a:lnTo>
                  <a:lnTo>
                    <a:pt x="1203" y="1556"/>
                  </a:lnTo>
                  <a:lnTo>
                    <a:pt x="1177" y="1567"/>
                  </a:lnTo>
                  <a:lnTo>
                    <a:pt x="1151" y="1580"/>
                  </a:lnTo>
                  <a:lnTo>
                    <a:pt x="1123" y="1591"/>
                  </a:lnTo>
                  <a:lnTo>
                    <a:pt x="1123" y="1597"/>
                  </a:lnTo>
                  <a:lnTo>
                    <a:pt x="1166" y="1591"/>
                  </a:lnTo>
                  <a:lnTo>
                    <a:pt x="1208" y="1587"/>
                  </a:lnTo>
                  <a:lnTo>
                    <a:pt x="1251" y="1580"/>
                  </a:lnTo>
                  <a:lnTo>
                    <a:pt x="1292" y="1574"/>
                  </a:lnTo>
                  <a:lnTo>
                    <a:pt x="1334" y="1567"/>
                  </a:lnTo>
                  <a:lnTo>
                    <a:pt x="1375" y="1561"/>
                  </a:lnTo>
                  <a:lnTo>
                    <a:pt x="1416" y="1554"/>
                  </a:lnTo>
                  <a:lnTo>
                    <a:pt x="1457" y="1548"/>
                  </a:lnTo>
                  <a:lnTo>
                    <a:pt x="1496" y="1541"/>
                  </a:lnTo>
                  <a:lnTo>
                    <a:pt x="1538" y="1535"/>
                  </a:lnTo>
                  <a:lnTo>
                    <a:pt x="1579" y="1528"/>
                  </a:lnTo>
                  <a:lnTo>
                    <a:pt x="1620" y="1521"/>
                  </a:lnTo>
                  <a:lnTo>
                    <a:pt x="1662" y="1515"/>
                  </a:lnTo>
                  <a:lnTo>
                    <a:pt x="1705" y="1508"/>
                  </a:lnTo>
                  <a:lnTo>
                    <a:pt x="1746" y="1502"/>
                  </a:lnTo>
                  <a:lnTo>
                    <a:pt x="1790" y="1495"/>
                  </a:lnTo>
                  <a:lnTo>
                    <a:pt x="1801" y="1493"/>
                  </a:lnTo>
                  <a:lnTo>
                    <a:pt x="1816" y="1493"/>
                  </a:lnTo>
                  <a:lnTo>
                    <a:pt x="1831" y="1493"/>
                  </a:lnTo>
                  <a:lnTo>
                    <a:pt x="1844" y="1489"/>
                  </a:lnTo>
                  <a:lnTo>
                    <a:pt x="1868" y="1485"/>
                  </a:lnTo>
                  <a:lnTo>
                    <a:pt x="1890" y="1482"/>
                  </a:lnTo>
                  <a:lnTo>
                    <a:pt x="1913" y="1478"/>
                  </a:lnTo>
                  <a:lnTo>
                    <a:pt x="1937" y="1476"/>
                  </a:lnTo>
                  <a:lnTo>
                    <a:pt x="1961" y="1472"/>
                  </a:lnTo>
                  <a:lnTo>
                    <a:pt x="1985" y="1467"/>
                  </a:lnTo>
                  <a:lnTo>
                    <a:pt x="2007" y="1465"/>
                  </a:lnTo>
                  <a:lnTo>
                    <a:pt x="2031" y="1461"/>
                  </a:lnTo>
                  <a:lnTo>
                    <a:pt x="2055" y="1456"/>
                  </a:lnTo>
                  <a:lnTo>
                    <a:pt x="2079" y="1454"/>
                  </a:lnTo>
                  <a:lnTo>
                    <a:pt x="2100" y="1450"/>
                  </a:lnTo>
                  <a:lnTo>
                    <a:pt x="2124" y="1446"/>
                  </a:lnTo>
                  <a:lnTo>
                    <a:pt x="2148" y="1441"/>
                  </a:lnTo>
                  <a:lnTo>
                    <a:pt x="2170" y="1437"/>
                  </a:lnTo>
                  <a:lnTo>
                    <a:pt x="2194" y="1433"/>
                  </a:lnTo>
                  <a:lnTo>
                    <a:pt x="2215" y="1428"/>
                  </a:lnTo>
                  <a:lnTo>
                    <a:pt x="2250" y="1424"/>
                  </a:lnTo>
                  <a:lnTo>
                    <a:pt x="2285" y="1419"/>
                  </a:lnTo>
                  <a:lnTo>
                    <a:pt x="2320" y="1415"/>
                  </a:lnTo>
                  <a:lnTo>
                    <a:pt x="2354" y="1411"/>
                  </a:lnTo>
                  <a:lnTo>
                    <a:pt x="2389" y="1404"/>
                  </a:lnTo>
                  <a:lnTo>
                    <a:pt x="2422" y="1400"/>
                  </a:lnTo>
                  <a:lnTo>
                    <a:pt x="2456" y="1393"/>
                  </a:lnTo>
                  <a:lnTo>
                    <a:pt x="2491" y="1387"/>
                  </a:lnTo>
                  <a:lnTo>
                    <a:pt x="2524" y="1380"/>
                  </a:lnTo>
                  <a:lnTo>
                    <a:pt x="2559" y="1374"/>
                  </a:lnTo>
                  <a:lnTo>
                    <a:pt x="2591" y="1367"/>
                  </a:lnTo>
                  <a:lnTo>
                    <a:pt x="2626" y="1363"/>
                  </a:lnTo>
                  <a:lnTo>
                    <a:pt x="2658" y="1357"/>
                  </a:lnTo>
                  <a:lnTo>
                    <a:pt x="2693" y="1352"/>
                  </a:lnTo>
                  <a:lnTo>
                    <a:pt x="2726" y="1348"/>
                  </a:lnTo>
                  <a:lnTo>
                    <a:pt x="2761" y="1344"/>
                  </a:lnTo>
                  <a:lnTo>
                    <a:pt x="2845" y="1333"/>
                  </a:lnTo>
                  <a:lnTo>
                    <a:pt x="2928" y="1322"/>
                  </a:lnTo>
                  <a:lnTo>
                    <a:pt x="3010" y="1309"/>
                  </a:lnTo>
                  <a:lnTo>
                    <a:pt x="3093" y="1298"/>
                  </a:lnTo>
                  <a:lnTo>
                    <a:pt x="3175" y="1285"/>
                  </a:lnTo>
                  <a:lnTo>
                    <a:pt x="3256" y="1270"/>
                  </a:lnTo>
                  <a:lnTo>
                    <a:pt x="3338" y="1257"/>
                  </a:lnTo>
                  <a:lnTo>
                    <a:pt x="3421" y="1244"/>
                  </a:lnTo>
                  <a:lnTo>
                    <a:pt x="3501" y="1231"/>
                  </a:lnTo>
                  <a:lnTo>
                    <a:pt x="3584" y="1218"/>
                  </a:lnTo>
                  <a:lnTo>
                    <a:pt x="3666" y="1202"/>
                  </a:lnTo>
                  <a:lnTo>
                    <a:pt x="3749" y="1189"/>
                  </a:lnTo>
                  <a:lnTo>
                    <a:pt x="3831" y="1179"/>
                  </a:lnTo>
                  <a:lnTo>
                    <a:pt x="3916" y="1166"/>
                  </a:lnTo>
                  <a:lnTo>
                    <a:pt x="3999" y="1155"/>
                  </a:lnTo>
                  <a:lnTo>
                    <a:pt x="4083" y="1144"/>
                  </a:lnTo>
                  <a:lnTo>
                    <a:pt x="4096" y="1148"/>
                  </a:lnTo>
                  <a:lnTo>
                    <a:pt x="4105" y="1157"/>
                  </a:lnTo>
                  <a:lnTo>
                    <a:pt x="4109" y="1168"/>
                  </a:lnTo>
                  <a:lnTo>
                    <a:pt x="4111" y="1179"/>
                  </a:lnTo>
                  <a:lnTo>
                    <a:pt x="4111" y="1200"/>
                  </a:lnTo>
                  <a:lnTo>
                    <a:pt x="4116" y="1222"/>
                  </a:lnTo>
                  <a:lnTo>
                    <a:pt x="4120" y="1246"/>
                  </a:lnTo>
                  <a:lnTo>
                    <a:pt x="4125" y="1268"/>
                  </a:lnTo>
                  <a:lnTo>
                    <a:pt x="4125" y="1289"/>
                  </a:lnTo>
                  <a:lnTo>
                    <a:pt x="4122" y="1309"/>
                  </a:lnTo>
                  <a:lnTo>
                    <a:pt x="4111" y="1326"/>
                  </a:lnTo>
                  <a:lnTo>
                    <a:pt x="4092" y="1339"/>
                  </a:lnTo>
                  <a:lnTo>
                    <a:pt x="4116" y="1526"/>
                  </a:lnTo>
                  <a:lnTo>
                    <a:pt x="4142" y="1710"/>
                  </a:lnTo>
                  <a:lnTo>
                    <a:pt x="4170" y="1895"/>
                  </a:lnTo>
                  <a:lnTo>
                    <a:pt x="4198" y="2079"/>
                  </a:lnTo>
                  <a:lnTo>
                    <a:pt x="4227" y="2264"/>
                  </a:lnTo>
                  <a:lnTo>
                    <a:pt x="4257" y="2446"/>
                  </a:lnTo>
                  <a:lnTo>
                    <a:pt x="4287" y="2631"/>
                  </a:lnTo>
                  <a:lnTo>
                    <a:pt x="4320" y="2817"/>
                  </a:lnTo>
                  <a:lnTo>
                    <a:pt x="4313" y="2828"/>
                  </a:lnTo>
                  <a:lnTo>
                    <a:pt x="4307" y="2839"/>
                  </a:lnTo>
                  <a:lnTo>
                    <a:pt x="4296" y="2850"/>
                  </a:lnTo>
                  <a:lnTo>
                    <a:pt x="4285" y="2858"/>
                  </a:lnTo>
                  <a:lnTo>
                    <a:pt x="4274" y="2867"/>
                  </a:lnTo>
                  <a:lnTo>
                    <a:pt x="4261" y="2874"/>
                  </a:lnTo>
                  <a:lnTo>
                    <a:pt x="4246" y="2878"/>
                  </a:lnTo>
                  <a:lnTo>
                    <a:pt x="4233" y="2882"/>
                  </a:lnTo>
                  <a:lnTo>
                    <a:pt x="4196" y="2887"/>
                  </a:lnTo>
                  <a:lnTo>
                    <a:pt x="4159" y="2889"/>
                  </a:lnTo>
                  <a:lnTo>
                    <a:pt x="4122" y="2893"/>
                  </a:lnTo>
                  <a:lnTo>
                    <a:pt x="4085" y="2898"/>
                  </a:lnTo>
                  <a:lnTo>
                    <a:pt x="4049" y="2904"/>
                  </a:lnTo>
                  <a:lnTo>
                    <a:pt x="4012" y="2908"/>
                  </a:lnTo>
                  <a:lnTo>
                    <a:pt x="3975" y="2913"/>
                  </a:lnTo>
                  <a:lnTo>
                    <a:pt x="3938" y="2919"/>
                  </a:lnTo>
                  <a:lnTo>
                    <a:pt x="3901" y="2926"/>
                  </a:lnTo>
                  <a:lnTo>
                    <a:pt x="3864" y="2930"/>
                  </a:lnTo>
                  <a:lnTo>
                    <a:pt x="3827" y="2937"/>
                  </a:lnTo>
                  <a:lnTo>
                    <a:pt x="3790" y="2941"/>
                  </a:lnTo>
                  <a:lnTo>
                    <a:pt x="3753" y="2947"/>
                  </a:lnTo>
                  <a:lnTo>
                    <a:pt x="3716" y="2952"/>
                  </a:lnTo>
                  <a:lnTo>
                    <a:pt x="3679" y="2958"/>
                  </a:lnTo>
                  <a:lnTo>
                    <a:pt x="3642" y="2963"/>
                  </a:lnTo>
                  <a:lnTo>
                    <a:pt x="3592" y="2969"/>
                  </a:lnTo>
                  <a:lnTo>
                    <a:pt x="3545" y="2976"/>
                  </a:lnTo>
                  <a:lnTo>
                    <a:pt x="3495" y="2982"/>
                  </a:lnTo>
                  <a:lnTo>
                    <a:pt x="3447" y="2989"/>
                  </a:lnTo>
                  <a:lnTo>
                    <a:pt x="3397" y="2995"/>
                  </a:lnTo>
                  <a:lnTo>
                    <a:pt x="3349" y="3002"/>
                  </a:lnTo>
                  <a:lnTo>
                    <a:pt x="3299" y="3008"/>
                  </a:lnTo>
                  <a:lnTo>
                    <a:pt x="3249" y="3015"/>
                  </a:lnTo>
                  <a:lnTo>
                    <a:pt x="3201" y="3021"/>
                  </a:lnTo>
                  <a:lnTo>
                    <a:pt x="3151" y="3030"/>
                  </a:lnTo>
                  <a:lnTo>
                    <a:pt x="3102" y="3036"/>
                  </a:lnTo>
                  <a:lnTo>
                    <a:pt x="3054" y="3043"/>
                  </a:lnTo>
                  <a:lnTo>
                    <a:pt x="3004" y="3052"/>
                  </a:lnTo>
                  <a:lnTo>
                    <a:pt x="2954" y="3058"/>
                  </a:lnTo>
                  <a:lnTo>
                    <a:pt x="2906" y="3065"/>
                  </a:lnTo>
                  <a:lnTo>
                    <a:pt x="2856" y="3073"/>
                  </a:lnTo>
                  <a:lnTo>
                    <a:pt x="2806" y="3080"/>
                  </a:lnTo>
                  <a:lnTo>
                    <a:pt x="2758" y="3089"/>
                  </a:lnTo>
                  <a:lnTo>
                    <a:pt x="2708" y="3095"/>
                  </a:lnTo>
                  <a:lnTo>
                    <a:pt x="2661" y="3104"/>
                  </a:lnTo>
                  <a:lnTo>
                    <a:pt x="2611" y="3112"/>
                  </a:lnTo>
                  <a:lnTo>
                    <a:pt x="2561" y="3119"/>
                  </a:lnTo>
                  <a:lnTo>
                    <a:pt x="2513" y="3128"/>
                  </a:lnTo>
                  <a:lnTo>
                    <a:pt x="2463" y="3136"/>
                  </a:lnTo>
                  <a:lnTo>
                    <a:pt x="2413" y="3143"/>
                  </a:lnTo>
                  <a:lnTo>
                    <a:pt x="2365" y="3152"/>
                  </a:lnTo>
                  <a:lnTo>
                    <a:pt x="2315" y="3160"/>
                  </a:lnTo>
                  <a:lnTo>
                    <a:pt x="2268" y="3169"/>
                  </a:lnTo>
                  <a:lnTo>
                    <a:pt x="2218" y="3178"/>
                  </a:lnTo>
                  <a:lnTo>
                    <a:pt x="2170" y="3184"/>
                  </a:lnTo>
                  <a:lnTo>
                    <a:pt x="2120" y="3193"/>
                  </a:lnTo>
                  <a:lnTo>
                    <a:pt x="2072" y="3201"/>
                  </a:lnTo>
                  <a:lnTo>
                    <a:pt x="2076" y="3212"/>
                  </a:lnTo>
                  <a:lnTo>
                    <a:pt x="2079" y="3227"/>
                  </a:lnTo>
                  <a:lnTo>
                    <a:pt x="2076" y="3240"/>
                  </a:lnTo>
                  <a:lnTo>
                    <a:pt x="2070" y="3254"/>
                  </a:lnTo>
                  <a:lnTo>
                    <a:pt x="2055" y="3264"/>
                  </a:lnTo>
                  <a:lnTo>
                    <a:pt x="2037" y="3277"/>
                  </a:lnTo>
                  <a:lnTo>
                    <a:pt x="2020" y="3288"/>
                  </a:lnTo>
                  <a:lnTo>
                    <a:pt x="2003" y="3299"/>
                  </a:lnTo>
                  <a:lnTo>
                    <a:pt x="1985" y="3308"/>
                  </a:lnTo>
                  <a:lnTo>
                    <a:pt x="1966" y="3312"/>
                  </a:lnTo>
                  <a:lnTo>
                    <a:pt x="1946" y="3314"/>
                  </a:lnTo>
                  <a:lnTo>
                    <a:pt x="1924" y="3310"/>
                  </a:lnTo>
                  <a:lnTo>
                    <a:pt x="1900" y="3321"/>
                  </a:lnTo>
                  <a:lnTo>
                    <a:pt x="1874" y="3329"/>
                  </a:lnTo>
                  <a:lnTo>
                    <a:pt x="1848" y="3338"/>
                  </a:lnTo>
                  <a:lnTo>
                    <a:pt x="1822" y="3347"/>
                  </a:lnTo>
                  <a:lnTo>
                    <a:pt x="1796" y="3353"/>
                  </a:lnTo>
                  <a:lnTo>
                    <a:pt x="1768" y="3358"/>
                  </a:lnTo>
                  <a:lnTo>
                    <a:pt x="1740" y="3364"/>
                  </a:lnTo>
                  <a:lnTo>
                    <a:pt x="1714" y="3369"/>
                  </a:lnTo>
                  <a:lnTo>
                    <a:pt x="1685" y="3373"/>
                  </a:lnTo>
                  <a:lnTo>
                    <a:pt x="1657" y="3377"/>
                  </a:lnTo>
                  <a:lnTo>
                    <a:pt x="1629" y="3382"/>
                  </a:lnTo>
                  <a:lnTo>
                    <a:pt x="1601" y="3384"/>
                  </a:lnTo>
                  <a:lnTo>
                    <a:pt x="1572" y="3388"/>
                  </a:lnTo>
                  <a:lnTo>
                    <a:pt x="1544" y="3392"/>
                  </a:lnTo>
                  <a:lnTo>
                    <a:pt x="1518" y="3397"/>
                  </a:lnTo>
                  <a:lnTo>
                    <a:pt x="1490" y="3401"/>
                  </a:lnTo>
                  <a:lnTo>
                    <a:pt x="1455" y="3401"/>
                  </a:lnTo>
                  <a:lnTo>
                    <a:pt x="1418" y="3401"/>
                  </a:lnTo>
                  <a:lnTo>
                    <a:pt x="1384" y="3401"/>
                  </a:lnTo>
                  <a:lnTo>
                    <a:pt x="1349" y="3399"/>
                  </a:lnTo>
                  <a:lnTo>
                    <a:pt x="1314" y="3399"/>
                  </a:lnTo>
                  <a:lnTo>
                    <a:pt x="1279" y="3397"/>
                  </a:lnTo>
                  <a:lnTo>
                    <a:pt x="1245" y="3395"/>
                  </a:lnTo>
                  <a:lnTo>
                    <a:pt x="1210" y="3392"/>
                  </a:lnTo>
                  <a:lnTo>
                    <a:pt x="1175" y="3388"/>
                  </a:lnTo>
                  <a:lnTo>
                    <a:pt x="1140" y="3384"/>
                  </a:lnTo>
                  <a:lnTo>
                    <a:pt x="1108" y="3377"/>
                  </a:lnTo>
                  <a:lnTo>
                    <a:pt x="1073" y="3371"/>
                  </a:lnTo>
                  <a:lnTo>
                    <a:pt x="1040" y="3362"/>
                  </a:lnTo>
                  <a:lnTo>
                    <a:pt x="1008" y="3351"/>
                  </a:lnTo>
                  <a:lnTo>
                    <a:pt x="977" y="3340"/>
                  </a:lnTo>
                  <a:lnTo>
                    <a:pt x="945" y="3327"/>
                  </a:lnTo>
                  <a:lnTo>
                    <a:pt x="904" y="3316"/>
                  </a:lnTo>
                  <a:lnTo>
                    <a:pt x="862" y="3312"/>
                  </a:lnTo>
                  <a:lnTo>
                    <a:pt x="823" y="3310"/>
                  </a:lnTo>
                  <a:lnTo>
                    <a:pt x="784" y="3312"/>
                  </a:lnTo>
                  <a:lnTo>
                    <a:pt x="745" y="3319"/>
                  </a:lnTo>
                  <a:lnTo>
                    <a:pt x="706" y="3325"/>
                  </a:lnTo>
                  <a:lnTo>
                    <a:pt x="665" y="3332"/>
                  </a:lnTo>
                  <a:lnTo>
                    <a:pt x="623" y="3338"/>
                  </a:lnTo>
                  <a:lnTo>
                    <a:pt x="591" y="3351"/>
                  </a:lnTo>
                  <a:lnTo>
                    <a:pt x="556" y="3362"/>
                  </a:lnTo>
                  <a:lnTo>
                    <a:pt x="521" y="3375"/>
                  </a:lnTo>
                  <a:lnTo>
                    <a:pt x="489" y="3386"/>
                  </a:lnTo>
                  <a:lnTo>
                    <a:pt x="454" y="3399"/>
                  </a:lnTo>
                  <a:lnTo>
                    <a:pt x="419" y="3412"/>
                  </a:lnTo>
                  <a:lnTo>
                    <a:pt x="387" y="3425"/>
                  </a:lnTo>
                  <a:lnTo>
                    <a:pt x="354" y="3438"/>
                  </a:lnTo>
                  <a:lnTo>
                    <a:pt x="358" y="3427"/>
                  </a:lnTo>
                  <a:lnTo>
                    <a:pt x="363" y="3418"/>
                  </a:lnTo>
                  <a:lnTo>
                    <a:pt x="367" y="3408"/>
                  </a:lnTo>
                  <a:lnTo>
                    <a:pt x="376" y="3401"/>
                  </a:lnTo>
                  <a:lnTo>
                    <a:pt x="369" y="3360"/>
                  </a:lnTo>
                  <a:lnTo>
                    <a:pt x="365" y="3319"/>
                  </a:lnTo>
                  <a:lnTo>
                    <a:pt x="358" y="3280"/>
                  </a:lnTo>
                  <a:lnTo>
                    <a:pt x="350" y="3240"/>
                  </a:lnTo>
                  <a:lnTo>
                    <a:pt x="376" y="3271"/>
                  </a:lnTo>
                  <a:lnTo>
                    <a:pt x="389" y="3306"/>
                  </a:lnTo>
                  <a:lnTo>
                    <a:pt x="400" y="3343"/>
                  </a:lnTo>
                  <a:lnTo>
                    <a:pt x="410" y="3377"/>
                  </a:lnTo>
                  <a:lnTo>
                    <a:pt x="421" y="3371"/>
                  </a:lnTo>
                  <a:lnTo>
                    <a:pt x="430" y="3366"/>
                  </a:lnTo>
                  <a:lnTo>
                    <a:pt x="441" y="3362"/>
                  </a:lnTo>
                  <a:lnTo>
                    <a:pt x="450" y="3353"/>
                  </a:lnTo>
                  <a:lnTo>
                    <a:pt x="443" y="3314"/>
                  </a:lnTo>
                  <a:lnTo>
                    <a:pt x="441" y="3277"/>
                  </a:lnTo>
                  <a:lnTo>
                    <a:pt x="441" y="3238"/>
                  </a:lnTo>
                  <a:lnTo>
                    <a:pt x="430" y="3201"/>
                  </a:lnTo>
                  <a:lnTo>
                    <a:pt x="437" y="3195"/>
                  </a:lnTo>
                  <a:lnTo>
                    <a:pt x="450" y="3210"/>
                  </a:lnTo>
                  <a:lnTo>
                    <a:pt x="460" y="3225"/>
                  </a:lnTo>
                  <a:lnTo>
                    <a:pt x="469" y="3240"/>
                  </a:lnTo>
                  <a:lnTo>
                    <a:pt x="478" y="3258"/>
                  </a:lnTo>
                  <a:lnTo>
                    <a:pt x="487" y="3275"/>
                  </a:lnTo>
                  <a:lnTo>
                    <a:pt x="493" y="3293"/>
                  </a:lnTo>
                  <a:lnTo>
                    <a:pt x="502" y="3310"/>
                  </a:lnTo>
                  <a:lnTo>
                    <a:pt x="513" y="3325"/>
                  </a:lnTo>
                  <a:lnTo>
                    <a:pt x="541" y="3310"/>
                  </a:lnTo>
                  <a:lnTo>
                    <a:pt x="547" y="3284"/>
                  </a:lnTo>
                  <a:lnTo>
                    <a:pt x="543" y="3254"/>
                  </a:lnTo>
                  <a:lnTo>
                    <a:pt x="541" y="3223"/>
                  </a:lnTo>
                  <a:lnTo>
                    <a:pt x="539" y="3210"/>
                  </a:lnTo>
                  <a:lnTo>
                    <a:pt x="534" y="3195"/>
                  </a:lnTo>
                  <a:lnTo>
                    <a:pt x="532" y="3180"/>
                  </a:lnTo>
                  <a:lnTo>
                    <a:pt x="536" y="3167"/>
                  </a:lnTo>
                  <a:lnTo>
                    <a:pt x="554" y="3186"/>
                  </a:lnTo>
                  <a:lnTo>
                    <a:pt x="565" y="3210"/>
                  </a:lnTo>
                  <a:lnTo>
                    <a:pt x="576" y="3232"/>
                  </a:lnTo>
                  <a:lnTo>
                    <a:pt x="589" y="3254"/>
                  </a:lnTo>
                  <a:lnTo>
                    <a:pt x="589" y="3267"/>
                  </a:lnTo>
                  <a:lnTo>
                    <a:pt x="593" y="3277"/>
                  </a:lnTo>
                  <a:lnTo>
                    <a:pt x="602" y="3286"/>
                  </a:lnTo>
                  <a:lnTo>
                    <a:pt x="608" y="3295"/>
                  </a:lnTo>
                  <a:lnTo>
                    <a:pt x="623" y="3293"/>
                  </a:lnTo>
                  <a:lnTo>
                    <a:pt x="623" y="3286"/>
                  </a:lnTo>
                  <a:lnTo>
                    <a:pt x="621" y="3275"/>
                  </a:lnTo>
                  <a:lnTo>
                    <a:pt x="628" y="3267"/>
                  </a:lnTo>
                  <a:lnTo>
                    <a:pt x="636" y="3236"/>
                  </a:lnTo>
                  <a:lnTo>
                    <a:pt x="634" y="3208"/>
                  </a:lnTo>
                  <a:lnTo>
                    <a:pt x="630" y="3180"/>
                  </a:lnTo>
                  <a:lnTo>
                    <a:pt x="632" y="3147"/>
                  </a:lnTo>
                  <a:lnTo>
                    <a:pt x="623" y="3141"/>
                  </a:lnTo>
                  <a:lnTo>
                    <a:pt x="626" y="3138"/>
                  </a:lnTo>
                  <a:lnTo>
                    <a:pt x="630" y="3136"/>
                  </a:lnTo>
                  <a:lnTo>
                    <a:pt x="634" y="3134"/>
                  </a:lnTo>
                  <a:lnTo>
                    <a:pt x="641" y="3134"/>
                  </a:lnTo>
                  <a:lnTo>
                    <a:pt x="656" y="3167"/>
                  </a:lnTo>
                  <a:lnTo>
                    <a:pt x="667" y="3199"/>
                  </a:lnTo>
                  <a:lnTo>
                    <a:pt x="678" y="3232"/>
                  </a:lnTo>
                  <a:lnTo>
                    <a:pt x="684" y="3267"/>
                  </a:lnTo>
                  <a:lnTo>
                    <a:pt x="691" y="3269"/>
                  </a:lnTo>
                  <a:lnTo>
                    <a:pt x="697" y="3271"/>
                  </a:lnTo>
                  <a:lnTo>
                    <a:pt x="704" y="3271"/>
                  </a:lnTo>
                  <a:lnTo>
                    <a:pt x="708" y="3267"/>
                  </a:lnTo>
                  <a:lnTo>
                    <a:pt x="723" y="3245"/>
                  </a:lnTo>
                  <a:lnTo>
                    <a:pt x="728" y="3219"/>
                  </a:lnTo>
                  <a:lnTo>
                    <a:pt x="730" y="3193"/>
                  </a:lnTo>
                  <a:lnTo>
                    <a:pt x="736" y="3167"/>
                  </a:lnTo>
                  <a:lnTo>
                    <a:pt x="738" y="3102"/>
                  </a:lnTo>
                  <a:lnTo>
                    <a:pt x="762" y="3134"/>
                  </a:lnTo>
                  <a:lnTo>
                    <a:pt x="769" y="3173"/>
                  </a:lnTo>
                  <a:lnTo>
                    <a:pt x="775" y="3212"/>
                  </a:lnTo>
                  <a:lnTo>
                    <a:pt x="795" y="3245"/>
                  </a:lnTo>
                  <a:lnTo>
                    <a:pt x="801" y="3225"/>
                  </a:lnTo>
                  <a:lnTo>
                    <a:pt x="806" y="3208"/>
                  </a:lnTo>
                  <a:lnTo>
                    <a:pt x="812" y="3191"/>
                  </a:lnTo>
                  <a:lnTo>
                    <a:pt x="825" y="3175"/>
                  </a:lnTo>
                  <a:lnTo>
                    <a:pt x="836" y="3071"/>
                  </a:lnTo>
                  <a:lnTo>
                    <a:pt x="847" y="3095"/>
                  </a:lnTo>
                  <a:lnTo>
                    <a:pt x="854" y="3121"/>
                  </a:lnTo>
                  <a:lnTo>
                    <a:pt x="858" y="3147"/>
                  </a:lnTo>
                  <a:lnTo>
                    <a:pt x="860" y="3173"/>
                  </a:lnTo>
                  <a:lnTo>
                    <a:pt x="860" y="3197"/>
                  </a:lnTo>
                  <a:lnTo>
                    <a:pt x="862" y="3221"/>
                  </a:lnTo>
                  <a:lnTo>
                    <a:pt x="867" y="3245"/>
                  </a:lnTo>
                  <a:lnTo>
                    <a:pt x="873" y="3267"/>
                  </a:lnTo>
                  <a:lnTo>
                    <a:pt x="882" y="3258"/>
                  </a:lnTo>
                  <a:lnTo>
                    <a:pt x="886" y="3245"/>
                  </a:lnTo>
                  <a:lnTo>
                    <a:pt x="890" y="3232"/>
                  </a:lnTo>
                  <a:lnTo>
                    <a:pt x="899" y="3221"/>
                  </a:lnTo>
                  <a:lnTo>
                    <a:pt x="908" y="3191"/>
                  </a:lnTo>
                  <a:lnTo>
                    <a:pt x="914" y="3158"/>
                  </a:lnTo>
                  <a:lnTo>
                    <a:pt x="919" y="3125"/>
                  </a:lnTo>
                  <a:lnTo>
                    <a:pt x="925" y="3102"/>
                  </a:lnTo>
                  <a:lnTo>
                    <a:pt x="938" y="3143"/>
                  </a:lnTo>
                  <a:lnTo>
                    <a:pt x="943" y="3184"/>
                  </a:lnTo>
                  <a:lnTo>
                    <a:pt x="940" y="3227"/>
                  </a:lnTo>
                  <a:lnTo>
                    <a:pt x="938" y="3271"/>
                  </a:lnTo>
                  <a:lnTo>
                    <a:pt x="940" y="3273"/>
                  </a:lnTo>
                  <a:lnTo>
                    <a:pt x="945" y="3275"/>
                  </a:lnTo>
                  <a:lnTo>
                    <a:pt x="947" y="3280"/>
                  </a:lnTo>
                  <a:lnTo>
                    <a:pt x="951" y="3280"/>
                  </a:lnTo>
                  <a:lnTo>
                    <a:pt x="960" y="3258"/>
                  </a:lnTo>
                  <a:lnTo>
                    <a:pt x="969" y="3234"/>
                  </a:lnTo>
                  <a:lnTo>
                    <a:pt x="980" y="3212"/>
                  </a:lnTo>
                  <a:lnTo>
                    <a:pt x="990" y="3191"/>
                  </a:lnTo>
                  <a:lnTo>
                    <a:pt x="999" y="3169"/>
                  </a:lnTo>
                  <a:lnTo>
                    <a:pt x="1010" y="3147"/>
                  </a:lnTo>
                  <a:lnTo>
                    <a:pt x="1019" y="3125"/>
                  </a:lnTo>
                  <a:lnTo>
                    <a:pt x="1025" y="3102"/>
                  </a:lnTo>
                  <a:lnTo>
                    <a:pt x="1032" y="3108"/>
                  </a:lnTo>
                  <a:lnTo>
                    <a:pt x="1032" y="3119"/>
                  </a:lnTo>
                  <a:lnTo>
                    <a:pt x="1032" y="3130"/>
                  </a:lnTo>
                  <a:lnTo>
                    <a:pt x="1036" y="3141"/>
                  </a:lnTo>
                  <a:lnTo>
                    <a:pt x="1032" y="3184"/>
                  </a:lnTo>
                  <a:lnTo>
                    <a:pt x="1023" y="3227"/>
                  </a:lnTo>
                  <a:lnTo>
                    <a:pt x="1014" y="3269"/>
                  </a:lnTo>
                  <a:lnTo>
                    <a:pt x="1016" y="3314"/>
                  </a:lnTo>
                  <a:lnTo>
                    <a:pt x="1030" y="3293"/>
                  </a:lnTo>
                  <a:lnTo>
                    <a:pt x="1045" y="3271"/>
                  </a:lnTo>
                  <a:lnTo>
                    <a:pt x="1058" y="3249"/>
                  </a:lnTo>
                  <a:lnTo>
                    <a:pt x="1071" y="3225"/>
                  </a:lnTo>
                  <a:lnTo>
                    <a:pt x="1082" y="3201"/>
                  </a:lnTo>
                  <a:lnTo>
                    <a:pt x="1092" y="3178"/>
                  </a:lnTo>
                  <a:lnTo>
                    <a:pt x="1101" y="3154"/>
                  </a:lnTo>
                  <a:lnTo>
                    <a:pt x="1110" y="3128"/>
                  </a:lnTo>
                  <a:lnTo>
                    <a:pt x="1119" y="3115"/>
                  </a:lnTo>
                  <a:lnTo>
                    <a:pt x="1125" y="3097"/>
                  </a:lnTo>
                  <a:lnTo>
                    <a:pt x="1132" y="3084"/>
                  </a:lnTo>
                  <a:lnTo>
                    <a:pt x="1147" y="3076"/>
                  </a:lnTo>
                  <a:lnTo>
                    <a:pt x="1134" y="3143"/>
                  </a:lnTo>
                  <a:lnTo>
                    <a:pt x="1116" y="3210"/>
                  </a:lnTo>
                  <a:lnTo>
                    <a:pt x="1101" y="3275"/>
                  </a:lnTo>
                  <a:lnTo>
                    <a:pt x="1097" y="3340"/>
                  </a:lnTo>
                  <a:lnTo>
                    <a:pt x="1119" y="3319"/>
                  </a:lnTo>
                  <a:lnTo>
                    <a:pt x="1136" y="3295"/>
                  </a:lnTo>
                  <a:lnTo>
                    <a:pt x="1151" y="3271"/>
                  </a:lnTo>
                  <a:lnTo>
                    <a:pt x="1164" y="3245"/>
                  </a:lnTo>
                  <a:lnTo>
                    <a:pt x="1175" y="3217"/>
                  </a:lnTo>
                  <a:lnTo>
                    <a:pt x="1186" y="3191"/>
                  </a:lnTo>
                  <a:lnTo>
                    <a:pt x="1195" y="3162"/>
                  </a:lnTo>
                  <a:lnTo>
                    <a:pt x="1208" y="3136"/>
                  </a:lnTo>
                  <a:lnTo>
                    <a:pt x="1214" y="3136"/>
                  </a:lnTo>
                  <a:lnTo>
                    <a:pt x="1221" y="3136"/>
                  </a:lnTo>
                  <a:lnTo>
                    <a:pt x="1227" y="3138"/>
                  </a:lnTo>
                  <a:lnTo>
                    <a:pt x="1231" y="3143"/>
                  </a:lnTo>
                  <a:lnTo>
                    <a:pt x="1218" y="3197"/>
                  </a:lnTo>
                  <a:lnTo>
                    <a:pt x="1201" y="3249"/>
                  </a:lnTo>
                  <a:lnTo>
                    <a:pt x="1186" y="3303"/>
                  </a:lnTo>
                  <a:lnTo>
                    <a:pt x="1179" y="3358"/>
                  </a:lnTo>
                  <a:lnTo>
                    <a:pt x="1197" y="3349"/>
                  </a:lnTo>
                  <a:lnTo>
                    <a:pt x="1210" y="3338"/>
                  </a:lnTo>
                  <a:lnTo>
                    <a:pt x="1218" y="3323"/>
                  </a:lnTo>
                  <a:lnTo>
                    <a:pt x="1227" y="3310"/>
                  </a:lnTo>
                  <a:lnTo>
                    <a:pt x="1240" y="3269"/>
                  </a:lnTo>
                  <a:lnTo>
                    <a:pt x="1258" y="3230"/>
                  </a:lnTo>
                  <a:lnTo>
                    <a:pt x="1275" y="3191"/>
                  </a:lnTo>
                  <a:lnTo>
                    <a:pt x="1281" y="3154"/>
                  </a:lnTo>
                  <a:lnTo>
                    <a:pt x="1308" y="3154"/>
                  </a:lnTo>
                  <a:lnTo>
                    <a:pt x="1299" y="3206"/>
                  </a:lnTo>
                  <a:lnTo>
                    <a:pt x="1286" y="3258"/>
                  </a:lnTo>
                  <a:lnTo>
                    <a:pt x="1273" y="3312"/>
                  </a:lnTo>
                  <a:lnTo>
                    <a:pt x="1264" y="3366"/>
                  </a:lnTo>
                  <a:lnTo>
                    <a:pt x="1275" y="3366"/>
                  </a:lnTo>
                  <a:lnTo>
                    <a:pt x="1290" y="3340"/>
                  </a:lnTo>
                  <a:lnTo>
                    <a:pt x="1305" y="3314"/>
                  </a:lnTo>
                  <a:lnTo>
                    <a:pt x="1321" y="3288"/>
                  </a:lnTo>
                  <a:lnTo>
                    <a:pt x="1334" y="3264"/>
                  </a:lnTo>
                  <a:lnTo>
                    <a:pt x="1349" y="3238"/>
                  </a:lnTo>
                  <a:lnTo>
                    <a:pt x="1362" y="3210"/>
                  </a:lnTo>
                  <a:lnTo>
                    <a:pt x="1370" y="3184"/>
                  </a:lnTo>
                  <a:lnTo>
                    <a:pt x="1379" y="3156"/>
                  </a:lnTo>
                  <a:lnTo>
                    <a:pt x="1388" y="3156"/>
                  </a:lnTo>
                  <a:lnTo>
                    <a:pt x="1394" y="3160"/>
                  </a:lnTo>
                  <a:lnTo>
                    <a:pt x="1397" y="3167"/>
                  </a:lnTo>
                  <a:lnTo>
                    <a:pt x="1399" y="3173"/>
                  </a:lnTo>
                  <a:lnTo>
                    <a:pt x="1390" y="3225"/>
                  </a:lnTo>
                  <a:lnTo>
                    <a:pt x="1377" y="3273"/>
                  </a:lnTo>
                  <a:lnTo>
                    <a:pt x="1366" y="3321"/>
                  </a:lnTo>
                  <a:lnTo>
                    <a:pt x="1364" y="3373"/>
                  </a:lnTo>
                  <a:lnTo>
                    <a:pt x="1384" y="3369"/>
                  </a:lnTo>
                  <a:lnTo>
                    <a:pt x="1394" y="3353"/>
                  </a:lnTo>
                  <a:lnTo>
                    <a:pt x="1401" y="3336"/>
                  </a:lnTo>
                  <a:lnTo>
                    <a:pt x="1410" y="3319"/>
                  </a:lnTo>
                  <a:lnTo>
                    <a:pt x="1418" y="3297"/>
                  </a:lnTo>
                  <a:lnTo>
                    <a:pt x="1427" y="3277"/>
                  </a:lnTo>
                  <a:lnTo>
                    <a:pt x="1436" y="3256"/>
                  </a:lnTo>
                  <a:lnTo>
                    <a:pt x="1442" y="3234"/>
                  </a:lnTo>
                  <a:lnTo>
                    <a:pt x="1449" y="3212"/>
                  </a:lnTo>
                  <a:lnTo>
                    <a:pt x="1457" y="3191"/>
                  </a:lnTo>
                  <a:lnTo>
                    <a:pt x="1466" y="3171"/>
                  </a:lnTo>
                  <a:lnTo>
                    <a:pt x="1475" y="3149"/>
                  </a:lnTo>
                  <a:lnTo>
                    <a:pt x="1486" y="3149"/>
                  </a:lnTo>
                  <a:lnTo>
                    <a:pt x="1481" y="3206"/>
                  </a:lnTo>
                  <a:lnTo>
                    <a:pt x="1475" y="3260"/>
                  </a:lnTo>
                  <a:lnTo>
                    <a:pt x="1464" y="3312"/>
                  </a:lnTo>
                  <a:lnTo>
                    <a:pt x="1455" y="3366"/>
                  </a:lnTo>
                  <a:lnTo>
                    <a:pt x="1473" y="3371"/>
                  </a:lnTo>
                  <a:lnTo>
                    <a:pt x="1481" y="3358"/>
                  </a:lnTo>
                  <a:lnTo>
                    <a:pt x="1488" y="3340"/>
                  </a:lnTo>
                  <a:lnTo>
                    <a:pt x="1499" y="3327"/>
                  </a:lnTo>
                  <a:lnTo>
                    <a:pt x="1507" y="3306"/>
                  </a:lnTo>
                  <a:lnTo>
                    <a:pt x="1516" y="3286"/>
                  </a:lnTo>
                  <a:lnTo>
                    <a:pt x="1523" y="3264"/>
                  </a:lnTo>
                  <a:lnTo>
                    <a:pt x="1529" y="3243"/>
                  </a:lnTo>
                  <a:lnTo>
                    <a:pt x="1538" y="3221"/>
                  </a:lnTo>
                  <a:lnTo>
                    <a:pt x="1546" y="3201"/>
                  </a:lnTo>
                  <a:lnTo>
                    <a:pt x="1555" y="3180"/>
                  </a:lnTo>
                  <a:lnTo>
                    <a:pt x="1566" y="3160"/>
                  </a:lnTo>
                  <a:lnTo>
                    <a:pt x="1577" y="3160"/>
                  </a:lnTo>
                  <a:lnTo>
                    <a:pt x="1579" y="3193"/>
                  </a:lnTo>
                  <a:lnTo>
                    <a:pt x="1572" y="3223"/>
                  </a:lnTo>
                  <a:lnTo>
                    <a:pt x="1564" y="3256"/>
                  </a:lnTo>
                  <a:lnTo>
                    <a:pt x="1555" y="3286"/>
                  </a:lnTo>
                  <a:lnTo>
                    <a:pt x="1562" y="3288"/>
                  </a:lnTo>
                  <a:lnTo>
                    <a:pt x="1570" y="3293"/>
                  </a:lnTo>
                  <a:lnTo>
                    <a:pt x="1579" y="3293"/>
                  </a:lnTo>
                  <a:lnTo>
                    <a:pt x="1586" y="3288"/>
                  </a:lnTo>
                  <a:lnTo>
                    <a:pt x="1601" y="3267"/>
                  </a:lnTo>
                  <a:lnTo>
                    <a:pt x="1609" y="3243"/>
                  </a:lnTo>
                  <a:lnTo>
                    <a:pt x="1618" y="3219"/>
                  </a:lnTo>
                  <a:lnTo>
                    <a:pt x="1631" y="3195"/>
                  </a:lnTo>
                  <a:lnTo>
                    <a:pt x="1635" y="3197"/>
                  </a:lnTo>
                  <a:lnTo>
                    <a:pt x="1642" y="3199"/>
                  </a:lnTo>
                  <a:lnTo>
                    <a:pt x="1646" y="3201"/>
                  </a:lnTo>
                  <a:lnTo>
                    <a:pt x="1651" y="3206"/>
                  </a:lnTo>
                  <a:lnTo>
                    <a:pt x="1627" y="3288"/>
                  </a:lnTo>
                  <a:lnTo>
                    <a:pt x="1633" y="3295"/>
                  </a:lnTo>
                  <a:lnTo>
                    <a:pt x="1642" y="3297"/>
                  </a:lnTo>
                  <a:lnTo>
                    <a:pt x="1653" y="3295"/>
                  </a:lnTo>
                  <a:lnTo>
                    <a:pt x="1662" y="3295"/>
                  </a:lnTo>
                  <a:lnTo>
                    <a:pt x="1672" y="3286"/>
                  </a:lnTo>
                  <a:lnTo>
                    <a:pt x="1681" y="3275"/>
                  </a:lnTo>
                  <a:lnTo>
                    <a:pt x="1685" y="3264"/>
                  </a:lnTo>
                  <a:lnTo>
                    <a:pt x="1692" y="3254"/>
                  </a:lnTo>
                  <a:lnTo>
                    <a:pt x="1698" y="3243"/>
                  </a:lnTo>
                  <a:lnTo>
                    <a:pt x="1705" y="3234"/>
                  </a:lnTo>
                  <a:lnTo>
                    <a:pt x="1716" y="3225"/>
                  </a:lnTo>
                  <a:lnTo>
                    <a:pt x="1729" y="3221"/>
                  </a:lnTo>
                  <a:lnTo>
                    <a:pt x="1731" y="3232"/>
                  </a:lnTo>
                  <a:lnTo>
                    <a:pt x="1729" y="3243"/>
                  </a:lnTo>
                  <a:lnTo>
                    <a:pt x="1722" y="3254"/>
                  </a:lnTo>
                  <a:lnTo>
                    <a:pt x="1714" y="3264"/>
                  </a:lnTo>
                  <a:lnTo>
                    <a:pt x="1707" y="3275"/>
                  </a:lnTo>
                  <a:lnTo>
                    <a:pt x="1705" y="3284"/>
                  </a:lnTo>
                  <a:lnTo>
                    <a:pt x="1711" y="3290"/>
                  </a:lnTo>
                  <a:lnTo>
                    <a:pt x="1727" y="3295"/>
                  </a:lnTo>
                  <a:lnTo>
                    <a:pt x="1742" y="3290"/>
                  </a:lnTo>
                  <a:lnTo>
                    <a:pt x="1753" y="3282"/>
                  </a:lnTo>
                  <a:lnTo>
                    <a:pt x="1759" y="3269"/>
                  </a:lnTo>
                  <a:lnTo>
                    <a:pt x="1768" y="3256"/>
                  </a:lnTo>
                  <a:lnTo>
                    <a:pt x="1774" y="3245"/>
                  </a:lnTo>
                  <a:lnTo>
                    <a:pt x="1781" y="3238"/>
                  </a:lnTo>
                  <a:lnTo>
                    <a:pt x="1792" y="3238"/>
                  </a:lnTo>
                  <a:lnTo>
                    <a:pt x="1807" y="3247"/>
                  </a:lnTo>
                  <a:lnTo>
                    <a:pt x="1798" y="3258"/>
                  </a:lnTo>
                  <a:lnTo>
                    <a:pt x="1790" y="3271"/>
                  </a:lnTo>
                  <a:lnTo>
                    <a:pt x="1783" y="3282"/>
                  </a:lnTo>
                  <a:lnTo>
                    <a:pt x="1790" y="3295"/>
                  </a:lnTo>
                  <a:lnTo>
                    <a:pt x="1805" y="3293"/>
                  </a:lnTo>
                  <a:lnTo>
                    <a:pt x="1816" y="3286"/>
                  </a:lnTo>
                  <a:lnTo>
                    <a:pt x="1824" y="3280"/>
                  </a:lnTo>
                  <a:lnTo>
                    <a:pt x="1831" y="3271"/>
                  </a:lnTo>
                  <a:lnTo>
                    <a:pt x="1840" y="3262"/>
                  </a:lnTo>
                  <a:lnTo>
                    <a:pt x="1848" y="3254"/>
                  </a:lnTo>
                  <a:lnTo>
                    <a:pt x="1859" y="3249"/>
                  </a:lnTo>
                  <a:lnTo>
                    <a:pt x="1874" y="3247"/>
                  </a:lnTo>
                  <a:lnTo>
                    <a:pt x="1877" y="3260"/>
                  </a:lnTo>
                  <a:lnTo>
                    <a:pt x="1870" y="3269"/>
                  </a:lnTo>
                  <a:lnTo>
                    <a:pt x="1859" y="3275"/>
                  </a:lnTo>
                  <a:lnTo>
                    <a:pt x="1853" y="3286"/>
                  </a:lnTo>
                  <a:lnTo>
                    <a:pt x="1866" y="3288"/>
                  </a:lnTo>
                  <a:lnTo>
                    <a:pt x="1877" y="3288"/>
                  </a:lnTo>
                  <a:lnTo>
                    <a:pt x="1887" y="3286"/>
                  </a:lnTo>
                  <a:lnTo>
                    <a:pt x="1900" y="3280"/>
                  </a:lnTo>
                  <a:lnTo>
                    <a:pt x="1909" y="3275"/>
                  </a:lnTo>
                  <a:lnTo>
                    <a:pt x="1920" y="3269"/>
                  </a:lnTo>
                  <a:lnTo>
                    <a:pt x="1931" y="3262"/>
                  </a:lnTo>
                  <a:lnTo>
                    <a:pt x="1940" y="3256"/>
                  </a:lnTo>
                  <a:lnTo>
                    <a:pt x="1948" y="3264"/>
                  </a:lnTo>
                  <a:lnTo>
                    <a:pt x="1944" y="3271"/>
                  </a:lnTo>
                  <a:lnTo>
                    <a:pt x="1940" y="3280"/>
                  </a:lnTo>
                  <a:lnTo>
                    <a:pt x="1948" y="3286"/>
                  </a:lnTo>
                  <a:lnTo>
                    <a:pt x="1961" y="3284"/>
                  </a:lnTo>
                  <a:lnTo>
                    <a:pt x="1976" y="3280"/>
                  </a:lnTo>
                  <a:lnTo>
                    <a:pt x="1990" y="3275"/>
                  </a:lnTo>
                  <a:lnTo>
                    <a:pt x="2003" y="3269"/>
                  </a:lnTo>
                  <a:lnTo>
                    <a:pt x="2016" y="3260"/>
                  </a:lnTo>
                  <a:lnTo>
                    <a:pt x="2026" y="3249"/>
                  </a:lnTo>
                  <a:lnTo>
                    <a:pt x="2035" y="3238"/>
                  </a:lnTo>
                  <a:lnTo>
                    <a:pt x="2044" y="3227"/>
                  </a:lnTo>
                  <a:lnTo>
                    <a:pt x="2009" y="3225"/>
                  </a:lnTo>
                  <a:lnTo>
                    <a:pt x="1976" y="3221"/>
                  </a:lnTo>
                  <a:lnTo>
                    <a:pt x="1942" y="3219"/>
                  </a:lnTo>
                  <a:lnTo>
                    <a:pt x="1907" y="3217"/>
                  </a:lnTo>
                  <a:lnTo>
                    <a:pt x="1874" y="3212"/>
                  </a:lnTo>
                  <a:lnTo>
                    <a:pt x="1840" y="3208"/>
                  </a:lnTo>
                  <a:lnTo>
                    <a:pt x="1807" y="3204"/>
                  </a:lnTo>
                  <a:lnTo>
                    <a:pt x="1774" y="3197"/>
                  </a:lnTo>
                  <a:lnTo>
                    <a:pt x="1742" y="3191"/>
                  </a:lnTo>
                  <a:lnTo>
                    <a:pt x="1709" y="3182"/>
                  </a:lnTo>
                  <a:lnTo>
                    <a:pt x="1679" y="3173"/>
                  </a:lnTo>
                  <a:lnTo>
                    <a:pt x="1649" y="3162"/>
                  </a:lnTo>
                  <a:lnTo>
                    <a:pt x="1620" y="3149"/>
                  </a:lnTo>
                  <a:lnTo>
                    <a:pt x="1592" y="3134"/>
                  </a:lnTo>
                  <a:lnTo>
                    <a:pt x="1566" y="3115"/>
                  </a:lnTo>
                  <a:lnTo>
                    <a:pt x="1542" y="3095"/>
                  </a:lnTo>
                  <a:lnTo>
                    <a:pt x="1529" y="3093"/>
                  </a:lnTo>
                  <a:lnTo>
                    <a:pt x="1518" y="3091"/>
                  </a:lnTo>
                  <a:lnTo>
                    <a:pt x="1505" y="3089"/>
                  </a:lnTo>
                  <a:lnTo>
                    <a:pt x="1492" y="3084"/>
                  </a:lnTo>
                  <a:lnTo>
                    <a:pt x="1479" y="3082"/>
                  </a:lnTo>
                  <a:lnTo>
                    <a:pt x="1466" y="3080"/>
                  </a:lnTo>
                  <a:lnTo>
                    <a:pt x="1453" y="3078"/>
                  </a:lnTo>
                  <a:lnTo>
                    <a:pt x="1440" y="3076"/>
                  </a:lnTo>
                  <a:lnTo>
                    <a:pt x="1442" y="3060"/>
                  </a:lnTo>
                  <a:lnTo>
                    <a:pt x="1453" y="3052"/>
                  </a:lnTo>
                  <a:lnTo>
                    <a:pt x="1468" y="3047"/>
                  </a:lnTo>
                  <a:lnTo>
                    <a:pt x="1486" y="3043"/>
                  </a:lnTo>
                  <a:lnTo>
                    <a:pt x="1514" y="3041"/>
                  </a:lnTo>
                  <a:lnTo>
                    <a:pt x="1544" y="3041"/>
                  </a:lnTo>
                  <a:lnTo>
                    <a:pt x="1572" y="3041"/>
                  </a:lnTo>
                  <a:lnTo>
                    <a:pt x="1603" y="3045"/>
                  </a:lnTo>
                  <a:lnTo>
                    <a:pt x="1631" y="3049"/>
                  </a:lnTo>
                  <a:lnTo>
                    <a:pt x="1659" y="3054"/>
                  </a:lnTo>
                  <a:lnTo>
                    <a:pt x="1688" y="3058"/>
                  </a:lnTo>
                  <a:lnTo>
                    <a:pt x="1718" y="3063"/>
                  </a:lnTo>
                  <a:lnTo>
                    <a:pt x="1746" y="3065"/>
                  </a:lnTo>
                  <a:lnTo>
                    <a:pt x="1774" y="3069"/>
                  </a:lnTo>
                  <a:lnTo>
                    <a:pt x="1803" y="3069"/>
                  </a:lnTo>
                  <a:lnTo>
                    <a:pt x="1831" y="3069"/>
                  </a:lnTo>
                  <a:lnTo>
                    <a:pt x="1859" y="3065"/>
                  </a:lnTo>
                  <a:lnTo>
                    <a:pt x="1885" y="3060"/>
                  </a:lnTo>
                  <a:lnTo>
                    <a:pt x="1913" y="3052"/>
                  </a:lnTo>
                  <a:lnTo>
                    <a:pt x="1942" y="3039"/>
                  </a:lnTo>
                  <a:lnTo>
                    <a:pt x="1955" y="3039"/>
                  </a:lnTo>
                  <a:lnTo>
                    <a:pt x="1963" y="3032"/>
                  </a:lnTo>
                  <a:lnTo>
                    <a:pt x="1970" y="3023"/>
                  </a:lnTo>
                  <a:lnTo>
                    <a:pt x="1974" y="3015"/>
                  </a:lnTo>
                  <a:lnTo>
                    <a:pt x="1979" y="2995"/>
                  </a:lnTo>
                  <a:lnTo>
                    <a:pt x="1976" y="2980"/>
                  </a:lnTo>
                  <a:lnTo>
                    <a:pt x="1968" y="2967"/>
                  </a:lnTo>
                  <a:lnTo>
                    <a:pt x="1955" y="2956"/>
                  </a:lnTo>
                  <a:lnTo>
                    <a:pt x="1940" y="2947"/>
                  </a:lnTo>
                  <a:lnTo>
                    <a:pt x="1922" y="2939"/>
                  </a:lnTo>
                  <a:lnTo>
                    <a:pt x="1905" y="2930"/>
                  </a:lnTo>
                  <a:lnTo>
                    <a:pt x="1890" y="2924"/>
                  </a:lnTo>
                  <a:lnTo>
                    <a:pt x="1866" y="2917"/>
                  </a:lnTo>
                  <a:lnTo>
                    <a:pt x="1840" y="2913"/>
                  </a:lnTo>
                  <a:lnTo>
                    <a:pt x="1814" y="2908"/>
                  </a:lnTo>
                  <a:lnTo>
                    <a:pt x="1788" y="2906"/>
                  </a:lnTo>
                  <a:lnTo>
                    <a:pt x="1761" y="2904"/>
                  </a:lnTo>
                  <a:lnTo>
                    <a:pt x="1733" y="2904"/>
                  </a:lnTo>
                  <a:lnTo>
                    <a:pt x="1707" y="2904"/>
                  </a:lnTo>
                  <a:lnTo>
                    <a:pt x="1679" y="2904"/>
                  </a:lnTo>
                  <a:lnTo>
                    <a:pt x="1653" y="2904"/>
                  </a:lnTo>
                  <a:lnTo>
                    <a:pt x="1625" y="2904"/>
                  </a:lnTo>
                  <a:lnTo>
                    <a:pt x="1599" y="2904"/>
                  </a:lnTo>
                  <a:lnTo>
                    <a:pt x="1570" y="2904"/>
                  </a:lnTo>
                  <a:lnTo>
                    <a:pt x="1544" y="2902"/>
                  </a:lnTo>
                  <a:lnTo>
                    <a:pt x="1518" y="2900"/>
                  </a:lnTo>
                  <a:lnTo>
                    <a:pt x="1492" y="2895"/>
                  </a:lnTo>
                  <a:lnTo>
                    <a:pt x="1466" y="2889"/>
                  </a:lnTo>
                  <a:lnTo>
                    <a:pt x="1436" y="2878"/>
                  </a:lnTo>
                  <a:lnTo>
                    <a:pt x="1405" y="2869"/>
                  </a:lnTo>
                  <a:lnTo>
                    <a:pt x="1373" y="2858"/>
                  </a:lnTo>
                  <a:lnTo>
                    <a:pt x="1340" y="2850"/>
                  </a:lnTo>
                  <a:lnTo>
                    <a:pt x="1308" y="2841"/>
                  </a:lnTo>
                  <a:lnTo>
                    <a:pt x="1275" y="2835"/>
                  </a:lnTo>
                  <a:lnTo>
                    <a:pt x="1240" y="2830"/>
                  </a:lnTo>
                  <a:lnTo>
                    <a:pt x="1208" y="2824"/>
                  </a:lnTo>
                  <a:lnTo>
                    <a:pt x="1173" y="2822"/>
                  </a:lnTo>
                  <a:lnTo>
                    <a:pt x="1138" y="2819"/>
                  </a:lnTo>
                  <a:lnTo>
                    <a:pt x="1106" y="2819"/>
                  </a:lnTo>
                  <a:lnTo>
                    <a:pt x="1071" y="2822"/>
                  </a:lnTo>
                  <a:lnTo>
                    <a:pt x="1038" y="2826"/>
                  </a:lnTo>
                  <a:lnTo>
                    <a:pt x="1003" y="2832"/>
                  </a:lnTo>
                  <a:lnTo>
                    <a:pt x="971" y="2841"/>
                  </a:lnTo>
                  <a:lnTo>
                    <a:pt x="938" y="2852"/>
                  </a:lnTo>
                  <a:lnTo>
                    <a:pt x="917" y="2863"/>
                  </a:lnTo>
                  <a:lnTo>
                    <a:pt x="895" y="2876"/>
                  </a:lnTo>
                  <a:lnTo>
                    <a:pt x="873" y="2887"/>
                  </a:lnTo>
                  <a:lnTo>
                    <a:pt x="851" y="2900"/>
                  </a:lnTo>
                  <a:lnTo>
                    <a:pt x="830" y="2911"/>
                  </a:lnTo>
                  <a:lnTo>
                    <a:pt x="808" y="2924"/>
                  </a:lnTo>
                  <a:lnTo>
                    <a:pt x="786" y="2934"/>
                  </a:lnTo>
                  <a:lnTo>
                    <a:pt x="765" y="2947"/>
                  </a:lnTo>
                  <a:lnTo>
                    <a:pt x="741" y="2958"/>
                  </a:lnTo>
                  <a:lnTo>
                    <a:pt x="719" y="2969"/>
                  </a:lnTo>
                  <a:lnTo>
                    <a:pt x="697" y="2978"/>
                  </a:lnTo>
                  <a:lnTo>
                    <a:pt x="673" y="2989"/>
                  </a:lnTo>
                  <a:lnTo>
                    <a:pt x="649" y="2997"/>
                  </a:lnTo>
                  <a:lnTo>
                    <a:pt x="626" y="3004"/>
                  </a:lnTo>
                  <a:lnTo>
                    <a:pt x="602" y="3010"/>
                  </a:lnTo>
                  <a:lnTo>
                    <a:pt x="576" y="3017"/>
                  </a:lnTo>
                  <a:lnTo>
                    <a:pt x="552" y="3021"/>
                  </a:lnTo>
                  <a:lnTo>
                    <a:pt x="530" y="3028"/>
                  </a:lnTo>
                  <a:lnTo>
                    <a:pt x="506" y="3032"/>
                  </a:lnTo>
                  <a:lnTo>
                    <a:pt x="482" y="3034"/>
                  </a:lnTo>
                  <a:lnTo>
                    <a:pt x="460" y="3039"/>
                  </a:lnTo>
                  <a:lnTo>
                    <a:pt x="437" y="3043"/>
                  </a:lnTo>
                  <a:lnTo>
                    <a:pt x="413" y="3045"/>
                  </a:lnTo>
                  <a:lnTo>
                    <a:pt x="389" y="3049"/>
                  </a:lnTo>
                  <a:lnTo>
                    <a:pt x="365" y="3052"/>
                  </a:lnTo>
                  <a:lnTo>
                    <a:pt x="341" y="3054"/>
                  </a:lnTo>
                  <a:lnTo>
                    <a:pt x="317" y="3056"/>
                  </a:lnTo>
                  <a:lnTo>
                    <a:pt x="293" y="3060"/>
                  </a:lnTo>
                  <a:lnTo>
                    <a:pt x="269" y="3063"/>
                  </a:lnTo>
                  <a:lnTo>
                    <a:pt x="245" y="3065"/>
                  </a:lnTo>
                  <a:lnTo>
                    <a:pt x="222" y="3067"/>
                  </a:lnTo>
                  <a:lnTo>
                    <a:pt x="198" y="3069"/>
                  </a:lnTo>
                  <a:lnTo>
                    <a:pt x="202" y="3063"/>
                  </a:lnTo>
                  <a:lnTo>
                    <a:pt x="211" y="3060"/>
                  </a:lnTo>
                  <a:lnTo>
                    <a:pt x="217" y="3058"/>
                  </a:lnTo>
                  <a:lnTo>
                    <a:pt x="228" y="3058"/>
                  </a:lnTo>
                  <a:lnTo>
                    <a:pt x="237" y="3058"/>
                  </a:lnTo>
                  <a:lnTo>
                    <a:pt x="245" y="3058"/>
                  </a:lnTo>
                  <a:lnTo>
                    <a:pt x="254" y="3058"/>
                  </a:lnTo>
                  <a:lnTo>
                    <a:pt x="263" y="3056"/>
                  </a:lnTo>
                  <a:lnTo>
                    <a:pt x="300" y="3047"/>
                  </a:lnTo>
                  <a:lnTo>
                    <a:pt x="337" y="3041"/>
                  </a:lnTo>
                  <a:lnTo>
                    <a:pt x="374" y="3032"/>
                  </a:lnTo>
                  <a:lnTo>
                    <a:pt x="413" y="3026"/>
                  </a:lnTo>
                  <a:lnTo>
                    <a:pt x="450" y="3019"/>
                  </a:lnTo>
                  <a:lnTo>
                    <a:pt x="487" y="3010"/>
                  </a:lnTo>
                  <a:lnTo>
                    <a:pt x="523" y="3004"/>
                  </a:lnTo>
                  <a:lnTo>
                    <a:pt x="560" y="2995"/>
                  </a:lnTo>
                  <a:lnTo>
                    <a:pt x="597" y="2984"/>
                  </a:lnTo>
                  <a:lnTo>
                    <a:pt x="632" y="2976"/>
                  </a:lnTo>
                  <a:lnTo>
                    <a:pt x="667" y="2963"/>
                  </a:lnTo>
                  <a:lnTo>
                    <a:pt x="702" y="2950"/>
                  </a:lnTo>
                  <a:lnTo>
                    <a:pt x="734" y="2934"/>
                  </a:lnTo>
                  <a:lnTo>
                    <a:pt x="767" y="2917"/>
                  </a:lnTo>
                  <a:lnTo>
                    <a:pt x="797" y="2900"/>
                  </a:lnTo>
                  <a:lnTo>
                    <a:pt x="825" y="2878"/>
                  </a:lnTo>
                  <a:lnTo>
                    <a:pt x="854" y="2863"/>
                  </a:lnTo>
                  <a:lnTo>
                    <a:pt x="882" y="2850"/>
                  </a:lnTo>
                  <a:lnTo>
                    <a:pt x="910" y="2837"/>
                  </a:lnTo>
                  <a:lnTo>
                    <a:pt x="938" y="2826"/>
                  </a:lnTo>
                  <a:lnTo>
                    <a:pt x="969" y="2815"/>
                  </a:lnTo>
                  <a:lnTo>
                    <a:pt x="999" y="2809"/>
                  </a:lnTo>
                  <a:lnTo>
                    <a:pt x="1030" y="2802"/>
                  </a:lnTo>
                  <a:lnTo>
                    <a:pt x="1062" y="2798"/>
                  </a:lnTo>
                  <a:lnTo>
                    <a:pt x="1066" y="2787"/>
                  </a:lnTo>
                  <a:lnTo>
                    <a:pt x="1066" y="2778"/>
                  </a:lnTo>
                  <a:lnTo>
                    <a:pt x="1060" y="2767"/>
                  </a:lnTo>
                  <a:lnTo>
                    <a:pt x="1056" y="2759"/>
                  </a:lnTo>
                  <a:lnTo>
                    <a:pt x="1051" y="2678"/>
                  </a:lnTo>
                  <a:lnTo>
                    <a:pt x="1043" y="2600"/>
                  </a:lnTo>
                  <a:lnTo>
                    <a:pt x="1030" y="2520"/>
                  </a:lnTo>
                  <a:lnTo>
                    <a:pt x="1008" y="2442"/>
                  </a:lnTo>
                  <a:lnTo>
                    <a:pt x="997" y="2351"/>
                  </a:lnTo>
                  <a:lnTo>
                    <a:pt x="984" y="2262"/>
                  </a:lnTo>
                  <a:lnTo>
                    <a:pt x="969" y="2170"/>
                  </a:lnTo>
                  <a:lnTo>
                    <a:pt x="956" y="2081"/>
                  </a:lnTo>
                  <a:lnTo>
                    <a:pt x="940" y="1992"/>
                  </a:lnTo>
                  <a:lnTo>
                    <a:pt x="927" y="1903"/>
                  </a:lnTo>
                  <a:lnTo>
                    <a:pt x="914" y="1812"/>
                  </a:lnTo>
                  <a:lnTo>
                    <a:pt x="901" y="1723"/>
                  </a:lnTo>
                  <a:lnTo>
                    <a:pt x="890" y="1715"/>
                  </a:lnTo>
                  <a:lnTo>
                    <a:pt x="884" y="1704"/>
                  </a:lnTo>
                  <a:lnTo>
                    <a:pt x="877" y="1693"/>
                  </a:lnTo>
                  <a:lnTo>
                    <a:pt x="873" y="1682"/>
                  </a:lnTo>
                  <a:lnTo>
                    <a:pt x="867" y="1671"/>
                  </a:lnTo>
                  <a:lnTo>
                    <a:pt x="860" y="1660"/>
                  </a:lnTo>
                  <a:lnTo>
                    <a:pt x="849" y="1654"/>
                  </a:lnTo>
                  <a:lnTo>
                    <a:pt x="834" y="1647"/>
                  </a:lnTo>
                  <a:lnTo>
                    <a:pt x="825" y="1658"/>
                  </a:lnTo>
                  <a:lnTo>
                    <a:pt x="814" y="1667"/>
                  </a:lnTo>
                  <a:lnTo>
                    <a:pt x="804" y="1673"/>
                  </a:lnTo>
                  <a:lnTo>
                    <a:pt x="791" y="1678"/>
                  </a:lnTo>
                  <a:lnTo>
                    <a:pt x="778" y="1682"/>
                  </a:lnTo>
                  <a:lnTo>
                    <a:pt x="765" y="1689"/>
                  </a:lnTo>
                  <a:lnTo>
                    <a:pt x="751" y="1693"/>
                  </a:lnTo>
                  <a:lnTo>
                    <a:pt x="738" y="1699"/>
                  </a:lnTo>
                  <a:lnTo>
                    <a:pt x="704" y="1702"/>
                  </a:lnTo>
                  <a:lnTo>
                    <a:pt x="669" y="1708"/>
                  </a:lnTo>
                  <a:lnTo>
                    <a:pt x="636" y="1719"/>
                  </a:lnTo>
                  <a:lnTo>
                    <a:pt x="604" y="1730"/>
                  </a:lnTo>
                  <a:lnTo>
                    <a:pt x="571" y="1743"/>
                  </a:lnTo>
                  <a:lnTo>
                    <a:pt x="541" y="1758"/>
                  </a:lnTo>
                  <a:lnTo>
                    <a:pt x="508" y="1771"/>
                  </a:lnTo>
                  <a:lnTo>
                    <a:pt x="476" y="1784"/>
                  </a:lnTo>
                  <a:lnTo>
                    <a:pt x="450" y="1795"/>
                  </a:lnTo>
                  <a:lnTo>
                    <a:pt x="424" y="1806"/>
                  </a:lnTo>
                  <a:lnTo>
                    <a:pt x="400" y="1817"/>
                  </a:lnTo>
                  <a:lnTo>
                    <a:pt x="374" y="1828"/>
                  </a:lnTo>
                  <a:lnTo>
                    <a:pt x="345" y="1836"/>
                  </a:lnTo>
                  <a:lnTo>
                    <a:pt x="319" y="1847"/>
                  </a:lnTo>
                  <a:lnTo>
                    <a:pt x="293" y="1856"/>
                  </a:lnTo>
                  <a:lnTo>
                    <a:pt x="267" y="1864"/>
                  </a:lnTo>
                  <a:lnTo>
                    <a:pt x="239" y="1873"/>
                  </a:lnTo>
                  <a:lnTo>
                    <a:pt x="213" y="1882"/>
                  </a:lnTo>
                  <a:lnTo>
                    <a:pt x="187" y="1890"/>
                  </a:lnTo>
                  <a:lnTo>
                    <a:pt x="159" y="1899"/>
                  </a:lnTo>
                  <a:lnTo>
                    <a:pt x="132" y="1910"/>
                  </a:lnTo>
                  <a:lnTo>
                    <a:pt x="104" y="1919"/>
                  </a:lnTo>
                  <a:lnTo>
                    <a:pt x="78" y="1927"/>
                  </a:lnTo>
                  <a:lnTo>
                    <a:pt x="52" y="1938"/>
                  </a:lnTo>
                  <a:lnTo>
                    <a:pt x="65" y="1932"/>
                  </a:lnTo>
                  <a:lnTo>
                    <a:pt x="78" y="1923"/>
                  </a:lnTo>
                  <a:lnTo>
                    <a:pt x="91" y="1917"/>
                  </a:lnTo>
                  <a:lnTo>
                    <a:pt x="104" y="1910"/>
                  </a:lnTo>
                  <a:lnTo>
                    <a:pt x="117" y="1901"/>
                  </a:lnTo>
                  <a:lnTo>
                    <a:pt x="130" y="1895"/>
                  </a:lnTo>
                  <a:lnTo>
                    <a:pt x="143" y="1888"/>
                  </a:lnTo>
                  <a:lnTo>
                    <a:pt x="156" y="1882"/>
                  </a:lnTo>
                  <a:lnTo>
                    <a:pt x="152" y="1860"/>
                  </a:lnTo>
                  <a:lnTo>
                    <a:pt x="152" y="1838"/>
                  </a:lnTo>
                  <a:lnTo>
                    <a:pt x="152" y="1819"/>
                  </a:lnTo>
                  <a:lnTo>
                    <a:pt x="159" y="1799"/>
                  </a:lnTo>
                  <a:lnTo>
                    <a:pt x="156" y="1771"/>
                  </a:lnTo>
                  <a:lnTo>
                    <a:pt x="150" y="1743"/>
                  </a:lnTo>
                  <a:lnTo>
                    <a:pt x="141" y="1712"/>
                  </a:lnTo>
                  <a:lnTo>
                    <a:pt x="139" y="1686"/>
                  </a:lnTo>
                  <a:lnTo>
                    <a:pt x="154" y="1706"/>
                  </a:lnTo>
                  <a:lnTo>
                    <a:pt x="165" y="1728"/>
                  </a:lnTo>
                  <a:lnTo>
                    <a:pt x="174" y="1749"/>
                  </a:lnTo>
                  <a:lnTo>
                    <a:pt x="182" y="1771"/>
                  </a:lnTo>
                  <a:lnTo>
                    <a:pt x="187" y="1793"/>
                  </a:lnTo>
                  <a:lnTo>
                    <a:pt x="193" y="1817"/>
                  </a:lnTo>
                  <a:lnTo>
                    <a:pt x="198" y="1838"/>
                  </a:lnTo>
                  <a:lnTo>
                    <a:pt x="204" y="1862"/>
                  </a:lnTo>
                  <a:lnTo>
                    <a:pt x="213" y="1862"/>
                  </a:lnTo>
                  <a:lnTo>
                    <a:pt x="219" y="1860"/>
                  </a:lnTo>
                  <a:lnTo>
                    <a:pt x="226" y="1858"/>
                  </a:lnTo>
                  <a:lnTo>
                    <a:pt x="232" y="1854"/>
                  </a:lnTo>
                  <a:lnTo>
                    <a:pt x="232" y="1821"/>
                  </a:lnTo>
                  <a:lnTo>
                    <a:pt x="232" y="1788"/>
                  </a:lnTo>
                  <a:lnTo>
                    <a:pt x="228" y="1758"/>
                  </a:lnTo>
                  <a:lnTo>
                    <a:pt x="222" y="1728"/>
                  </a:lnTo>
                  <a:lnTo>
                    <a:pt x="224" y="1686"/>
                  </a:lnTo>
                  <a:lnTo>
                    <a:pt x="232" y="1686"/>
                  </a:lnTo>
                  <a:lnTo>
                    <a:pt x="245" y="1721"/>
                  </a:lnTo>
                  <a:lnTo>
                    <a:pt x="254" y="1758"/>
                  </a:lnTo>
                  <a:lnTo>
                    <a:pt x="267" y="1797"/>
                  </a:lnTo>
                  <a:lnTo>
                    <a:pt x="285" y="1832"/>
                  </a:lnTo>
                  <a:lnTo>
                    <a:pt x="289" y="1832"/>
                  </a:lnTo>
                  <a:lnTo>
                    <a:pt x="295" y="1830"/>
                  </a:lnTo>
                  <a:lnTo>
                    <a:pt x="300" y="1828"/>
                  </a:lnTo>
                  <a:lnTo>
                    <a:pt x="304" y="1823"/>
                  </a:lnTo>
                  <a:lnTo>
                    <a:pt x="304" y="1812"/>
                  </a:lnTo>
                  <a:lnTo>
                    <a:pt x="308" y="1804"/>
                  </a:lnTo>
                  <a:lnTo>
                    <a:pt x="308" y="1793"/>
                  </a:lnTo>
                  <a:lnTo>
                    <a:pt x="298" y="1784"/>
                  </a:lnTo>
                  <a:lnTo>
                    <a:pt x="308" y="1775"/>
                  </a:lnTo>
                  <a:lnTo>
                    <a:pt x="311" y="1732"/>
                  </a:lnTo>
                  <a:lnTo>
                    <a:pt x="302" y="1689"/>
                  </a:lnTo>
                  <a:lnTo>
                    <a:pt x="295" y="1645"/>
                  </a:lnTo>
                  <a:lnTo>
                    <a:pt x="293" y="1602"/>
                  </a:lnTo>
                  <a:lnTo>
                    <a:pt x="306" y="1626"/>
                  </a:lnTo>
                  <a:lnTo>
                    <a:pt x="317" y="1650"/>
                  </a:lnTo>
                  <a:lnTo>
                    <a:pt x="326" y="1676"/>
                  </a:lnTo>
                  <a:lnTo>
                    <a:pt x="332" y="1702"/>
                  </a:lnTo>
                  <a:lnTo>
                    <a:pt x="337" y="1728"/>
                  </a:lnTo>
                  <a:lnTo>
                    <a:pt x="343" y="1754"/>
                  </a:lnTo>
                  <a:lnTo>
                    <a:pt x="350" y="1780"/>
                  </a:lnTo>
                  <a:lnTo>
                    <a:pt x="358" y="1806"/>
                  </a:lnTo>
                  <a:lnTo>
                    <a:pt x="363" y="1806"/>
                  </a:lnTo>
                  <a:lnTo>
                    <a:pt x="367" y="1804"/>
                  </a:lnTo>
                  <a:lnTo>
                    <a:pt x="371" y="1801"/>
                  </a:lnTo>
                  <a:lnTo>
                    <a:pt x="376" y="1799"/>
                  </a:lnTo>
                  <a:lnTo>
                    <a:pt x="378" y="1749"/>
                  </a:lnTo>
                  <a:lnTo>
                    <a:pt x="382" y="1704"/>
                  </a:lnTo>
                  <a:lnTo>
                    <a:pt x="384" y="1656"/>
                  </a:lnTo>
                  <a:lnTo>
                    <a:pt x="387" y="1608"/>
                  </a:lnTo>
                  <a:lnTo>
                    <a:pt x="389" y="1593"/>
                  </a:lnTo>
                  <a:lnTo>
                    <a:pt x="384" y="1580"/>
                  </a:lnTo>
                  <a:lnTo>
                    <a:pt x="382" y="1567"/>
                  </a:lnTo>
                  <a:lnTo>
                    <a:pt x="387" y="1554"/>
                  </a:lnTo>
                  <a:lnTo>
                    <a:pt x="404" y="1589"/>
                  </a:lnTo>
                  <a:lnTo>
                    <a:pt x="413" y="1624"/>
                  </a:lnTo>
                  <a:lnTo>
                    <a:pt x="417" y="1658"/>
                  </a:lnTo>
                  <a:lnTo>
                    <a:pt x="424" y="1697"/>
                  </a:lnTo>
                  <a:lnTo>
                    <a:pt x="424" y="1715"/>
                  </a:lnTo>
                  <a:lnTo>
                    <a:pt x="424" y="1734"/>
                  </a:lnTo>
                  <a:lnTo>
                    <a:pt x="428" y="1754"/>
                  </a:lnTo>
                  <a:lnTo>
                    <a:pt x="437" y="1773"/>
                  </a:lnTo>
                  <a:lnTo>
                    <a:pt x="456" y="1749"/>
                  </a:lnTo>
                  <a:lnTo>
                    <a:pt x="465" y="1691"/>
                  </a:lnTo>
                  <a:lnTo>
                    <a:pt x="463" y="1634"/>
                  </a:lnTo>
                  <a:lnTo>
                    <a:pt x="454" y="1578"/>
                  </a:lnTo>
                  <a:lnTo>
                    <a:pt x="441" y="1521"/>
                  </a:lnTo>
                  <a:lnTo>
                    <a:pt x="445" y="1519"/>
                  </a:lnTo>
                  <a:lnTo>
                    <a:pt x="447" y="1515"/>
                  </a:lnTo>
                  <a:lnTo>
                    <a:pt x="452" y="1513"/>
                  </a:lnTo>
                  <a:lnTo>
                    <a:pt x="456" y="1513"/>
                  </a:lnTo>
                  <a:lnTo>
                    <a:pt x="476" y="1567"/>
                  </a:lnTo>
                  <a:lnTo>
                    <a:pt x="487" y="1624"/>
                  </a:lnTo>
                  <a:lnTo>
                    <a:pt x="495" y="1680"/>
                  </a:lnTo>
                  <a:lnTo>
                    <a:pt x="506" y="1734"/>
                  </a:lnTo>
                  <a:lnTo>
                    <a:pt x="513" y="1736"/>
                  </a:lnTo>
                  <a:lnTo>
                    <a:pt x="519" y="1734"/>
                  </a:lnTo>
                  <a:lnTo>
                    <a:pt x="526" y="1730"/>
                  </a:lnTo>
                  <a:lnTo>
                    <a:pt x="530" y="1723"/>
                  </a:lnTo>
                  <a:lnTo>
                    <a:pt x="532" y="1704"/>
                  </a:lnTo>
                  <a:lnTo>
                    <a:pt x="536" y="1682"/>
                  </a:lnTo>
                  <a:lnTo>
                    <a:pt x="536" y="1660"/>
                  </a:lnTo>
                  <a:lnTo>
                    <a:pt x="532" y="1639"/>
                  </a:lnTo>
                  <a:lnTo>
                    <a:pt x="541" y="1630"/>
                  </a:lnTo>
                  <a:lnTo>
                    <a:pt x="534" y="1584"/>
                  </a:lnTo>
                  <a:lnTo>
                    <a:pt x="521" y="1541"/>
                  </a:lnTo>
                  <a:lnTo>
                    <a:pt x="513" y="1498"/>
                  </a:lnTo>
                  <a:lnTo>
                    <a:pt x="510" y="1454"/>
                  </a:lnTo>
                  <a:lnTo>
                    <a:pt x="521" y="1469"/>
                  </a:lnTo>
                  <a:lnTo>
                    <a:pt x="526" y="1489"/>
                  </a:lnTo>
                  <a:lnTo>
                    <a:pt x="530" y="1508"/>
                  </a:lnTo>
                  <a:lnTo>
                    <a:pt x="541" y="1526"/>
                  </a:lnTo>
                  <a:lnTo>
                    <a:pt x="552" y="1574"/>
                  </a:lnTo>
                  <a:lnTo>
                    <a:pt x="563" y="1617"/>
                  </a:lnTo>
                  <a:lnTo>
                    <a:pt x="573" y="1663"/>
                  </a:lnTo>
                  <a:lnTo>
                    <a:pt x="586" y="1710"/>
                  </a:lnTo>
                  <a:lnTo>
                    <a:pt x="602" y="1706"/>
                  </a:lnTo>
                  <a:lnTo>
                    <a:pt x="610" y="1693"/>
                  </a:lnTo>
                  <a:lnTo>
                    <a:pt x="615" y="1673"/>
                  </a:lnTo>
                  <a:lnTo>
                    <a:pt x="617" y="1658"/>
                  </a:lnTo>
                  <a:lnTo>
                    <a:pt x="606" y="1597"/>
                  </a:lnTo>
                  <a:lnTo>
                    <a:pt x="599" y="1535"/>
                  </a:lnTo>
                  <a:lnTo>
                    <a:pt x="591" y="1474"/>
                  </a:lnTo>
                  <a:lnTo>
                    <a:pt x="576" y="1413"/>
                  </a:lnTo>
                  <a:lnTo>
                    <a:pt x="578" y="1413"/>
                  </a:lnTo>
                  <a:lnTo>
                    <a:pt x="582" y="1411"/>
                  </a:lnTo>
                  <a:lnTo>
                    <a:pt x="584" y="1409"/>
                  </a:lnTo>
                  <a:lnTo>
                    <a:pt x="589" y="1409"/>
                  </a:lnTo>
                  <a:lnTo>
                    <a:pt x="597" y="1415"/>
                  </a:lnTo>
                  <a:lnTo>
                    <a:pt x="595" y="1419"/>
                  </a:lnTo>
                  <a:lnTo>
                    <a:pt x="602" y="1450"/>
                  </a:lnTo>
                  <a:lnTo>
                    <a:pt x="610" y="1478"/>
                  </a:lnTo>
                  <a:lnTo>
                    <a:pt x="621" y="1506"/>
                  </a:lnTo>
                  <a:lnTo>
                    <a:pt x="632" y="1535"/>
                  </a:lnTo>
                  <a:lnTo>
                    <a:pt x="641" y="1563"/>
                  </a:lnTo>
                  <a:lnTo>
                    <a:pt x="649" y="1591"/>
                  </a:lnTo>
                  <a:lnTo>
                    <a:pt x="656" y="1621"/>
                  </a:lnTo>
                  <a:lnTo>
                    <a:pt x="660" y="1652"/>
                  </a:lnTo>
                  <a:lnTo>
                    <a:pt x="667" y="1660"/>
                  </a:lnTo>
                  <a:lnTo>
                    <a:pt x="669" y="1673"/>
                  </a:lnTo>
                  <a:lnTo>
                    <a:pt x="675" y="1680"/>
                  </a:lnTo>
                  <a:lnTo>
                    <a:pt x="689" y="1678"/>
                  </a:lnTo>
                  <a:lnTo>
                    <a:pt x="695" y="1673"/>
                  </a:lnTo>
                  <a:lnTo>
                    <a:pt x="695" y="1667"/>
                  </a:lnTo>
                  <a:lnTo>
                    <a:pt x="691" y="1663"/>
                  </a:lnTo>
                  <a:lnTo>
                    <a:pt x="689" y="1656"/>
                  </a:lnTo>
                  <a:lnTo>
                    <a:pt x="695" y="1615"/>
                  </a:lnTo>
                  <a:lnTo>
                    <a:pt x="695" y="1576"/>
                  </a:lnTo>
                  <a:lnTo>
                    <a:pt x="691" y="1539"/>
                  </a:lnTo>
                  <a:lnTo>
                    <a:pt x="682" y="1502"/>
                  </a:lnTo>
                  <a:lnTo>
                    <a:pt x="671" y="1465"/>
                  </a:lnTo>
                  <a:lnTo>
                    <a:pt x="658" y="1430"/>
                  </a:lnTo>
                  <a:lnTo>
                    <a:pt x="649" y="1393"/>
                  </a:lnTo>
                  <a:lnTo>
                    <a:pt x="641" y="1357"/>
                  </a:lnTo>
                  <a:lnTo>
                    <a:pt x="643" y="1322"/>
                  </a:lnTo>
                  <a:lnTo>
                    <a:pt x="654" y="1344"/>
                  </a:lnTo>
                  <a:lnTo>
                    <a:pt x="662" y="1365"/>
                  </a:lnTo>
                  <a:lnTo>
                    <a:pt x="673" y="1387"/>
                  </a:lnTo>
                  <a:lnTo>
                    <a:pt x="682" y="1411"/>
                  </a:lnTo>
                  <a:lnTo>
                    <a:pt x="691" y="1435"/>
                  </a:lnTo>
                  <a:lnTo>
                    <a:pt x="697" y="1459"/>
                  </a:lnTo>
                  <a:lnTo>
                    <a:pt x="706" y="1485"/>
                  </a:lnTo>
                  <a:lnTo>
                    <a:pt x="712" y="1511"/>
                  </a:lnTo>
                  <a:lnTo>
                    <a:pt x="743" y="1647"/>
                  </a:lnTo>
                  <a:lnTo>
                    <a:pt x="754" y="1656"/>
                  </a:lnTo>
                  <a:lnTo>
                    <a:pt x="769" y="1643"/>
                  </a:lnTo>
                  <a:lnTo>
                    <a:pt x="769" y="1628"/>
                  </a:lnTo>
                  <a:lnTo>
                    <a:pt x="762" y="1610"/>
                  </a:lnTo>
                  <a:lnTo>
                    <a:pt x="758" y="1593"/>
                  </a:lnTo>
                  <a:lnTo>
                    <a:pt x="754" y="1541"/>
                  </a:lnTo>
                  <a:lnTo>
                    <a:pt x="745" y="1487"/>
                  </a:lnTo>
                  <a:lnTo>
                    <a:pt x="734" y="1435"/>
                  </a:lnTo>
                  <a:lnTo>
                    <a:pt x="723" y="1383"/>
                  </a:lnTo>
                  <a:lnTo>
                    <a:pt x="730" y="1374"/>
                  </a:lnTo>
                  <a:lnTo>
                    <a:pt x="702" y="1268"/>
                  </a:lnTo>
                  <a:lnTo>
                    <a:pt x="710" y="1272"/>
                  </a:lnTo>
                  <a:lnTo>
                    <a:pt x="719" y="1281"/>
                  </a:lnTo>
                  <a:lnTo>
                    <a:pt x="723" y="1289"/>
                  </a:lnTo>
                  <a:lnTo>
                    <a:pt x="728" y="1300"/>
                  </a:lnTo>
                  <a:lnTo>
                    <a:pt x="747" y="1341"/>
                  </a:lnTo>
                  <a:lnTo>
                    <a:pt x="758" y="1385"/>
                  </a:lnTo>
                  <a:lnTo>
                    <a:pt x="765" y="1428"/>
                  </a:lnTo>
                  <a:lnTo>
                    <a:pt x="773" y="1474"/>
                  </a:lnTo>
                  <a:lnTo>
                    <a:pt x="782" y="1482"/>
                  </a:lnTo>
                  <a:lnTo>
                    <a:pt x="786" y="1491"/>
                  </a:lnTo>
                  <a:lnTo>
                    <a:pt x="788" y="1502"/>
                  </a:lnTo>
                  <a:lnTo>
                    <a:pt x="793" y="1513"/>
                  </a:lnTo>
                  <a:lnTo>
                    <a:pt x="841" y="1515"/>
                  </a:lnTo>
                  <a:lnTo>
                    <a:pt x="886" y="1511"/>
                  </a:lnTo>
                  <a:lnTo>
                    <a:pt x="930" y="1502"/>
                  </a:lnTo>
                  <a:lnTo>
                    <a:pt x="969" y="1491"/>
                  </a:lnTo>
                  <a:lnTo>
                    <a:pt x="1010" y="1476"/>
                  </a:lnTo>
                  <a:lnTo>
                    <a:pt x="1047" y="1456"/>
                  </a:lnTo>
                  <a:lnTo>
                    <a:pt x="1082" y="1435"/>
                  </a:lnTo>
                  <a:lnTo>
                    <a:pt x="1116" y="1411"/>
                  </a:lnTo>
                  <a:lnTo>
                    <a:pt x="1147" y="1385"/>
                  </a:lnTo>
                  <a:lnTo>
                    <a:pt x="1177" y="1357"/>
                  </a:lnTo>
                  <a:lnTo>
                    <a:pt x="1208" y="1326"/>
                  </a:lnTo>
                  <a:lnTo>
                    <a:pt x="1234" y="1296"/>
                  </a:lnTo>
                  <a:lnTo>
                    <a:pt x="1260" y="1263"/>
                  </a:lnTo>
                  <a:lnTo>
                    <a:pt x="1284" y="1231"/>
                  </a:lnTo>
                  <a:lnTo>
                    <a:pt x="1308" y="1198"/>
                  </a:lnTo>
                  <a:lnTo>
                    <a:pt x="1329" y="1166"/>
                  </a:lnTo>
                  <a:lnTo>
                    <a:pt x="1464" y="1064"/>
                  </a:lnTo>
                  <a:lnTo>
                    <a:pt x="1481" y="1059"/>
                  </a:lnTo>
                  <a:lnTo>
                    <a:pt x="1512" y="1035"/>
                  </a:lnTo>
                  <a:lnTo>
                    <a:pt x="1549" y="1011"/>
                  </a:lnTo>
                  <a:lnTo>
                    <a:pt x="1586" y="988"/>
                  </a:lnTo>
                  <a:lnTo>
                    <a:pt x="1620" y="962"/>
                  </a:lnTo>
                  <a:lnTo>
                    <a:pt x="1653" y="935"/>
                  </a:lnTo>
                  <a:lnTo>
                    <a:pt x="1677" y="905"/>
                  </a:lnTo>
                  <a:lnTo>
                    <a:pt x="1688" y="870"/>
                  </a:lnTo>
                  <a:lnTo>
                    <a:pt x="1688" y="831"/>
                  </a:lnTo>
                  <a:lnTo>
                    <a:pt x="1672" y="818"/>
                  </a:lnTo>
                  <a:lnTo>
                    <a:pt x="1657" y="810"/>
                  </a:lnTo>
                  <a:lnTo>
                    <a:pt x="1638" y="803"/>
                  </a:lnTo>
                  <a:lnTo>
                    <a:pt x="1618" y="799"/>
                  </a:lnTo>
                  <a:lnTo>
                    <a:pt x="1596" y="799"/>
                  </a:lnTo>
                  <a:lnTo>
                    <a:pt x="1577" y="799"/>
                  </a:lnTo>
                  <a:lnTo>
                    <a:pt x="1555" y="801"/>
                  </a:lnTo>
                  <a:lnTo>
                    <a:pt x="1536" y="805"/>
                  </a:lnTo>
                  <a:lnTo>
                    <a:pt x="1501" y="814"/>
                  </a:lnTo>
                  <a:lnTo>
                    <a:pt x="1470" y="827"/>
                  </a:lnTo>
                  <a:lnTo>
                    <a:pt x="1440" y="842"/>
                  </a:lnTo>
                  <a:lnTo>
                    <a:pt x="1412" y="860"/>
                  </a:lnTo>
                  <a:lnTo>
                    <a:pt x="1384" y="879"/>
                  </a:lnTo>
                  <a:lnTo>
                    <a:pt x="1357" y="899"/>
                  </a:lnTo>
                  <a:lnTo>
                    <a:pt x="1331" y="920"/>
                  </a:lnTo>
                  <a:lnTo>
                    <a:pt x="1308" y="942"/>
                  </a:lnTo>
                  <a:lnTo>
                    <a:pt x="1281" y="964"/>
                  </a:lnTo>
                  <a:lnTo>
                    <a:pt x="1255" y="983"/>
                  </a:lnTo>
                  <a:lnTo>
                    <a:pt x="1227" y="1005"/>
                  </a:lnTo>
                  <a:lnTo>
                    <a:pt x="1201" y="1022"/>
                  </a:lnTo>
                  <a:lnTo>
                    <a:pt x="1171" y="1040"/>
                  </a:lnTo>
                  <a:lnTo>
                    <a:pt x="1140" y="1053"/>
                  </a:lnTo>
                  <a:lnTo>
                    <a:pt x="1106" y="1064"/>
                  </a:lnTo>
                  <a:lnTo>
                    <a:pt x="1071" y="1072"/>
                  </a:lnTo>
                  <a:lnTo>
                    <a:pt x="1047" y="1081"/>
                  </a:lnTo>
                  <a:lnTo>
                    <a:pt x="1021" y="1085"/>
                  </a:lnTo>
                  <a:lnTo>
                    <a:pt x="995" y="1090"/>
                  </a:lnTo>
                  <a:lnTo>
                    <a:pt x="969" y="1087"/>
                  </a:lnTo>
                  <a:lnTo>
                    <a:pt x="943" y="1087"/>
                  </a:lnTo>
                  <a:lnTo>
                    <a:pt x="917" y="1083"/>
                  </a:lnTo>
                  <a:lnTo>
                    <a:pt x="890" y="1079"/>
                  </a:lnTo>
                  <a:lnTo>
                    <a:pt x="864" y="1072"/>
                  </a:lnTo>
                  <a:lnTo>
                    <a:pt x="858" y="1064"/>
                  </a:lnTo>
                  <a:lnTo>
                    <a:pt x="858" y="1055"/>
                  </a:lnTo>
                  <a:lnTo>
                    <a:pt x="860" y="1046"/>
                  </a:lnTo>
                  <a:lnTo>
                    <a:pt x="864" y="1037"/>
                  </a:lnTo>
                  <a:lnTo>
                    <a:pt x="871" y="1037"/>
                  </a:lnTo>
                  <a:lnTo>
                    <a:pt x="875" y="1040"/>
                  </a:lnTo>
                  <a:lnTo>
                    <a:pt x="880" y="1044"/>
                  </a:lnTo>
                  <a:lnTo>
                    <a:pt x="884" y="1048"/>
                  </a:lnTo>
                  <a:lnTo>
                    <a:pt x="895" y="1027"/>
                  </a:lnTo>
                  <a:lnTo>
                    <a:pt x="893" y="1003"/>
                  </a:lnTo>
                  <a:lnTo>
                    <a:pt x="886" y="981"/>
                  </a:lnTo>
                  <a:lnTo>
                    <a:pt x="884" y="959"/>
                  </a:lnTo>
                  <a:lnTo>
                    <a:pt x="890" y="975"/>
                  </a:lnTo>
                  <a:lnTo>
                    <a:pt x="906" y="988"/>
                  </a:lnTo>
                  <a:lnTo>
                    <a:pt x="917" y="1003"/>
                  </a:lnTo>
                  <a:lnTo>
                    <a:pt x="921" y="1020"/>
                  </a:lnTo>
                  <a:lnTo>
                    <a:pt x="938" y="988"/>
                  </a:lnTo>
                  <a:lnTo>
                    <a:pt x="943" y="953"/>
                  </a:lnTo>
                  <a:lnTo>
                    <a:pt x="934" y="918"/>
                  </a:lnTo>
                  <a:lnTo>
                    <a:pt x="919" y="886"/>
                  </a:lnTo>
                  <a:lnTo>
                    <a:pt x="923" y="881"/>
                  </a:lnTo>
                  <a:lnTo>
                    <a:pt x="930" y="883"/>
                  </a:lnTo>
                  <a:lnTo>
                    <a:pt x="936" y="888"/>
                  </a:lnTo>
                  <a:lnTo>
                    <a:pt x="940" y="892"/>
                  </a:lnTo>
                  <a:lnTo>
                    <a:pt x="956" y="909"/>
                  </a:lnTo>
                  <a:lnTo>
                    <a:pt x="962" y="929"/>
                  </a:lnTo>
                  <a:lnTo>
                    <a:pt x="967" y="951"/>
                  </a:lnTo>
                  <a:lnTo>
                    <a:pt x="975" y="970"/>
                  </a:lnTo>
                  <a:lnTo>
                    <a:pt x="990" y="944"/>
                  </a:lnTo>
                  <a:lnTo>
                    <a:pt x="988" y="914"/>
                  </a:lnTo>
                  <a:lnTo>
                    <a:pt x="980" y="881"/>
                  </a:lnTo>
                  <a:lnTo>
                    <a:pt x="971" y="853"/>
                  </a:lnTo>
                  <a:lnTo>
                    <a:pt x="988" y="862"/>
                  </a:lnTo>
                  <a:lnTo>
                    <a:pt x="1003" y="875"/>
                  </a:lnTo>
                  <a:lnTo>
                    <a:pt x="1012" y="888"/>
                  </a:lnTo>
                  <a:lnTo>
                    <a:pt x="1021" y="903"/>
                  </a:lnTo>
                  <a:lnTo>
                    <a:pt x="1027" y="918"/>
                  </a:lnTo>
                  <a:lnTo>
                    <a:pt x="1032" y="935"/>
                  </a:lnTo>
                  <a:lnTo>
                    <a:pt x="1038" y="948"/>
                  </a:lnTo>
                  <a:lnTo>
                    <a:pt x="1047" y="962"/>
                  </a:lnTo>
                  <a:lnTo>
                    <a:pt x="1069" y="948"/>
                  </a:lnTo>
                  <a:lnTo>
                    <a:pt x="1071" y="927"/>
                  </a:lnTo>
                  <a:lnTo>
                    <a:pt x="1066" y="901"/>
                  </a:lnTo>
                  <a:lnTo>
                    <a:pt x="1073" y="879"/>
                  </a:lnTo>
                  <a:lnTo>
                    <a:pt x="1077" y="870"/>
                  </a:lnTo>
                  <a:lnTo>
                    <a:pt x="1079" y="860"/>
                  </a:lnTo>
                  <a:lnTo>
                    <a:pt x="1079" y="851"/>
                  </a:lnTo>
                  <a:lnTo>
                    <a:pt x="1079" y="840"/>
                  </a:lnTo>
                  <a:lnTo>
                    <a:pt x="1088" y="844"/>
                  </a:lnTo>
                  <a:lnTo>
                    <a:pt x="1095" y="853"/>
                  </a:lnTo>
                  <a:lnTo>
                    <a:pt x="1097" y="866"/>
                  </a:lnTo>
                  <a:lnTo>
                    <a:pt x="1103" y="875"/>
                  </a:lnTo>
                  <a:lnTo>
                    <a:pt x="1106" y="890"/>
                  </a:lnTo>
                  <a:lnTo>
                    <a:pt x="1110" y="907"/>
                  </a:lnTo>
                  <a:lnTo>
                    <a:pt x="1114" y="925"/>
                  </a:lnTo>
                  <a:lnTo>
                    <a:pt x="1116" y="940"/>
                  </a:lnTo>
                  <a:lnTo>
                    <a:pt x="1136" y="914"/>
                  </a:lnTo>
                  <a:lnTo>
                    <a:pt x="1145" y="879"/>
                  </a:lnTo>
                  <a:lnTo>
                    <a:pt x="1142" y="846"/>
                  </a:lnTo>
                  <a:lnTo>
                    <a:pt x="1132" y="814"/>
                  </a:lnTo>
                  <a:lnTo>
                    <a:pt x="1132" y="807"/>
                  </a:lnTo>
                  <a:lnTo>
                    <a:pt x="1134" y="803"/>
                  </a:lnTo>
                  <a:lnTo>
                    <a:pt x="1136" y="797"/>
                  </a:lnTo>
                  <a:lnTo>
                    <a:pt x="1138" y="792"/>
                  </a:lnTo>
                  <a:lnTo>
                    <a:pt x="1151" y="797"/>
                  </a:lnTo>
                  <a:lnTo>
                    <a:pt x="1160" y="807"/>
                  </a:lnTo>
                  <a:lnTo>
                    <a:pt x="1164" y="820"/>
                  </a:lnTo>
                  <a:lnTo>
                    <a:pt x="1166" y="833"/>
                  </a:lnTo>
                  <a:lnTo>
                    <a:pt x="1166" y="851"/>
                  </a:lnTo>
                  <a:lnTo>
                    <a:pt x="1166" y="866"/>
                  </a:lnTo>
                  <a:lnTo>
                    <a:pt x="1171" y="881"/>
                  </a:lnTo>
                  <a:lnTo>
                    <a:pt x="1179" y="892"/>
                  </a:lnTo>
                  <a:lnTo>
                    <a:pt x="1192" y="860"/>
                  </a:lnTo>
                  <a:lnTo>
                    <a:pt x="1199" y="823"/>
                  </a:lnTo>
                  <a:lnTo>
                    <a:pt x="1199" y="788"/>
                  </a:lnTo>
                  <a:lnTo>
                    <a:pt x="1199" y="753"/>
                  </a:lnTo>
                  <a:lnTo>
                    <a:pt x="1225" y="771"/>
                  </a:lnTo>
                  <a:lnTo>
                    <a:pt x="1234" y="797"/>
                  </a:lnTo>
                  <a:lnTo>
                    <a:pt x="1236" y="825"/>
                  </a:lnTo>
                  <a:lnTo>
                    <a:pt x="1242" y="849"/>
                  </a:lnTo>
                  <a:lnTo>
                    <a:pt x="1262" y="818"/>
                  </a:lnTo>
                  <a:lnTo>
                    <a:pt x="1266" y="779"/>
                  </a:lnTo>
                  <a:lnTo>
                    <a:pt x="1264" y="740"/>
                  </a:lnTo>
                  <a:lnTo>
                    <a:pt x="1262" y="703"/>
                  </a:lnTo>
                  <a:lnTo>
                    <a:pt x="1288" y="736"/>
                  </a:lnTo>
                  <a:lnTo>
                    <a:pt x="1301" y="775"/>
                  </a:lnTo>
                  <a:lnTo>
                    <a:pt x="1303" y="818"/>
                  </a:lnTo>
                  <a:lnTo>
                    <a:pt x="1299" y="860"/>
                  </a:lnTo>
                  <a:lnTo>
                    <a:pt x="1305" y="860"/>
                  </a:lnTo>
                  <a:lnTo>
                    <a:pt x="1310" y="857"/>
                  </a:lnTo>
                  <a:lnTo>
                    <a:pt x="1314" y="853"/>
                  </a:lnTo>
                  <a:lnTo>
                    <a:pt x="1318" y="849"/>
                  </a:lnTo>
                  <a:lnTo>
                    <a:pt x="1349" y="755"/>
                  </a:lnTo>
                  <a:lnTo>
                    <a:pt x="1360" y="777"/>
                  </a:lnTo>
                  <a:lnTo>
                    <a:pt x="1360" y="799"/>
                  </a:lnTo>
                  <a:lnTo>
                    <a:pt x="1355" y="823"/>
                  </a:lnTo>
                  <a:lnTo>
                    <a:pt x="1357" y="846"/>
                  </a:lnTo>
                  <a:lnTo>
                    <a:pt x="1368" y="836"/>
                  </a:lnTo>
                  <a:lnTo>
                    <a:pt x="1377" y="825"/>
                  </a:lnTo>
                  <a:lnTo>
                    <a:pt x="1386" y="812"/>
                  </a:lnTo>
                  <a:lnTo>
                    <a:pt x="1394" y="801"/>
                  </a:lnTo>
                  <a:lnTo>
                    <a:pt x="1403" y="788"/>
                  </a:lnTo>
                  <a:lnTo>
                    <a:pt x="1410" y="775"/>
                  </a:lnTo>
                  <a:lnTo>
                    <a:pt x="1416" y="762"/>
                  </a:lnTo>
                  <a:lnTo>
                    <a:pt x="1423" y="749"/>
                  </a:lnTo>
                  <a:lnTo>
                    <a:pt x="1433" y="749"/>
                  </a:lnTo>
                  <a:lnTo>
                    <a:pt x="1440" y="794"/>
                  </a:lnTo>
                  <a:lnTo>
                    <a:pt x="1453" y="788"/>
                  </a:lnTo>
                  <a:lnTo>
                    <a:pt x="1464" y="784"/>
                  </a:lnTo>
                  <a:lnTo>
                    <a:pt x="1477" y="777"/>
                  </a:lnTo>
                  <a:lnTo>
                    <a:pt x="1490" y="773"/>
                  </a:lnTo>
                  <a:lnTo>
                    <a:pt x="1503" y="768"/>
                  </a:lnTo>
                  <a:lnTo>
                    <a:pt x="1516" y="764"/>
                  </a:lnTo>
                  <a:lnTo>
                    <a:pt x="1529" y="762"/>
                  </a:lnTo>
                  <a:lnTo>
                    <a:pt x="1542" y="760"/>
                  </a:lnTo>
                  <a:lnTo>
                    <a:pt x="1514" y="744"/>
                  </a:lnTo>
                  <a:lnTo>
                    <a:pt x="1486" y="729"/>
                  </a:lnTo>
                  <a:lnTo>
                    <a:pt x="1457" y="716"/>
                  </a:lnTo>
                  <a:lnTo>
                    <a:pt x="1427" y="701"/>
                  </a:lnTo>
                  <a:lnTo>
                    <a:pt x="1397" y="686"/>
                  </a:lnTo>
                  <a:lnTo>
                    <a:pt x="1366" y="671"/>
                  </a:lnTo>
                  <a:lnTo>
                    <a:pt x="1338" y="655"/>
                  </a:lnTo>
                  <a:lnTo>
                    <a:pt x="1310" y="636"/>
                  </a:lnTo>
                  <a:lnTo>
                    <a:pt x="1299" y="634"/>
                  </a:lnTo>
                  <a:lnTo>
                    <a:pt x="1288" y="632"/>
                  </a:lnTo>
                  <a:lnTo>
                    <a:pt x="1275" y="629"/>
                  </a:lnTo>
                  <a:lnTo>
                    <a:pt x="1264" y="627"/>
                  </a:lnTo>
                  <a:lnTo>
                    <a:pt x="1253" y="627"/>
                  </a:lnTo>
                  <a:lnTo>
                    <a:pt x="1240" y="627"/>
                  </a:lnTo>
                  <a:lnTo>
                    <a:pt x="1229" y="627"/>
                  </a:lnTo>
                  <a:lnTo>
                    <a:pt x="1218" y="627"/>
                  </a:lnTo>
                  <a:lnTo>
                    <a:pt x="1197" y="636"/>
                  </a:lnTo>
                  <a:lnTo>
                    <a:pt x="1175" y="645"/>
                  </a:lnTo>
                  <a:lnTo>
                    <a:pt x="1153" y="653"/>
                  </a:lnTo>
                  <a:lnTo>
                    <a:pt x="1129" y="664"/>
                  </a:lnTo>
                  <a:lnTo>
                    <a:pt x="1108" y="673"/>
                  </a:lnTo>
                  <a:lnTo>
                    <a:pt x="1086" y="682"/>
                  </a:lnTo>
                  <a:lnTo>
                    <a:pt x="1064" y="690"/>
                  </a:lnTo>
                  <a:lnTo>
                    <a:pt x="1043" y="699"/>
                  </a:lnTo>
                  <a:lnTo>
                    <a:pt x="1019" y="708"/>
                  </a:lnTo>
                  <a:lnTo>
                    <a:pt x="997" y="714"/>
                  </a:lnTo>
                  <a:lnTo>
                    <a:pt x="975" y="723"/>
                  </a:lnTo>
                  <a:lnTo>
                    <a:pt x="951" y="731"/>
                  </a:lnTo>
                  <a:lnTo>
                    <a:pt x="930" y="738"/>
                  </a:lnTo>
                  <a:lnTo>
                    <a:pt x="906" y="747"/>
                  </a:lnTo>
                  <a:lnTo>
                    <a:pt x="884" y="753"/>
                  </a:lnTo>
                  <a:lnTo>
                    <a:pt x="860" y="760"/>
                  </a:lnTo>
                  <a:lnTo>
                    <a:pt x="851" y="766"/>
                  </a:lnTo>
                  <a:lnTo>
                    <a:pt x="841" y="771"/>
                  </a:lnTo>
                  <a:lnTo>
                    <a:pt x="830" y="773"/>
                  </a:lnTo>
                  <a:lnTo>
                    <a:pt x="819" y="775"/>
                  </a:lnTo>
                  <a:lnTo>
                    <a:pt x="806" y="777"/>
                  </a:lnTo>
                  <a:lnTo>
                    <a:pt x="795" y="779"/>
                  </a:lnTo>
                  <a:lnTo>
                    <a:pt x="784" y="781"/>
                  </a:lnTo>
                  <a:lnTo>
                    <a:pt x="773" y="784"/>
                  </a:lnTo>
                  <a:lnTo>
                    <a:pt x="738" y="812"/>
                  </a:lnTo>
                  <a:lnTo>
                    <a:pt x="708" y="842"/>
                  </a:lnTo>
                  <a:lnTo>
                    <a:pt x="680" y="875"/>
                  </a:lnTo>
                  <a:lnTo>
                    <a:pt x="654" y="905"/>
                  </a:lnTo>
                  <a:lnTo>
                    <a:pt x="628" y="938"/>
                  </a:lnTo>
                  <a:lnTo>
                    <a:pt x="606" y="972"/>
                  </a:lnTo>
                  <a:lnTo>
                    <a:pt x="582" y="1005"/>
                  </a:lnTo>
                  <a:lnTo>
                    <a:pt x="563" y="1040"/>
                  </a:lnTo>
                  <a:lnTo>
                    <a:pt x="541" y="1074"/>
                  </a:lnTo>
                  <a:lnTo>
                    <a:pt x="521" y="1107"/>
                  </a:lnTo>
                  <a:lnTo>
                    <a:pt x="500" y="1142"/>
                  </a:lnTo>
                  <a:lnTo>
                    <a:pt x="480" y="1176"/>
                  </a:lnTo>
                  <a:lnTo>
                    <a:pt x="458" y="1209"/>
                  </a:lnTo>
                  <a:lnTo>
                    <a:pt x="434" y="1242"/>
                  </a:lnTo>
                  <a:lnTo>
                    <a:pt x="410" y="1274"/>
                  </a:lnTo>
                  <a:lnTo>
                    <a:pt x="384" y="1307"/>
                  </a:lnTo>
                  <a:lnTo>
                    <a:pt x="365" y="1326"/>
                  </a:lnTo>
                  <a:lnTo>
                    <a:pt x="343" y="1341"/>
                  </a:lnTo>
                  <a:lnTo>
                    <a:pt x="321" y="1359"/>
                  </a:lnTo>
                  <a:lnTo>
                    <a:pt x="300" y="1372"/>
                  </a:lnTo>
                  <a:lnTo>
                    <a:pt x="278" y="1387"/>
                  </a:lnTo>
                  <a:lnTo>
                    <a:pt x="254" y="1400"/>
                  </a:lnTo>
                  <a:lnTo>
                    <a:pt x="230" y="1411"/>
                  </a:lnTo>
                  <a:lnTo>
                    <a:pt x="206" y="1422"/>
                  </a:lnTo>
                  <a:lnTo>
                    <a:pt x="182" y="1430"/>
                  </a:lnTo>
                  <a:lnTo>
                    <a:pt x="156" y="1439"/>
                  </a:lnTo>
                  <a:lnTo>
                    <a:pt x="130" y="1448"/>
                  </a:lnTo>
                  <a:lnTo>
                    <a:pt x="106" y="1456"/>
                  </a:lnTo>
                  <a:lnTo>
                    <a:pt x="80" y="1463"/>
                  </a:lnTo>
                  <a:lnTo>
                    <a:pt x="54" y="1469"/>
                  </a:lnTo>
                  <a:lnTo>
                    <a:pt x="26" y="1474"/>
                  </a:lnTo>
                  <a:lnTo>
                    <a:pt x="0" y="1480"/>
                  </a:lnTo>
                  <a:lnTo>
                    <a:pt x="33" y="1472"/>
                  </a:lnTo>
                  <a:lnTo>
                    <a:pt x="65" y="1461"/>
                  </a:lnTo>
                  <a:lnTo>
                    <a:pt x="98" y="1450"/>
                  </a:lnTo>
                  <a:lnTo>
                    <a:pt x="130" y="1437"/>
                  </a:lnTo>
                  <a:lnTo>
                    <a:pt x="161" y="1424"/>
                  </a:lnTo>
                  <a:lnTo>
                    <a:pt x="191" y="1409"/>
                  </a:lnTo>
                  <a:lnTo>
                    <a:pt x="222" y="1393"/>
                  </a:lnTo>
                  <a:lnTo>
                    <a:pt x="252" y="1376"/>
                  </a:lnTo>
                  <a:lnTo>
                    <a:pt x="280" y="1357"/>
                  </a:lnTo>
                  <a:lnTo>
                    <a:pt x="306" y="1337"/>
                  </a:lnTo>
                  <a:lnTo>
                    <a:pt x="332" y="1317"/>
                  </a:lnTo>
                  <a:lnTo>
                    <a:pt x="358" y="1296"/>
                  </a:lnTo>
                  <a:lnTo>
                    <a:pt x="382" y="1272"/>
                  </a:lnTo>
                  <a:lnTo>
                    <a:pt x="404" y="1248"/>
                  </a:lnTo>
                  <a:lnTo>
                    <a:pt x="424" y="1222"/>
                  </a:lnTo>
                  <a:lnTo>
                    <a:pt x="441" y="1196"/>
                  </a:lnTo>
                  <a:lnTo>
                    <a:pt x="476" y="1139"/>
                  </a:lnTo>
                  <a:lnTo>
                    <a:pt x="508" y="1081"/>
                  </a:lnTo>
                  <a:lnTo>
                    <a:pt x="541" y="1022"/>
                  </a:lnTo>
                  <a:lnTo>
                    <a:pt x="576" y="966"/>
                  </a:lnTo>
                  <a:lnTo>
                    <a:pt x="612" y="909"/>
                  </a:lnTo>
                  <a:lnTo>
                    <a:pt x="656" y="857"/>
                  </a:lnTo>
                  <a:lnTo>
                    <a:pt x="708" y="810"/>
                  </a:lnTo>
                  <a:lnTo>
                    <a:pt x="767" y="768"/>
                  </a:lnTo>
                  <a:lnTo>
                    <a:pt x="791" y="760"/>
                  </a:lnTo>
                  <a:lnTo>
                    <a:pt x="814" y="751"/>
                  </a:lnTo>
                  <a:lnTo>
                    <a:pt x="838" y="744"/>
                  </a:lnTo>
                  <a:lnTo>
                    <a:pt x="862" y="738"/>
                  </a:lnTo>
                  <a:lnTo>
                    <a:pt x="886" y="729"/>
                  </a:lnTo>
                  <a:lnTo>
                    <a:pt x="910" y="721"/>
                  </a:lnTo>
                  <a:lnTo>
                    <a:pt x="934" y="712"/>
                  </a:lnTo>
                  <a:lnTo>
                    <a:pt x="956" y="701"/>
                  </a:lnTo>
                  <a:lnTo>
                    <a:pt x="967" y="701"/>
                  </a:lnTo>
                  <a:lnTo>
                    <a:pt x="975" y="699"/>
                  </a:lnTo>
                  <a:lnTo>
                    <a:pt x="984" y="695"/>
                  </a:lnTo>
                  <a:lnTo>
                    <a:pt x="990" y="688"/>
                  </a:lnTo>
                  <a:lnTo>
                    <a:pt x="1030" y="684"/>
                  </a:lnTo>
                  <a:lnTo>
                    <a:pt x="1066" y="673"/>
                  </a:lnTo>
                  <a:lnTo>
                    <a:pt x="1099" y="655"/>
                  </a:lnTo>
                  <a:lnTo>
                    <a:pt x="1134" y="638"/>
                  </a:lnTo>
                  <a:lnTo>
                    <a:pt x="1166" y="621"/>
                  </a:lnTo>
                  <a:lnTo>
                    <a:pt x="1201" y="608"/>
                  </a:lnTo>
                  <a:lnTo>
                    <a:pt x="1238" y="599"/>
                  </a:lnTo>
                  <a:lnTo>
                    <a:pt x="1281" y="599"/>
                  </a:lnTo>
                  <a:lnTo>
                    <a:pt x="1290" y="608"/>
                  </a:lnTo>
                  <a:lnTo>
                    <a:pt x="1303" y="610"/>
                  </a:lnTo>
                  <a:lnTo>
                    <a:pt x="1316" y="610"/>
                  </a:lnTo>
                  <a:lnTo>
                    <a:pt x="1329" y="610"/>
                  </a:lnTo>
                  <a:lnTo>
                    <a:pt x="1360" y="634"/>
                  </a:lnTo>
                  <a:lnTo>
                    <a:pt x="1392" y="653"/>
                  </a:lnTo>
                  <a:lnTo>
                    <a:pt x="1427" y="671"/>
                  </a:lnTo>
                  <a:lnTo>
                    <a:pt x="1462" y="688"/>
                  </a:lnTo>
                  <a:lnTo>
                    <a:pt x="1496" y="703"/>
                  </a:lnTo>
                  <a:lnTo>
                    <a:pt x="1529" y="721"/>
                  </a:lnTo>
                  <a:lnTo>
                    <a:pt x="1559" y="742"/>
                  </a:lnTo>
                  <a:lnTo>
                    <a:pt x="1586" y="768"/>
                  </a:lnTo>
                  <a:lnTo>
                    <a:pt x="1605" y="771"/>
                  </a:lnTo>
                  <a:lnTo>
                    <a:pt x="1625" y="771"/>
                  </a:lnTo>
                  <a:lnTo>
                    <a:pt x="1642" y="766"/>
                  </a:lnTo>
                  <a:lnTo>
                    <a:pt x="1659" y="760"/>
                  </a:lnTo>
                  <a:lnTo>
                    <a:pt x="1679" y="753"/>
                  </a:lnTo>
                  <a:lnTo>
                    <a:pt x="1696" y="744"/>
                  </a:lnTo>
                  <a:lnTo>
                    <a:pt x="1714" y="738"/>
                  </a:lnTo>
                  <a:lnTo>
                    <a:pt x="1733" y="734"/>
                  </a:lnTo>
                  <a:lnTo>
                    <a:pt x="1779" y="718"/>
                  </a:lnTo>
                  <a:lnTo>
                    <a:pt x="1822" y="703"/>
                  </a:lnTo>
                  <a:lnTo>
                    <a:pt x="1868" y="686"/>
                  </a:lnTo>
                  <a:lnTo>
                    <a:pt x="1911" y="671"/>
                  </a:lnTo>
                  <a:lnTo>
                    <a:pt x="1955" y="653"/>
                  </a:lnTo>
                  <a:lnTo>
                    <a:pt x="1998" y="634"/>
                  </a:lnTo>
                  <a:lnTo>
                    <a:pt x="2039" y="616"/>
                  </a:lnTo>
                  <a:lnTo>
                    <a:pt x="2083" y="597"/>
                  </a:lnTo>
                  <a:lnTo>
                    <a:pt x="2124" y="580"/>
                  </a:lnTo>
                  <a:lnTo>
                    <a:pt x="2168" y="560"/>
                  </a:lnTo>
                  <a:lnTo>
                    <a:pt x="2209" y="543"/>
                  </a:lnTo>
                  <a:lnTo>
                    <a:pt x="2252" y="523"/>
                  </a:lnTo>
                  <a:lnTo>
                    <a:pt x="2294" y="504"/>
                  </a:lnTo>
                  <a:lnTo>
                    <a:pt x="2337" y="486"/>
                  </a:lnTo>
                  <a:lnTo>
                    <a:pt x="2378" y="467"/>
                  </a:lnTo>
                  <a:lnTo>
                    <a:pt x="2422" y="449"/>
                  </a:lnTo>
                  <a:lnTo>
                    <a:pt x="2448" y="441"/>
                  </a:lnTo>
                  <a:lnTo>
                    <a:pt x="2474" y="432"/>
                  </a:lnTo>
                  <a:lnTo>
                    <a:pt x="2500" y="423"/>
                  </a:lnTo>
                  <a:lnTo>
                    <a:pt x="2526" y="415"/>
                  </a:lnTo>
                  <a:lnTo>
                    <a:pt x="2552" y="406"/>
                  </a:lnTo>
                  <a:lnTo>
                    <a:pt x="2576" y="397"/>
                  </a:lnTo>
                  <a:lnTo>
                    <a:pt x="2602" y="386"/>
                  </a:lnTo>
                  <a:lnTo>
                    <a:pt x="2626" y="378"/>
                  </a:lnTo>
                  <a:lnTo>
                    <a:pt x="2641" y="369"/>
                  </a:lnTo>
                  <a:lnTo>
                    <a:pt x="2656" y="365"/>
                  </a:lnTo>
                  <a:lnTo>
                    <a:pt x="2674" y="360"/>
                  </a:lnTo>
                  <a:lnTo>
                    <a:pt x="2689" y="354"/>
                  </a:lnTo>
                  <a:lnTo>
                    <a:pt x="2739" y="330"/>
                  </a:lnTo>
                  <a:lnTo>
                    <a:pt x="2791" y="308"/>
                  </a:lnTo>
                  <a:lnTo>
                    <a:pt x="2841" y="284"/>
                  </a:lnTo>
                  <a:lnTo>
                    <a:pt x="2891" y="263"/>
                  </a:lnTo>
                  <a:lnTo>
                    <a:pt x="2943" y="239"/>
                  </a:lnTo>
                  <a:lnTo>
                    <a:pt x="2993" y="217"/>
                  </a:lnTo>
                  <a:lnTo>
                    <a:pt x="3045" y="195"/>
                  </a:lnTo>
                  <a:lnTo>
                    <a:pt x="3097" y="174"/>
                  </a:lnTo>
                  <a:lnTo>
                    <a:pt x="3147" y="150"/>
                  </a:lnTo>
                  <a:lnTo>
                    <a:pt x="3199" y="128"/>
                  </a:lnTo>
                  <a:lnTo>
                    <a:pt x="3249" y="106"/>
                  </a:lnTo>
                  <a:lnTo>
                    <a:pt x="3301" y="85"/>
                  </a:lnTo>
                  <a:lnTo>
                    <a:pt x="3351" y="63"/>
                  </a:lnTo>
                  <a:lnTo>
                    <a:pt x="3401" y="43"/>
                  </a:lnTo>
                  <a:lnTo>
                    <a:pt x="3453" y="22"/>
                  </a:lnTo>
                  <a:lnTo>
                    <a:pt x="3503" y="0"/>
                  </a:lnTo>
                  <a:lnTo>
                    <a:pt x="3525" y="4"/>
                  </a:lnTo>
                  <a:lnTo>
                    <a:pt x="3542" y="13"/>
                  </a:lnTo>
                  <a:lnTo>
                    <a:pt x="3553" y="28"/>
                  </a:lnTo>
                  <a:lnTo>
                    <a:pt x="3562" y="46"/>
                  </a:lnTo>
                  <a:lnTo>
                    <a:pt x="3569" y="65"/>
                  </a:lnTo>
                  <a:lnTo>
                    <a:pt x="3575" y="85"/>
                  </a:lnTo>
                  <a:lnTo>
                    <a:pt x="3586" y="104"/>
                  </a:lnTo>
                  <a:lnTo>
                    <a:pt x="3599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auto">
            <a:xfrm>
              <a:off x="3840" y="357"/>
              <a:ext cx="213" cy="379"/>
            </a:xfrm>
            <a:custGeom>
              <a:avLst/>
              <a:gdLst>
                <a:gd name="T0" fmla="*/ 213 w 213"/>
                <a:gd name="T1" fmla="*/ 95 h 379"/>
                <a:gd name="T2" fmla="*/ 211 w 213"/>
                <a:gd name="T3" fmla="*/ 108 h 379"/>
                <a:gd name="T4" fmla="*/ 206 w 213"/>
                <a:gd name="T5" fmla="*/ 119 h 379"/>
                <a:gd name="T6" fmla="*/ 200 w 213"/>
                <a:gd name="T7" fmla="*/ 132 h 379"/>
                <a:gd name="T8" fmla="*/ 200 w 213"/>
                <a:gd name="T9" fmla="*/ 145 h 379"/>
                <a:gd name="T10" fmla="*/ 193 w 213"/>
                <a:gd name="T11" fmla="*/ 169 h 379"/>
                <a:gd name="T12" fmla="*/ 187 w 213"/>
                <a:gd name="T13" fmla="*/ 193 h 379"/>
                <a:gd name="T14" fmla="*/ 178 w 213"/>
                <a:gd name="T15" fmla="*/ 217 h 379"/>
                <a:gd name="T16" fmla="*/ 169 w 213"/>
                <a:gd name="T17" fmla="*/ 241 h 379"/>
                <a:gd name="T18" fmla="*/ 161 w 213"/>
                <a:gd name="T19" fmla="*/ 264 h 379"/>
                <a:gd name="T20" fmla="*/ 152 w 213"/>
                <a:gd name="T21" fmla="*/ 286 h 379"/>
                <a:gd name="T22" fmla="*/ 141 w 213"/>
                <a:gd name="T23" fmla="*/ 310 h 379"/>
                <a:gd name="T24" fmla="*/ 132 w 213"/>
                <a:gd name="T25" fmla="*/ 334 h 379"/>
                <a:gd name="T26" fmla="*/ 117 w 213"/>
                <a:gd name="T27" fmla="*/ 340 h 379"/>
                <a:gd name="T28" fmla="*/ 100 w 213"/>
                <a:gd name="T29" fmla="*/ 347 h 379"/>
                <a:gd name="T30" fmla="*/ 85 w 213"/>
                <a:gd name="T31" fmla="*/ 353 h 379"/>
                <a:gd name="T32" fmla="*/ 67 w 213"/>
                <a:gd name="T33" fmla="*/ 360 h 379"/>
                <a:gd name="T34" fmla="*/ 52 w 213"/>
                <a:gd name="T35" fmla="*/ 364 h 379"/>
                <a:gd name="T36" fmla="*/ 35 w 213"/>
                <a:gd name="T37" fmla="*/ 371 h 379"/>
                <a:gd name="T38" fmla="*/ 17 w 213"/>
                <a:gd name="T39" fmla="*/ 375 h 379"/>
                <a:gd name="T40" fmla="*/ 0 w 213"/>
                <a:gd name="T41" fmla="*/ 379 h 379"/>
                <a:gd name="T42" fmla="*/ 11 w 213"/>
                <a:gd name="T43" fmla="*/ 362 h 379"/>
                <a:gd name="T44" fmla="*/ 22 w 213"/>
                <a:gd name="T45" fmla="*/ 345 h 379"/>
                <a:gd name="T46" fmla="*/ 28 w 213"/>
                <a:gd name="T47" fmla="*/ 325 h 379"/>
                <a:gd name="T48" fmla="*/ 35 w 213"/>
                <a:gd name="T49" fmla="*/ 306 h 379"/>
                <a:gd name="T50" fmla="*/ 48 w 213"/>
                <a:gd name="T51" fmla="*/ 267 h 379"/>
                <a:gd name="T52" fmla="*/ 63 w 213"/>
                <a:gd name="T53" fmla="*/ 227 h 379"/>
                <a:gd name="T54" fmla="*/ 76 w 213"/>
                <a:gd name="T55" fmla="*/ 188 h 379"/>
                <a:gd name="T56" fmla="*/ 91 w 213"/>
                <a:gd name="T57" fmla="*/ 152 h 379"/>
                <a:gd name="T58" fmla="*/ 104 w 213"/>
                <a:gd name="T59" fmla="*/ 112 h 379"/>
                <a:gd name="T60" fmla="*/ 119 w 213"/>
                <a:gd name="T61" fmla="*/ 76 h 379"/>
                <a:gd name="T62" fmla="*/ 135 w 213"/>
                <a:gd name="T63" fmla="*/ 36 h 379"/>
                <a:gd name="T64" fmla="*/ 152 w 213"/>
                <a:gd name="T65" fmla="*/ 0 h 379"/>
                <a:gd name="T66" fmla="*/ 213 w 213"/>
                <a:gd name="T67" fmla="*/ 9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379">
                  <a:moveTo>
                    <a:pt x="213" y="95"/>
                  </a:moveTo>
                  <a:lnTo>
                    <a:pt x="211" y="108"/>
                  </a:lnTo>
                  <a:lnTo>
                    <a:pt x="206" y="119"/>
                  </a:lnTo>
                  <a:lnTo>
                    <a:pt x="200" y="132"/>
                  </a:lnTo>
                  <a:lnTo>
                    <a:pt x="200" y="145"/>
                  </a:lnTo>
                  <a:lnTo>
                    <a:pt x="193" y="169"/>
                  </a:lnTo>
                  <a:lnTo>
                    <a:pt x="187" y="193"/>
                  </a:lnTo>
                  <a:lnTo>
                    <a:pt x="178" y="217"/>
                  </a:lnTo>
                  <a:lnTo>
                    <a:pt x="169" y="241"/>
                  </a:lnTo>
                  <a:lnTo>
                    <a:pt x="161" y="264"/>
                  </a:lnTo>
                  <a:lnTo>
                    <a:pt x="152" y="286"/>
                  </a:lnTo>
                  <a:lnTo>
                    <a:pt x="141" y="310"/>
                  </a:lnTo>
                  <a:lnTo>
                    <a:pt x="132" y="334"/>
                  </a:lnTo>
                  <a:lnTo>
                    <a:pt x="117" y="340"/>
                  </a:lnTo>
                  <a:lnTo>
                    <a:pt x="100" y="347"/>
                  </a:lnTo>
                  <a:lnTo>
                    <a:pt x="85" y="353"/>
                  </a:lnTo>
                  <a:lnTo>
                    <a:pt x="67" y="360"/>
                  </a:lnTo>
                  <a:lnTo>
                    <a:pt x="52" y="364"/>
                  </a:lnTo>
                  <a:lnTo>
                    <a:pt x="35" y="371"/>
                  </a:lnTo>
                  <a:lnTo>
                    <a:pt x="17" y="375"/>
                  </a:lnTo>
                  <a:lnTo>
                    <a:pt x="0" y="379"/>
                  </a:lnTo>
                  <a:lnTo>
                    <a:pt x="11" y="362"/>
                  </a:lnTo>
                  <a:lnTo>
                    <a:pt x="22" y="345"/>
                  </a:lnTo>
                  <a:lnTo>
                    <a:pt x="28" y="325"/>
                  </a:lnTo>
                  <a:lnTo>
                    <a:pt x="35" y="306"/>
                  </a:lnTo>
                  <a:lnTo>
                    <a:pt x="48" y="267"/>
                  </a:lnTo>
                  <a:lnTo>
                    <a:pt x="63" y="227"/>
                  </a:lnTo>
                  <a:lnTo>
                    <a:pt x="76" y="188"/>
                  </a:lnTo>
                  <a:lnTo>
                    <a:pt x="91" y="152"/>
                  </a:lnTo>
                  <a:lnTo>
                    <a:pt x="104" y="112"/>
                  </a:lnTo>
                  <a:lnTo>
                    <a:pt x="119" y="76"/>
                  </a:lnTo>
                  <a:lnTo>
                    <a:pt x="135" y="36"/>
                  </a:lnTo>
                  <a:lnTo>
                    <a:pt x="152" y="0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8" name="Freeform 8"/>
            <p:cNvSpPr>
              <a:spLocks/>
            </p:cNvSpPr>
            <p:nvPr/>
          </p:nvSpPr>
          <p:spPr bwMode="auto">
            <a:xfrm>
              <a:off x="3512" y="446"/>
              <a:ext cx="239" cy="429"/>
            </a:xfrm>
            <a:custGeom>
              <a:avLst/>
              <a:gdLst>
                <a:gd name="T0" fmla="*/ 109 w 239"/>
                <a:gd name="T1" fmla="*/ 384 h 429"/>
                <a:gd name="T2" fmla="*/ 98 w 239"/>
                <a:gd name="T3" fmla="*/ 392 h 429"/>
                <a:gd name="T4" fmla="*/ 85 w 239"/>
                <a:gd name="T5" fmla="*/ 399 h 429"/>
                <a:gd name="T6" fmla="*/ 72 w 239"/>
                <a:gd name="T7" fmla="*/ 405 h 429"/>
                <a:gd name="T8" fmla="*/ 57 w 239"/>
                <a:gd name="T9" fmla="*/ 410 h 429"/>
                <a:gd name="T10" fmla="*/ 43 w 239"/>
                <a:gd name="T11" fmla="*/ 414 h 429"/>
                <a:gd name="T12" fmla="*/ 28 w 239"/>
                <a:gd name="T13" fmla="*/ 418 h 429"/>
                <a:gd name="T14" fmla="*/ 13 w 239"/>
                <a:gd name="T15" fmla="*/ 425 h 429"/>
                <a:gd name="T16" fmla="*/ 0 w 239"/>
                <a:gd name="T17" fmla="*/ 429 h 429"/>
                <a:gd name="T18" fmla="*/ 7 w 239"/>
                <a:gd name="T19" fmla="*/ 423 h 429"/>
                <a:gd name="T20" fmla="*/ 7 w 239"/>
                <a:gd name="T21" fmla="*/ 414 h 429"/>
                <a:gd name="T22" fmla="*/ 4 w 239"/>
                <a:gd name="T23" fmla="*/ 405 h 429"/>
                <a:gd name="T24" fmla="*/ 9 w 239"/>
                <a:gd name="T25" fmla="*/ 397 h 429"/>
                <a:gd name="T26" fmla="*/ 22 w 239"/>
                <a:gd name="T27" fmla="*/ 358 h 429"/>
                <a:gd name="T28" fmla="*/ 35 w 239"/>
                <a:gd name="T29" fmla="*/ 319 h 429"/>
                <a:gd name="T30" fmla="*/ 48 w 239"/>
                <a:gd name="T31" fmla="*/ 280 h 429"/>
                <a:gd name="T32" fmla="*/ 61 w 239"/>
                <a:gd name="T33" fmla="*/ 240 h 429"/>
                <a:gd name="T34" fmla="*/ 72 w 239"/>
                <a:gd name="T35" fmla="*/ 201 h 429"/>
                <a:gd name="T36" fmla="*/ 85 w 239"/>
                <a:gd name="T37" fmla="*/ 162 h 429"/>
                <a:gd name="T38" fmla="*/ 100 w 239"/>
                <a:gd name="T39" fmla="*/ 121 h 429"/>
                <a:gd name="T40" fmla="*/ 115 w 239"/>
                <a:gd name="T41" fmla="*/ 82 h 429"/>
                <a:gd name="T42" fmla="*/ 122 w 239"/>
                <a:gd name="T43" fmla="*/ 65 h 429"/>
                <a:gd name="T44" fmla="*/ 133 w 239"/>
                <a:gd name="T45" fmla="*/ 52 h 429"/>
                <a:gd name="T46" fmla="*/ 148 w 239"/>
                <a:gd name="T47" fmla="*/ 41 h 429"/>
                <a:gd name="T48" fmla="*/ 165 w 239"/>
                <a:gd name="T49" fmla="*/ 32 h 429"/>
                <a:gd name="T50" fmla="*/ 182 w 239"/>
                <a:gd name="T51" fmla="*/ 26 h 429"/>
                <a:gd name="T52" fmla="*/ 202 w 239"/>
                <a:gd name="T53" fmla="*/ 17 h 429"/>
                <a:gd name="T54" fmla="*/ 222 w 239"/>
                <a:gd name="T55" fmla="*/ 10 h 429"/>
                <a:gd name="T56" fmla="*/ 239 w 239"/>
                <a:gd name="T57" fmla="*/ 0 h 429"/>
                <a:gd name="T58" fmla="*/ 232 w 239"/>
                <a:gd name="T59" fmla="*/ 49 h 429"/>
                <a:gd name="T60" fmla="*/ 219 w 239"/>
                <a:gd name="T61" fmla="*/ 99 h 429"/>
                <a:gd name="T62" fmla="*/ 202 w 239"/>
                <a:gd name="T63" fmla="*/ 147 h 429"/>
                <a:gd name="T64" fmla="*/ 182 w 239"/>
                <a:gd name="T65" fmla="*/ 195 h 429"/>
                <a:gd name="T66" fmla="*/ 161 w 239"/>
                <a:gd name="T67" fmla="*/ 240 h 429"/>
                <a:gd name="T68" fmla="*/ 141 w 239"/>
                <a:gd name="T69" fmla="*/ 288 h 429"/>
                <a:gd name="T70" fmla="*/ 122 w 239"/>
                <a:gd name="T71" fmla="*/ 336 h 429"/>
                <a:gd name="T72" fmla="*/ 109 w 239"/>
                <a:gd name="T73" fmla="*/ 38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429">
                  <a:moveTo>
                    <a:pt x="109" y="384"/>
                  </a:moveTo>
                  <a:lnTo>
                    <a:pt x="98" y="392"/>
                  </a:lnTo>
                  <a:lnTo>
                    <a:pt x="85" y="399"/>
                  </a:lnTo>
                  <a:lnTo>
                    <a:pt x="72" y="405"/>
                  </a:lnTo>
                  <a:lnTo>
                    <a:pt x="57" y="410"/>
                  </a:lnTo>
                  <a:lnTo>
                    <a:pt x="43" y="414"/>
                  </a:lnTo>
                  <a:lnTo>
                    <a:pt x="28" y="418"/>
                  </a:lnTo>
                  <a:lnTo>
                    <a:pt x="13" y="425"/>
                  </a:lnTo>
                  <a:lnTo>
                    <a:pt x="0" y="429"/>
                  </a:lnTo>
                  <a:lnTo>
                    <a:pt x="7" y="423"/>
                  </a:lnTo>
                  <a:lnTo>
                    <a:pt x="7" y="414"/>
                  </a:lnTo>
                  <a:lnTo>
                    <a:pt x="4" y="405"/>
                  </a:lnTo>
                  <a:lnTo>
                    <a:pt x="9" y="397"/>
                  </a:lnTo>
                  <a:lnTo>
                    <a:pt x="22" y="358"/>
                  </a:lnTo>
                  <a:lnTo>
                    <a:pt x="35" y="319"/>
                  </a:lnTo>
                  <a:lnTo>
                    <a:pt x="48" y="280"/>
                  </a:lnTo>
                  <a:lnTo>
                    <a:pt x="61" y="240"/>
                  </a:lnTo>
                  <a:lnTo>
                    <a:pt x="72" y="201"/>
                  </a:lnTo>
                  <a:lnTo>
                    <a:pt x="85" y="162"/>
                  </a:lnTo>
                  <a:lnTo>
                    <a:pt x="100" y="121"/>
                  </a:lnTo>
                  <a:lnTo>
                    <a:pt x="115" y="82"/>
                  </a:lnTo>
                  <a:lnTo>
                    <a:pt x="122" y="65"/>
                  </a:lnTo>
                  <a:lnTo>
                    <a:pt x="133" y="52"/>
                  </a:lnTo>
                  <a:lnTo>
                    <a:pt x="148" y="41"/>
                  </a:lnTo>
                  <a:lnTo>
                    <a:pt x="165" y="32"/>
                  </a:lnTo>
                  <a:lnTo>
                    <a:pt x="182" y="26"/>
                  </a:lnTo>
                  <a:lnTo>
                    <a:pt x="202" y="17"/>
                  </a:lnTo>
                  <a:lnTo>
                    <a:pt x="222" y="10"/>
                  </a:lnTo>
                  <a:lnTo>
                    <a:pt x="239" y="0"/>
                  </a:lnTo>
                  <a:lnTo>
                    <a:pt x="232" y="49"/>
                  </a:lnTo>
                  <a:lnTo>
                    <a:pt x="219" y="99"/>
                  </a:lnTo>
                  <a:lnTo>
                    <a:pt x="202" y="147"/>
                  </a:lnTo>
                  <a:lnTo>
                    <a:pt x="182" y="195"/>
                  </a:lnTo>
                  <a:lnTo>
                    <a:pt x="161" y="240"/>
                  </a:lnTo>
                  <a:lnTo>
                    <a:pt x="141" y="288"/>
                  </a:lnTo>
                  <a:lnTo>
                    <a:pt x="122" y="336"/>
                  </a:lnTo>
                  <a:lnTo>
                    <a:pt x="109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9" name="Freeform 9"/>
            <p:cNvSpPr>
              <a:spLocks/>
            </p:cNvSpPr>
            <p:nvPr/>
          </p:nvSpPr>
          <p:spPr bwMode="auto">
            <a:xfrm>
              <a:off x="3199" y="576"/>
              <a:ext cx="250" cy="427"/>
            </a:xfrm>
            <a:custGeom>
              <a:avLst/>
              <a:gdLst>
                <a:gd name="T0" fmla="*/ 168 w 250"/>
                <a:gd name="T1" fmla="*/ 258 h 427"/>
                <a:gd name="T2" fmla="*/ 157 w 250"/>
                <a:gd name="T3" fmla="*/ 291 h 427"/>
                <a:gd name="T4" fmla="*/ 144 w 250"/>
                <a:gd name="T5" fmla="*/ 321 h 427"/>
                <a:gd name="T6" fmla="*/ 133 w 250"/>
                <a:gd name="T7" fmla="*/ 351 h 427"/>
                <a:gd name="T8" fmla="*/ 126 w 250"/>
                <a:gd name="T9" fmla="*/ 384 h 427"/>
                <a:gd name="T10" fmla="*/ 111 w 250"/>
                <a:gd name="T11" fmla="*/ 390 h 427"/>
                <a:gd name="T12" fmla="*/ 96 w 250"/>
                <a:gd name="T13" fmla="*/ 397 h 427"/>
                <a:gd name="T14" fmla="*/ 81 w 250"/>
                <a:gd name="T15" fmla="*/ 401 h 427"/>
                <a:gd name="T16" fmla="*/ 65 w 250"/>
                <a:gd name="T17" fmla="*/ 408 h 427"/>
                <a:gd name="T18" fmla="*/ 50 w 250"/>
                <a:gd name="T19" fmla="*/ 414 h 427"/>
                <a:gd name="T20" fmla="*/ 33 w 250"/>
                <a:gd name="T21" fmla="*/ 419 h 427"/>
                <a:gd name="T22" fmla="*/ 18 w 250"/>
                <a:gd name="T23" fmla="*/ 423 h 427"/>
                <a:gd name="T24" fmla="*/ 0 w 250"/>
                <a:gd name="T25" fmla="*/ 427 h 427"/>
                <a:gd name="T26" fmla="*/ 15 w 250"/>
                <a:gd name="T27" fmla="*/ 377 h 427"/>
                <a:gd name="T28" fmla="*/ 33 w 250"/>
                <a:gd name="T29" fmla="*/ 332 h 427"/>
                <a:gd name="T30" fmla="*/ 52 w 250"/>
                <a:gd name="T31" fmla="*/ 284 h 427"/>
                <a:gd name="T32" fmla="*/ 74 w 250"/>
                <a:gd name="T33" fmla="*/ 239 h 427"/>
                <a:gd name="T34" fmla="*/ 96 w 250"/>
                <a:gd name="T35" fmla="*/ 193 h 427"/>
                <a:gd name="T36" fmla="*/ 118 w 250"/>
                <a:gd name="T37" fmla="*/ 147 h 427"/>
                <a:gd name="T38" fmla="*/ 137 w 250"/>
                <a:gd name="T39" fmla="*/ 102 h 427"/>
                <a:gd name="T40" fmla="*/ 157 w 250"/>
                <a:gd name="T41" fmla="*/ 54 h 427"/>
                <a:gd name="T42" fmla="*/ 157 w 250"/>
                <a:gd name="T43" fmla="*/ 45 h 427"/>
                <a:gd name="T44" fmla="*/ 161 w 250"/>
                <a:gd name="T45" fmla="*/ 39 h 427"/>
                <a:gd name="T46" fmla="*/ 170 w 250"/>
                <a:gd name="T47" fmla="*/ 35 h 427"/>
                <a:gd name="T48" fmla="*/ 178 w 250"/>
                <a:gd name="T49" fmla="*/ 28 h 427"/>
                <a:gd name="T50" fmla="*/ 189 w 250"/>
                <a:gd name="T51" fmla="*/ 24 h 427"/>
                <a:gd name="T52" fmla="*/ 200 w 250"/>
                <a:gd name="T53" fmla="*/ 17 h 427"/>
                <a:gd name="T54" fmla="*/ 211 w 250"/>
                <a:gd name="T55" fmla="*/ 13 h 427"/>
                <a:gd name="T56" fmla="*/ 222 w 250"/>
                <a:gd name="T57" fmla="*/ 8 h 427"/>
                <a:gd name="T58" fmla="*/ 250 w 250"/>
                <a:gd name="T59" fmla="*/ 0 h 427"/>
                <a:gd name="T60" fmla="*/ 246 w 250"/>
                <a:gd name="T61" fmla="*/ 32 h 427"/>
                <a:gd name="T62" fmla="*/ 239 w 250"/>
                <a:gd name="T63" fmla="*/ 65 h 427"/>
                <a:gd name="T64" fmla="*/ 228 w 250"/>
                <a:gd name="T65" fmla="*/ 95 h 427"/>
                <a:gd name="T66" fmla="*/ 215 w 250"/>
                <a:gd name="T67" fmla="*/ 128 h 427"/>
                <a:gd name="T68" fmla="*/ 202 w 250"/>
                <a:gd name="T69" fmla="*/ 160 h 427"/>
                <a:gd name="T70" fmla="*/ 189 w 250"/>
                <a:gd name="T71" fmla="*/ 193 h 427"/>
                <a:gd name="T72" fmla="*/ 178 w 250"/>
                <a:gd name="T73" fmla="*/ 226 h 427"/>
                <a:gd name="T74" fmla="*/ 168 w 250"/>
                <a:gd name="T75" fmla="*/ 25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427">
                  <a:moveTo>
                    <a:pt x="168" y="258"/>
                  </a:moveTo>
                  <a:lnTo>
                    <a:pt x="157" y="291"/>
                  </a:lnTo>
                  <a:lnTo>
                    <a:pt x="144" y="321"/>
                  </a:lnTo>
                  <a:lnTo>
                    <a:pt x="133" y="351"/>
                  </a:lnTo>
                  <a:lnTo>
                    <a:pt x="126" y="384"/>
                  </a:lnTo>
                  <a:lnTo>
                    <a:pt x="111" y="390"/>
                  </a:lnTo>
                  <a:lnTo>
                    <a:pt x="96" y="397"/>
                  </a:lnTo>
                  <a:lnTo>
                    <a:pt x="81" y="401"/>
                  </a:lnTo>
                  <a:lnTo>
                    <a:pt x="65" y="408"/>
                  </a:lnTo>
                  <a:lnTo>
                    <a:pt x="50" y="414"/>
                  </a:lnTo>
                  <a:lnTo>
                    <a:pt x="33" y="419"/>
                  </a:lnTo>
                  <a:lnTo>
                    <a:pt x="18" y="423"/>
                  </a:lnTo>
                  <a:lnTo>
                    <a:pt x="0" y="427"/>
                  </a:lnTo>
                  <a:lnTo>
                    <a:pt x="15" y="377"/>
                  </a:lnTo>
                  <a:lnTo>
                    <a:pt x="33" y="332"/>
                  </a:lnTo>
                  <a:lnTo>
                    <a:pt x="52" y="284"/>
                  </a:lnTo>
                  <a:lnTo>
                    <a:pt x="74" y="239"/>
                  </a:lnTo>
                  <a:lnTo>
                    <a:pt x="96" y="193"/>
                  </a:lnTo>
                  <a:lnTo>
                    <a:pt x="118" y="147"/>
                  </a:lnTo>
                  <a:lnTo>
                    <a:pt x="137" y="102"/>
                  </a:lnTo>
                  <a:lnTo>
                    <a:pt x="157" y="54"/>
                  </a:lnTo>
                  <a:lnTo>
                    <a:pt x="157" y="45"/>
                  </a:lnTo>
                  <a:lnTo>
                    <a:pt x="161" y="39"/>
                  </a:lnTo>
                  <a:lnTo>
                    <a:pt x="170" y="35"/>
                  </a:lnTo>
                  <a:lnTo>
                    <a:pt x="178" y="28"/>
                  </a:lnTo>
                  <a:lnTo>
                    <a:pt x="189" y="24"/>
                  </a:lnTo>
                  <a:lnTo>
                    <a:pt x="200" y="17"/>
                  </a:lnTo>
                  <a:lnTo>
                    <a:pt x="211" y="13"/>
                  </a:lnTo>
                  <a:lnTo>
                    <a:pt x="222" y="8"/>
                  </a:lnTo>
                  <a:lnTo>
                    <a:pt x="250" y="0"/>
                  </a:lnTo>
                  <a:lnTo>
                    <a:pt x="246" y="32"/>
                  </a:lnTo>
                  <a:lnTo>
                    <a:pt x="239" y="65"/>
                  </a:lnTo>
                  <a:lnTo>
                    <a:pt x="228" y="95"/>
                  </a:lnTo>
                  <a:lnTo>
                    <a:pt x="215" y="128"/>
                  </a:lnTo>
                  <a:lnTo>
                    <a:pt x="202" y="160"/>
                  </a:lnTo>
                  <a:lnTo>
                    <a:pt x="189" y="193"/>
                  </a:lnTo>
                  <a:lnTo>
                    <a:pt x="178" y="226"/>
                  </a:lnTo>
                  <a:lnTo>
                    <a:pt x="168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0" name="Freeform 10"/>
            <p:cNvSpPr>
              <a:spLocks/>
            </p:cNvSpPr>
            <p:nvPr/>
          </p:nvSpPr>
          <p:spPr bwMode="auto">
            <a:xfrm>
              <a:off x="1325" y="639"/>
              <a:ext cx="2930" cy="1395"/>
            </a:xfrm>
            <a:custGeom>
              <a:avLst/>
              <a:gdLst>
                <a:gd name="T0" fmla="*/ 2889 w 2930"/>
                <a:gd name="T1" fmla="*/ 97 h 1395"/>
                <a:gd name="T2" fmla="*/ 2808 w 2930"/>
                <a:gd name="T3" fmla="*/ 130 h 1395"/>
                <a:gd name="T4" fmla="*/ 2656 w 2930"/>
                <a:gd name="T5" fmla="*/ 199 h 1395"/>
                <a:gd name="T6" fmla="*/ 2517 w 2930"/>
                <a:gd name="T7" fmla="*/ 254 h 1395"/>
                <a:gd name="T8" fmla="*/ 2380 w 2930"/>
                <a:gd name="T9" fmla="*/ 310 h 1395"/>
                <a:gd name="T10" fmla="*/ 2228 w 2930"/>
                <a:gd name="T11" fmla="*/ 375 h 1395"/>
                <a:gd name="T12" fmla="*/ 2120 w 2930"/>
                <a:gd name="T13" fmla="*/ 427 h 1395"/>
                <a:gd name="T14" fmla="*/ 2065 w 2930"/>
                <a:gd name="T15" fmla="*/ 447 h 1395"/>
                <a:gd name="T16" fmla="*/ 1950 w 2930"/>
                <a:gd name="T17" fmla="*/ 497 h 1395"/>
                <a:gd name="T18" fmla="*/ 1840 w 2930"/>
                <a:gd name="T19" fmla="*/ 538 h 1395"/>
                <a:gd name="T20" fmla="*/ 1627 w 2930"/>
                <a:gd name="T21" fmla="*/ 631 h 1395"/>
                <a:gd name="T22" fmla="*/ 1420 w 2930"/>
                <a:gd name="T23" fmla="*/ 723 h 1395"/>
                <a:gd name="T24" fmla="*/ 1210 w 2930"/>
                <a:gd name="T25" fmla="*/ 809 h 1395"/>
                <a:gd name="T26" fmla="*/ 1090 w 2930"/>
                <a:gd name="T27" fmla="*/ 857 h 1395"/>
                <a:gd name="T28" fmla="*/ 1029 w 2930"/>
                <a:gd name="T29" fmla="*/ 881 h 1395"/>
                <a:gd name="T30" fmla="*/ 780 w 2930"/>
                <a:gd name="T31" fmla="*/ 985 h 1395"/>
                <a:gd name="T32" fmla="*/ 532 w 2930"/>
                <a:gd name="T33" fmla="*/ 1094 h 1395"/>
                <a:gd name="T34" fmla="*/ 284 w 2930"/>
                <a:gd name="T35" fmla="*/ 1198 h 1395"/>
                <a:gd name="T36" fmla="*/ 200 w 2930"/>
                <a:gd name="T37" fmla="*/ 1376 h 1395"/>
                <a:gd name="T38" fmla="*/ 132 w 2930"/>
                <a:gd name="T39" fmla="*/ 1395 h 1395"/>
                <a:gd name="T40" fmla="*/ 65 w 2930"/>
                <a:gd name="T41" fmla="*/ 1345 h 1395"/>
                <a:gd name="T42" fmla="*/ 6 w 2930"/>
                <a:gd name="T43" fmla="*/ 1237 h 1395"/>
                <a:gd name="T44" fmla="*/ 35 w 2930"/>
                <a:gd name="T45" fmla="*/ 1233 h 1395"/>
                <a:gd name="T46" fmla="*/ 76 w 2930"/>
                <a:gd name="T47" fmla="*/ 1248 h 1395"/>
                <a:gd name="T48" fmla="*/ 100 w 2930"/>
                <a:gd name="T49" fmla="*/ 1226 h 1395"/>
                <a:gd name="T50" fmla="*/ 148 w 2930"/>
                <a:gd name="T51" fmla="*/ 1215 h 1395"/>
                <a:gd name="T52" fmla="*/ 158 w 2930"/>
                <a:gd name="T53" fmla="*/ 1183 h 1395"/>
                <a:gd name="T54" fmla="*/ 189 w 2930"/>
                <a:gd name="T55" fmla="*/ 1213 h 1395"/>
                <a:gd name="T56" fmla="*/ 206 w 2930"/>
                <a:gd name="T57" fmla="*/ 1165 h 1395"/>
                <a:gd name="T58" fmla="*/ 232 w 2930"/>
                <a:gd name="T59" fmla="*/ 1189 h 1395"/>
                <a:gd name="T60" fmla="*/ 271 w 2930"/>
                <a:gd name="T61" fmla="*/ 1178 h 1395"/>
                <a:gd name="T62" fmla="*/ 289 w 2930"/>
                <a:gd name="T63" fmla="*/ 1131 h 1395"/>
                <a:gd name="T64" fmla="*/ 339 w 2930"/>
                <a:gd name="T65" fmla="*/ 1135 h 1395"/>
                <a:gd name="T66" fmla="*/ 354 w 2930"/>
                <a:gd name="T67" fmla="*/ 1100 h 1395"/>
                <a:gd name="T68" fmla="*/ 391 w 2930"/>
                <a:gd name="T69" fmla="*/ 1050 h 1395"/>
                <a:gd name="T70" fmla="*/ 406 w 2930"/>
                <a:gd name="T71" fmla="*/ 1011 h 1395"/>
                <a:gd name="T72" fmla="*/ 443 w 2930"/>
                <a:gd name="T73" fmla="*/ 1081 h 1395"/>
                <a:gd name="T74" fmla="*/ 456 w 2930"/>
                <a:gd name="T75" fmla="*/ 1031 h 1395"/>
                <a:gd name="T76" fmla="*/ 471 w 2930"/>
                <a:gd name="T77" fmla="*/ 979 h 1395"/>
                <a:gd name="T78" fmla="*/ 610 w 2930"/>
                <a:gd name="T79" fmla="*/ 918 h 1395"/>
                <a:gd name="T80" fmla="*/ 751 w 2930"/>
                <a:gd name="T81" fmla="*/ 859 h 1395"/>
                <a:gd name="T82" fmla="*/ 906 w 2930"/>
                <a:gd name="T83" fmla="*/ 790 h 1395"/>
                <a:gd name="T84" fmla="*/ 1131 w 2930"/>
                <a:gd name="T85" fmla="*/ 694 h 1395"/>
                <a:gd name="T86" fmla="*/ 1362 w 2930"/>
                <a:gd name="T87" fmla="*/ 605 h 1395"/>
                <a:gd name="T88" fmla="*/ 1588 w 2930"/>
                <a:gd name="T89" fmla="*/ 514 h 1395"/>
                <a:gd name="T90" fmla="*/ 1750 w 2930"/>
                <a:gd name="T91" fmla="*/ 449 h 1395"/>
                <a:gd name="T92" fmla="*/ 1894 w 2930"/>
                <a:gd name="T93" fmla="*/ 388 h 1395"/>
                <a:gd name="T94" fmla="*/ 2018 w 2930"/>
                <a:gd name="T95" fmla="*/ 349 h 1395"/>
                <a:gd name="T96" fmla="*/ 2239 w 2930"/>
                <a:gd name="T97" fmla="*/ 254 h 1395"/>
                <a:gd name="T98" fmla="*/ 2487 w 2930"/>
                <a:gd name="T99" fmla="*/ 152 h 1395"/>
                <a:gd name="T100" fmla="*/ 2734 w 2930"/>
                <a:gd name="T101" fmla="*/ 50 h 1395"/>
                <a:gd name="T102" fmla="*/ 2873 w 2930"/>
                <a:gd name="T103" fmla="*/ 0 h 1395"/>
                <a:gd name="T104" fmla="*/ 2930 w 2930"/>
                <a:gd name="T105" fmla="*/ 69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0" h="1395">
                  <a:moveTo>
                    <a:pt x="2930" y="69"/>
                  </a:moveTo>
                  <a:lnTo>
                    <a:pt x="2921" y="78"/>
                  </a:lnTo>
                  <a:lnTo>
                    <a:pt x="2912" y="84"/>
                  </a:lnTo>
                  <a:lnTo>
                    <a:pt x="2902" y="91"/>
                  </a:lnTo>
                  <a:lnTo>
                    <a:pt x="2889" y="97"/>
                  </a:lnTo>
                  <a:lnTo>
                    <a:pt x="2878" y="102"/>
                  </a:lnTo>
                  <a:lnTo>
                    <a:pt x="2865" y="108"/>
                  </a:lnTo>
                  <a:lnTo>
                    <a:pt x="2852" y="113"/>
                  </a:lnTo>
                  <a:lnTo>
                    <a:pt x="2839" y="117"/>
                  </a:lnTo>
                  <a:lnTo>
                    <a:pt x="2808" y="130"/>
                  </a:lnTo>
                  <a:lnTo>
                    <a:pt x="2778" y="143"/>
                  </a:lnTo>
                  <a:lnTo>
                    <a:pt x="2747" y="156"/>
                  </a:lnTo>
                  <a:lnTo>
                    <a:pt x="2717" y="171"/>
                  </a:lnTo>
                  <a:lnTo>
                    <a:pt x="2687" y="186"/>
                  </a:lnTo>
                  <a:lnTo>
                    <a:pt x="2656" y="199"/>
                  </a:lnTo>
                  <a:lnTo>
                    <a:pt x="2628" y="215"/>
                  </a:lnTo>
                  <a:lnTo>
                    <a:pt x="2598" y="228"/>
                  </a:lnTo>
                  <a:lnTo>
                    <a:pt x="2569" y="234"/>
                  </a:lnTo>
                  <a:lnTo>
                    <a:pt x="2543" y="243"/>
                  </a:lnTo>
                  <a:lnTo>
                    <a:pt x="2517" y="254"/>
                  </a:lnTo>
                  <a:lnTo>
                    <a:pt x="2489" y="265"/>
                  </a:lnTo>
                  <a:lnTo>
                    <a:pt x="2463" y="278"/>
                  </a:lnTo>
                  <a:lnTo>
                    <a:pt x="2437" y="291"/>
                  </a:lnTo>
                  <a:lnTo>
                    <a:pt x="2409" y="301"/>
                  </a:lnTo>
                  <a:lnTo>
                    <a:pt x="2380" y="310"/>
                  </a:lnTo>
                  <a:lnTo>
                    <a:pt x="2350" y="323"/>
                  </a:lnTo>
                  <a:lnTo>
                    <a:pt x="2320" y="336"/>
                  </a:lnTo>
                  <a:lnTo>
                    <a:pt x="2289" y="349"/>
                  </a:lnTo>
                  <a:lnTo>
                    <a:pt x="2259" y="362"/>
                  </a:lnTo>
                  <a:lnTo>
                    <a:pt x="2228" y="375"/>
                  </a:lnTo>
                  <a:lnTo>
                    <a:pt x="2198" y="388"/>
                  </a:lnTo>
                  <a:lnTo>
                    <a:pt x="2170" y="403"/>
                  </a:lnTo>
                  <a:lnTo>
                    <a:pt x="2141" y="421"/>
                  </a:lnTo>
                  <a:lnTo>
                    <a:pt x="2131" y="423"/>
                  </a:lnTo>
                  <a:lnTo>
                    <a:pt x="2120" y="427"/>
                  </a:lnTo>
                  <a:lnTo>
                    <a:pt x="2109" y="432"/>
                  </a:lnTo>
                  <a:lnTo>
                    <a:pt x="2098" y="436"/>
                  </a:lnTo>
                  <a:lnTo>
                    <a:pt x="2087" y="440"/>
                  </a:lnTo>
                  <a:lnTo>
                    <a:pt x="2076" y="445"/>
                  </a:lnTo>
                  <a:lnTo>
                    <a:pt x="2065" y="447"/>
                  </a:lnTo>
                  <a:lnTo>
                    <a:pt x="2055" y="449"/>
                  </a:lnTo>
                  <a:lnTo>
                    <a:pt x="2031" y="462"/>
                  </a:lnTo>
                  <a:lnTo>
                    <a:pt x="2005" y="473"/>
                  </a:lnTo>
                  <a:lnTo>
                    <a:pt x="1979" y="486"/>
                  </a:lnTo>
                  <a:lnTo>
                    <a:pt x="1950" y="497"/>
                  </a:lnTo>
                  <a:lnTo>
                    <a:pt x="1924" y="508"/>
                  </a:lnTo>
                  <a:lnTo>
                    <a:pt x="1896" y="521"/>
                  </a:lnTo>
                  <a:lnTo>
                    <a:pt x="1870" y="532"/>
                  </a:lnTo>
                  <a:lnTo>
                    <a:pt x="1844" y="542"/>
                  </a:lnTo>
                  <a:lnTo>
                    <a:pt x="1840" y="538"/>
                  </a:lnTo>
                  <a:lnTo>
                    <a:pt x="1798" y="566"/>
                  </a:lnTo>
                  <a:lnTo>
                    <a:pt x="1755" y="581"/>
                  </a:lnTo>
                  <a:lnTo>
                    <a:pt x="1711" y="597"/>
                  </a:lnTo>
                  <a:lnTo>
                    <a:pt x="1670" y="614"/>
                  </a:lnTo>
                  <a:lnTo>
                    <a:pt x="1627" y="631"/>
                  </a:lnTo>
                  <a:lnTo>
                    <a:pt x="1585" y="649"/>
                  </a:lnTo>
                  <a:lnTo>
                    <a:pt x="1544" y="668"/>
                  </a:lnTo>
                  <a:lnTo>
                    <a:pt x="1503" y="686"/>
                  </a:lnTo>
                  <a:lnTo>
                    <a:pt x="1462" y="705"/>
                  </a:lnTo>
                  <a:lnTo>
                    <a:pt x="1420" y="723"/>
                  </a:lnTo>
                  <a:lnTo>
                    <a:pt x="1377" y="740"/>
                  </a:lnTo>
                  <a:lnTo>
                    <a:pt x="1336" y="759"/>
                  </a:lnTo>
                  <a:lnTo>
                    <a:pt x="1294" y="777"/>
                  </a:lnTo>
                  <a:lnTo>
                    <a:pt x="1253" y="792"/>
                  </a:lnTo>
                  <a:lnTo>
                    <a:pt x="1210" y="809"/>
                  </a:lnTo>
                  <a:lnTo>
                    <a:pt x="1168" y="825"/>
                  </a:lnTo>
                  <a:lnTo>
                    <a:pt x="1125" y="838"/>
                  </a:lnTo>
                  <a:lnTo>
                    <a:pt x="1114" y="844"/>
                  </a:lnTo>
                  <a:lnTo>
                    <a:pt x="1103" y="851"/>
                  </a:lnTo>
                  <a:lnTo>
                    <a:pt x="1090" y="857"/>
                  </a:lnTo>
                  <a:lnTo>
                    <a:pt x="1077" y="861"/>
                  </a:lnTo>
                  <a:lnTo>
                    <a:pt x="1066" y="866"/>
                  </a:lnTo>
                  <a:lnTo>
                    <a:pt x="1053" y="870"/>
                  </a:lnTo>
                  <a:lnTo>
                    <a:pt x="1040" y="874"/>
                  </a:lnTo>
                  <a:lnTo>
                    <a:pt x="1029" y="881"/>
                  </a:lnTo>
                  <a:lnTo>
                    <a:pt x="979" y="900"/>
                  </a:lnTo>
                  <a:lnTo>
                    <a:pt x="929" y="922"/>
                  </a:lnTo>
                  <a:lnTo>
                    <a:pt x="880" y="944"/>
                  </a:lnTo>
                  <a:lnTo>
                    <a:pt x="830" y="963"/>
                  </a:lnTo>
                  <a:lnTo>
                    <a:pt x="780" y="985"/>
                  </a:lnTo>
                  <a:lnTo>
                    <a:pt x="732" y="1007"/>
                  </a:lnTo>
                  <a:lnTo>
                    <a:pt x="682" y="1029"/>
                  </a:lnTo>
                  <a:lnTo>
                    <a:pt x="632" y="1050"/>
                  </a:lnTo>
                  <a:lnTo>
                    <a:pt x="582" y="1072"/>
                  </a:lnTo>
                  <a:lnTo>
                    <a:pt x="532" y="1094"/>
                  </a:lnTo>
                  <a:lnTo>
                    <a:pt x="484" y="1113"/>
                  </a:lnTo>
                  <a:lnTo>
                    <a:pt x="434" y="1135"/>
                  </a:lnTo>
                  <a:lnTo>
                    <a:pt x="384" y="1157"/>
                  </a:lnTo>
                  <a:lnTo>
                    <a:pt x="334" y="1176"/>
                  </a:lnTo>
                  <a:lnTo>
                    <a:pt x="284" y="1198"/>
                  </a:lnTo>
                  <a:lnTo>
                    <a:pt x="234" y="1217"/>
                  </a:lnTo>
                  <a:lnTo>
                    <a:pt x="226" y="1259"/>
                  </a:lnTo>
                  <a:lnTo>
                    <a:pt x="228" y="1300"/>
                  </a:lnTo>
                  <a:lnTo>
                    <a:pt x="224" y="1341"/>
                  </a:lnTo>
                  <a:lnTo>
                    <a:pt x="200" y="1376"/>
                  </a:lnTo>
                  <a:lnTo>
                    <a:pt x="187" y="1380"/>
                  </a:lnTo>
                  <a:lnTo>
                    <a:pt x="174" y="1384"/>
                  </a:lnTo>
                  <a:lnTo>
                    <a:pt x="161" y="1389"/>
                  </a:lnTo>
                  <a:lnTo>
                    <a:pt x="145" y="1393"/>
                  </a:lnTo>
                  <a:lnTo>
                    <a:pt x="132" y="1395"/>
                  </a:lnTo>
                  <a:lnTo>
                    <a:pt x="117" y="1395"/>
                  </a:lnTo>
                  <a:lnTo>
                    <a:pt x="106" y="1391"/>
                  </a:lnTo>
                  <a:lnTo>
                    <a:pt x="93" y="1384"/>
                  </a:lnTo>
                  <a:lnTo>
                    <a:pt x="78" y="1365"/>
                  </a:lnTo>
                  <a:lnTo>
                    <a:pt x="65" y="1345"/>
                  </a:lnTo>
                  <a:lnTo>
                    <a:pt x="52" y="1326"/>
                  </a:lnTo>
                  <a:lnTo>
                    <a:pt x="39" y="1304"/>
                  </a:lnTo>
                  <a:lnTo>
                    <a:pt x="26" y="1282"/>
                  </a:lnTo>
                  <a:lnTo>
                    <a:pt x="17" y="1259"/>
                  </a:lnTo>
                  <a:lnTo>
                    <a:pt x="6" y="1237"/>
                  </a:lnTo>
                  <a:lnTo>
                    <a:pt x="0" y="1213"/>
                  </a:lnTo>
                  <a:lnTo>
                    <a:pt x="11" y="1211"/>
                  </a:lnTo>
                  <a:lnTo>
                    <a:pt x="22" y="1215"/>
                  </a:lnTo>
                  <a:lnTo>
                    <a:pt x="28" y="1224"/>
                  </a:lnTo>
                  <a:lnTo>
                    <a:pt x="35" y="1233"/>
                  </a:lnTo>
                  <a:lnTo>
                    <a:pt x="35" y="1246"/>
                  </a:lnTo>
                  <a:lnTo>
                    <a:pt x="45" y="1252"/>
                  </a:lnTo>
                  <a:lnTo>
                    <a:pt x="59" y="1259"/>
                  </a:lnTo>
                  <a:lnTo>
                    <a:pt x="69" y="1263"/>
                  </a:lnTo>
                  <a:lnTo>
                    <a:pt x="76" y="1248"/>
                  </a:lnTo>
                  <a:lnTo>
                    <a:pt x="78" y="1233"/>
                  </a:lnTo>
                  <a:lnTo>
                    <a:pt x="78" y="1217"/>
                  </a:lnTo>
                  <a:lnTo>
                    <a:pt x="80" y="1200"/>
                  </a:lnTo>
                  <a:lnTo>
                    <a:pt x="87" y="1215"/>
                  </a:lnTo>
                  <a:lnTo>
                    <a:pt x="100" y="1226"/>
                  </a:lnTo>
                  <a:lnTo>
                    <a:pt x="117" y="1235"/>
                  </a:lnTo>
                  <a:lnTo>
                    <a:pt x="135" y="1241"/>
                  </a:lnTo>
                  <a:lnTo>
                    <a:pt x="145" y="1235"/>
                  </a:lnTo>
                  <a:lnTo>
                    <a:pt x="150" y="1226"/>
                  </a:lnTo>
                  <a:lnTo>
                    <a:pt x="148" y="1215"/>
                  </a:lnTo>
                  <a:lnTo>
                    <a:pt x="143" y="1207"/>
                  </a:lnTo>
                  <a:lnTo>
                    <a:pt x="139" y="1198"/>
                  </a:lnTo>
                  <a:lnTo>
                    <a:pt x="139" y="1191"/>
                  </a:lnTo>
                  <a:lnTo>
                    <a:pt x="143" y="1185"/>
                  </a:lnTo>
                  <a:lnTo>
                    <a:pt x="158" y="1183"/>
                  </a:lnTo>
                  <a:lnTo>
                    <a:pt x="161" y="1189"/>
                  </a:lnTo>
                  <a:lnTo>
                    <a:pt x="163" y="1198"/>
                  </a:lnTo>
                  <a:lnTo>
                    <a:pt x="167" y="1207"/>
                  </a:lnTo>
                  <a:lnTo>
                    <a:pt x="176" y="1213"/>
                  </a:lnTo>
                  <a:lnTo>
                    <a:pt x="189" y="1213"/>
                  </a:lnTo>
                  <a:lnTo>
                    <a:pt x="202" y="1207"/>
                  </a:lnTo>
                  <a:lnTo>
                    <a:pt x="211" y="1198"/>
                  </a:lnTo>
                  <a:lnTo>
                    <a:pt x="215" y="1189"/>
                  </a:lnTo>
                  <a:lnTo>
                    <a:pt x="213" y="1176"/>
                  </a:lnTo>
                  <a:lnTo>
                    <a:pt x="206" y="1165"/>
                  </a:lnTo>
                  <a:lnTo>
                    <a:pt x="204" y="1159"/>
                  </a:lnTo>
                  <a:lnTo>
                    <a:pt x="221" y="1159"/>
                  </a:lnTo>
                  <a:lnTo>
                    <a:pt x="228" y="1167"/>
                  </a:lnTo>
                  <a:lnTo>
                    <a:pt x="230" y="1180"/>
                  </a:lnTo>
                  <a:lnTo>
                    <a:pt x="232" y="1189"/>
                  </a:lnTo>
                  <a:lnTo>
                    <a:pt x="247" y="1191"/>
                  </a:lnTo>
                  <a:lnTo>
                    <a:pt x="256" y="1191"/>
                  </a:lnTo>
                  <a:lnTo>
                    <a:pt x="263" y="1189"/>
                  </a:lnTo>
                  <a:lnTo>
                    <a:pt x="269" y="1183"/>
                  </a:lnTo>
                  <a:lnTo>
                    <a:pt x="271" y="1178"/>
                  </a:lnTo>
                  <a:lnTo>
                    <a:pt x="274" y="1159"/>
                  </a:lnTo>
                  <a:lnTo>
                    <a:pt x="265" y="1139"/>
                  </a:lnTo>
                  <a:lnTo>
                    <a:pt x="261" y="1126"/>
                  </a:lnTo>
                  <a:lnTo>
                    <a:pt x="282" y="1118"/>
                  </a:lnTo>
                  <a:lnTo>
                    <a:pt x="289" y="1131"/>
                  </a:lnTo>
                  <a:lnTo>
                    <a:pt x="293" y="1144"/>
                  </a:lnTo>
                  <a:lnTo>
                    <a:pt x="300" y="1154"/>
                  </a:lnTo>
                  <a:lnTo>
                    <a:pt x="317" y="1161"/>
                  </a:lnTo>
                  <a:lnTo>
                    <a:pt x="334" y="1161"/>
                  </a:lnTo>
                  <a:lnTo>
                    <a:pt x="339" y="1135"/>
                  </a:lnTo>
                  <a:lnTo>
                    <a:pt x="330" y="1111"/>
                  </a:lnTo>
                  <a:lnTo>
                    <a:pt x="326" y="1085"/>
                  </a:lnTo>
                  <a:lnTo>
                    <a:pt x="343" y="1063"/>
                  </a:lnTo>
                  <a:lnTo>
                    <a:pt x="350" y="1081"/>
                  </a:lnTo>
                  <a:lnTo>
                    <a:pt x="354" y="1100"/>
                  </a:lnTo>
                  <a:lnTo>
                    <a:pt x="363" y="1115"/>
                  </a:lnTo>
                  <a:lnTo>
                    <a:pt x="382" y="1124"/>
                  </a:lnTo>
                  <a:lnTo>
                    <a:pt x="400" y="1102"/>
                  </a:lnTo>
                  <a:lnTo>
                    <a:pt x="400" y="1078"/>
                  </a:lnTo>
                  <a:lnTo>
                    <a:pt x="391" y="1050"/>
                  </a:lnTo>
                  <a:lnTo>
                    <a:pt x="382" y="1022"/>
                  </a:lnTo>
                  <a:lnTo>
                    <a:pt x="389" y="1020"/>
                  </a:lnTo>
                  <a:lnTo>
                    <a:pt x="395" y="1018"/>
                  </a:lnTo>
                  <a:lnTo>
                    <a:pt x="400" y="1016"/>
                  </a:lnTo>
                  <a:lnTo>
                    <a:pt x="406" y="1011"/>
                  </a:lnTo>
                  <a:lnTo>
                    <a:pt x="404" y="1029"/>
                  </a:lnTo>
                  <a:lnTo>
                    <a:pt x="410" y="1048"/>
                  </a:lnTo>
                  <a:lnTo>
                    <a:pt x="423" y="1065"/>
                  </a:lnTo>
                  <a:lnTo>
                    <a:pt x="436" y="1081"/>
                  </a:lnTo>
                  <a:lnTo>
                    <a:pt x="443" y="1081"/>
                  </a:lnTo>
                  <a:lnTo>
                    <a:pt x="449" y="1078"/>
                  </a:lnTo>
                  <a:lnTo>
                    <a:pt x="454" y="1072"/>
                  </a:lnTo>
                  <a:lnTo>
                    <a:pt x="458" y="1068"/>
                  </a:lnTo>
                  <a:lnTo>
                    <a:pt x="458" y="1050"/>
                  </a:lnTo>
                  <a:lnTo>
                    <a:pt x="456" y="1031"/>
                  </a:lnTo>
                  <a:lnTo>
                    <a:pt x="447" y="1016"/>
                  </a:lnTo>
                  <a:lnTo>
                    <a:pt x="430" y="1005"/>
                  </a:lnTo>
                  <a:lnTo>
                    <a:pt x="417" y="1005"/>
                  </a:lnTo>
                  <a:lnTo>
                    <a:pt x="443" y="992"/>
                  </a:lnTo>
                  <a:lnTo>
                    <a:pt x="471" y="979"/>
                  </a:lnTo>
                  <a:lnTo>
                    <a:pt x="499" y="966"/>
                  </a:lnTo>
                  <a:lnTo>
                    <a:pt x="525" y="955"/>
                  </a:lnTo>
                  <a:lnTo>
                    <a:pt x="554" y="942"/>
                  </a:lnTo>
                  <a:lnTo>
                    <a:pt x="582" y="931"/>
                  </a:lnTo>
                  <a:lnTo>
                    <a:pt x="610" y="918"/>
                  </a:lnTo>
                  <a:lnTo>
                    <a:pt x="638" y="907"/>
                  </a:lnTo>
                  <a:lnTo>
                    <a:pt x="667" y="894"/>
                  </a:lnTo>
                  <a:lnTo>
                    <a:pt x="695" y="883"/>
                  </a:lnTo>
                  <a:lnTo>
                    <a:pt x="723" y="870"/>
                  </a:lnTo>
                  <a:lnTo>
                    <a:pt x="751" y="859"/>
                  </a:lnTo>
                  <a:lnTo>
                    <a:pt x="777" y="848"/>
                  </a:lnTo>
                  <a:lnTo>
                    <a:pt x="806" y="835"/>
                  </a:lnTo>
                  <a:lnTo>
                    <a:pt x="834" y="825"/>
                  </a:lnTo>
                  <a:lnTo>
                    <a:pt x="862" y="811"/>
                  </a:lnTo>
                  <a:lnTo>
                    <a:pt x="906" y="790"/>
                  </a:lnTo>
                  <a:lnTo>
                    <a:pt x="951" y="770"/>
                  </a:lnTo>
                  <a:lnTo>
                    <a:pt x="997" y="749"/>
                  </a:lnTo>
                  <a:lnTo>
                    <a:pt x="1040" y="731"/>
                  </a:lnTo>
                  <a:lnTo>
                    <a:pt x="1086" y="712"/>
                  </a:lnTo>
                  <a:lnTo>
                    <a:pt x="1131" y="694"/>
                  </a:lnTo>
                  <a:lnTo>
                    <a:pt x="1177" y="675"/>
                  </a:lnTo>
                  <a:lnTo>
                    <a:pt x="1223" y="657"/>
                  </a:lnTo>
                  <a:lnTo>
                    <a:pt x="1268" y="640"/>
                  </a:lnTo>
                  <a:lnTo>
                    <a:pt x="1314" y="623"/>
                  </a:lnTo>
                  <a:lnTo>
                    <a:pt x="1362" y="605"/>
                  </a:lnTo>
                  <a:lnTo>
                    <a:pt x="1407" y="588"/>
                  </a:lnTo>
                  <a:lnTo>
                    <a:pt x="1453" y="571"/>
                  </a:lnTo>
                  <a:lnTo>
                    <a:pt x="1496" y="551"/>
                  </a:lnTo>
                  <a:lnTo>
                    <a:pt x="1542" y="534"/>
                  </a:lnTo>
                  <a:lnTo>
                    <a:pt x="1588" y="514"/>
                  </a:lnTo>
                  <a:lnTo>
                    <a:pt x="1620" y="501"/>
                  </a:lnTo>
                  <a:lnTo>
                    <a:pt x="1653" y="488"/>
                  </a:lnTo>
                  <a:lnTo>
                    <a:pt x="1685" y="475"/>
                  </a:lnTo>
                  <a:lnTo>
                    <a:pt x="1718" y="462"/>
                  </a:lnTo>
                  <a:lnTo>
                    <a:pt x="1750" y="449"/>
                  </a:lnTo>
                  <a:lnTo>
                    <a:pt x="1783" y="436"/>
                  </a:lnTo>
                  <a:lnTo>
                    <a:pt x="1816" y="423"/>
                  </a:lnTo>
                  <a:lnTo>
                    <a:pt x="1846" y="408"/>
                  </a:lnTo>
                  <a:lnTo>
                    <a:pt x="1870" y="397"/>
                  </a:lnTo>
                  <a:lnTo>
                    <a:pt x="1894" y="388"/>
                  </a:lnTo>
                  <a:lnTo>
                    <a:pt x="1920" y="380"/>
                  </a:lnTo>
                  <a:lnTo>
                    <a:pt x="1944" y="373"/>
                  </a:lnTo>
                  <a:lnTo>
                    <a:pt x="1968" y="364"/>
                  </a:lnTo>
                  <a:lnTo>
                    <a:pt x="1994" y="358"/>
                  </a:lnTo>
                  <a:lnTo>
                    <a:pt x="2018" y="349"/>
                  </a:lnTo>
                  <a:lnTo>
                    <a:pt x="2042" y="341"/>
                  </a:lnTo>
                  <a:lnTo>
                    <a:pt x="2091" y="319"/>
                  </a:lnTo>
                  <a:lnTo>
                    <a:pt x="2139" y="297"/>
                  </a:lnTo>
                  <a:lnTo>
                    <a:pt x="2189" y="275"/>
                  </a:lnTo>
                  <a:lnTo>
                    <a:pt x="2239" y="254"/>
                  </a:lnTo>
                  <a:lnTo>
                    <a:pt x="2287" y="234"/>
                  </a:lnTo>
                  <a:lnTo>
                    <a:pt x="2337" y="212"/>
                  </a:lnTo>
                  <a:lnTo>
                    <a:pt x="2387" y="193"/>
                  </a:lnTo>
                  <a:lnTo>
                    <a:pt x="2437" y="171"/>
                  </a:lnTo>
                  <a:lnTo>
                    <a:pt x="2487" y="152"/>
                  </a:lnTo>
                  <a:lnTo>
                    <a:pt x="2537" y="132"/>
                  </a:lnTo>
                  <a:lnTo>
                    <a:pt x="2587" y="110"/>
                  </a:lnTo>
                  <a:lnTo>
                    <a:pt x="2637" y="91"/>
                  </a:lnTo>
                  <a:lnTo>
                    <a:pt x="2687" y="69"/>
                  </a:lnTo>
                  <a:lnTo>
                    <a:pt x="2734" y="50"/>
                  </a:lnTo>
                  <a:lnTo>
                    <a:pt x="2784" y="30"/>
                  </a:lnTo>
                  <a:lnTo>
                    <a:pt x="2834" y="8"/>
                  </a:lnTo>
                  <a:lnTo>
                    <a:pt x="2849" y="8"/>
                  </a:lnTo>
                  <a:lnTo>
                    <a:pt x="2863" y="4"/>
                  </a:lnTo>
                  <a:lnTo>
                    <a:pt x="2873" y="0"/>
                  </a:lnTo>
                  <a:lnTo>
                    <a:pt x="2886" y="2"/>
                  </a:lnTo>
                  <a:lnTo>
                    <a:pt x="2899" y="17"/>
                  </a:lnTo>
                  <a:lnTo>
                    <a:pt x="2906" y="34"/>
                  </a:lnTo>
                  <a:lnTo>
                    <a:pt x="2915" y="54"/>
                  </a:lnTo>
                  <a:lnTo>
                    <a:pt x="293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1" name="Freeform 11"/>
            <p:cNvSpPr>
              <a:spLocks/>
            </p:cNvSpPr>
            <p:nvPr/>
          </p:nvSpPr>
          <p:spPr bwMode="auto">
            <a:xfrm>
              <a:off x="2923" y="702"/>
              <a:ext cx="242" cy="410"/>
            </a:xfrm>
            <a:custGeom>
              <a:avLst/>
              <a:gdLst>
                <a:gd name="T0" fmla="*/ 242 w 242"/>
                <a:gd name="T1" fmla="*/ 0 h 410"/>
                <a:gd name="T2" fmla="*/ 222 w 242"/>
                <a:gd name="T3" fmla="*/ 47 h 410"/>
                <a:gd name="T4" fmla="*/ 202 w 242"/>
                <a:gd name="T5" fmla="*/ 95 h 410"/>
                <a:gd name="T6" fmla="*/ 181 w 242"/>
                <a:gd name="T7" fmla="*/ 143 h 410"/>
                <a:gd name="T8" fmla="*/ 159 w 242"/>
                <a:gd name="T9" fmla="*/ 191 h 410"/>
                <a:gd name="T10" fmla="*/ 137 w 242"/>
                <a:gd name="T11" fmla="*/ 238 h 410"/>
                <a:gd name="T12" fmla="*/ 116 w 242"/>
                <a:gd name="T13" fmla="*/ 284 h 410"/>
                <a:gd name="T14" fmla="*/ 96 w 242"/>
                <a:gd name="T15" fmla="*/ 334 h 410"/>
                <a:gd name="T16" fmla="*/ 76 w 242"/>
                <a:gd name="T17" fmla="*/ 382 h 410"/>
                <a:gd name="T18" fmla="*/ 68 w 242"/>
                <a:gd name="T19" fmla="*/ 386 h 410"/>
                <a:gd name="T20" fmla="*/ 59 w 242"/>
                <a:gd name="T21" fmla="*/ 390 h 410"/>
                <a:gd name="T22" fmla="*/ 48 w 242"/>
                <a:gd name="T23" fmla="*/ 393 h 410"/>
                <a:gd name="T24" fmla="*/ 40 w 242"/>
                <a:gd name="T25" fmla="*/ 397 h 410"/>
                <a:gd name="T26" fmla="*/ 29 w 242"/>
                <a:gd name="T27" fmla="*/ 399 h 410"/>
                <a:gd name="T28" fmla="*/ 20 w 242"/>
                <a:gd name="T29" fmla="*/ 403 h 410"/>
                <a:gd name="T30" fmla="*/ 9 w 242"/>
                <a:gd name="T31" fmla="*/ 406 h 410"/>
                <a:gd name="T32" fmla="*/ 0 w 242"/>
                <a:gd name="T33" fmla="*/ 410 h 410"/>
                <a:gd name="T34" fmla="*/ 7 w 242"/>
                <a:gd name="T35" fmla="*/ 366 h 410"/>
                <a:gd name="T36" fmla="*/ 20 w 242"/>
                <a:gd name="T37" fmla="*/ 323 h 410"/>
                <a:gd name="T38" fmla="*/ 35 w 242"/>
                <a:gd name="T39" fmla="*/ 282 h 410"/>
                <a:gd name="T40" fmla="*/ 55 w 242"/>
                <a:gd name="T41" fmla="*/ 241 h 410"/>
                <a:gd name="T42" fmla="*/ 74 w 242"/>
                <a:gd name="T43" fmla="*/ 202 h 410"/>
                <a:gd name="T44" fmla="*/ 94 w 242"/>
                <a:gd name="T45" fmla="*/ 162 h 410"/>
                <a:gd name="T46" fmla="*/ 111 w 242"/>
                <a:gd name="T47" fmla="*/ 121 h 410"/>
                <a:gd name="T48" fmla="*/ 126 w 242"/>
                <a:gd name="T49" fmla="*/ 80 h 410"/>
                <a:gd name="T50" fmla="*/ 129 w 242"/>
                <a:gd name="T51" fmla="*/ 60 h 410"/>
                <a:gd name="T52" fmla="*/ 137 w 242"/>
                <a:gd name="T53" fmla="*/ 45 h 410"/>
                <a:gd name="T54" fmla="*/ 150 w 242"/>
                <a:gd name="T55" fmla="*/ 34 h 410"/>
                <a:gd name="T56" fmla="*/ 168 w 242"/>
                <a:gd name="T57" fmla="*/ 26 h 410"/>
                <a:gd name="T58" fmla="*/ 185 w 242"/>
                <a:gd name="T59" fmla="*/ 17 h 410"/>
                <a:gd name="T60" fmla="*/ 205 w 242"/>
                <a:gd name="T61" fmla="*/ 11 h 410"/>
                <a:gd name="T62" fmla="*/ 224 w 242"/>
                <a:gd name="T63" fmla="*/ 6 h 410"/>
                <a:gd name="T64" fmla="*/ 242 w 242"/>
                <a:gd name="T6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lnTo>
                    <a:pt x="222" y="47"/>
                  </a:lnTo>
                  <a:lnTo>
                    <a:pt x="202" y="95"/>
                  </a:lnTo>
                  <a:lnTo>
                    <a:pt x="181" y="143"/>
                  </a:lnTo>
                  <a:lnTo>
                    <a:pt x="159" y="191"/>
                  </a:lnTo>
                  <a:lnTo>
                    <a:pt x="137" y="238"/>
                  </a:lnTo>
                  <a:lnTo>
                    <a:pt x="116" y="284"/>
                  </a:lnTo>
                  <a:lnTo>
                    <a:pt x="96" y="334"/>
                  </a:lnTo>
                  <a:lnTo>
                    <a:pt x="76" y="382"/>
                  </a:lnTo>
                  <a:lnTo>
                    <a:pt x="68" y="386"/>
                  </a:lnTo>
                  <a:lnTo>
                    <a:pt x="59" y="390"/>
                  </a:lnTo>
                  <a:lnTo>
                    <a:pt x="48" y="393"/>
                  </a:lnTo>
                  <a:lnTo>
                    <a:pt x="40" y="397"/>
                  </a:lnTo>
                  <a:lnTo>
                    <a:pt x="29" y="399"/>
                  </a:lnTo>
                  <a:lnTo>
                    <a:pt x="20" y="403"/>
                  </a:lnTo>
                  <a:lnTo>
                    <a:pt x="9" y="406"/>
                  </a:lnTo>
                  <a:lnTo>
                    <a:pt x="0" y="410"/>
                  </a:lnTo>
                  <a:lnTo>
                    <a:pt x="7" y="366"/>
                  </a:lnTo>
                  <a:lnTo>
                    <a:pt x="20" y="323"/>
                  </a:lnTo>
                  <a:lnTo>
                    <a:pt x="35" y="282"/>
                  </a:lnTo>
                  <a:lnTo>
                    <a:pt x="55" y="241"/>
                  </a:lnTo>
                  <a:lnTo>
                    <a:pt x="74" y="202"/>
                  </a:lnTo>
                  <a:lnTo>
                    <a:pt x="94" y="162"/>
                  </a:lnTo>
                  <a:lnTo>
                    <a:pt x="111" y="121"/>
                  </a:lnTo>
                  <a:lnTo>
                    <a:pt x="126" y="80"/>
                  </a:lnTo>
                  <a:lnTo>
                    <a:pt x="129" y="60"/>
                  </a:lnTo>
                  <a:lnTo>
                    <a:pt x="137" y="45"/>
                  </a:lnTo>
                  <a:lnTo>
                    <a:pt x="150" y="34"/>
                  </a:lnTo>
                  <a:lnTo>
                    <a:pt x="168" y="26"/>
                  </a:lnTo>
                  <a:lnTo>
                    <a:pt x="185" y="17"/>
                  </a:lnTo>
                  <a:lnTo>
                    <a:pt x="205" y="11"/>
                  </a:lnTo>
                  <a:lnTo>
                    <a:pt x="224" y="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2" name="Freeform 12"/>
            <p:cNvSpPr>
              <a:spLocks/>
            </p:cNvSpPr>
            <p:nvPr/>
          </p:nvSpPr>
          <p:spPr bwMode="auto">
            <a:xfrm>
              <a:off x="2628" y="819"/>
              <a:ext cx="224" cy="412"/>
            </a:xfrm>
            <a:custGeom>
              <a:avLst/>
              <a:gdLst>
                <a:gd name="T0" fmla="*/ 198 w 224"/>
                <a:gd name="T1" fmla="*/ 87 h 412"/>
                <a:gd name="T2" fmla="*/ 182 w 224"/>
                <a:gd name="T3" fmla="*/ 124 h 412"/>
                <a:gd name="T4" fmla="*/ 169 w 224"/>
                <a:gd name="T5" fmla="*/ 161 h 412"/>
                <a:gd name="T6" fmla="*/ 156 w 224"/>
                <a:gd name="T7" fmla="*/ 197 h 412"/>
                <a:gd name="T8" fmla="*/ 143 w 224"/>
                <a:gd name="T9" fmla="*/ 234 h 412"/>
                <a:gd name="T10" fmla="*/ 130 w 224"/>
                <a:gd name="T11" fmla="*/ 271 h 412"/>
                <a:gd name="T12" fmla="*/ 115 w 224"/>
                <a:gd name="T13" fmla="*/ 306 h 412"/>
                <a:gd name="T14" fmla="*/ 100 w 224"/>
                <a:gd name="T15" fmla="*/ 343 h 412"/>
                <a:gd name="T16" fmla="*/ 83 w 224"/>
                <a:gd name="T17" fmla="*/ 380 h 412"/>
                <a:gd name="T18" fmla="*/ 2 w 224"/>
                <a:gd name="T19" fmla="*/ 412 h 412"/>
                <a:gd name="T20" fmla="*/ 0 w 224"/>
                <a:gd name="T21" fmla="*/ 388 h 412"/>
                <a:gd name="T22" fmla="*/ 4 w 224"/>
                <a:gd name="T23" fmla="*/ 362 h 412"/>
                <a:gd name="T24" fmla="*/ 15 w 224"/>
                <a:gd name="T25" fmla="*/ 334 h 412"/>
                <a:gd name="T26" fmla="*/ 26 w 224"/>
                <a:gd name="T27" fmla="*/ 308 h 412"/>
                <a:gd name="T28" fmla="*/ 37 w 224"/>
                <a:gd name="T29" fmla="*/ 273 h 412"/>
                <a:gd name="T30" fmla="*/ 50 w 224"/>
                <a:gd name="T31" fmla="*/ 239 h 412"/>
                <a:gd name="T32" fmla="*/ 65 w 224"/>
                <a:gd name="T33" fmla="*/ 204 h 412"/>
                <a:gd name="T34" fmla="*/ 80 w 224"/>
                <a:gd name="T35" fmla="*/ 171 h 412"/>
                <a:gd name="T36" fmla="*/ 96 w 224"/>
                <a:gd name="T37" fmla="*/ 137 h 412"/>
                <a:gd name="T38" fmla="*/ 113 w 224"/>
                <a:gd name="T39" fmla="*/ 104 h 412"/>
                <a:gd name="T40" fmla="*/ 128 w 224"/>
                <a:gd name="T41" fmla="*/ 69 h 412"/>
                <a:gd name="T42" fmla="*/ 141 w 224"/>
                <a:gd name="T43" fmla="*/ 35 h 412"/>
                <a:gd name="T44" fmla="*/ 224 w 224"/>
                <a:gd name="T45" fmla="*/ 0 h 412"/>
                <a:gd name="T46" fmla="*/ 219 w 224"/>
                <a:gd name="T47" fmla="*/ 22 h 412"/>
                <a:gd name="T48" fmla="*/ 211 w 224"/>
                <a:gd name="T49" fmla="*/ 43 h 412"/>
                <a:gd name="T50" fmla="*/ 202 w 224"/>
                <a:gd name="T51" fmla="*/ 65 h 412"/>
                <a:gd name="T52" fmla="*/ 198 w 224"/>
                <a:gd name="T53" fmla="*/ 8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412">
                  <a:moveTo>
                    <a:pt x="198" y="87"/>
                  </a:moveTo>
                  <a:lnTo>
                    <a:pt x="182" y="124"/>
                  </a:lnTo>
                  <a:lnTo>
                    <a:pt x="169" y="161"/>
                  </a:lnTo>
                  <a:lnTo>
                    <a:pt x="156" y="197"/>
                  </a:lnTo>
                  <a:lnTo>
                    <a:pt x="143" y="234"/>
                  </a:lnTo>
                  <a:lnTo>
                    <a:pt x="130" y="271"/>
                  </a:lnTo>
                  <a:lnTo>
                    <a:pt x="115" y="306"/>
                  </a:lnTo>
                  <a:lnTo>
                    <a:pt x="100" y="343"/>
                  </a:lnTo>
                  <a:lnTo>
                    <a:pt x="83" y="380"/>
                  </a:lnTo>
                  <a:lnTo>
                    <a:pt x="2" y="412"/>
                  </a:lnTo>
                  <a:lnTo>
                    <a:pt x="0" y="388"/>
                  </a:lnTo>
                  <a:lnTo>
                    <a:pt x="4" y="362"/>
                  </a:lnTo>
                  <a:lnTo>
                    <a:pt x="15" y="334"/>
                  </a:lnTo>
                  <a:lnTo>
                    <a:pt x="26" y="308"/>
                  </a:lnTo>
                  <a:lnTo>
                    <a:pt x="37" y="273"/>
                  </a:lnTo>
                  <a:lnTo>
                    <a:pt x="50" y="239"/>
                  </a:lnTo>
                  <a:lnTo>
                    <a:pt x="65" y="204"/>
                  </a:lnTo>
                  <a:lnTo>
                    <a:pt x="80" y="171"/>
                  </a:lnTo>
                  <a:lnTo>
                    <a:pt x="96" y="137"/>
                  </a:lnTo>
                  <a:lnTo>
                    <a:pt x="113" y="104"/>
                  </a:lnTo>
                  <a:lnTo>
                    <a:pt x="128" y="69"/>
                  </a:lnTo>
                  <a:lnTo>
                    <a:pt x="141" y="35"/>
                  </a:lnTo>
                  <a:lnTo>
                    <a:pt x="224" y="0"/>
                  </a:lnTo>
                  <a:lnTo>
                    <a:pt x="219" y="22"/>
                  </a:lnTo>
                  <a:lnTo>
                    <a:pt x="211" y="43"/>
                  </a:lnTo>
                  <a:lnTo>
                    <a:pt x="202" y="65"/>
                  </a:lnTo>
                  <a:lnTo>
                    <a:pt x="198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3" name="Freeform 13"/>
            <p:cNvSpPr>
              <a:spLocks/>
            </p:cNvSpPr>
            <p:nvPr/>
          </p:nvSpPr>
          <p:spPr bwMode="auto">
            <a:xfrm>
              <a:off x="2354" y="934"/>
              <a:ext cx="222" cy="408"/>
            </a:xfrm>
            <a:custGeom>
              <a:avLst/>
              <a:gdLst>
                <a:gd name="T0" fmla="*/ 222 w 222"/>
                <a:gd name="T1" fmla="*/ 0 h 408"/>
                <a:gd name="T2" fmla="*/ 211 w 222"/>
                <a:gd name="T3" fmla="*/ 37 h 408"/>
                <a:gd name="T4" fmla="*/ 198 w 222"/>
                <a:gd name="T5" fmla="*/ 74 h 408"/>
                <a:gd name="T6" fmla="*/ 185 w 222"/>
                <a:gd name="T7" fmla="*/ 111 h 408"/>
                <a:gd name="T8" fmla="*/ 170 w 222"/>
                <a:gd name="T9" fmla="*/ 148 h 408"/>
                <a:gd name="T10" fmla="*/ 155 w 222"/>
                <a:gd name="T11" fmla="*/ 184 h 408"/>
                <a:gd name="T12" fmla="*/ 139 w 222"/>
                <a:gd name="T13" fmla="*/ 221 h 408"/>
                <a:gd name="T14" fmla="*/ 126 w 222"/>
                <a:gd name="T15" fmla="*/ 258 h 408"/>
                <a:gd name="T16" fmla="*/ 111 w 222"/>
                <a:gd name="T17" fmla="*/ 295 h 408"/>
                <a:gd name="T18" fmla="*/ 74 w 222"/>
                <a:gd name="T19" fmla="*/ 382 h 408"/>
                <a:gd name="T20" fmla="*/ 0 w 222"/>
                <a:gd name="T21" fmla="*/ 408 h 408"/>
                <a:gd name="T22" fmla="*/ 18 w 222"/>
                <a:gd name="T23" fmla="*/ 367 h 408"/>
                <a:gd name="T24" fmla="*/ 33 w 222"/>
                <a:gd name="T25" fmla="*/ 323 h 408"/>
                <a:gd name="T26" fmla="*/ 48 w 222"/>
                <a:gd name="T27" fmla="*/ 282 h 408"/>
                <a:gd name="T28" fmla="*/ 61 w 222"/>
                <a:gd name="T29" fmla="*/ 239 h 408"/>
                <a:gd name="T30" fmla="*/ 76 w 222"/>
                <a:gd name="T31" fmla="*/ 195 h 408"/>
                <a:gd name="T32" fmla="*/ 94 w 222"/>
                <a:gd name="T33" fmla="*/ 152 h 408"/>
                <a:gd name="T34" fmla="*/ 111 w 222"/>
                <a:gd name="T35" fmla="*/ 111 h 408"/>
                <a:gd name="T36" fmla="*/ 133 w 222"/>
                <a:gd name="T37" fmla="*/ 69 h 408"/>
                <a:gd name="T38" fmla="*/ 133 w 222"/>
                <a:gd name="T39" fmla="*/ 52 h 408"/>
                <a:gd name="T40" fmla="*/ 137 w 222"/>
                <a:gd name="T41" fmla="*/ 39 h 408"/>
                <a:gd name="T42" fmla="*/ 148 w 222"/>
                <a:gd name="T43" fmla="*/ 30 h 408"/>
                <a:gd name="T44" fmla="*/ 163 w 222"/>
                <a:gd name="T45" fmla="*/ 24 h 408"/>
                <a:gd name="T46" fmla="*/ 178 w 222"/>
                <a:gd name="T47" fmla="*/ 19 h 408"/>
                <a:gd name="T48" fmla="*/ 194 w 222"/>
                <a:gd name="T49" fmla="*/ 13 h 408"/>
                <a:gd name="T50" fmla="*/ 209 w 222"/>
                <a:gd name="T51" fmla="*/ 9 h 408"/>
                <a:gd name="T52" fmla="*/ 222 w 222"/>
                <a:gd name="T5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408">
                  <a:moveTo>
                    <a:pt x="222" y="0"/>
                  </a:moveTo>
                  <a:lnTo>
                    <a:pt x="211" y="37"/>
                  </a:lnTo>
                  <a:lnTo>
                    <a:pt x="198" y="74"/>
                  </a:lnTo>
                  <a:lnTo>
                    <a:pt x="185" y="111"/>
                  </a:lnTo>
                  <a:lnTo>
                    <a:pt x="170" y="148"/>
                  </a:lnTo>
                  <a:lnTo>
                    <a:pt x="155" y="184"/>
                  </a:lnTo>
                  <a:lnTo>
                    <a:pt x="139" y="221"/>
                  </a:lnTo>
                  <a:lnTo>
                    <a:pt x="126" y="258"/>
                  </a:lnTo>
                  <a:lnTo>
                    <a:pt x="111" y="295"/>
                  </a:lnTo>
                  <a:lnTo>
                    <a:pt x="74" y="382"/>
                  </a:lnTo>
                  <a:lnTo>
                    <a:pt x="0" y="408"/>
                  </a:lnTo>
                  <a:lnTo>
                    <a:pt x="18" y="367"/>
                  </a:lnTo>
                  <a:lnTo>
                    <a:pt x="33" y="323"/>
                  </a:lnTo>
                  <a:lnTo>
                    <a:pt x="48" y="282"/>
                  </a:lnTo>
                  <a:lnTo>
                    <a:pt x="61" y="239"/>
                  </a:lnTo>
                  <a:lnTo>
                    <a:pt x="76" y="195"/>
                  </a:lnTo>
                  <a:lnTo>
                    <a:pt x="94" y="152"/>
                  </a:lnTo>
                  <a:lnTo>
                    <a:pt x="111" y="111"/>
                  </a:lnTo>
                  <a:lnTo>
                    <a:pt x="133" y="69"/>
                  </a:lnTo>
                  <a:lnTo>
                    <a:pt x="133" y="52"/>
                  </a:lnTo>
                  <a:lnTo>
                    <a:pt x="137" y="39"/>
                  </a:lnTo>
                  <a:lnTo>
                    <a:pt x="148" y="30"/>
                  </a:lnTo>
                  <a:lnTo>
                    <a:pt x="163" y="24"/>
                  </a:lnTo>
                  <a:lnTo>
                    <a:pt x="178" y="19"/>
                  </a:lnTo>
                  <a:lnTo>
                    <a:pt x="194" y="13"/>
                  </a:lnTo>
                  <a:lnTo>
                    <a:pt x="209" y="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4" name="Freeform 14"/>
            <p:cNvSpPr>
              <a:spLocks/>
            </p:cNvSpPr>
            <p:nvPr/>
          </p:nvSpPr>
          <p:spPr bwMode="auto">
            <a:xfrm>
              <a:off x="2213" y="1040"/>
              <a:ext cx="91" cy="141"/>
            </a:xfrm>
            <a:custGeom>
              <a:avLst/>
              <a:gdLst>
                <a:gd name="T0" fmla="*/ 39 w 91"/>
                <a:gd name="T1" fmla="*/ 141 h 141"/>
                <a:gd name="T2" fmla="*/ 35 w 91"/>
                <a:gd name="T3" fmla="*/ 128 h 141"/>
                <a:gd name="T4" fmla="*/ 24 w 91"/>
                <a:gd name="T5" fmla="*/ 115 h 141"/>
                <a:gd name="T6" fmla="*/ 13 w 91"/>
                <a:gd name="T7" fmla="*/ 104 h 141"/>
                <a:gd name="T8" fmla="*/ 0 w 91"/>
                <a:gd name="T9" fmla="*/ 91 h 141"/>
                <a:gd name="T10" fmla="*/ 7 w 91"/>
                <a:gd name="T11" fmla="*/ 76 h 141"/>
                <a:gd name="T12" fmla="*/ 13 w 91"/>
                <a:gd name="T13" fmla="*/ 61 h 141"/>
                <a:gd name="T14" fmla="*/ 18 w 91"/>
                <a:gd name="T15" fmla="*/ 46 h 141"/>
                <a:gd name="T16" fmla="*/ 15 w 91"/>
                <a:gd name="T17" fmla="*/ 31 h 141"/>
                <a:gd name="T18" fmla="*/ 91 w 91"/>
                <a:gd name="T19" fmla="*/ 0 h 141"/>
                <a:gd name="T20" fmla="*/ 83 w 91"/>
                <a:gd name="T21" fmla="*/ 35 h 141"/>
                <a:gd name="T22" fmla="*/ 72 w 91"/>
                <a:gd name="T23" fmla="*/ 70 h 141"/>
                <a:gd name="T24" fmla="*/ 57 w 91"/>
                <a:gd name="T25" fmla="*/ 107 h 141"/>
                <a:gd name="T26" fmla="*/ 39 w 91"/>
                <a:gd name="T2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41">
                  <a:moveTo>
                    <a:pt x="39" y="141"/>
                  </a:moveTo>
                  <a:lnTo>
                    <a:pt x="35" y="128"/>
                  </a:lnTo>
                  <a:lnTo>
                    <a:pt x="24" y="115"/>
                  </a:lnTo>
                  <a:lnTo>
                    <a:pt x="13" y="104"/>
                  </a:lnTo>
                  <a:lnTo>
                    <a:pt x="0" y="91"/>
                  </a:lnTo>
                  <a:lnTo>
                    <a:pt x="7" y="76"/>
                  </a:lnTo>
                  <a:lnTo>
                    <a:pt x="13" y="61"/>
                  </a:lnTo>
                  <a:lnTo>
                    <a:pt x="18" y="46"/>
                  </a:lnTo>
                  <a:lnTo>
                    <a:pt x="15" y="31"/>
                  </a:lnTo>
                  <a:lnTo>
                    <a:pt x="91" y="0"/>
                  </a:lnTo>
                  <a:lnTo>
                    <a:pt x="83" y="35"/>
                  </a:lnTo>
                  <a:lnTo>
                    <a:pt x="72" y="70"/>
                  </a:lnTo>
                  <a:lnTo>
                    <a:pt x="57" y="107"/>
                  </a:lnTo>
                  <a:lnTo>
                    <a:pt x="3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5" name="Freeform 15"/>
            <p:cNvSpPr>
              <a:spLocks/>
            </p:cNvSpPr>
            <p:nvPr/>
          </p:nvSpPr>
          <p:spPr bwMode="auto">
            <a:xfrm>
              <a:off x="1966" y="1164"/>
              <a:ext cx="149" cy="113"/>
            </a:xfrm>
            <a:custGeom>
              <a:avLst/>
              <a:gdLst>
                <a:gd name="T0" fmla="*/ 30 w 149"/>
                <a:gd name="T1" fmla="*/ 50 h 113"/>
                <a:gd name="T2" fmla="*/ 39 w 149"/>
                <a:gd name="T3" fmla="*/ 61 h 113"/>
                <a:gd name="T4" fmla="*/ 47 w 149"/>
                <a:gd name="T5" fmla="*/ 74 h 113"/>
                <a:gd name="T6" fmla="*/ 60 w 149"/>
                <a:gd name="T7" fmla="*/ 82 h 113"/>
                <a:gd name="T8" fmla="*/ 76 w 149"/>
                <a:gd name="T9" fmla="*/ 87 h 113"/>
                <a:gd name="T10" fmla="*/ 149 w 149"/>
                <a:gd name="T11" fmla="*/ 52 h 113"/>
                <a:gd name="T12" fmla="*/ 145 w 149"/>
                <a:gd name="T13" fmla="*/ 63 h 113"/>
                <a:gd name="T14" fmla="*/ 139 w 149"/>
                <a:gd name="T15" fmla="*/ 74 h 113"/>
                <a:gd name="T16" fmla="*/ 130 w 149"/>
                <a:gd name="T17" fmla="*/ 82 h 113"/>
                <a:gd name="T18" fmla="*/ 119 w 149"/>
                <a:gd name="T19" fmla="*/ 89 h 113"/>
                <a:gd name="T20" fmla="*/ 106 w 149"/>
                <a:gd name="T21" fmla="*/ 95 h 113"/>
                <a:gd name="T22" fmla="*/ 93 w 149"/>
                <a:gd name="T23" fmla="*/ 102 h 113"/>
                <a:gd name="T24" fmla="*/ 80 w 149"/>
                <a:gd name="T25" fmla="*/ 106 h 113"/>
                <a:gd name="T26" fmla="*/ 69 w 149"/>
                <a:gd name="T27" fmla="*/ 113 h 113"/>
                <a:gd name="T28" fmla="*/ 54 w 149"/>
                <a:gd name="T29" fmla="*/ 106 h 113"/>
                <a:gd name="T30" fmla="*/ 41 w 149"/>
                <a:gd name="T31" fmla="*/ 100 h 113"/>
                <a:gd name="T32" fmla="*/ 30 w 149"/>
                <a:gd name="T33" fmla="*/ 89 h 113"/>
                <a:gd name="T34" fmla="*/ 21 w 149"/>
                <a:gd name="T35" fmla="*/ 78 h 113"/>
                <a:gd name="T36" fmla="*/ 15 w 149"/>
                <a:gd name="T37" fmla="*/ 67 h 113"/>
                <a:gd name="T38" fmla="*/ 8 w 149"/>
                <a:gd name="T39" fmla="*/ 54 h 113"/>
                <a:gd name="T40" fmla="*/ 4 w 149"/>
                <a:gd name="T41" fmla="*/ 41 h 113"/>
                <a:gd name="T42" fmla="*/ 0 w 149"/>
                <a:gd name="T43" fmla="*/ 28 h 113"/>
                <a:gd name="T44" fmla="*/ 4 w 149"/>
                <a:gd name="T45" fmla="*/ 22 h 113"/>
                <a:gd name="T46" fmla="*/ 4 w 149"/>
                <a:gd name="T47" fmla="*/ 11 h 113"/>
                <a:gd name="T48" fmla="*/ 4 w 149"/>
                <a:gd name="T49" fmla="*/ 2 h 113"/>
                <a:gd name="T50" fmla="*/ 15 w 149"/>
                <a:gd name="T51" fmla="*/ 0 h 113"/>
                <a:gd name="T52" fmla="*/ 30 w 149"/>
                <a:gd name="T53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3">
                  <a:moveTo>
                    <a:pt x="30" y="50"/>
                  </a:moveTo>
                  <a:lnTo>
                    <a:pt x="39" y="61"/>
                  </a:lnTo>
                  <a:lnTo>
                    <a:pt x="47" y="74"/>
                  </a:lnTo>
                  <a:lnTo>
                    <a:pt x="60" y="82"/>
                  </a:lnTo>
                  <a:lnTo>
                    <a:pt x="76" y="87"/>
                  </a:lnTo>
                  <a:lnTo>
                    <a:pt x="149" y="52"/>
                  </a:lnTo>
                  <a:lnTo>
                    <a:pt x="145" y="63"/>
                  </a:lnTo>
                  <a:lnTo>
                    <a:pt x="139" y="74"/>
                  </a:lnTo>
                  <a:lnTo>
                    <a:pt x="130" y="82"/>
                  </a:lnTo>
                  <a:lnTo>
                    <a:pt x="119" y="89"/>
                  </a:lnTo>
                  <a:lnTo>
                    <a:pt x="106" y="95"/>
                  </a:lnTo>
                  <a:lnTo>
                    <a:pt x="93" y="102"/>
                  </a:lnTo>
                  <a:lnTo>
                    <a:pt x="80" y="106"/>
                  </a:lnTo>
                  <a:lnTo>
                    <a:pt x="69" y="113"/>
                  </a:lnTo>
                  <a:lnTo>
                    <a:pt x="54" y="106"/>
                  </a:lnTo>
                  <a:lnTo>
                    <a:pt x="41" y="100"/>
                  </a:lnTo>
                  <a:lnTo>
                    <a:pt x="30" y="89"/>
                  </a:lnTo>
                  <a:lnTo>
                    <a:pt x="21" y="78"/>
                  </a:lnTo>
                  <a:lnTo>
                    <a:pt x="15" y="67"/>
                  </a:lnTo>
                  <a:lnTo>
                    <a:pt x="8" y="54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4" y="11"/>
                  </a:lnTo>
                  <a:lnTo>
                    <a:pt x="4" y="2"/>
                  </a:lnTo>
                  <a:lnTo>
                    <a:pt x="15" y="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6" name="Freeform 16"/>
            <p:cNvSpPr>
              <a:spLocks/>
            </p:cNvSpPr>
            <p:nvPr/>
          </p:nvSpPr>
          <p:spPr bwMode="auto">
            <a:xfrm>
              <a:off x="1618" y="1249"/>
              <a:ext cx="124" cy="82"/>
            </a:xfrm>
            <a:custGeom>
              <a:avLst/>
              <a:gdLst>
                <a:gd name="T0" fmla="*/ 124 w 124"/>
                <a:gd name="T1" fmla="*/ 0 h 82"/>
                <a:gd name="T2" fmla="*/ 113 w 124"/>
                <a:gd name="T3" fmla="*/ 8 h 82"/>
                <a:gd name="T4" fmla="*/ 104 w 124"/>
                <a:gd name="T5" fmla="*/ 19 h 82"/>
                <a:gd name="T6" fmla="*/ 93 w 124"/>
                <a:gd name="T7" fmla="*/ 32 h 82"/>
                <a:gd name="T8" fmla="*/ 83 w 124"/>
                <a:gd name="T9" fmla="*/ 43 h 82"/>
                <a:gd name="T10" fmla="*/ 72 w 124"/>
                <a:gd name="T11" fmla="*/ 52 h 82"/>
                <a:gd name="T12" fmla="*/ 59 w 124"/>
                <a:gd name="T13" fmla="*/ 60 h 82"/>
                <a:gd name="T14" fmla="*/ 44 w 124"/>
                <a:gd name="T15" fmla="*/ 65 h 82"/>
                <a:gd name="T16" fmla="*/ 28 w 124"/>
                <a:gd name="T17" fmla="*/ 67 h 82"/>
                <a:gd name="T18" fmla="*/ 22 w 124"/>
                <a:gd name="T19" fmla="*/ 71 h 82"/>
                <a:gd name="T20" fmla="*/ 15 w 124"/>
                <a:gd name="T21" fmla="*/ 78 h 82"/>
                <a:gd name="T22" fmla="*/ 9 w 124"/>
                <a:gd name="T23" fmla="*/ 82 h 82"/>
                <a:gd name="T24" fmla="*/ 0 w 124"/>
                <a:gd name="T25" fmla="*/ 82 h 82"/>
                <a:gd name="T26" fmla="*/ 7 w 124"/>
                <a:gd name="T27" fmla="*/ 71 h 82"/>
                <a:gd name="T28" fmla="*/ 15 w 124"/>
                <a:gd name="T29" fmla="*/ 60 h 82"/>
                <a:gd name="T30" fmla="*/ 22 w 124"/>
                <a:gd name="T31" fmla="*/ 52 h 82"/>
                <a:gd name="T32" fmla="*/ 24 w 124"/>
                <a:gd name="T33" fmla="*/ 39 h 82"/>
                <a:gd name="T34" fmla="*/ 35 w 124"/>
                <a:gd name="T35" fmla="*/ 32 h 82"/>
                <a:gd name="T36" fmla="*/ 48 w 124"/>
                <a:gd name="T37" fmla="*/ 26 h 82"/>
                <a:gd name="T38" fmla="*/ 61 w 124"/>
                <a:gd name="T39" fmla="*/ 19 h 82"/>
                <a:gd name="T40" fmla="*/ 74 w 124"/>
                <a:gd name="T41" fmla="*/ 15 h 82"/>
                <a:gd name="T42" fmla="*/ 87 w 124"/>
                <a:gd name="T43" fmla="*/ 13 h 82"/>
                <a:gd name="T44" fmla="*/ 98 w 124"/>
                <a:gd name="T45" fmla="*/ 8 h 82"/>
                <a:gd name="T46" fmla="*/ 111 w 124"/>
                <a:gd name="T47" fmla="*/ 4 h 82"/>
                <a:gd name="T48" fmla="*/ 124 w 124"/>
                <a:gd name="T4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82">
                  <a:moveTo>
                    <a:pt x="124" y="0"/>
                  </a:moveTo>
                  <a:lnTo>
                    <a:pt x="113" y="8"/>
                  </a:lnTo>
                  <a:lnTo>
                    <a:pt x="104" y="19"/>
                  </a:lnTo>
                  <a:lnTo>
                    <a:pt x="93" y="32"/>
                  </a:lnTo>
                  <a:lnTo>
                    <a:pt x="83" y="43"/>
                  </a:lnTo>
                  <a:lnTo>
                    <a:pt x="72" y="52"/>
                  </a:lnTo>
                  <a:lnTo>
                    <a:pt x="59" y="60"/>
                  </a:lnTo>
                  <a:lnTo>
                    <a:pt x="44" y="65"/>
                  </a:lnTo>
                  <a:lnTo>
                    <a:pt x="28" y="67"/>
                  </a:lnTo>
                  <a:lnTo>
                    <a:pt x="22" y="71"/>
                  </a:lnTo>
                  <a:lnTo>
                    <a:pt x="15" y="78"/>
                  </a:lnTo>
                  <a:lnTo>
                    <a:pt x="9" y="82"/>
                  </a:lnTo>
                  <a:lnTo>
                    <a:pt x="0" y="82"/>
                  </a:lnTo>
                  <a:lnTo>
                    <a:pt x="7" y="71"/>
                  </a:lnTo>
                  <a:lnTo>
                    <a:pt x="15" y="60"/>
                  </a:lnTo>
                  <a:lnTo>
                    <a:pt x="22" y="52"/>
                  </a:lnTo>
                  <a:lnTo>
                    <a:pt x="24" y="39"/>
                  </a:lnTo>
                  <a:lnTo>
                    <a:pt x="35" y="32"/>
                  </a:lnTo>
                  <a:lnTo>
                    <a:pt x="48" y="26"/>
                  </a:lnTo>
                  <a:lnTo>
                    <a:pt x="61" y="19"/>
                  </a:lnTo>
                  <a:lnTo>
                    <a:pt x="74" y="15"/>
                  </a:lnTo>
                  <a:lnTo>
                    <a:pt x="87" y="13"/>
                  </a:lnTo>
                  <a:lnTo>
                    <a:pt x="98" y="8"/>
                  </a:lnTo>
                  <a:lnTo>
                    <a:pt x="11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7" name="Freeform 17"/>
            <p:cNvSpPr>
              <a:spLocks/>
            </p:cNvSpPr>
            <p:nvPr/>
          </p:nvSpPr>
          <p:spPr bwMode="auto">
            <a:xfrm>
              <a:off x="1961" y="1262"/>
              <a:ext cx="42" cy="65"/>
            </a:xfrm>
            <a:custGeom>
              <a:avLst/>
              <a:gdLst>
                <a:gd name="T0" fmla="*/ 42 w 42"/>
                <a:gd name="T1" fmla="*/ 58 h 65"/>
                <a:gd name="T2" fmla="*/ 37 w 42"/>
                <a:gd name="T3" fmla="*/ 60 h 65"/>
                <a:gd name="T4" fmla="*/ 33 w 42"/>
                <a:gd name="T5" fmla="*/ 63 h 65"/>
                <a:gd name="T6" fmla="*/ 29 w 42"/>
                <a:gd name="T7" fmla="*/ 65 h 65"/>
                <a:gd name="T8" fmla="*/ 24 w 42"/>
                <a:gd name="T9" fmla="*/ 65 h 65"/>
                <a:gd name="T10" fmla="*/ 11 w 42"/>
                <a:gd name="T11" fmla="*/ 50 h 65"/>
                <a:gd name="T12" fmla="*/ 2 w 42"/>
                <a:gd name="T13" fmla="*/ 32 h 65"/>
                <a:gd name="T14" fmla="*/ 0 w 42"/>
                <a:gd name="T15" fmla="*/ 15 h 65"/>
                <a:gd name="T16" fmla="*/ 5 w 42"/>
                <a:gd name="T17" fmla="*/ 0 h 65"/>
                <a:gd name="T18" fmla="*/ 20 w 42"/>
                <a:gd name="T19" fmla="*/ 8 h 65"/>
                <a:gd name="T20" fmla="*/ 29 w 42"/>
                <a:gd name="T21" fmla="*/ 24 h 65"/>
                <a:gd name="T22" fmla="*/ 33 w 42"/>
                <a:gd name="T23" fmla="*/ 41 h 65"/>
                <a:gd name="T24" fmla="*/ 42 w 42"/>
                <a:gd name="T25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5">
                  <a:moveTo>
                    <a:pt x="42" y="58"/>
                  </a:moveTo>
                  <a:lnTo>
                    <a:pt x="37" y="60"/>
                  </a:lnTo>
                  <a:lnTo>
                    <a:pt x="33" y="63"/>
                  </a:lnTo>
                  <a:lnTo>
                    <a:pt x="29" y="65"/>
                  </a:lnTo>
                  <a:lnTo>
                    <a:pt x="24" y="65"/>
                  </a:lnTo>
                  <a:lnTo>
                    <a:pt x="11" y="50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5" y="0"/>
                  </a:lnTo>
                  <a:lnTo>
                    <a:pt x="20" y="8"/>
                  </a:lnTo>
                  <a:lnTo>
                    <a:pt x="29" y="24"/>
                  </a:lnTo>
                  <a:lnTo>
                    <a:pt x="33" y="41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8" name="Freeform 18"/>
            <p:cNvSpPr>
              <a:spLocks/>
            </p:cNvSpPr>
            <p:nvPr/>
          </p:nvSpPr>
          <p:spPr bwMode="auto">
            <a:xfrm>
              <a:off x="1890" y="1264"/>
              <a:ext cx="50" cy="91"/>
            </a:xfrm>
            <a:custGeom>
              <a:avLst/>
              <a:gdLst>
                <a:gd name="T0" fmla="*/ 37 w 50"/>
                <a:gd name="T1" fmla="*/ 32 h 91"/>
                <a:gd name="T2" fmla="*/ 43 w 50"/>
                <a:gd name="T3" fmla="*/ 45 h 91"/>
                <a:gd name="T4" fmla="*/ 50 w 50"/>
                <a:gd name="T5" fmla="*/ 61 h 91"/>
                <a:gd name="T6" fmla="*/ 50 w 50"/>
                <a:gd name="T7" fmla="*/ 78 h 91"/>
                <a:gd name="T8" fmla="*/ 45 w 50"/>
                <a:gd name="T9" fmla="*/ 91 h 91"/>
                <a:gd name="T10" fmla="*/ 32 w 50"/>
                <a:gd name="T11" fmla="*/ 91 h 91"/>
                <a:gd name="T12" fmla="*/ 26 w 50"/>
                <a:gd name="T13" fmla="*/ 84 h 91"/>
                <a:gd name="T14" fmla="*/ 19 w 50"/>
                <a:gd name="T15" fmla="*/ 74 h 91"/>
                <a:gd name="T16" fmla="*/ 15 w 50"/>
                <a:gd name="T17" fmla="*/ 65 h 91"/>
                <a:gd name="T18" fmla="*/ 15 w 50"/>
                <a:gd name="T19" fmla="*/ 45 h 91"/>
                <a:gd name="T20" fmla="*/ 4 w 50"/>
                <a:gd name="T21" fmla="*/ 26 h 91"/>
                <a:gd name="T22" fmla="*/ 0 w 50"/>
                <a:gd name="T23" fmla="*/ 11 h 91"/>
                <a:gd name="T24" fmla="*/ 19 w 50"/>
                <a:gd name="T25" fmla="*/ 0 h 91"/>
                <a:gd name="T26" fmla="*/ 37 w 50"/>
                <a:gd name="T27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91">
                  <a:moveTo>
                    <a:pt x="37" y="32"/>
                  </a:moveTo>
                  <a:lnTo>
                    <a:pt x="43" y="45"/>
                  </a:lnTo>
                  <a:lnTo>
                    <a:pt x="50" y="61"/>
                  </a:lnTo>
                  <a:lnTo>
                    <a:pt x="50" y="78"/>
                  </a:lnTo>
                  <a:lnTo>
                    <a:pt x="45" y="91"/>
                  </a:lnTo>
                  <a:lnTo>
                    <a:pt x="32" y="91"/>
                  </a:lnTo>
                  <a:lnTo>
                    <a:pt x="26" y="84"/>
                  </a:lnTo>
                  <a:lnTo>
                    <a:pt x="19" y="74"/>
                  </a:lnTo>
                  <a:lnTo>
                    <a:pt x="15" y="65"/>
                  </a:lnTo>
                  <a:lnTo>
                    <a:pt x="15" y="45"/>
                  </a:lnTo>
                  <a:lnTo>
                    <a:pt x="4" y="26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9" name="Freeform 19"/>
            <p:cNvSpPr>
              <a:spLocks/>
            </p:cNvSpPr>
            <p:nvPr/>
          </p:nvSpPr>
          <p:spPr bwMode="auto">
            <a:xfrm>
              <a:off x="2087" y="1290"/>
              <a:ext cx="131" cy="167"/>
            </a:xfrm>
            <a:custGeom>
              <a:avLst/>
              <a:gdLst>
                <a:gd name="T0" fmla="*/ 81 w 131"/>
                <a:gd name="T1" fmla="*/ 121 h 167"/>
                <a:gd name="T2" fmla="*/ 74 w 131"/>
                <a:gd name="T3" fmla="*/ 130 h 167"/>
                <a:gd name="T4" fmla="*/ 65 w 131"/>
                <a:gd name="T5" fmla="*/ 137 h 167"/>
                <a:gd name="T6" fmla="*/ 55 w 131"/>
                <a:gd name="T7" fmla="*/ 143 h 167"/>
                <a:gd name="T8" fmla="*/ 44 w 131"/>
                <a:gd name="T9" fmla="*/ 150 h 167"/>
                <a:gd name="T10" fmla="*/ 33 w 131"/>
                <a:gd name="T11" fmla="*/ 154 h 167"/>
                <a:gd name="T12" fmla="*/ 22 w 131"/>
                <a:gd name="T13" fmla="*/ 158 h 167"/>
                <a:gd name="T14" fmla="*/ 11 w 131"/>
                <a:gd name="T15" fmla="*/ 163 h 167"/>
                <a:gd name="T16" fmla="*/ 0 w 131"/>
                <a:gd name="T17" fmla="*/ 167 h 167"/>
                <a:gd name="T18" fmla="*/ 46 w 131"/>
                <a:gd name="T19" fmla="*/ 65 h 167"/>
                <a:gd name="T20" fmla="*/ 131 w 131"/>
                <a:gd name="T21" fmla="*/ 0 h 167"/>
                <a:gd name="T22" fmla="*/ 122 w 131"/>
                <a:gd name="T23" fmla="*/ 32 h 167"/>
                <a:gd name="T24" fmla="*/ 104 w 131"/>
                <a:gd name="T25" fmla="*/ 61 h 167"/>
                <a:gd name="T26" fmla="*/ 87 w 131"/>
                <a:gd name="T27" fmla="*/ 89 h 167"/>
                <a:gd name="T28" fmla="*/ 81 w 131"/>
                <a:gd name="T29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67">
                  <a:moveTo>
                    <a:pt x="81" y="121"/>
                  </a:moveTo>
                  <a:lnTo>
                    <a:pt x="74" y="130"/>
                  </a:lnTo>
                  <a:lnTo>
                    <a:pt x="65" y="137"/>
                  </a:lnTo>
                  <a:lnTo>
                    <a:pt x="55" y="143"/>
                  </a:lnTo>
                  <a:lnTo>
                    <a:pt x="44" y="150"/>
                  </a:lnTo>
                  <a:lnTo>
                    <a:pt x="33" y="154"/>
                  </a:lnTo>
                  <a:lnTo>
                    <a:pt x="22" y="158"/>
                  </a:lnTo>
                  <a:lnTo>
                    <a:pt x="11" y="163"/>
                  </a:lnTo>
                  <a:lnTo>
                    <a:pt x="0" y="167"/>
                  </a:lnTo>
                  <a:lnTo>
                    <a:pt x="46" y="65"/>
                  </a:lnTo>
                  <a:lnTo>
                    <a:pt x="131" y="0"/>
                  </a:lnTo>
                  <a:lnTo>
                    <a:pt x="122" y="32"/>
                  </a:lnTo>
                  <a:lnTo>
                    <a:pt x="104" y="61"/>
                  </a:lnTo>
                  <a:lnTo>
                    <a:pt x="87" y="89"/>
                  </a:lnTo>
                  <a:lnTo>
                    <a:pt x="8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0" name="Freeform 20"/>
            <p:cNvSpPr>
              <a:spLocks/>
            </p:cNvSpPr>
            <p:nvPr/>
          </p:nvSpPr>
          <p:spPr bwMode="auto">
            <a:xfrm>
              <a:off x="1840" y="1296"/>
              <a:ext cx="43" cy="105"/>
            </a:xfrm>
            <a:custGeom>
              <a:avLst/>
              <a:gdLst>
                <a:gd name="T0" fmla="*/ 34 w 43"/>
                <a:gd name="T1" fmla="*/ 35 h 105"/>
                <a:gd name="T2" fmla="*/ 32 w 43"/>
                <a:gd name="T3" fmla="*/ 52 h 105"/>
                <a:gd name="T4" fmla="*/ 41 w 43"/>
                <a:gd name="T5" fmla="*/ 72 h 105"/>
                <a:gd name="T6" fmla="*/ 43 w 43"/>
                <a:gd name="T7" fmla="*/ 89 h 105"/>
                <a:gd name="T8" fmla="*/ 30 w 43"/>
                <a:gd name="T9" fmla="*/ 105 h 105"/>
                <a:gd name="T10" fmla="*/ 10 w 43"/>
                <a:gd name="T11" fmla="*/ 83 h 105"/>
                <a:gd name="T12" fmla="*/ 2 w 43"/>
                <a:gd name="T13" fmla="*/ 57 h 105"/>
                <a:gd name="T14" fmla="*/ 0 w 43"/>
                <a:gd name="T15" fmla="*/ 29 h 105"/>
                <a:gd name="T16" fmla="*/ 0 w 43"/>
                <a:gd name="T17" fmla="*/ 0 h 105"/>
                <a:gd name="T18" fmla="*/ 13 w 43"/>
                <a:gd name="T19" fmla="*/ 7 h 105"/>
                <a:gd name="T20" fmla="*/ 21 w 43"/>
                <a:gd name="T21" fmla="*/ 16 h 105"/>
                <a:gd name="T22" fmla="*/ 28 w 43"/>
                <a:gd name="T23" fmla="*/ 26 h 105"/>
                <a:gd name="T24" fmla="*/ 34 w 43"/>
                <a:gd name="T25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5">
                  <a:moveTo>
                    <a:pt x="34" y="35"/>
                  </a:moveTo>
                  <a:lnTo>
                    <a:pt x="32" y="52"/>
                  </a:lnTo>
                  <a:lnTo>
                    <a:pt x="41" y="72"/>
                  </a:lnTo>
                  <a:lnTo>
                    <a:pt x="43" y="89"/>
                  </a:lnTo>
                  <a:lnTo>
                    <a:pt x="30" y="105"/>
                  </a:lnTo>
                  <a:lnTo>
                    <a:pt x="10" y="83"/>
                  </a:lnTo>
                  <a:lnTo>
                    <a:pt x="2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3" y="7"/>
                  </a:lnTo>
                  <a:lnTo>
                    <a:pt x="21" y="16"/>
                  </a:lnTo>
                  <a:lnTo>
                    <a:pt x="28" y="26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1" name="Freeform 21"/>
            <p:cNvSpPr>
              <a:spLocks/>
            </p:cNvSpPr>
            <p:nvPr/>
          </p:nvSpPr>
          <p:spPr bwMode="auto">
            <a:xfrm>
              <a:off x="1447" y="1342"/>
              <a:ext cx="58" cy="35"/>
            </a:xfrm>
            <a:custGeom>
              <a:avLst/>
              <a:gdLst>
                <a:gd name="T0" fmla="*/ 4 w 58"/>
                <a:gd name="T1" fmla="*/ 35 h 35"/>
                <a:gd name="T2" fmla="*/ 0 w 58"/>
                <a:gd name="T3" fmla="*/ 33 h 35"/>
                <a:gd name="T4" fmla="*/ 13 w 58"/>
                <a:gd name="T5" fmla="*/ 24 h 35"/>
                <a:gd name="T6" fmla="*/ 28 w 58"/>
                <a:gd name="T7" fmla="*/ 15 h 35"/>
                <a:gd name="T8" fmla="*/ 43 w 58"/>
                <a:gd name="T9" fmla="*/ 6 h 35"/>
                <a:gd name="T10" fmla="*/ 58 w 58"/>
                <a:gd name="T11" fmla="*/ 0 h 35"/>
                <a:gd name="T12" fmla="*/ 54 w 58"/>
                <a:gd name="T13" fmla="*/ 13 h 35"/>
                <a:gd name="T14" fmla="*/ 41 w 58"/>
                <a:gd name="T15" fmla="*/ 24 h 35"/>
                <a:gd name="T16" fmla="*/ 23 w 58"/>
                <a:gd name="T17" fmla="*/ 30 h 35"/>
                <a:gd name="T18" fmla="*/ 4 w 5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5">
                  <a:moveTo>
                    <a:pt x="4" y="35"/>
                  </a:moveTo>
                  <a:lnTo>
                    <a:pt x="0" y="33"/>
                  </a:lnTo>
                  <a:lnTo>
                    <a:pt x="13" y="24"/>
                  </a:lnTo>
                  <a:lnTo>
                    <a:pt x="28" y="15"/>
                  </a:lnTo>
                  <a:lnTo>
                    <a:pt x="43" y="6"/>
                  </a:lnTo>
                  <a:lnTo>
                    <a:pt x="58" y="0"/>
                  </a:lnTo>
                  <a:lnTo>
                    <a:pt x="54" y="13"/>
                  </a:lnTo>
                  <a:lnTo>
                    <a:pt x="41" y="24"/>
                  </a:lnTo>
                  <a:lnTo>
                    <a:pt x="23" y="30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2" name="Freeform 22"/>
            <p:cNvSpPr>
              <a:spLocks/>
            </p:cNvSpPr>
            <p:nvPr/>
          </p:nvSpPr>
          <p:spPr bwMode="auto">
            <a:xfrm>
              <a:off x="1770" y="1344"/>
              <a:ext cx="44" cy="104"/>
            </a:xfrm>
            <a:custGeom>
              <a:avLst/>
              <a:gdLst>
                <a:gd name="T0" fmla="*/ 39 w 44"/>
                <a:gd name="T1" fmla="*/ 104 h 104"/>
                <a:gd name="T2" fmla="*/ 20 w 44"/>
                <a:gd name="T3" fmla="*/ 104 h 104"/>
                <a:gd name="T4" fmla="*/ 15 w 44"/>
                <a:gd name="T5" fmla="*/ 93 h 104"/>
                <a:gd name="T6" fmla="*/ 13 w 44"/>
                <a:gd name="T7" fmla="*/ 78 h 104"/>
                <a:gd name="T8" fmla="*/ 9 w 44"/>
                <a:gd name="T9" fmla="*/ 65 h 104"/>
                <a:gd name="T10" fmla="*/ 11 w 44"/>
                <a:gd name="T11" fmla="*/ 48 h 104"/>
                <a:gd name="T12" fmla="*/ 7 w 44"/>
                <a:gd name="T13" fmla="*/ 33 h 104"/>
                <a:gd name="T14" fmla="*/ 0 w 44"/>
                <a:gd name="T15" fmla="*/ 18 h 104"/>
                <a:gd name="T16" fmla="*/ 4 w 44"/>
                <a:gd name="T17" fmla="*/ 0 h 104"/>
                <a:gd name="T18" fmla="*/ 22 w 44"/>
                <a:gd name="T19" fmla="*/ 24 h 104"/>
                <a:gd name="T20" fmla="*/ 37 w 44"/>
                <a:gd name="T21" fmla="*/ 48 h 104"/>
                <a:gd name="T22" fmla="*/ 44 w 44"/>
                <a:gd name="T23" fmla="*/ 76 h 104"/>
                <a:gd name="T24" fmla="*/ 39 w 44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4">
                  <a:moveTo>
                    <a:pt x="39" y="104"/>
                  </a:moveTo>
                  <a:lnTo>
                    <a:pt x="20" y="104"/>
                  </a:lnTo>
                  <a:lnTo>
                    <a:pt x="15" y="93"/>
                  </a:lnTo>
                  <a:lnTo>
                    <a:pt x="13" y="78"/>
                  </a:lnTo>
                  <a:lnTo>
                    <a:pt x="9" y="65"/>
                  </a:lnTo>
                  <a:lnTo>
                    <a:pt x="11" y="48"/>
                  </a:lnTo>
                  <a:lnTo>
                    <a:pt x="7" y="33"/>
                  </a:lnTo>
                  <a:lnTo>
                    <a:pt x="0" y="18"/>
                  </a:lnTo>
                  <a:lnTo>
                    <a:pt x="4" y="0"/>
                  </a:lnTo>
                  <a:lnTo>
                    <a:pt x="22" y="24"/>
                  </a:lnTo>
                  <a:lnTo>
                    <a:pt x="37" y="48"/>
                  </a:lnTo>
                  <a:lnTo>
                    <a:pt x="44" y="76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3" name="Freeform 23"/>
            <p:cNvSpPr>
              <a:spLocks/>
            </p:cNvSpPr>
            <p:nvPr/>
          </p:nvSpPr>
          <p:spPr bwMode="auto">
            <a:xfrm>
              <a:off x="1703" y="1418"/>
              <a:ext cx="48" cy="91"/>
            </a:xfrm>
            <a:custGeom>
              <a:avLst/>
              <a:gdLst>
                <a:gd name="T0" fmla="*/ 41 w 48"/>
                <a:gd name="T1" fmla="*/ 56 h 91"/>
                <a:gd name="T2" fmla="*/ 41 w 48"/>
                <a:gd name="T3" fmla="*/ 65 h 91"/>
                <a:gd name="T4" fmla="*/ 43 w 48"/>
                <a:gd name="T5" fmla="*/ 74 h 91"/>
                <a:gd name="T6" fmla="*/ 48 w 48"/>
                <a:gd name="T7" fmla="*/ 82 h 91"/>
                <a:gd name="T8" fmla="*/ 45 w 48"/>
                <a:gd name="T9" fmla="*/ 89 h 91"/>
                <a:gd name="T10" fmla="*/ 39 w 48"/>
                <a:gd name="T11" fmla="*/ 91 h 91"/>
                <a:gd name="T12" fmla="*/ 28 w 48"/>
                <a:gd name="T13" fmla="*/ 91 h 91"/>
                <a:gd name="T14" fmla="*/ 19 w 48"/>
                <a:gd name="T15" fmla="*/ 87 h 91"/>
                <a:gd name="T16" fmla="*/ 15 w 48"/>
                <a:gd name="T17" fmla="*/ 80 h 91"/>
                <a:gd name="T18" fmla="*/ 11 w 48"/>
                <a:gd name="T19" fmla="*/ 63 h 91"/>
                <a:gd name="T20" fmla="*/ 8 w 48"/>
                <a:gd name="T21" fmla="*/ 41 h 91"/>
                <a:gd name="T22" fmla="*/ 4 w 48"/>
                <a:gd name="T23" fmla="*/ 19 h 91"/>
                <a:gd name="T24" fmla="*/ 0 w 48"/>
                <a:gd name="T25" fmla="*/ 0 h 91"/>
                <a:gd name="T26" fmla="*/ 19 w 48"/>
                <a:gd name="T27" fmla="*/ 4 h 91"/>
                <a:gd name="T28" fmla="*/ 28 w 48"/>
                <a:gd name="T29" fmla="*/ 19 h 91"/>
                <a:gd name="T30" fmla="*/ 32 w 48"/>
                <a:gd name="T31" fmla="*/ 39 h 91"/>
                <a:gd name="T32" fmla="*/ 41 w 48"/>
                <a:gd name="T33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1">
                  <a:moveTo>
                    <a:pt x="41" y="56"/>
                  </a:moveTo>
                  <a:lnTo>
                    <a:pt x="41" y="65"/>
                  </a:lnTo>
                  <a:lnTo>
                    <a:pt x="43" y="74"/>
                  </a:lnTo>
                  <a:lnTo>
                    <a:pt x="48" y="82"/>
                  </a:lnTo>
                  <a:lnTo>
                    <a:pt x="45" y="89"/>
                  </a:lnTo>
                  <a:lnTo>
                    <a:pt x="39" y="91"/>
                  </a:lnTo>
                  <a:lnTo>
                    <a:pt x="28" y="91"/>
                  </a:lnTo>
                  <a:lnTo>
                    <a:pt x="19" y="87"/>
                  </a:lnTo>
                  <a:lnTo>
                    <a:pt x="15" y="80"/>
                  </a:lnTo>
                  <a:lnTo>
                    <a:pt x="11" y="63"/>
                  </a:lnTo>
                  <a:lnTo>
                    <a:pt x="8" y="41"/>
                  </a:lnTo>
                  <a:lnTo>
                    <a:pt x="4" y="19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8" y="19"/>
                  </a:lnTo>
                  <a:lnTo>
                    <a:pt x="32" y="39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4" name="Freeform 24"/>
            <p:cNvSpPr>
              <a:spLocks/>
            </p:cNvSpPr>
            <p:nvPr/>
          </p:nvSpPr>
          <p:spPr bwMode="auto">
            <a:xfrm>
              <a:off x="1629" y="1450"/>
              <a:ext cx="63" cy="129"/>
            </a:xfrm>
            <a:custGeom>
              <a:avLst/>
              <a:gdLst>
                <a:gd name="T0" fmla="*/ 13 w 63"/>
                <a:gd name="T1" fmla="*/ 0 h 129"/>
                <a:gd name="T2" fmla="*/ 30 w 63"/>
                <a:gd name="T3" fmla="*/ 31 h 129"/>
                <a:gd name="T4" fmla="*/ 48 w 63"/>
                <a:gd name="T5" fmla="*/ 59 h 129"/>
                <a:gd name="T6" fmla="*/ 59 w 63"/>
                <a:gd name="T7" fmla="*/ 92 h 129"/>
                <a:gd name="T8" fmla="*/ 63 w 63"/>
                <a:gd name="T9" fmla="*/ 124 h 129"/>
                <a:gd name="T10" fmla="*/ 59 w 63"/>
                <a:gd name="T11" fmla="*/ 126 h 129"/>
                <a:gd name="T12" fmla="*/ 54 w 63"/>
                <a:gd name="T13" fmla="*/ 129 h 129"/>
                <a:gd name="T14" fmla="*/ 48 w 63"/>
                <a:gd name="T15" fmla="*/ 129 h 129"/>
                <a:gd name="T16" fmla="*/ 43 w 63"/>
                <a:gd name="T17" fmla="*/ 129 h 129"/>
                <a:gd name="T18" fmla="*/ 39 w 63"/>
                <a:gd name="T19" fmla="*/ 113 h 129"/>
                <a:gd name="T20" fmla="*/ 33 w 63"/>
                <a:gd name="T21" fmla="*/ 96 h 129"/>
                <a:gd name="T22" fmla="*/ 26 w 63"/>
                <a:gd name="T23" fmla="*/ 81 h 129"/>
                <a:gd name="T24" fmla="*/ 20 w 63"/>
                <a:gd name="T25" fmla="*/ 66 h 129"/>
                <a:gd name="T26" fmla="*/ 15 w 63"/>
                <a:gd name="T27" fmla="*/ 48 h 129"/>
                <a:gd name="T28" fmla="*/ 6 w 63"/>
                <a:gd name="T29" fmla="*/ 29 h 129"/>
                <a:gd name="T30" fmla="*/ 0 w 63"/>
                <a:gd name="T31" fmla="*/ 11 h 129"/>
                <a:gd name="T32" fmla="*/ 13 w 63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29">
                  <a:moveTo>
                    <a:pt x="13" y="0"/>
                  </a:moveTo>
                  <a:lnTo>
                    <a:pt x="30" y="31"/>
                  </a:lnTo>
                  <a:lnTo>
                    <a:pt x="48" y="59"/>
                  </a:lnTo>
                  <a:lnTo>
                    <a:pt x="59" y="92"/>
                  </a:lnTo>
                  <a:lnTo>
                    <a:pt x="63" y="124"/>
                  </a:lnTo>
                  <a:lnTo>
                    <a:pt x="59" y="126"/>
                  </a:lnTo>
                  <a:lnTo>
                    <a:pt x="54" y="129"/>
                  </a:lnTo>
                  <a:lnTo>
                    <a:pt x="48" y="129"/>
                  </a:lnTo>
                  <a:lnTo>
                    <a:pt x="43" y="129"/>
                  </a:lnTo>
                  <a:lnTo>
                    <a:pt x="39" y="113"/>
                  </a:lnTo>
                  <a:lnTo>
                    <a:pt x="33" y="96"/>
                  </a:lnTo>
                  <a:lnTo>
                    <a:pt x="26" y="81"/>
                  </a:lnTo>
                  <a:lnTo>
                    <a:pt x="20" y="66"/>
                  </a:lnTo>
                  <a:lnTo>
                    <a:pt x="15" y="48"/>
                  </a:lnTo>
                  <a:lnTo>
                    <a:pt x="6" y="29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5" name="Freeform 25"/>
            <p:cNvSpPr>
              <a:spLocks/>
            </p:cNvSpPr>
            <p:nvPr/>
          </p:nvSpPr>
          <p:spPr bwMode="auto">
            <a:xfrm>
              <a:off x="1916" y="1461"/>
              <a:ext cx="28" cy="37"/>
            </a:xfrm>
            <a:custGeom>
              <a:avLst/>
              <a:gdLst>
                <a:gd name="T0" fmla="*/ 8 w 28"/>
                <a:gd name="T1" fmla="*/ 37 h 37"/>
                <a:gd name="T2" fmla="*/ 4 w 28"/>
                <a:gd name="T3" fmla="*/ 33 h 37"/>
                <a:gd name="T4" fmla="*/ 2 w 28"/>
                <a:gd name="T5" fmla="*/ 29 h 37"/>
                <a:gd name="T6" fmla="*/ 0 w 28"/>
                <a:gd name="T7" fmla="*/ 24 h 37"/>
                <a:gd name="T8" fmla="*/ 0 w 28"/>
                <a:gd name="T9" fmla="*/ 20 h 37"/>
                <a:gd name="T10" fmla="*/ 6 w 28"/>
                <a:gd name="T11" fmla="*/ 16 h 37"/>
                <a:gd name="T12" fmla="*/ 15 w 28"/>
                <a:gd name="T13" fmla="*/ 9 h 37"/>
                <a:gd name="T14" fmla="*/ 21 w 28"/>
                <a:gd name="T15" fmla="*/ 5 h 37"/>
                <a:gd name="T16" fmla="*/ 28 w 28"/>
                <a:gd name="T17" fmla="*/ 0 h 37"/>
                <a:gd name="T18" fmla="*/ 8 w 28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7">
                  <a:moveTo>
                    <a:pt x="8" y="37"/>
                  </a:moveTo>
                  <a:lnTo>
                    <a:pt x="4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6" name="Freeform 26"/>
            <p:cNvSpPr>
              <a:spLocks/>
            </p:cNvSpPr>
            <p:nvPr/>
          </p:nvSpPr>
          <p:spPr bwMode="auto">
            <a:xfrm>
              <a:off x="1572" y="1481"/>
              <a:ext cx="2989" cy="560"/>
            </a:xfrm>
            <a:custGeom>
              <a:avLst/>
              <a:gdLst>
                <a:gd name="T0" fmla="*/ 2987 w 2989"/>
                <a:gd name="T1" fmla="*/ 65 h 560"/>
                <a:gd name="T2" fmla="*/ 2976 w 2989"/>
                <a:gd name="T3" fmla="*/ 132 h 560"/>
                <a:gd name="T4" fmla="*/ 2935 w 2989"/>
                <a:gd name="T5" fmla="*/ 143 h 560"/>
                <a:gd name="T6" fmla="*/ 2891 w 2989"/>
                <a:gd name="T7" fmla="*/ 143 h 560"/>
                <a:gd name="T8" fmla="*/ 2720 w 2989"/>
                <a:gd name="T9" fmla="*/ 174 h 560"/>
                <a:gd name="T10" fmla="*/ 2481 w 2989"/>
                <a:gd name="T11" fmla="*/ 213 h 560"/>
                <a:gd name="T12" fmla="*/ 2238 w 2989"/>
                <a:gd name="T13" fmla="*/ 247 h 560"/>
                <a:gd name="T14" fmla="*/ 1992 w 2989"/>
                <a:gd name="T15" fmla="*/ 280 h 560"/>
                <a:gd name="T16" fmla="*/ 1747 w 2989"/>
                <a:gd name="T17" fmla="*/ 315 h 560"/>
                <a:gd name="T18" fmla="*/ 1562 w 2989"/>
                <a:gd name="T19" fmla="*/ 343 h 560"/>
                <a:gd name="T20" fmla="*/ 1493 w 2989"/>
                <a:gd name="T21" fmla="*/ 349 h 560"/>
                <a:gd name="T22" fmla="*/ 1421 w 2989"/>
                <a:gd name="T23" fmla="*/ 358 h 560"/>
                <a:gd name="T24" fmla="*/ 1347 w 2989"/>
                <a:gd name="T25" fmla="*/ 367 h 560"/>
                <a:gd name="T26" fmla="*/ 1271 w 2989"/>
                <a:gd name="T27" fmla="*/ 375 h 560"/>
                <a:gd name="T28" fmla="*/ 1197 w 2989"/>
                <a:gd name="T29" fmla="*/ 384 h 560"/>
                <a:gd name="T30" fmla="*/ 1162 w 2989"/>
                <a:gd name="T31" fmla="*/ 391 h 560"/>
                <a:gd name="T32" fmla="*/ 1126 w 2989"/>
                <a:gd name="T33" fmla="*/ 397 h 560"/>
                <a:gd name="T34" fmla="*/ 1032 w 2989"/>
                <a:gd name="T35" fmla="*/ 408 h 560"/>
                <a:gd name="T36" fmla="*/ 826 w 2989"/>
                <a:gd name="T37" fmla="*/ 436 h 560"/>
                <a:gd name="T38" fmla="*/ 617 w 2989"/>
                <a:gd name="T39" fmla="*/ 464 h 560"/>
                <a:gd name="T40" fmla="*/ 411 w 2989"/>
                <a:gd name="T41" fmla="*/ 493 h 560"/>
                <a:gd name="T42" fmla="*/ 207 w 2989"/>
                <a:gd name="T43" fmla="*/ 525 h 560"/>
                <a:gd name="T44" fmla="*/ 0 w 2989"/>
                <a:gd name="T45" fmla="*/ 560 h 560"/>
                <a:gd name="T46" fmla="*/ 11 w 2989"/>
                <a:gd name="T47" fmla="*/ 536 h 560"/>
                <a:gd name="T48" fmla="*/ 29 w 2989"/>
                <a:gd name="T49" fmla="*/ 484 h 560"/>
                <a:gd name="T50" fmla="*/ 74 w 2989"/>
                <a:gd name="T51" fmla="*/ 449 h 560"/>
                <a:gd name="T52" fmla="*/ 157 w 2989"/>
                <a:gd name="T53" fmla="*/ 436 h 560"/>
                <a:gd name="T54" fmla="*/ 237 w 2989"/>
                <a:gd name="T55" fmla="*/ 421 h 560"/>
                <a:gd name="T56" fmla="*/ 426 w 2989"/>
                <a:gd name="T57" fmla="*/ 395 h 560"/>
                <a:gd name="T58" fmla="*/ 667 w 2989"/>
                <a:gd name="T59" fmla="*/ 358 h 560"/>
                <a:gd name="T60" fmla="*/ 911 w 2989"/>
                <a:gd name="T61" fmla="*/ 321 h 560"/>
                <a:gd name="T62" fmla="*/ 1154 w 2989"/>
                <a:gd name="T63" fmla="*/ 284 h 560"/>
                <a:gd name="T64" fmla="*/ 1393 w 2989"/>
                <a:gd name="T65" fmla="*/ 243 h 560"/>
                <a:gd name="T66" fmla="*/ 1595 w 2989"/>
                <a:gd name="T67" fmla="*/ 206 h 560"/>
                <a:gd name="T68" fmla="*/ 1721 w 2989"/>
                <a:gd name="T69" fmla="*/ 189 h 560"/>
                <a:gd name="T70" fmla="*/ 1849 w 2989"/>
                <a:gd name="T71" fmla="*/ 169 h 560"/>
                <a:gd name="T72" fmla="*/ 1975 w 2989"/>
                <a:gd name="T73" fmla="*/ 152 h 560"/>
                <a:gd name="T74" fmla="*/ 2103 w 2989"/>
                <a:gd name="T75" fmla="*/ 132 h 560"/>
                <a:gd name="T76" fmla="*/ 2229 w 2989"/>
                <a:gd name="T77" fmla="*/ 115 h 560"/>
                <a:gd name="T78" fmla="*/ 2340 w 2989"/>
                <a:gd name="T79" fmla="*/ 95 h 560"/>
                <a:gd name="T80" fmla="*/ 2450 w 2989"/>
                <a:gd name="T81" fmla="*/ 78 h 560"/>
                <a:gd name="T82" fmla="*/ 2561 w 2989"/>
                <a:gd name="T83" fmla="*/ 61 h 560"/>
                <a:gd name="T84" fmla="*/ 2672 w 2989"/>
                <a:gd name="T85" fmla="*/ 43 h 560"/>
                <a:gd name="T86" fmla="*/ 2781 w 2989"/>
                <a:gd name="T87" fmla="*/ 26 h 560"/>
                <a:gd name="T88" fmla="*/ 2850 w 2989"/>
                <a:gd name="T89" fmla="*/ 15 h 560"/>
                <a:gd name="T90" fmla="*/ 2900 w 2989"/>
                <a:gd name="T91" fmla="*/ 11 h 560"/>
                <a:gd name="T92" fmla="*/ 2950 w 2989"/>
                <a:gd name="T93" fmla="*/ 0 h 560"/>
                <a:gd name="T94" fmla="*/ 2972 w 2989"/>
                <a:gd name="T95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89" h="560">
                  <a:moveTo>
                    <a:pt x="2978" y="9"/>
                  </a:moveTo>
                  <a:lnTo>
                    <a:pt x="2983" y="35"/>
                  </a:lnTo>
                  <a:lnTo>
                    <a:pt x="2987" y="65"/>
                  </a:lnTo>
                  <a:lnTo>
                    <a:pt x="2989" y="95"/>
                  </a:lnTo>
                  <a:lnTo>
                    <a:pt x="2989" y="126"/>
                  </a:lnTo>
                  <a:lnTo>
                    <a:pt x="2976" y="132"/>
                  </a:lnTo>
                  <a:lnTo>
                    <a:pt x="2963" y="137"/>
                  </a:lnTo>
                  <a:lnTo>
                    <a:pt x="2948" y="141"/>
                  </a:lnTo>
                  <a:lnTo>
                    <a:pt x="2935" y="143"/>
                  </a:lnTo>
                  <a:lnTo>
                    <a:pt x="2920" y="145"/>
                  </a:lnTo>
                  <a:lnTo>
                    <a:pt x="2904" y="145"/>
                  </a:lnTo>
                  <a:lnTo>
                    <a:pt x="2891" y="143"/>
                  </a:lnTo>
                  <a:lnTo>
                    <a:pt x="2876" y="141"/>
                  </a:lnTo>
                  <a:lnTo>
                    <a:pt x="2798" y="158"/>
                  </a:lnTo>
                  <a:lnTo>
                    <a:pt x="2720" y="174"/>
                  </a:lnTo>
                  <a:lnTo>
                    <a:pt x="2642" y="187"/>
                  </a:lnTo>
                  <a:lnTo>
                    <a:pt x="2561" y="200"/>
                  </a:lnTo>
                  <a:lnTo>
                    <a:pt x="2481" y="213"/>
                  </a:lnTo>
                  <a:lnTo>
                    <a:pt x="2400" y="226"/>
                  </a:lnTo>
                  <a:lnTo>
                    <a:pt x="2318" y="236"/>
                  </a:lnTo>
                  <a:lnTo>
                    <a:pt x="2238" y="247"/>
                  </a:lnTo>
                  <a:lnTo>
                    <a:pt x="2155" y="258"/>
                  </a:lnTo>
                  <a:lnTo>
                    <a:pt x="2073" y="269"/>
                  </a:lnTo>
                  <a:lnTo>
                    <a:pt x="1992" y="280"/>
                  </a:lnTo>
                  <a:lnTo>
                    <a:pt x="1910" y="291"/>
                  </a:lnTo>
                  <a:lnTo>
                    <a:pt x="1829" y="302"/>
                  </a:lnTo>
                  <a:lnTo>
                    <a:pt x="1747" y="315"/>
                  </a:lnTo>
                  <a:lnTo>
                    <a:pt x="1666" y="328"/>
                  </a:lnTo>
                  <a:lnTo>
                    <a:pt x="1586" y="341"/>
                  </a:lnTo>
                  <a:lnTo>
                    <a:pt x="1562" y="343"/>
                  </a:lnTo>
                  <a:lnTo>
                    <a:pt x="1540" y="345"/>
                  </a:lnTo>
                  <a:lnTo>
                    <a:pt x="1517" y="347"/>
                  </a:lnTo>
                  <a:lnTo>
                    <a:pt x="1493" y="349"/>
                  </a:lnTo>
                  <a:lnTo>
                    <a:pt x="1469" y="351"/>
                  </a:lnTo>
                  <a:lnTo>
                    <a:pt x="1445" y="354"/>
                  </a:lnTo>
                  <a:lnTo>
                    <a:pt x="1421" y="358"/>
                  </a:lnTo>
                  <a:lnTo>
                    <a:pt x="1395" y="360"/>
                  </a:lnTo>
                  <a:lnTo>
                    <a:pt x="1371" y="362"/>
                  </a:lnTo>
                  <a:lnTo>
                    <a:pt x="1347" y="367"/>
                  </a:lnTo>
                  <a:lnTo>
                    <a:pt x="1321" y="369"/>
                  </a:lnTo>
                  <a:lnTo>
                    <a:pt x="1297" y="371"/>
                  </a:lnTo>
                  <a:lnTo>
                    <a:pt x="1271" y="375"/>
                  </a:lnTo>
                  <a:lnTo>
                    <a:pt x="1247" y="378"/>
                  </a:lnTo>
                  <a:lnTo>
                    <a:pt x="1221" y="382"/>
                  </a:lnTo>
                  <a:lnTo>
                    <a:pt x="1197" y="384"/>
                  </a:lnTo>
                  <a:lnTo>
                    <a:pt x="1186" y="386"/>
                  </a:lnTo>
                  <a:lnTo>
                    <a:pt x="1176" y="388"/>
                  </a:lnTo>
                  <a:lnTo>
                    <a:pt x="1162" y="391"/>
                  </a:lnTo>
                  <a:lnTo>
                    <a:pt x="1152" y="393"/>
                  </a:lnTo>
                  <a:lnTo>
                    <a:pt x="1139" y="395"/>
                  </a:lnTo>
                  <a:lnTo>
                    <a:pt x="1126" y="397"/>
                  </a:lnTo>
                  <a:lnTo>
                    <a:pt x="1115" y="399"/>
                  </a:lnTo>
                  <a:lnTo>
                    <a:pt x="1102" y="399"/>
                  </a:lnTo>
                  <a:lnTo>
                    <a:pt x="1032" y="408"/>
                  </a:lnTo>
                  <a:lnTo>
                    <a:pt x="963" y="419"/>
                  </a:lnTo>
                  <a:lnTo>
                    <a:pt x="893" y="427"/>
                  </a:lnTo>
                  <a:lnTo>
                    <a:pt x="826" y="436"/>
                  </a:lnTo>
                  <a:lnTo>
                    <a:pt x="756" y="445"/>
                  </a:lnTo>
                  <a:lnTo>
                    <a:pt x="687" y="456"/>
                  </a:lnTo>
                  <a:lnTo>
                    <a:pt x="617" y="464"/>
                  </a:lnTo>
                  <a:lnTo>
                    <a:pt x="550" y="473"/>
                  </a:lnTo>
                  <a:lnTo>
                    <a:pt x="480" y="484"/>
                  </a:lnTo>
                  <a:lnTo>
                    <a:pt x="411" y="493"/>
                  </a:lnTo>
                  <a:lnTo>
                    <a:pt x="344" y="503"/>
                  </a:lnTo>
                  <a:lnTo>
                    <a:pt x="274" y="514"/>
                  </a:lnTo>
                  <a:lnTo>
                    <a:pt x="207" y="525"/>
                  </a:lnTo>
                  <a:lnTo>
                    <a:pt x="137" y="536"/>
                  </a:lnTo>
                  <a:lnTo>
                    <a:pt x="70" y="547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5" y="542"/>
                  </a:lnTo>
                  <a:lnTo>
                    <a:pt x="11" y="536"/>
                  </a:lnTo>
                  <a:lnTo>
                    <a:pt x="18" y="527"/>
                  </a:lnTo>
                  <a:lnTo>
                    <a:pt x="22" y="506"/>
                  </a:lnTo>
                  <a:lnTo>
                    <a:pt x="29" y="484"/>
                  </a:lnTo>
                  <a:lnTo>
                    <a:pt x="35" y="464"/>
                  </a:lnTo>
                  <a:lnTo>
                    <a:pt x="46" y="447"/>
                  </a:lnTo>
                  <a:lnTo>
                    <a:pt x="74" y="449"/>
                  </a:lnTo>
                  <a:lnTo>
                    <a:pt x="103" y="447"/>
                  </a:lnTo>
                  <a:lnTo>
                    <a:pt x="129" y="443"/>
                  </a:lnTo>
                  <a:lnTo>
                    <a:pt x="157" y="436"/>
                  </a:lnTo>
                  <a:lnTo>
                    <a:pt x="183" y="430"/>
                  </a:lnTo>
                  <a:lnTo>
                    <a:pt x="209" y="425"/>
                  </a:lnTo>
                  <a:lnTo>
                    <a:pt x="237" y="421"/>
                  </a:lnTo>
                  <a:lnTo>
                    <a:pt x="265" y="421"/>
                  </a:lnTo>
                  <a:lnTo>
                    <a:pt x="346" y="408"/>
                  </a:lnTo>
                  <a:lnTo>
                    <a:pt x="426" y="395"/>
                  </a:lnTo>
                  <a:lnTo>
                    <a:pt x="507" y="382"/>
                  </a:lnTo>
                  <a:lnTo>
                    <a:pt x="587" y="369"/>
                  </a:lnTo>
                  <a:lnTo>
                    <a:pt x="667" y="358"/>
                  </a:lnTo>
                  <a:lnTo>
                    <a:pt x="750" y="345"/>
                  </a:lnTo>
                  <a:lnTo>
                    <a:pt x="830" y="332"/>
                  </a:lnTo>
                  <a:lnTo>
                    <a:pt x="911" y="321"/>
                  </a:lnTo>
                  <a:lnTo>
                    <a:pt x="991" y="308"/>
                  </a:lnTo>
                  <a:lnTo>
                    <a:pt x="1073" y="297"/>
                  </a:lnTo>
                  <a:lnTo>
                    <a:pt x="1154" y="284"/>
                  </a:lnTo>
                  <a:lnTo>
                    <a:pt x="1234" y="271"/>
                  </a:lnTo>
                  <a:lnTo>
                    <a:pt x="1312" y="256"/>
                  </a:lnTo>
                  <a:lnTo>
                    <a:pt x="1393" y="243"/>
                  </a:lnTo>
                  <a:lnTo>
                    <a:pt x="1473" y="228"/>
                  </a:lnTo>
                  <a:lnTo>
                    <a:pt x="1551" y="213"/>
                  </a:lnTo>
                  <a:lnTo>
                    <a:pt x="1595" y="206"/>
                  </a:lnTo>
                  <a:lnTo>
                    <a:pt x="1636" y="200"/>
                  </a:lnTo>
                  <a:lnTo>
                    <a:pt x="1679" y="195"/>
                  </a:lnTo>
                  <a:lnTo>
                    <a:pt x="1721" y="189"/>
                  </a:lnTo>
                  <a:lnTo>
                    <a:pt x="1764" y="182"/>
                  </a:lnTo>
                  <a:lnTo>
                    <a:pt x="1805" y="176"/>
                  </a:lnTo>
                  <a:lnTo>
                    <a:pt x="1849" y="169"/>
                  </a:lnTo>
                  <a:lnTo>
                    <a:pt x="1890" y="163"/>
                  </a:lnTo>
                  <a:lnTo>
                    <a:pt x="1934" y="158"/>
                  </a:lnTo>
                  <a:lnTo>
                    <a:pt x="1975" y="152"/>
                  </a:lnTo>
                  <a:lnTo>
                    <a:pt x="2018" y="145"/>
                  </a:lnTo>
                  <a:lnTo>
                    <a:pt x="2059" y="139"/>
                  </a:lnTo>
                  <a:lnTo>
                    <a:pt x="2103" y="132"/>
                  </a:lnTo>
                  <a:lnTo>
                    <a:pt x="2144" y="128"/>
                  </a:lnTo>
                  <a:lnTo>
                    <a:pt x="2188" y="121"/>
                  </a:lnTo>
                  <a:lnTo>
                    <a:pt x="2229" y="115"/>
                  </a:lnTo>
                  <a:lnTo>
                    <a:pt x="2266" y="108"/>
                  </a:lnTo>
                  <a:lnTo>
                    <a:pt x="2303" y="102"/>
                  </a:lnTo>
                  <a:lnTo>
                    <a:pt x="2340" y="95"/>
                  </a:lnTo>
                  <a:lnTo>
                    <a:pt x="2377" y="89"/>
                  </a:lnTo>
                  <a:lnTo>
                    <a:pt x="2414" y="85"/>
                  </a:lnTo>
                  <a:lnTo>
                    <a:pt x="2450" y="78"/>
                  </a:lnTo>
                  <a:lnTo>
                    <a:pt x="2487" y="72"/>
                  </a:lnTo>
                  <a:lnTo>
                    <a:pt x="2524" y="67"/>
                  </a:lnTo>
                  <a:lnTo>
                    <a:pt x="2561" y="61"/>
                  </a:lnTo>
                  <a:lnTo>
                    <a:pt x="2598" y="54"/>
                  </a:lnTo>
                  <a:lnTo>
                    <a:pt x="2635" y="50"/>
                  </a:lnTo>
                  <a:lnTo>
                    <a:pt x="2672" y="43"/>
                  </a:lnTo>
                  <a:lnTo>
                    <a:pt x="2709" y="37"/>
                  </a:lnTo>
                  <a:lnTo>
                    <a:pt x="2746" y="32"/>
                  </a:lnTo>
                  <a:lnTo>
                    <a:pt x="2781" y="26"/>
                  </a:lnTo>
                  <a:lnTo>
                    <a:pt x="2818" y="19"/>
                  </a:lnTo>
                  <a:lnTo>
                    <a:pt x="2833" y="17"/>
                  </a:lnTo>
                  <a:lnTo>
                    <a:pt x="2850" y="15"/>
                  </a:lnTo>
                  <a:lnTo>
                    <a:pt x="2867" y="13"/>
                  </a:lnTo>
                  <a:lnTo>
                    <a:pt x="2885" y="13"/>
                  </a:lnTo>
                  <a:lnTo>
                    <a:pt x="2900" y="11"/>
                  </a:lnTo>
                  <a:lnTo>
                    <a:pt x="2917" y="9"/>
                  </a:lnTo>
                  <a:lnTo>
                    <a:pt x="2935" y="4"/>
                  </a:lnTo>
                  <a:lnTo>
                    <a:pt x="2950" y="0"/>
                  </a:lnTo>
                  <a:lnTo>
                    <a:pt x="2959" y="0"/>
                  </a:lnTo>
                  <a:lnTo>
                    <a:pt x="2965" y="0"/>
                  </a:lnTo>
                  <a:lnTo>
                    <a:pt x="2972" y="4"/>
                  </a:lnTo>
                  <a:lnTo>
                    <a:pt x="297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7" name="Freeform 27"/>
            <p:cNvSpPr>
              <a:spLocks/>
            </p:cNvSpPr>
            <p:nvPr/>
          </p:nvSpPr>
          <p:spPr bwMode="auto">
            <a:xfrm>
              <a:off x="1577" y="1490"/>
              <a:ext cx="61" cy="162"/>
            </a:xfrm>
            <a:custGeom>
              <a:avLst/>
              <a:gdLst>
                <a:gd name="T0" fmla="*/ 6 w 61"/>
                <a:gd name="T1" fmla="*/ 0 h 162"/>
                <a:gd name="T2" fmla="*/ 17 w 61"/>
                <a:gd name="T3" fmla="*/ 39 h 162"/>
                <a:gd name="T4" fmla="*/ 35 w 61"/>
                <a:gd name="T5" fmla="*/ 76 h 162"/>
                <a:gd name="T6" fmla="*/ 50 w 61"/>
                <a:gd name="T7" fmla="*/ 115 h 162"/>
                <a:gd name="T8" fmla="*/ 61 w 61"/>
                <a:gd name="T9" fmla="*/ 154 h 162"/>
                <a:gd name="T10" fmla="*/ 41 w 61"/>
                <a:gd name="T11" fmla="*/ 162 h 162"/>
                <a:gd name="T12" fmla="*/ 24 w 61"/>
                <a:gd name="T13" fmla="*/ 125 h 162"/>
                <a:gd name="T14" fmla="*/ 13 w 61"/>
                <a:gd name="T15" fmla="*/ 84 h 162"/>
                <a:gd name="T16" fmla="*/ 6 w 61"/>
                <a:gd name="T17" fmla="*/ 41 h 162"/>
                <a:gd name="T18" fmla="*/ 0 w 61"/>
                <a:gd name="T19" fmla="*/ 0 h 162"/>
                <a:gd name="T20" fmla="*/ 6 w 61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62">
                  <a:moveTo>
                    <a:pt x="6" y="0"/>
                  </a:moveTo>
                  <a:lnTo>
                    <a:pt x="17" y="39"/>
                  </a:lnTo>
                  <a:lnTo>
                    <a:pt x="35" y="76"/>
                  </a:lnTo>
                  <a:lnTo>
                    <a:pt x="50" y="115"/>
                  </a:lnTo>
                  <a:lnTo>
                    <a:pt x="61" y="154"/>
                  </a:lnTo>
                  <a:lnTo>
                    <a:pt x="41" y="162"/>
                  </a:lnTo>
                  <a:lnTo>
                    <a:pt x="24" y="125"/>
                  </a:lnTo>
                  <a:lnTo>
                    <a:pt x="13" y="84"/>
                  </a:lnTo>
                  <a:lnTo>
                    <a:pt x="6" y="4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8" name="Freeform 28"/>
            <p:cNvSpPr>
              <a:spLocks/>
            </p:cNvSpPr>
            <p:nvPr/>
          </p:nvSpPr>
          <p:spPr bwMode="auto">
            <a:xfrm>
              <a:off x="1864" y="1513"/>
              <a:ext cx="21" cy="35"/>
            </a:xfrm>
            <a:custGeom>
              <a:avLst/>
              <a:gdLst>
                <a:gd name="T0" fmla="*/ 21 w 21"/>
                <a:gd name="T1" fmla="*/ 29 h 35"/>
                <a:gd name="T2" fmla="*/ 17 w 21"/>
                <a:gd name="T3" fmla="*/ 31 h 35"/>
                <a:gd name="T4" fmla="*/ 15 w 21"/>
                <a:gd name="T5" fmla="*/ 33 h 35"/>
                <a:gd name="T6" fmla="*/ 10 w 21"/>
                <a:gd name="T7" fmla="*/ 33 h 35"/>
                <a:gd name="T8" fmla="*/ 6 w 21"/>
                <a:gd name="T9" fmla="*/ 35 h 35"/>
                <a:gd name="T10" fmla="*/ 0 w 21"/>
                <a:gd name="T11" fmla="*/ 29 h 35"/>
                <a:gd name="T12" fmla="*/ 2 w 21"/>
                <a:gd name="T13" fmla="*/ 20 h 35"/>
                <a:gd name="T14" fmla="*/ 4 w 21"/>
                <a:gd name="T15" fmla="*/ 13 h 35"/>
                <a:gd name="T16" fmla="*/ 4 w 21"/>
                <a:gd name="T17" fmla="*/ 7 h 35"/>
                <a:gd name="T18" fmla="*/ 15 w 21"/>
                <a:gd name="T19" fmla="*/ 0 h 35"/>
                <a:gd name="T20" fmla="*/ 19 w 21"/>
                <a:gd name="T21" fmla="*/ 5 h 35"/>
                <a:gd name="T22" fmla="*/ 21 w 21"/>
                <a:gd name="T23" fmla="*/ 11 h 35"/>
                <a:gd name="T24" fmla="*/ 21 w 21"/>
                <a:gd name="T25" fmla="*/ 20 h 35"/>
                <a:gd name="T26" fmla="*/ 21 w 21"/>
                <a:gd name="T2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5">
                  <a:moveTo>
                    <a:pt x="21" y="29"/>
                  </a:moveTo>
                  <a:lnTo>
                    <a:pt x="17" y="31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9" name="Freeform 29"/>
            <p:cNvSpPr>
              <a:spLocks/>
            </p:cNvSpPr>
            <p:nvPr/>
          </p:nvSpPr>
          <p:spPr bwMode="auto">
            <a:xfrm>
              <a:off x="1496" y="1542"/>
              <a:ext cx="74" cy="178"/>
            </a:xfrm>
            <a:custGeom>
              <a:avLst/>
              <a:gdLst>
                <a:gd name="T0" fmla="*/ 44 w 74"/>
                <a:gd name="T1" fmla="*/ 58 h 178"/>
                <a:gd name="T2" fmla="*/ 46 w 74"/>
                <a:gd name="T3" fmla="*/ 54 h 178"/>
                <a:gd name="T4" fmla="*/ 57 w 74"/>
                <a:gd name="T5" fmla="*/ 82 h 178"/>
                <a:gd name="T6" fmla="*/ 68 w 74"/>
                <a:gd name="T7" fmla="*/ 113 h 178"/>
                <a:gd name="T8" fmla="*/ 74 w 74"/>
                <a:gd name="T9" fmla="*/ 143 h 178"/>
                <a:gd name="T10" fmla="*/ 74 w 74"/>
                <a:gd name="T11" fmla="*/ 171 h 178"/>
                <a:gd name="T12" fmla="*/ 70 w 74"/>
                <a:gd name="T13" fmla="*/ 178 h 178"/>
                <a:gd name="T14" fmla="*/ 66 w 74"/>
                <a:gd name="T15" fmla="*/ 178 h 178"/>
                <a:gd name="T16" fmla="*/ 57 w 74"/>
                <a:gd name="T17" fmla="*/ 175 h 178"/>
                <a:gd name="T18" fmla="*/ 50 w 74"/>
                <a:gd name="T19" fmla="*/ 175 h 178"/>
                <a:gd name="T20" fmla="*/ 44 w 74"/>
                <a:gd name="T21" fmla="*/ 156 h 178"/>
                <a:gd name="T22" fmla="*/ 42 w 74"/>
                <a:gd name="T23" fmla="*/ 132 h 178"/>
                <a:gd name="T24" fmla="*/ 40 w 74"/>
                <a:gd name="T25" fmla="*/ 110 h 178"/>
                <a:gd name="T26" fmla="*/ 31 w 74"/>
                <a:gd name="T27" fmla="*/ 91 h 178"/>
                <a:gd name="T28" fmla="*/ 0 w 74"/>
                <a:gd name="T29" fmla="*/ 0 h 178"/>
                <a:gd name="T30" fmla="*/ 16 w 74"/>
                <a:gd name="T31" fmla="*/ 11 h 178"/>
                <a:gd name="T32" fmla="*/ 24 w 74"/>
                <a:gd name="T33" fmla="*/ 26 h 178"/>
                <a:gd name="T34" fmla="*/ 31 w 74"/>
                <a:gd name="T35" fmla="*/ 43 h 178"/>
                <a:gd name="T36" fmla="*/ 44 w 74"/>
                <a:gd name="T37" fmla="*/ 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78">
                  <a:moveTo>
                    <a:pt x="44" y="58"/>
                  </a:moveTo>
                  <a:lnTo>
                    <a:pt x="46" y="54"/>
                  </a:lnTo>
                  <a:lnTo>
                    <a:pt x="57" y="82"/>
                  </a:lnTo>
                  <a:lnTo>
                    <a:pt x="68" y="113"/>
                  </a:lnTo>
                  <a:lnTo>
                    <a:pt x="74" y="143"/>
                  </a:lnTo>
                  <a:lnTo>
                    <a:pt x="74" y="171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57" y="175"/>
                  </a:lnTo>
                  <a:lnTo>
                    <a:pt x="50" y="175"/>
                  </a:lnTo>
                  <a:lnTo>
                    <a:pt x="44" y="156"/>
                  </a:lnTo>
                  <a:lnTo>
                    <a:pt x="42" y="132"/>
                  </a:lnTo>
                  <a:lnTo>
                    <a:pt x="40" y="110"/>
                  </a:lnTo>
                  <a:lnTo>
                    <a:pt x="31" y="91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24" y="26"/>
                  </a:lnTo>
                  <a:lnTo>
                    <a:pt x="31" y="43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0" name="Freeform 30"/>
            <p:cNvSpPr>
              <a:spLocks/>
            </p:cNvSpPr>
            <p:nvPr/>
          </p:nvSpPr>
          <p:spPr bwMode="auto">
            <a:xfrm>
              <a:off x="1798" y="1566"/>
              <a:ext cx="22" cy="15"/>
            </a:xfrm>
            <a:custGeom>
              <a:avLst/>
              <a:gdLst>
                <a:gd name="T0" fmla="*/ 0 w 22"/>
                <a:gd name="T1" fmla="*/ 15 h 15"/>
                <a:gd name="T2" fmla="*/ 20 w 22"/>
                <a:gd name="T3" fmla="*/ 0 h 15"/>
                <a:gd name="T4" fmla="*/ 22 w 22"/>
                <a:gd name="T5" fmla="*/ 2 h 15"/>
                <a:gd name="T6" fmla="*/ 0 w 2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1" name="Freeform 31"/>
            <p:cNvSpPr>
              <a:spLocks/>
            </p:cNvSpPr>
            <p:nvPr/>
          </p:nvSpPr>
          <p:spPr bwMode="auto">
            <a:xfrm>
              <a:off x="1425" y="1574"/>
              <a:ext cx="76" cy="183"/>
            </a:xfrm>
            <a:custGeom>
              <a:avLst/>
              <a:gdLst>
                <a:gd name="T0" fmla="*/ 45 w 76"/>
                <a:gd name="T1" fmla="*/ 59 h 183"/>
                <a:gd name="T2" fmla="*/ 56 w 76"/>
                <a:gd name="T3" fmla="*/ 89 h 183"/>
                <a:gd name="T4" fmla="*/ 71 w 76"/>
                <a:gd name="T5" fmla="*/ 124 h 183"/>
                <a:gd name="T6" fmla="*/ 76 w 76"/>
                <a:gd name="T7" fmla="*/ 154 h 183"/>
                <a:gd name="T8" fmla="*/ 63 w 76"/>
                <a:gd name="T9" fmla="*/ 183 h 183"/>
                <a:gd name="T10" fmla="*/ 39 w 76"/>
                <a:gd name="T11" fmla="*/ 183 h 183"/>
                <a:gd name="T12" fmla="*/ 35 w 76"/>
                <a:gd name="T13" fmla="*/ 137 h 183"/>
                <a:gd name="T14" fmla="*/ 26 w 76"/>
                <a:gd name="T15" fmla="*/ 91 h 183"/>
                <a:gd name="T16" fmla="*/ 15 w 76"/>
                <a:gd name="T17" fmla="*/ 46 h 183"/>
                <a:gd name="T18" fmla="*/ 0 w 76"/>
                <a:gd name="T19" fmla="*/ 0 h 183"/>
                <a:gd name="T20" fmla="*/ 15 w 76"/>
                <a:gd name="T21" fmla="*/ 11 h 183"/>
                <a:gd name="T22" fmla="*/ 24 w 76"/>
                <a:gd name="T23" fmla="*/ 28 h 183"/>
                <a:gd name="T24" fmla="*/ 30 w 76"/>
                <a:gd name="T25" fmla="*/ 46 h 183"/>
                <a:gd name="T26" fmla="*/ 45 w 76"/>
                <a:gd name="T27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83">
                  <a:moveTo>
                    <a:pt x="45" y="59"/>
                  </a:moveTo>
                  <a:lnTo>
                    <a:pt x="56" y="89"/>
                  </a:lnTo>
                  <a:lnTo>
                    <a:pt x="71" y="124"/>
                  </a:lnTo>
                  <a:lnTo>
                    <a:pt x="76" y="154"/>
                  </a:lnTo>
                  <a:lnTo>
                    <a:pt x="63" y="183"/>
                  </a:lnTo>
                  <a:lnTo>
                    <a:pt x="39" y="183"/>
                  </a:lnTo>
                  <a:lnTo>
                    <a:pt x="35" y="137"/>
                  </a:lnTo>
                  <a:lnTo>
                    <a:pt x="26" y="91"/>
                  </a:lnTo>
                  <a:lnTo>
                    <a:pt x="15" y="46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28"/>
                  </a:lnTo>
                  <a:lnTo>
                    <a:pt x="30" y="4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2" name="Freeform 32"/>
            <p:cNvSpPr>
              <a:spLocks/>
            </p:cNvSpPr>
            <p:nvPr/>
          </p:nvSpPr>
          <p:spPr bwMode="auto">
            <a:xfrm>
              <a:off x="1260" y="1585"/>
              <a:ext cx="74" cy="211"/>
            </a:xfrm>
            <a:custGeom>
              <a:avLst/>
              <a:gdLst>
                <a:gd name="T0" fmla="*/ 65 w 74"/>
                <a:gd name="T1" fmla="*/ 150 h 211"/>
                <a:gd name="T2" fmla="*/ 69 w 74"/>
                <a:gd name="T3" fmla="*/ 165 h 211"/>
                <a:gd name="T4" fmla="*/ 71 w 74"/>
                <a:gd name="T5" fmla="*/ 180 h 211"/>
                <a:gd name="T6" fmla="*/ 74 w 74"/>
                <a:gd name="T7" fmla="*/ 193 h 211"/>
                <a:gd name="T8" fmla="*/ 74 w 74"/>
                <a:gd name="T9" fmla="*/ 206 h 211"/>
                <a:gd name="T10" fmla="*/ 58 w 74"/>
                <a:gd name="T11" fmla="*/ 211 h 211"/>
                <a:gd name="T12" fmla="*/ 45 w 74"/>
                <a:gd name="T13" fmla="*/ 206 h 211"/>
                <a:gd name="T14" fmla="*/ 37 w 74"/>
                <a:gd name="T15" fmla="*/ 195 h 211"/>
                <a:gd name="T16" fmla="*/ 32 w 74"/>
                <a:gd name="T17" fmla="*/ 182 h 211"/>
                <a:gd name="T18" fmla="*/ 28 w 74"/>
                <a:gd name="T19" fmla="*/ 135 h 211"/>
                <a:gd name="T20" fmla="*/ 17 w 74"/>
                <a:gd name="T21" fmla="*/ 89 h 211"/>
                <a:gd name="T22" fmla="*/ 4 w 74"/>
                <a:gd name="T23" fmla="*/ 46 h 211"/>
                <a:gd name="T24" fmla="*/ 0 w 74"/>
                <a:gd name="T25" fmla="*/ 0 h 211"/>
                <a:gd name="T26" fmla="*/ 8 w 74"/>
                <a:gd name="T27" fmla="*/ 17 h 211"/>
                <a:gd name="T28" fmla="*/ 15 w 74"/>
                <a:gd name="T29" fmla="*/ 37 h 211"/>
                <a:gd name="T30" fmla="*/ 21 w 74"/>
                <a:gd name="T31" fmla="*/ 56 h 211"/>
                <a:gd name="T32" fmla="*/ 28 w 74"/>
                <a:gd name="T33" fmla="*/ 76 h 211"/>
                <a:gd name="T34" fmla="*/ 37 w 74"/>
                <a:gd name="T35" fmla="*/ 96 h 211"/>
                <a:gd name="T36" fmla="*/ 43 w 74"/>
                <a:gd name="T37" fmla="*/ 113 h 211"/>
                <a:gd name="T38" fmla="*/ 54 w 74"/>
                <a:gd name="T39" fmla="*/ 132 h 211"/>
                <a:gd name="T40" fmla="*/ 65 w 74"/>
                <a:gd name="T41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211">
                  <a:moveTo>
                    <a:pt x="65" y="150"/>
                  </a:moveTo>
                  <a:lnTo>
                    <a:pt x="69" y="165"/>
                  </a:lnTo>
                  <a:lnTo>
                    <a:pt x="71" y="180"/>
                  </a:lnTo>
                  <a:lnTo>
                    <a:pt x="74" y="193"/>
                  </a:lnTo>
                  <a:lnTo>
                    <a:pt x="74" y="206"/>
                  </a:lnTo>
                  <a:lnTo>
                    <a:pt x="58" y="211"/>
                  </a:lnTo>
                  <a:lnTo>
                    <a:pt x="45" y="206"/>
                  </a:lnTo>
                  <a:lnTo>
                    <a:pt x="37" y="195"/>
                  </a:lnTo>
                  <a:lnTo>
                    <a:pt x="32" y="182"/>
                  </a:lnTo>
                  <a:lnTo>
                    <a:pt x="28" y="135"/>
                  </a:lnTo>
                  <a:lnTo>
                    <a:pt x="17" y="89"/>
                  </a:lnTo>
                  <a:lnTo>
                    <a:pt x="4" y="46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1" y="56"/>
                  </a:lnTo>
                  <a:lnTo>
                    <a:pt x="28" y="76"/>
                  </a:lnTo>
                  <a:lnTo>
                    <a:pt x="37" y="96"/>
                  </a:lnTo>
                  <a:lnTo>
                    <a:pt x="43" y="113"/>
                  </a:lnTo>
                  <a:lnTo>
                    <a:pt x="54" y="132"/>
                  </a:lnTo>
                  <a:lnTo>
                    <a:pt x="65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3" name="Freeform 33"/>
            <p:cNvSpPr>
              <a:spLocks/>
            </p:cNvSpPr>
            <p:nvPr/>
          </p:nvSpPr>
          <p:spPr bwMode="auto">
            <a:xfrm>
              <a:off x="1355" y="1613"/>
              <a:ext cx="65" cy="165"/>
            </a:xfrm>
            <a:custGeom>
              <a:avLst/>
              <a:gdLst>
                <a:gd name="T0" fmla="*/ 35 w 65"/>
                <a:gd name="T1" fmla="*/ 72 h 165"/>
                <a:gd name="T2" fmla="*/ 46 w 65"/>
                <a:gd name="T3" fmla="*/ 96 h 165"/>
                <a:gd name="T4" fmla="*/ 61 w 65"/>
                <a:gd name="T5" fmla="*/ 120 h 165"/>
                <a:gd name="T6" fmla="*/ 65 w 65"/>
                <a:gd name="T7" fmla="*/ 144 h 165"/>
                <a:gd name="T8" fmla="*/ 46 w 65"/>
                <a:gd name="T9" fmla="*/ 165 h 165"/>
                <a:gd name="T10" fmla="*/ 24 w 65"/>
                <a:gd name="T11" fmla="*/ 165 h 165"/>
                <a:gd name="T12" fmla="*/ 20 w 65"/>
                <a:gd name="T13" fmla="*/ 124 h 165"/>
                <a:gd name="T14" fmla="*/ 11 w 65"/>
                <a:gd name="T15" fmla="*/ 83 h 165"/>
                <a:gd name="T16" fmla="*/ 2 w 65"/>
                <a:gd name="T17" fmla="*/ 42 h 165"/>
                <a:gd name="T18" fmla="*/ 0 w 65"/>
                <a:gd name="T19" fmla="*/ 0 h 165"/>
                <a:gd name="T20" fmla="*/ 15 w 65"/>
                <a:gd name="T21" fmla="*/ 11 h 165"/>
                <a:gd name="T22" fmla="*/ 24 w 65"/>
                <a:gd name="T23" fmla="*/ 31 h 165"/>
                <a:gd name="T24" fmla="*/ 29 w 65"/>
                <a:gd name="T25" fmla="*/ 52 h 165"/>
                <a:gd name="T26" fmla="*/ 35 w 65"/>
                <a:gd name="T27" fmla="*/ 7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65">
                  <a:moveTo>
                    <a:pt x="35" y="72"/>
                  </a:moveTo>
                  <a:lnTo>
                    <a:pt x="46" y="96"/>
                  </a:lnTo>
                  <a:lnTo>
                    <a:pt x="61" y="120"/>
                  </a:lnTo>
                  <a:lnTo>
                    <a:pt x="65" y="144"/>
                  </a:lnTo>
                  <a:lnTo>
                    <a:pt x="46" y="165"/>
                  </a:lnTo>
                  <a:lnTo>
                    <a:pt x="24" y="165"/>
                  </a:lnTo>
                  <a:lnTo>
                    <a:pt x="20" y="124"/>
                  </a:lnTo>
                  <a:lnTo>
                    <a:pt x="11" y="83"/>
                  </a:lnTo>
                  <a:lnTo>
                    <a:pt x="2" y="42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31"/>
                  </a:lnTo>
                  <a:lnTo>
                    <a:pt x="29" y="52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4" name="Freeform 34"/>
            <p:cNvSpPr>
              <a:spLocks/>
            </p:cNvSpPr>
            <p:nvPr/>
          </p:nvSpPr>
          <p:spPr bwMode="auto">
            <a:xfrm>
              <a:off x="1790" y="1620"/>
              <a:ext cx="39" cy="45"/>
            </a:xfrm>
            <a:custGeom>
              <a:avLst/>
              <a:gdLst>
                <a:gd name="T0" fmla="*/ 39 w 39"/>
                <a:gd name="T1" fmla="*/ 13 h 45"/>
                <a:gd name="T2" fmla="*/ 32 w 39"/>
                <a:gd name="T3" fmla="*/ 24 h 45"/>
                <a:gd name="T4" fmla="*/ 30 w 39"/>
                <a:gd name="T5" fmla="*/ 35 h 45"/>
                <a:gd name="T6" fmla="*/ 26 w 39"/>
                <a:gd name="T7" fmla="*/ 43 h 45"/>
                <a:gd name="T8" fmla="*/ 8 w 39"/>
                <a:gd name="T9" fmla="*/ 45 h 45"/>
                <a:gd name="T10" fmla="*/ 2 w 39"/>
                <a:gd name="T11" fmla="*/ 37 h 45"/>
                <a:gd name="T12" fmla="*/ 0 w 39"/>
                <a:gd name="T13" fmla="*/ 28 h 45"/>
                <a:gd name="T14" fmla="*/ 2 w 39"/>
                <a:gd name="T15" fmla="*/ 17 h 45"/>
                <a:gd name="T16" fmla="*/ 4 w 39"/>
                <a:gd name="T17" fmla="*/ 8 h 45"/>
                <a:gd name="T18" fmla="*/ 11 w 39"/>
                <a:gd name="T19" fmla="*/ 2 h 45"/>
                <a:gd name="T20" fmla="*/ 21 w 39"/>
                <a:gd name="T21" fmla="*/ 0 h 45"/>
                <a:gd name="T22" fmla="*/ 30 w 39"/>
                <a:gd name="T23" fmla="*/ 4 h 45"/>
                <a:gd name="T24" fmla="*/ 39 w 39"/>
                <a:gd name="T25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39" y="13"/>
                  </a:moveTo>
                  <a:lnTo>
                    <a:pt x="32" y="24"/>
                  </a:lnTo>
                  <a:lnTo>
                    <a:pt x="30" y="35"/>
                  </a:lnTo>
                  <a:lnTo>
                    <a:pt x="26" y="43"/>
                  </a:lnTo>
                  <a:lnTo>
                    <a:pt x="8" y="45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4" y="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4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5" name="Freeform 35"/>
            <p:cNvSpPr>
              <a:spLocks/>
            </p:cNvSpPr>
            <p:nvPr/>
          </p:nvSpPr>
          <p:spPr bwMode="auto">
            <a:xfrm>
              <a:off x="3558" y="1856"/>
              <a:ext cx="262" cy="74"/>
            </a:xfrm>
            <a:custGeom>
              <a:avLst/>
              <a:gdLst>
                <a:gd name="T0" fmla="*/ 262 w 262"/>
                <a:gd name="T1" fmla="*/ 0 h 74"/>
                <a:gd name="T2" fmla="*/ 234 w 262"/>
                <a:gd name="T3" fmla="*/ 18 h 74"/>
                <a:gd name="T4" fmla="*/ 202 w 262"/>
                <a:gd name="T5" fmla="*/ 22 h 74"/>
                <a:gd name="T6" fmla="*/ 169 w 262"/>
                <a:gd name="T7" fmla="*/ 20 h 74"/>
                <a:gd name="T8" fmla="*/ 136 w 262"/>
                <a:gd name="T9" fmla="*/ 16 h 74"/>
                <a:gd name="T10" fmla="*/ 104 w 262"/>
                <a:gd name="T11" fmla="*/ 16 h 74"/>
                <a:gd name="T12" fmla="*/ 78 w 262"/>
                <a:gd name="T13" fmla="*/ 22 h 74"/>
                <a:gd name="T14" fmla="*/ 60 w 262"/>
                <a:gd name="T15" fmla="*/ 39 h 74"/>
                <a:gd name="T16" fmla="*/ 50 w 262"/>
                <a:gd name="T17" fmla="*/ 74 h 74"/>
                <a:gd name="T18" fmla="*/ 32 w 262"/>
                <a:gd name="T19" fmla="*/ 70 h 74"/>
                <a:gd name="T20" fmla="*/ 17 w 262"/>
                <a:gd name="T21" fmla="*/ 63 h 74"/>
                <a:gd name="T22" fmla="*/ 6 w 262"/>
                <a:gd name="T23" fmla="*/ 57 h 74"/>
                <a:gd name="T24" fmla="*/ 0 w 262"/>
                <a:gd name="T25" fmla="*/ 42 h 74"/>
                <a:gd name="T26" fmla="*/ 13 w 262"/>
                <a:gd name="T27" fmla="*/ 24 h 74"/>
                <a:gd name="T28" fmla="*/ 30 w 262"/>
                <a:gd name="T29" fmla="*/ 11 h 74"/>
                <a:gd name="T30" fmla="*/ 52 w 262"/>
                <a:gd name="T31" fmla="*/ 5 h 74"/>
                <a:gd name="T32" fmla="*/ 76 w 262"/>
                <a:gd name="T33" fmla="*/ 0 h 74"/>
                <a:gd name="T34" fmla="*/ 102 w 262"/>
                <a:gd name="T35" fmla="*/ 0 h 74"/>
                <a:gd name="T36" fmla="*/ 128 w 262"/>
                <a:gd name="T37" fmla="*/ 0 h 74"/>
                <a:gd name="T38" fmla="*/ 152 w 262"/>
                <a:gd name="T39" fmla="*/ 0 h 74"/>
                <a:gd name="T40" fmla="*/ 176 w 262"/>
                <a:gd name="T41" fmla="*/ 0 h 74"/>
                <a:gd name="T42" fmla="*/ 262 w 262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74">
                  <a:moveTo>
                    <a:pt x="262" y="0"/>
                  </a:moveTo>
                  <a:lnTo>
                    <a:pt x="234" y="18"/>
                  </a:lnTo>
                  <a:lnTo>
                    <a:pt x="202" y="22"/>
                  </a:lnTo>
                  <a:lnTo>
                    <a:pt x="169" y="20"/>
                  </a:lnTo>
                  <a:lnTo>
                    <a:pt x="136" y="16"/>
                  </a:lnTo>
                  <a:lnTo>
                    <a:pt x="104" y="16"/>
                  </a:lnTo>
                  <a:lnTo>
                    <a:pt x="78" y="22"/>
                  </a:lnTo>
                  <a:lnTo>
                    <a:pt x="60" y="39"/>
                  </a:lnTo>
                  <a:lnTo>
                    <a:pt x="50" y="74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3" y="24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6" name="Freeform 36"/>
            <p:cNvSpPr>
              <a:spLocks/>
            </p:cNvSpPr>
            <p:nvPr/>
          </p:nvSpPr>
          <p:spPr bwMode="auto">
            <a:xfrm>
              <a:off x="1520" y="1876"/>
              <a:ext cx="3002" cy="456"/>
            </a:xfrm>
            <a:custGeom>
              <a:avLst/>
              <a:gdLst>
                <a:gd name="T0" fmla="*/ 2974 w 3002"/>
                <a:gd name="T1" fmla="*/ 22 h 456"/>
                <a:gd name="T2" fmla="*/ 2922 w 3002"/>
                <a:gd name="T3" fmla="*/ 39 h 456"/>
                <a:gd name="T4" fmla="*/ 2856 w 3002"/>
                <a:gd name="T5" fmla="*/ 48 h 456"/>
                <a:gd name="T6" fmla="*/ 2761 w 3002"/>
                <a:gd name="T7" fmla="*/ 54 h 456"/>
                <a:gd name="T8" fmla="*/ 2654 w 3002"/>
                <a:gd name="T9" fmla="*/ 67 h 456"/>
                <a:gd name="T10" fmla="*/ 2550 w 3002"/>
                <a:gd name="T11" fmla="*/ 80 h 456"/>
                <a:gd name="T12" fmla="*/ 2446 w 3002"/>
                <a:gd name="T13" fmla="*/ 95 h 456"/>
                <a:gd name="T14" fmla="*/ 2355 w 3002"/>
                <a:gd name="T15" fmla="*/ 115 h 456"/>
                <a:gd name="T16" fmla="*/ 2264 w 3002"/>
                <a:gd name="T17" fmla="*/ 121 h 456"/>
                <a:gd name="T18" fmla="*/ 2174 w 3002"/>
                <a:gd name="T19" fmla="*/ 137 h 456"/>
                <a:gd name="T20" fmla="*/ 2079 w 3002"/>
                <a:gd name="T21" fmla="*/ 147 h 456"/>
                <a:gd name="T22" fmla="*/ 1983 w 3002"/>
                <a:gd name="T23" fmla="*/ 156 h 456"/>
                <a:gd name="T24" fmla="*/ 1892 w 3002"/>
                <a:gd name="T25" fmla="*/ 169 h 456"/>
                <a:gd name="T26" fmla="*/ 1755 w 3002"/>
                <a:gd name="T27" fmla="*/ 191 h 456"/>
                <a:gd name="T28" fmla="*/ 1599 w 3002"/>
                <a:gd name="T29" fmla="*/ 215 h 456"/>
                <a:gd name="T30" fmla="*/ 1447 w 3002"/>
                <a:gd name="T31" fmla="*/ 239 h 456"/>
                <a:gd name="T32" fmla="*/ 1293 w 3002"/>
                <a:gd name="T33" fmla="*/ 263 h 456"/>
                <a:gd name="T34" fmla="*/ 1210 w 3002"/>
                <a:gd name="T35" fmla="*/ 276 h 456"/>
                <a:gd name="T36" fmla="*/ 1143 w 3002"/>
                <a:gd name="T37" fmla="*/ 286 h 456"/>
                <a:gd name="T38" fmla="*/ 1019 w 3002"/>
                <a:gd name="T39" fmla="*/ 308 h 456"/>
                <a:gd name="T40" fmla="*/ 873 w 3002"/>
                <a:gd name="T41" fmla="*/ 330 h 456"/>
                <a:gd name="T42" fmla="*/ 728 w 3002"/>
                <a:gd name="T43" fmla="*/ 349 h 456"/>
                <a:gd name="T44" fmla="*/ 582 w 3002"/>
                <a:gd name="T45" fmla="*/ 369 h 456"/>
                <a:gd name="T46" fmla="*/ 491 w 3002"/>
                <a:gd name="T47" fmla="*/ 384 h 456"/>
                <a:gd name="T48" fmla="*/ 400 w 3002"/>
                <a:gd name="T49" fmla="*/ 397 h 456"/>
                <a:gd name="T50" fmla="*/ 309 w 3002"/>
                <a:gd name="T51" fmla="*/ 414 h 456"/>
                <a:gd name="T52" fmla="*/ 218 w 3002"/>
                <a:gd name="T53" fmla="*/ 427 h 456"/>
                <a:gd name="T54" fmla="*/ 133 w 3002"/>
                <a:gd name="T55" fmla="*/ 438 h 456"/>
                <a:gd name="T56" fmla="*/ 50 w 3002"/>
                <a:gd name="T57" fmla="*/ 449 h 456"/>
                <a:gd name="T58" fmla="*/ 61 w 3002"/>
                <a:gd name="T59" fmla="*/ 417 h 456"/>
                <a:gd name="T60" fmla="*/ 298 w 3002"/>
                <a:gd name="T61" fmla="*/ 384 h 456"/>
                <a:gd name="T62" fmla="*/ 535 w 3002"/>
                <a:gd name="T63" fmla="*/ 345 h 456"/>
                <a:gd name="T64" fmla="*/ 771 w 3002"/>
                <a:gd name="T65" fmla="*/ 310 h 456"/>
                <a:gd name="T66" fmla="*/ 976 w 3002"/>
                <a:gd name="T67" fmla="*/ 282 h 456"/>
                <a:gd name="T68" fmla="*/ 1086 w 3002"/>
                <a:gd name="T69" fmla="*/ 267 h 456"/>
                <a:gd name="T70" fmla="*/ 1195 w 3002"/>
                <a:gd name="T71" fmla="*/ 245 h 456"/>
                <a:gd name="T72" fmla="*/ 1312 w 3002"/>
                <a:gd name="T73" fmla="*/ 228 h 456"/>
                <a:gd name="T74" fmla="*/ 1430 w 3002"/>
                <a:gd name="T75" fmla="*/ 210 h 456"/>
                <a:gd name="T76" fmla="*/ 1547 w 3002"/>
                <a:gd name="T77" fmla="*/ 193 h 456"/>
                <a:gd name="T78" fmla="*/ 1660 w 3002"/>
                <a:gd name="T79" fmla="*/ 174 h 456"/>
                <a:gd name="T80" fmla="*/ 1762 w 3002"/>
                <a:gd name="T81" fmla="*/ 161 h 456"/>
                <a:gd name="T82" fmla="*/ 1868 w 3002"/>
                <a:gd name="T83" fmla="*/ 143 h 456"/>
                <a:gd name="T84" fmla="*/ 2007 w 3002"/>
                <a:gd name="T85" fmla="*/ 117 h 456"/>
                <a:gd name="T86" fmla="*/ 2148 w 3002"/>
                <a:gd name="T87" fmla="*/ 98 h 456"/>
                <a:gd name="T88" fmla="*/ 2287 w 3002"/>
                <a:gd name="T89" fmla="*/ 82 h 456"/>
                <a:gd name="T90" fmla="*/ 2407 w 3002"/>
                <a:gd name="T91" fmla="*/ 69 h 456"/>
                <a:gd name="T92" fmla="*/ 2492 w 3002"/>
                <a:gd name="T93" fmla="*/ 59 h 456"/>
                <a:gd name="T94" fmla="*/ 2581 w 3002"/>
                <a:gd name="T95" fmla="*/ 48 h 456"/>
                <a:gd name="T96" fmla="*/ 2668 w 3002"/>
                <a:gd name="T97" fmla="*/ 32 h 456"/>
                <a:gd name="T98" fmla="*/ 2752 w 3002"/>
                <a:gd name="T99" fmla="*/ 24 h 456"/>
                <a:gd name="T100" fmla="*/ 2839 w 3002"/>
                <a:gd name="T101" fmla="*/ 15 h 456"/>
                <a:gd name="T102" fmla="*/ 2917 w 3002"/>
                <a:gd name="T103" fmla="*/ 4 h 456"/>
                <a:gd name="T104" fmla="*/ 2969 w 3002"/>
                <a:gd name="T10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2" h="456">
                  <a:moveTo>
                    <a:pt x="3002" y="13"/>
                  </a:moveTo>
                  <a:lnTo>
                    <a:pt x="2998" y="22"/>
                  </a:lnTo>
                  <a:lnTo>
                    <a:pt x="2987" y="22"/>
                  </a:lnTo>
                  <a:lnTo>
                    <a:pt x="2974" y="22"/>
                  </a:lnTo>
                  <a:lnTo>
                    <a:pt x="2965" y="26"/>
                  </a:lnTo>
                  <a:lnTo>
                    <a:pt x="2950" y="32"/>
                  </a:lnTo>
                  <a:lnTo>
                    <a:pt x="2937" y="37"/>
                  </a:lnTo>
                  <a:lnTo>
                    <a:pt x="2922" y="39"/>
                  </a:lnTo>
                  <a:lnTo>
                    <a:pt x="2906" y="43"/>
                  </a:lnTo>
                  <a:lnTo>
                    <a:pt x="2889" y="45"/>
                  </a:lnTo>
                  <a:lnTo>
                    <a:pt x="2874" y="45"/>
                  </a:lnTo>
                  <a:lnTo>
                    <a:pt x="2856" y="48"/>
                  </a:lnTo>
                  <a:lnTo>
                    <a:pt x="2841" y="48"/>
                  </a:lnTo>
                  <a:lnTo>
                    <a:pt x="2815" y="50"/>
                  </a:lnTo>
                  <a:lnTo>
                    <a:pt x="2787" y="52"/>
                  </a:lnTo>
                  <a:lnTo>
                    <a:pt x="2761" y="54"/>
                  </a:lnTo>
                  <a:lnTo>
                    <a:pt x="2735" y="56"/>
                  </a:lnTo>
                  <a:lnTo>
                    <a:pt x="2707" y="61"/>
                  </a:lnTo>
                  <a:lnTo>
                    <a:pt x="2681" y="63"/>
                  </a:lnTo>
                  <a:lnTo>
                    <a:pt x="2654" y="67"/>
                  </a:lnTo>
                  <a:lnTo>
                    <a:pt x="2628" y="69"/>
                  </a:lnTo>
                  <a:lnTo>
                    <a:pt x="2602" y="74"/>
                  </a:lnTo>
                  <a:lnTo>
                    <a:pt x="2576" y="76"/>
                  </a:lnTo>
                  <a:lnTo>
                    <a:pt x="2550" y="80"/>
                  </a:lnTo>
                  <a:lnTo>
                    <a:pt x="2524" y="85"/>
                  </a:lnTo>
                  <a:lnTo>
                    <a:pt x="2498" y="89"/>
                  </a:lnTo>
                  <a:lnTo>
                    <a:pt x="2472" y="91"/>
                  </a:lnTo>
                  <a:lnTo>
                    <a:pt x="2446" y="95"/>
                  </a:lnTo>
                  <a:lnTo>
                    <a:pt x="2420" y="100"/>
                  </a:lnTo>
                  <a:lnTo>
                    <a:pt x="2398" y="108"/>
                  </a:lnTo>
                  <a:lnTo>
                    <a:pt x="2376" y="113"/>
                  </a:lnTo>
                  <a:lnTo>
                    <a:pt x="2355" y="115"/>
                  </a:lnTo>
                  <a:lnTo>
                    <a:pt x="2333" y="117"/>
                  </a:lnTo>
                  <a:lnTo>
                    <a:pt x="2309" y="117"/>
                  </a:lnTo>
                  <a:lnTo>
                    <a:pt x="2287" y="119"/>
                  </a:lnTo>
                  <a:lnTo>
                    <a:pt x="2264" y="121"/>
                  </a:lnTo>
                  <a:lnTo>
                    <a:pt x="2242" y="126"/>
                  </a:lnTo>
                  <a:lnTo>
                    <a:pt x="2220" y="130"/>
                  </a:lnTo>
                  <a:lnTo>
                    <a:pt x="2196" y="132"/>
                  </a:lnTo>
                  <a:lnTo>
                    <a:pt x="2174" y="137"/>
                  </a:lnTo>
                  <a:lnTo>
                    <a:pt x="2151" y="139"/>
                  </a:lnTo>
                  <a:lnTo>
                    <a:pt x="2127" y="141"/>
                  </a:lnTo>
                  <a:lnTo>
                    <a:pt x="2103" y="143"/>
                  </a:lnTo>
                  <a:lnTo>
                    <a:pt x="2079" y="147"/>
                  </a:lnTo>
                  <a:lnTo>
                    <a:pt x="2055" y="150"/>
                  </a:lnTo>
                  <a:lnTo>
                    <a:pt x="2031" y="152"/>
                  </a:lnTo>
                  <a:lnTo>
                    <a:pt x="2007" y="154"/>
                  </a:lnTo>
                  <a:lnTo>
                    <a:pt x="1983" y="156"/>
                  </a:lnTo>
                  <a:lnTo>
                    <a:pt x="1959" y="161"/>
                  </a:lnTo>
                  <a:lnTo>
                    <a:pt x="1936" y="163"/>
                  </a:lnTo>
                  <a:lnTo>
                    <a:pt x="1914" y="165"/>
                  </a:lnTo>
                  <a:lnTo>
                    <a:pt x="1892" y="169"/>
                  </a:lnTo>
                  <a:lnTo>
                    <a:pt x="1870" y="171"/>
                  </a:lnTo>
                  <a:lnTo>
                    <a:pt x="1831" y="178"/>
                  </a:lnTo>
                  <a:lnTo>
                    <a:pt x="1792" y="184"/>
                  </a:lnTo>
                  <a:lnTo>
                    <a:pt x="1755" y="191"/>
                  </a:lnTo>
                  <a:lnTo>
                    <a:pt x="1716" y="197"/>
                  </a:lnTo>
                  <a:lnTo>
                    <a:pt x="1677" y="204"/>
                  </a:lnTo>
                  <a:lnTo>
                    <a:pt x="1638" y="210"/>
                  </a:lnTo>
                  <a:lnTo>
                    <a:pt x="1599" y="215"/>
                  </a:lnTo>
                  <a:lnTo>
                    <a:pt x="1562" y="221"/>
                  </a:lnTo>
                  <a:lnTo>
                    <a:pt x="1523" y="228"/>
                  </a:lnTo>
                  <a:lnTo>
                    <a:pt x="1484" y="234"/>
                  </a:lnTo>
                  <a:lnTo>
                    <a:pt x="1447" y="239"/>
                  </a:lnTo>
                  <a:lnTo>
                    <a:pt x="1408" y="245"/>
                  </a:lnTo>
                  <a:lnTo>
                    <a:pt x="1371" y="250"/>
                  </a:lnTo>
                  <a:lnTo>
                    <a:pt x="1332" y="256"/>
                  </a:lnTo>
                  <a:lnTo>
                    <a:pt x="1293" y="263"/>
                  </a:lnTo>
                  <a:lnTo>
                    <a:pt x="1256" y="267"/>
                  </a:lnTo>
                  <a:lnTo>
                    <a:pt x="1241" y="269"/>
                  </a:lnTo>
                  <a:lnTo>
                    <a:pt x="1225" y="271"/>
                  </a:lnTo>
                  <a:lnTo>
                    <a:pt x="1210" y="276"/>
                  </a:lnTo>
                  <a:lnTo>
                    <a:pt x="1195" y="278"/>
                  </a:lnTo>
                  <a:lnTo>
                    <a:pt x="1178" y="280"/>
                  </a:lnTo>
                  <a:lnTo>
                    <a:pt x="1160" y="284"/>
                  </a:lnTo>
                  <a:lnTo>
                    <a:pt x="1143" y="286"/>
                  </a:lnTo>
                  <a:lnTo>
                    <a:pt x="1125" y="289"/>
                  </a:lnTo>
                  <a:lnTo>
                    <a:pt x="1091" y="295"/>
                  </a:lnTo>
                  <a:lnTo>
                    <a:pt x="1054" y="302"/>
                  </a:lnTo>
                  <a:lnTo>
                    <a:pt x="1019" y="308"/>
                  </a:lnTo>
                  <a:lnTo>
                    <a:pt x="982" y="312"/>
                  </a:lnTo>
                  <a:lnTo>
                    <a:pt x="947" y="319"/>
                  </a:lnTo>
                  <a:lnTo>
                    <a:pt x="910" y="323"/>
                  </a:lnTo>
                  <a:lnTo>
                    <a:pt x="873" y="330"/>
                  </a:lnTo>
                  <a:lnTo>
                    <a:pt x="839" y="334"/>
                  </a:lnTo>
                  <a:lnTo>
                    <a:pt x="802" y="338"/>
                  </a:lnTo>
                  <a:lnTo>
                    <a:pt x="765" y="345"/>
                  </a:lnTo>
                  <a:lnTo>
                    <a:pt x="728" y="349"/>
                  </a:lnTo>
                  <a:lnTo>
                    <a:pt x="691" y="354"/>
                  </a:lnTo>
                  <a:lnTo>
                    <a:pt x="656" y="358"/>
                  </a:lnTo>
                  <a:lnTo>
                    <a:pt x="619" y="365"/>
                  </a:lnTo>
                  <a:lnTo>
                    <a:pt x="582" y="369"/>
                  </a:lnTo>
                  <a:lnTo>
                    <a:pt x="546" y="373"/>
                  </a:lnTo>
                  <a:lnTo>
                    <a:pt x="537" y="380"/>
                  </a:lnTo>
                  <a:lnTo>
                    <a:pt x="515" y="382"/>
                  </a:lnTo>
                  <a:lnTo>
                    <a:pt x="491" y="384"/>
                  </a:lnTo>
                  <a:lnTo>
                    <a:pt x="470" y="386"/>
                  </a:lnTo>
                  <a:lnTo>
                    <a:pt x="446" y="391"/>
                  </a:lnTo>
                  <a:lnTo>
                    <a:pt x="424" y="393"/>
                  </a:lnTo>
                  <a:lnTo>
                    <a:pt x="400" y="397"/>
                  </a:lnTo>
                  <a:lnTo>
                    <a:pt x="378" y="401"/>
                  </a:lnTo>
                  <a:lnTo>
                    <a:pt x="354" y="406"/>
                  </a:lnTo>
                  <a:lnTo>
                    <a:pt x="330" y="410"/>
                  </a:lnTo>
                  <a:lnTo>
                    <a:pt x="309" y="414"/>
                  </a:lnTo>
                  <a:lnTo>
                    <a:pt x="285" y="419"/>
                  </a:lnTo>
                  <a:lnTo>
                    <a:pt x="263" y="421"/>
                  </a:lnTo>
                  <a:lnTo>
                    <a:pt x="239" y="425"/>
                  </a:lnTo>
                  <a:lnTo>
                    <a:pt x="218" y="427"/>
                  </a:lnTo>
                  <a:lnTo>
                    <a:pt x="194" y="430"/>
                  </a:lnTo>
                  <a:lnTo>
                    <a:pt x="172" y="430"/>
                  </a:lnTo>
                  <a:lnTo>
                    <a:pt x="152" y="434"/>
                  </a:lnTo>
                  <a:lnTo>
                    <a:pt x="133" y="438"/>
                  </a:lnTo>
                  <a:lnTo>
                    <a:pt x="113" y="441"/>
                  </a:lnTo>
                  <a:lnTo>
                    <a:pt x="92" y="445"/>
                  </a:lnTo>
                  <a:lnTo>
                    <a:pt x="70" y="447"/>
                  </a:lnTo>
                  <a:lnTo>
                    <a:pt x="50" y="449"/>
                  </a:lnTo>
                  <a:lnTo>
                    <a:pt x="29" y="454"/>
                  </a:lnTo>
                  <a:lnTo>
                    <a:pt x="7" y="456"/>
                  </a:lnTo>
                  <a:lnTo>
                    <a:pt x="0" y="423"/>
                  </a:lnTo>
                  <a:lnTo>
                    <a:pt x="61" y="417"/>
                  </a:lnTo>
                  <a:lnTo>
                    <a:pt x="120" y="408"/>
                  </a:lnTo>
                  <a:lnTo>
                    <a:pt x="181" y="401"/>
                  </a:lnTo>
                  <a:lnTo>
                    <a:pt x="239" y="393"/>
                  </a:lnTo>
                  <a:lnTo>
                    <a:pt x="298" y="384"/>
                  </a:lnTo>
                  <a:lnTo>
                    <a:pt x="359" y="373"/>
                  </a:lnTo>
                  <a:lnTo>
                    <a:pt x="417" y="365"/>
                  </a:lnTo>
                  <a:lnTo>
                    <a:pt x="476" y="356"/>
                  </a:lnTo>
                  <a:lnTo>
                    <a:pt x="535" y="345"/>
                  </a:lnTo>
                  <a:lnTo>
                    <a:pt x="593" y="336"/>
                  </a:lnTo>
                  <a:lnTo>
                    <a:pt x="652" y="328"/>
                  </a:lnTo>
                  <a:lnTo>
                    <a:pt x="713" y="319"/>
                  </a:lnTo>
                  <a:lnTo>
                    <a:pt x="771" y="310"/>
                  </a:lnTo>
                  <a:lnTo>
                    <a:pt x="830" y="302"/>
                  </a:lnTo>
                  <a:lnTo>
                    <a:pt x="889" y="295"/>
                  </a:lnTo>
                  <a:lnTo>
                    <a:pt x="950" y="289"/>
                  </a:lnTo>
                  <a:lnTo>
                    <a:pt x="976" y="282"/>
                  </a:lnTo>
                  <a:lnTo>
                    <a:pt x="1004" y="278"/>
                  </a:lnTo>
                  <a:lnTo>
                    <a:pt x="1032" y="273"/>
                  </a:lnTo>
                  <a:lnTo>
                    <a:pt x="1058" y="271"/>
                  </a:lnTo>
                  <a:lnTo>
                    <a:pt x="1086" y="267"/>
                  </a:lnTo>
                  <a:lnTo>
                    <a:pt x="1115" y="263"/>
                  </a:lnTo>
                  <a:lnTo>
                    <a:pt x="1141" y="258"/>
                  </a:lnTo>
                  <a:lnTo>
                    <a:pt x="1167" y="250"/>
                  </a:lnTo>
                  <a:lnTo>
                    <a:pt x="1195" y="245"/>
                  </a:lnTo>
                  <a:lnTo>
                    <a:pt x="1223" y="241"/>
                  </a:lnTo>
                  <a:lnTo>
                    <a:pt x="1254" y="236"/>
                  </a:lnTo>
                  <a:lnTo>
                    <a:pt x="1282" y="232"/>
                  </a:lnTo>
                  <a:lnTo>
                    <a:pt x="1312" y="228"/>
                  </a:lnTo>
                  <a:lnTo>
                    <a:pt x="1340" y="223"/>
                  </a:lnTo>
                  <a:lnTo>
                    <a:pt x="1371" y="219"/>
                  </a:lnTo>
                  <a:lnTo>
                    <a:pt x="1401" y="215"/>
                  </a:lnTo>
                  <a:lnTo>
                    <a:pt x="1430" y="210"/>
                  </a:lnTo>
                  <a:lnTo>
                    <a:pt x="1460" y="206"/>
                  </a:lnTo>
                  <a:lnTo>
                    <a:pt x="1488" y="202"/>
                  </a:lnTo>
                  <a:lnTo>
                    <a:pt x="1519" y="197"/>
                  </a:lnTo>
                  <a:lnTo>
                    <a:pt x="1547" y="193"/>
                  </a:lnTo>
                  <a:lnTo>
                    <a:pt x="1577" y="189"/>
                  </a:lnTo>
                  <a:lnTo>
                    <a:pt x="1605" y="184"/>
                  </a:lnTo>
                  <a:lnTo>
                    <a:pt x="1634" y="178"/>
                  </a:lnTo>
                  <a:lnTo>
                    <a:pt x="1660" y="174"/>
                  </a:lnTo>
                  <a:lnTo>
                    <a:pt x="1684" y="171"/>
                  </a:lnTo>
                  <a:lnTo>
                    <a:pt x="1710" y="167"/>
                  </a:lnTo>
                  <a:lnTo>
                    <a:pt x="1736" y="163"/>
                  </a:lnTo>
                  <a:lnTo>
                    <a:pt x="1762" y="161"/>
                  </a:lnTo>
                  <a:lnTo>
                    <a:pt x="1786" y="156"/>
                  </a:lnTo>
                  <a:lnTo>
                    <a:pt x="1812" y="154"/>
                  </a:lnTo>
                  <a:lnTo>
                    <a:pt x="1836" y="152"/>
                  </a:lnTo>
                  <a:lnTo>
                    <a:pt x="1868" y="143"/>
                  </a:lnTo>
                  <a:lnTo>
                    <a:pt x="1903" y="134"/>
                  </a:lnTo>
                  <a:lnTo>
                    <a:pt x="1938" y="128"/>
                  </a:lnTo>
                  <a:lnTo>
                    <a:pt x="1972" y="121"/>
                  </a:lnTo>
                  <a:lnTo>
                    <a:pt x="2007" y="117"/>
                  </a:lnTo>
                  <a:lnTo>
                    <a:pt x="2042" y="111"/>
                  </a:lnTo>
                  <a:lnTo>
                    <a:pt x="2077" y="106"/>
                  </a:lnTo>
                  <a:lnTo>
                    <a:pt x="2111" y="102"/>
                  </a:lnTo>
                  <a:lnTo>
                    <a:pt x="2148" y="98"/>
                  </a:lnTo>
                  <a:lnTo>
                    <a:pt x="2183" y="95"/>
                  </a:lnTo>
                  <a:lnTo>
                    <a:pt x="2218" y="91"/>
                  </a:lnTo>
                  <a:lnTo>
                    <a:pt x="2253" y="87"/>
                  </a:lnTo>
                  <a:lnTo>
                    <a:pt x="2287" y="82"/>
                  </a:lnTo>
                  <a:lnTo>
                    <a:pt x="2320" y="78"/>
                  </a:lnTo>
                  <a:lnTo>
                    <a:pt x="2355" y="74"/>
                  </a:lnTo>
                  <a:lnTo>
                    <a:pt x="2387" y="69"/>
                  </a:lnTo>
                  <a:lnTo>
                    <a:pt x="2407" y="69"/>
                  </a:lnTo>
                  <a:lnTo>
                    <a:pt x="2429" y="69"/>
                  </a:lnTo>
                  <a:lnTo>
                    <a:pt x="2448" y="65"/>
                  </a:lnTo>
                  <a:lnTo>
                    <a:pt x="2470" y="63"/>
                  </a:lnTo>
                  <a:lnTo>
                    <a:pt x="2492" y="59"/>
                  </a:lnTo>
                  <a:lnTo>
                    <a:pt x="2515" y="56"/>
                  </a:lnTo>
                  <a:lnTo>
                    <a:pt x="2537" y="52"/>
                  </a:lnTo>
                  <a:lnTo>
                    <a:pt x="2559" y="52"/>
                  </a:lnTo>
                  <a:lnTo>
                    <a:pt x="2581" y="48"/>
                  </a:lnTo>
                  <a:lnTo>
                    <a:pt x="2602" y="43"/>
                  </a:lnTo>
                  <a:lnTo>
                    <a:pt x="2624" y="39"/>
                  </a:lnTo>
                  <a:lnTo>
                    <a:pt x="2646" y="35"/>
                  </a:lnTo>
                  <a:lnTo>
                    <a:pt x="2668" y="32"/>
                  </a:lnTo>
                  <a:lnTo>
                    <a:pt x="2687" y="30"/>
                  </a:lnTo>
                  <a:lnTo>
                    <a:pt x="2709" y="28"/>
                  </a:lnTo>
                  <a:lnTo>
                    <a:pt x="2730" y="26"/>
                  </a:lnTo>
                  <a:lnTo>
                    <a:pt x="2752" y="24"/>
                  </a:lnTo>
                  <a:lnTo>
                    <a:pt x="2774" y="24"/>
                  </a:lnTo>
                  <a:lnTo>
                    <a:pt x="2796" y="22"/>
                  </a:lnTo>
                  <a:lnTo>
                    <a:pt x="2817" y="19"/>
                  </a:lnTo>
                  <a:lnTo>
                    <a:pt x="2839" y="15"/>
                  </a:lnTo>
                  <a:lnTo>
                    <a:pt x="2863" y="13"/>
                  </a:lnTo>
                  <a:lnTo>
                    <a:pt x="2885" y="9"/>
                  </a:lnTo>
                  <a:lnTo>
                    <a:pt x="2906" y="4"/>
                  </a:lnTo>
                  <a:lnTo>
                    <a:pt x="2917" y="4"/>
                  </a:lnTo>
                  <a:lnTo>
                    <a:pt x="2930" y="4"/>
                  </a:lnTo>
                  <a:lnTo>
                    <a:pt x="2943" y="2"/>
                  </a:lnTo>
                  <a:lnTo>
                    <a:pt x="2956" y="0"/>
                  </a:lnTo>
                  <a:lnTo>
                    <a:pt x="2969" y="0"/>
                  </a:lnTo>
                  <a:lnTo>
                    <a:pt x="2982" y="2"/>
                  </a:lnTo>
                  <a:lnTo>
                    <a:pt x="2993" y="4"/>
                  </a:lnTo>
                  <a:lnTo>
                    <a:pt x="300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7" name="Freeform 37"/>
            <p:cNvSpPr>
              <a:spLocks/>
            </p:cNvSpPr>
            <p:nvPr/>
          </p:nvSpPr>
          <p:spPr bwMode="auto">
            <a:xfrm>
              <a:off x="3380" y="1898"/>
              <a:ext cx="45" cy="37"/>
            </a:xfrm>
            <a:custGeom>
              <a:avLst/>
              <a:gdLst>
                <a:gd name="T0" fmla="*/ 45 w 45"/>
                <a:gd name="T1" fmla="*/ 15 h 37"/>
                <a:gd name="T2" fmla="*/ 41 w 45"/>
                <a:gd name="T3" fmla="*/ 26 h 37"/>
                <a:gd name="T4" fmla="*/ 32 w 45"/>
                <a:gd name="T5" fmla="*/ 30 h 37"/>
                <a:gd name="T6" fmla="*/ 19 w 45"/>
                <a:gd name="T7" fmla="*/ 32 h 37"/>
                <a:gd name="T8" fmla="*/ 10 w 45"/>
                <a:gd name="T9" fmla="*/ 37 h 37"/>
                <a:gd name="T10" fmla="*/ 2 w 45"/>
                <a:gd name="T11" fmla="*/ 30 h 37"/>
                <a:gd name="T12" fmla="*/ 0 w 45"/>
                <a:gd name="T13" fmla="*/ 21 h 37"/>
                <a:gd name="T14" fmla="*/ 4 w 45"/>
                <a:gd name="T15" fmla="*/ 15 h 37"/>
                <a:gd name="T16" fmla="*/ 6 w 45"/>
                <a:gd name="T17" fmla="*/ 6 h 37"/>
                <a:gd name="T18" fmla="*/ 15 w 45"/>
                <a:gd name="T19" fmla="*/ 0 h 37"/>
                <a:gd name="T20" fmla="*/ 26 w 45"/>
                <a:gd name="T21" fmla="*/ 2 h 37"/>
                <a:gd name="T22" fmla="*/ 36 w 45"/>
                <a:gd name="T23" fmla="*/ 8 h 37"/>
                <a:gd name="T24" fmla="*/ 45 w 45"/>
                <a:gd name="T2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5" y="15"/>
                  </a:moveTo>
                  <a:lnTo>
                    <a:pt x="41" y="26"/>
                  </a:lnTo>
                  <a:lnTo>
                    <a:pt x="32" y="30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6" y="2"/>
                  </a:lnTo>
                  <a:lnTo>
                    <a:pt x="36" y="8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8" name="Freeform 38"/>
            <p:cNvSpPr>
              <a:spLocks/>
            </p:cNvSpPr>
            <p:nvPr/>
          </p:nvSpPr>
          <p:spPr bwMode="auto">
            <a:xfrm>
              <a:off x="3199" y="1902"/>
              <a:ext cx="105" cy="67"/>
            </a:xfrm>
            <a:custGeom>
              <a:avLst/>
              <a:gdLst>
                <a:gd name="T0" fmla="*/ 91 w 105"/>
                <a:gd name="T1" fmla="*/ 39 h 67"/>
                <a:gd name="T2" fmla="*/ 96 w 105"/>
                <a:gd name="T3" fmla="*/ 41 h 67"/>
                <a:gd name="T4" fmla="*/ 100 w 105"/>
                <a:gd name="T5" fmla="*/ 46 h 67"/>
                <a:gd name="T6" fmla="*/ 105 w 105"/>
                <a:gd name="T7" fmla="*/ 48 h 67"/>
                <a:gd name="T8" fmla="*/ 102 w 105"/>
                <a:gd name="T9" fmla="*/ 54 h 67"/>
                <a:gd name="T10" fmla="*/ 91 w 105"/>
                <a:gd name="T11" fmla="*/ 59 h 67"/>
                <a:gd name="T12" fmla="*/ 78 w 105"/>
                <a:gd name="T13" fmla="*/ 56 h 67"/>
                <a:gd name="T14" fmla="*/ 65 w 105"/>
                <a:gd name="T15" fmla="*/ 50 h 67"/>
                <a:gd name="T16" fmla="*/ 52 w 105"/>
                <a:gd name="T17" fmla="*/ 41 h 67"/>
                <a:gd name="T18" fmla="*/ 44 w 105"/>
                <a:gd name="T19" fmla="*/ 37 h 67"/>
                <a:gd name="T20" fmla="*/ 35 w 105"/>
                <a:gd name="T21" fmla="*/ 39 h 67"/>
                <a:gd name="T22" fmla="*/ 33 w 105"/>
                <a:gd name="T23" fmla="*/ 48 h 67"/>
                <a:gd name="T24" fmla="*/ 35 w 105"/>
                <a:gd name="T25" fmla="*/ 67 h 67"/>
                <a:gd name="T26" fmla="*/ 26 w 105"/>
                <a:gd name="T27" fmla="*/ 65 h 67"/>
                <a:gd name="T28" fmla="*/ 15 w 105"/>
                <a:gd name="T29" fmla="*/ 63 h 67"/>
                <a:gd name="T30" fmla="*/ 7 w 105"/>
                <a:gd name="T31" fmla="*/ 59 h 67"/>
                <a:gd name="T32" fmla="*/ 2 w 105"/>
                <a:gd name="T33" fmla="*/ 50 h 67"/>
                <a:gd name="T34" fmla="*/ 5 w 105"/>
                <a:gd name="T35" fmla="*/ 37 h 67"/>
                <a:gd name="T36" fmla="*/ 0 w 105"/>
                <a:gd name="T37" fmla="*/ 24 h 67"/>
                <a:gd name="T38" fmla="*/ 0 w 105"/>
                <a:gd name="T39" fmla="*/ 11 h 67"/>
                <a:gd name="T40" fmla="*/ 11 w 105"/>
                <a:gd name="T41" fmla="*/ 0 h 67"/>
                <a:gd name="T42" fmla="*/ 24 w 105"/>
                <a:gd name="T43" fmla="*/ 4 h 67"/>
                <a:gd name="T44" fmla="*/ 37 w 105"/>
                <a:gd name="T45" fmla="*/ 6 h 67"/>
                <a:gd name="T46" fmla="*/ 50 w 105"/>
                <a:gd name="T47" fmla="*/ 6 h 67"/>
                <a:gd name="T48" fmla="*/ 65 w 105"/>
                <a:gd name="T49" fmla="*/ 9 h 67"/>
                <a:gd name="T50" fmla="*/ 76 w 105"/>
                <a:gd name="T51" fmla="*/ 13 h 67"/>
                <a:gd name="T52" fmla="*/ 85 w 105"/>
                <a:gd name="T53" fmla="*/ 17 h 67"/>
                <a:gd name="T54" fmla="*/ 91 w 105"/>
                <a:gd name="T55" fmla="*/ 26 h 67"/>
                <a:gd name="T56" fmla="*/ 91 w 105"/>
                <a:gd name="T57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67">
                  <a:moveTo>
                    <a:pt x="91" y="39"/>
                  </a:moveTo>
                  <a:lnTo>
                    <a:pt x="96" y="41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02" y="54"/>
                  </a:lnTo>
                  <a:lnTo>
                    <a:pt x="91" y="59"/>
                  </a:lnTo>
                  <a:lnTo>
                    <a:pt x="78" y="56"/>
                  </a:lnTo>
                  <a:lnTo>
                    <a:pt x="65" y="50"/>
                  </a:lnTo>
                  <a:lnTo>
                    <a:pt x="52" y="41"/>
                  </a:lnTo>
                  <a:lnTo>
                    <a:pt x="44" y="37"/>
                  </a:lnTo>
                  <a:lnTo>
                    <a:pt x="35" y="39"/>
                  </a:lnTo>
                  <a:lnTo>
                    <a:pt x="33" y="48"/>
                  </a:lnTo>
                  <a:lnTo>
                    <a:pt x="35" y="67"/>
                  </a:lnTo>
                  <a:lnTo>
                    <a:pt x="26" y="65"/>
                  </a:lnTo>
                  <a:lnTo>
                    <a:pt x="15" y="63"/>
                  </a:lnTo>
                  <a:lnTo>
                    <a:pt x="7" y="59"/>
                  </a:lnTo>
                  <a:lnTo>
                    <a:pt x="2" y="50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4"/>
                  </a:lnTo>
                  <a:lnTo>
                    <a:pt x="37" y="6"/>
                  </a:lnTo>
                  <a:lnTo>
                    <a:pt x="50" y="6"/>
                  </a:lnTo>
                  <a:lnTo>
                    <a:pt x="65" y="9"/>
                  </a:lnTo>
                  <a:lnTo>
                    <a:pt x="76" y="13"/>
                  </a:lnTo>
                  <a:lnTo>
                    <a:pt x="85" y="17"/>
                  </a:lnTo>
                  <a:lnTo>
                    <a:pt x="91" y="26"/>
                  </a:lnTo>
                  <a:lnTo>
                    <a:pt x="9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9" name="Freeform 39"/>
            <p:cNvSpPr>
              <a:spLocks/>
            </p:cNvSpPr>
            <p:nvPr/>
          </p:nvSpPr>
          <p:spPr bwMode="auto">
            <a:xfrm>
              <a:off x="1412" y="1906"/>
              <a:ext cx="104" cy="61"/>
            </a:xfrm>
            <a:custGeom>
              <a:avLst/>
              <a:gdLst>
                <a:gd name="T0" fmla="*/ 104 w 104"/>
                <a:gd name="T1" fmla="*/ 29 h 61"/>
                <a:gd name="T2" fmla="*/ 93 w 104"/>
                <a:gd name="T3" fmla="*/ 61 h 61"/>
                <a:gd name="T4" fmla="*/ 93 w 104"/>
                <a:gd name="T5" fmla="*/ 52 h 61"/>
                <a:gd name="T6" fmla="*/ 71 w 104"/>
                <a:gd name="T7" fmla="*/ 57 h 61"/>
                <a:gd name="T8" fmla="*/ 76 w 104"/>
                <a:gd name="T9" fmla="*/ 37 h 61"/>
                <a:gd name="T10" fmla="*/ 69 w 104"/>
                <a:gd name="T11" fmla="*/ 31 h 61"/>
                <a:gd name="T12" fmla="*/ 61 w 104"/>
                <a:gd name="T13" fmla="*/ 31 h 61"/>
                <a:gd name="T14" fmla="*/ 52 w 104"/>
                <a:gd name="T15" fmla="*/ 31 h 61"/>
                <a:gd name="T16" fmla="*/ 43 w 104"/>
                <a:gd name="T17" fmla="*/ 29 h 61"/>
                <a:gd name="T18" fmla="*/ 35 w 104"/>
                <a:gd name="T19" fmla="*/ 39 h 61"/>
                <a:gd name="T20" fmla="*/ 28 w 104"/>
                <a:gd name="T21" fmla="*/ 52 h 61"/>
                <a:gd name="T22" fmla="*/ 17 w 104"/>
                <a:gd name="T23" fmla="*/ 59 h 61"/>
                <a:gd name="T24" fmla="*/ 0 w 104"/>
                <a:gd name="T25" fmla="*/ 57 h 61"/>
                <a:gd name="T26" fmla="*/ 6 w 104"/>
                <a:gd name="T27" fmla="*/ 39 h 61"/>
                <a:gd name="T28" fmla="*/ 15 w 104"/>
                <a:gd name="T29" fmla="*/ 24 h 61"/>
                <a:gd name="T30" fmla="*/ 30 w 104"/>
                <a:gd name="T31" fmla="*/ 11 h 61"/>
                <a:gd name="T32" fmla="*/ 48 w 104"/>
                <a:gd name="T33" fmla="*/ 2 h 61"/>
                <a:gd name="T34" fmla="*/ 65 w 104"/>
                <a:gd name="T35" fmla="*/ 0 h 61"/>
                <a:gd name="T36" fmla="*/ 80 w 104"/>
                <a:gd name="T37" fmla="*/ 7 h 61"/>
                <a:gd name="T38" fmla="*/ 91 w 104"/>
                <a:gd name="T39" fmla="*/ 18 h 61"/>
                <a:gd name="T40" fmla="*/ 104 w 104"/>
                <a:gd name="T4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61">
                  <a:moveTo>
                    <a:pt x="104" y="29"/>
                  </a:moveTo>
                  <a:lnTo>
                    <a:pt x="93" y="61"/>
                  </a:lnTo>
                  <a:lnTo>
                    <a:pt x="93" y="52"/>
                  </a:lnTo>
                  <a:lnTo>
                    <a:pt x="71" y="57"/>
                  </a:lnTo>
                  <a:lnTo>
                    <a:pt x="76" y="37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2" y="31"/>
                  </a:lnTo>
                  <a:lnTo>
                    <a:pt x="43" y="29"/>
                  </a:lnTo>
                  <a:lnTo>
                    <a:pt x="35" y="39"/>
                  </a:lnTo>
                  <a:lnTo>
                    <a:pt x="28" y="52"/>
                  </a:lnTo>
                  <a:lnTo>
                    <a:pt x="17" y="59"/>
                  </a:lnTo>
                  <a:lnTo>
                    <a:pt x="0" y="57"/>
                  </a:lnTo>
                  <a:lnTo>
                    <a:pt x="6" y="39"/>
                  </a:lnTo>
                  <a:lnTo>
                    <a:pt x="15" y="24"/>
                  </a:lnTo>
                  <a:lnTo>
                    <a:pt x="30" y="11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7"/>
                  </a:lnTo>
                  <a:lnTo>
                    <a:pt x="91" y="18"/>
                  </a:lnTo>
                  <a:lnTo>
                    <a:pt x="10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0" name="Freeform 40"/>
            <p:cNvSpPr>
              <a:spLocks/>
            </p:cNvSpPr>
            <p:nvPr/>
          </p:nvSpPr>
          <p:spPr bwMode="auto">
            <a:xfrm>
              <a:off x="2550" y="1935"/>
              <a:ext cx="569" cy="121"/>
            </a:xfrm>
            <a:custGeom>
              <a:avLst/>
              <a:gdLst>
                <a:gd name="T0" fmla="*/ 556 w 569"/>
                <a:gd name="T1" fmla="*/ 26 h 121"/>
                <a:gd name="T2" fmla="*/ 528 w 569"/>
                <a:gd name="T3" fmla="*/ 10 h 121"/>
                <a:gd name="T4" fmla="*/ 499 w 569"/>
                <a:gd name="T5" fmla="*/ 21 h 121"/>
                <a:gd name="T6" fmla="*/ 471 w 569"/>
                <a:gd name="T7" fmla="*/ 26 h 121"/>
                <a:gd name="T8" fmla="*/ 439 w 569"/>
                <a:gd name="T9" fmla="*/ 19 h 121"/>
                <a:gd name="T10" fmla="*/ 410 w 569"/>
                <a:gd name="T11" fmla="*/ 26 h 121"/>
                <a:gd name="T12" fmla="*/ 382 w 569"/>
                <a:gd name="T13" fmla="*/ 47 h 121"/>
                <a:gd name="T14" fmla="*/ 352 w 569"/>
                <a:gd name="T15" fmla="*/ 71 h 121"/>
                <a:gd name="T16" fmla="*/ 330 w 569"/>
                <a:gd name="T17" fmla="*/ 80 h 121"/>
                <a:gd name="T18" fmla="*/ 315 w 569"/>
                <a:gd name="T19" fmla="*/ 71 h 121"/>
                <a:gd name="T20" fmla="*/ 295 w 569"/>
                <a:gd name="T21" fmla="*/ 82 h 121"/>
                <a:gd name="T22" fmla="*/ 278 w 569"/>
                <a:gd name="T23" fmla="*/ 80 h 121"/>
                <a:gd name="T24" fmla="*/ 260 w 569"/>
                <a:gd name="T25" fmla="*/ 78 h 121"/>
                <a:gd name="T26" fmla="*/ 243 w 569"/>
                <a:gd name="T27" fmla="*/ 75 h 121"/>
                <a:gd name="T28" fmla="*/ 226 w 569"/>
                <a:gd name="T29" fmla="*/ 80 h 121"/>
                <a:gd name="T30" fmla="*/ 193 w 569"/>
                <a:gd name="T31" fmla="*/ 78 h 121"/>
                <a:gd name="T32" fmla="*/ 163 w 569"/>
                <a:gd name="T33" fmla="*/ 86 h 121"/>
                <a:gd name="T34" fmla="*/ 130 w 569"/>
                <a:gd name="T35" fmla="*/ 97 h 121"/>
                <a:gd name="T36" fmla="*/ 93 w 569"/>
                <a:gd name="T37" fmla="*/ 97 h 121"/>
                <a:gd name="T38" fmla="*/ 76 w 569"/>
                <a:gd name="T39" fmla="*/ 104 h 121"/>
                <a:gd name="T40" fmla="*/ 56 w 569"/>
                <a:gd name="T41" fmla="*/ 104 h 121"/>
                <a:gd name="T42" fmla="*/ 32 w 569"/>
                <a:gd name="T43" fmla="*/ 115 h 121"/>
                <a:gd name="T44" fmla="*/ 2 w 569"/>
                <a:gd name="T45" fmla="*/ 121 h 121"/>
                <a:gd name="T46" fmla="*/ 0 w 569"/>
                <a:gd name="T47" fmla="*/ 112 h 121"/>
                <a:gd name="T48" fmla="*/ 0 w 569"/>
                <a:gd name="T49" fmla="*/ 99 h 121"/>
                <a:gd name="T50" fmla="*/ 43 w 569"/>
                <a:gd name="T51" fmla="*/ 84 h 121"/>
                <a:gd name="T52" fmla="*/ 89 w 569"/>
                <a:gd name="T53" fmla="*/ 75 h 121"/>
                <a:gd name="T54" fmla="*/ 135 w 569"/>
                <a:gd name="T55" fmla="*/ 67 h 121"/>
                <a:gd name="T56" fmla="*/ 180 w 569"/>
                <a:gd name="T57" fmla="*/ 54 h 121"/>
                <a:gd name="T58" fmla="*/ 356 w 569"/>
                <a:gd name="T59" fmla="*/ 43 h 121"/>
                <a:gd name="T60" fmla="*/ 410 w 569"/>
                <a:gd name="T61" fmla="*/ 23 h 121"/>
                <a:gd name="T62" fmla="*/ 465 w 569"/>
                <a:gd name="T63" fmla="*/ 6 h 121"/>
                <a:gd name="T64" fmla="*/ 519 w 569"/>
                <a:gd name="T65" fmla="*/ 0 h 121"/>
                <a:gd name="T66" fmla="*/ 569 w 569"/>
                <a:gd name="T67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9" h="121">
                  <a:moveTo>
                    <a:pt x="569" y="32"/>
                  </a:moveTo>
                  <a:lnTo>
                    <a:pt x="556" y="26"/>
                  </a:lnTo>
                  <a:lnTo>
                    <a:pt x="543" y="17"/>
                  </a:lnTo>
                  <a:lnTo>
                    <a:pt x="528" y="10"/>
                  </a:lnTo>
                  <a:lnTo>
                    <a:pt x="512" y="8"/>
                  </a:lnTo>
                  <a:lnTo>
                    <a:pt x="499" y="21"/>
                  </a:lnTo>
                  <a:lnTo>
                    <a:pt x="486" y="26"/>
                  </a:lnTo>
                  <a:lnTo>
                    <a:pt x="471" y="26"/>
                  </a:lnTo>
                  <a:lnTo>
                    <a:pt x="456" y="23"/>
                  </a:lnTo>
                  <a:lnTo>
                    <a:pt x="439" y="19"/>
                  </a:lnTo>
                  <a:lnTo>
                    <a:pt x="423" y="19"/>
                  </a:lnTo>
                  <a:lnTo>
                    <a:pt x="410" y="26"/>
                  </a:lnTo>
                  <a:lnTo>
                    <a:pt x="397" y="39"/>
                  </a:lnTo>
                  <a:lnTo>
                    <a:pt x="382" y="47"/>
                  </a:lnTo>
                  <a:lnTo>
                    <a:pt x="367" y="60"/>
                  </a:lnTo>
                  <a:lnTo>
                    <a:pt x="352" y="71"/>
                  </a:lnTo>
                  <a:lnTo>
                    <a:pt x="337" y="73"/>
                  </a:lnTo>
                  <a:lnTo>
                    <a:pt x="330" y="80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6" y="71"/>
                  </a:lnTo>
                  <a:lnTo>
                    <a:pt x="295" y="82"/>
                  </a:lnTo>
                  <a:lnTo>
                    <a:pt x="287" y="82"/>
                  </a:lnTo>
                  <a:lnTo>
                    <a:pt x="278" y="80"/>
                  </a:lnTo>
                  <a:lnTo>
                    <a:pt x="269" y="78"/>
                  </a:lnTo>
                  <a:lnTo>
                    <a:pt x="260" y="78"/>
                  </a:lnTo>
                  <a:lnTo>
                    <a:pt x="252" y="75"/>
                  </a:lnTo>
                  <a:lnTo>
                    <a:pt x="243" y="75"/>
                  </a:lnTo>
                  <a:lnTo>
                    <a:pt x="234" y="78"/>
                  </a:lnTo>
                  <a:lnTo>
                    <a:pt x="226" y="80"/>
                  </a:lnTo>
                  <a:lnTo>
                    <a:pt x="208" y="75"/>
                  </a:lnTo>
                  <a:lnTo>
                    <a:pt x="193" y="78"/>
                  </a:lnTo>
                  <a:lnTo>
                    <a:pt x="178" y="82"/>
                  </a:lnTo>
                  <a:lnTo>
                    <a:pt x="163" y="86"/>
                  </a:lnTo>
                  <a:lnTo>
                    <a:pt x="145" y="93"/>
                  </a:lnTo>
                  <a:lnTo>
                    <a:pt x="130" y="97"/>
                  </a:lnTo>
                  <a:lnTo>
                    <a:pt x="113" y="99"/>
                  </a:lnTo>
                  <a:lnTo>
                    <a:pt x="93" y="97"/>
                  </a:lnTo>
                  <a:lnTo>
                    <a:pt x="87" y="104"/>
                  </a:lnTo>
                  <a:lnTo>
                    <a:pt x="76" y="104"/>
                  </a:lnTo>
                  <a:lnTo>
                    <a:pt x="67" y="102"/>
                  </a:lnTo>
                  <a:lnTo>
                    <a:pt x="56" y="104"/>
                  </a:lnTo>
                  <a:lnTo>
                    <a:pt x="41" y="106"/>
                  </a:lnTo>
                  <a:lnTo>
                    <a:pt x="32" y="115"/>
                  </a:lnTo>
                  <a:lnTo>
                    <a:pt x="19" y="121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22" y="91"/>
                  </a:lnTo>
                  <a:lnTo>
                    <a:pt x="43" y="84"/>
                  </a:lnTo>
                  <a:lnTo>
                    <a:pt x="67" y="80"/>
                  </a:lnTo>
                  <a:lnTo>
                    <a:pt x="89" y="75"/>
                  </a:lnTo>
                  <a:lnTo>
                    <a:pt x="113" y="71"/>
                  </a:lnTo>
                  <a:lnTo>
                    <a:pt x="135" y="67"/>
                  </a:lnTo>
                  <a:lnTo>
                    <a:pt x="158" y="60"/>
                  </a:lnTo>
                  <a:lnTo>
                    <a:pt x="180" y="54"/>
                  </a:lnTo>
                  <a:lnTo>
                    <a:pt x="328" y="49"/>
                  </a:lnTo>
                  <a:lnTo>
                    <a:pt x="356" y="43"/>
                  </a:lnTo>
                  <a:lnTo>
                    <a:pt x="382" y="34"/>
                  </a:lnTo>
                  <a:lnTo>
                    <a:pt x="410" y="23"/>
                  </a:lnTo>
                  <a:lnTo>
                    <a:pt x="436" y="15"/>
                  </a:lnTo>
                  <a:lnTo>
                    <a:pt x="465" y="6"/>
                  </a:lnTo>
                  <a:lnTo>
                    <a:pt x="491" y="2"/>
                  </a:lnTo>
                  <a:lnTo>
                    <a:pt x="519" y="0"/>
                  </a:lnTo>
                  <a:lnTo>
                    <a:pt x="545" y="2"/>
                  </a:lnTo>
                  <a:lnTo>
                    <a:pt x="56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1" name="Freeform 41"/>
            <p:cNvSpPr>
              <a:spLocks/>
            </p:cNvSpPr>
            <p:nvPr/>
          </p:nvSpPr>
          <p:spPr bwMode="auto">
            <a:xfrm>
              <a:off x="2202" y="2034"/>
              <a:ext cx="259" cy="83"/>
            </a:xfrm>
            <a:custGeom>
              <a:avLst/>
              <a:gdLst>
                <a:gd name="T0" fmla="*/ 233 w 259"/>
                <a:gd name="T1" fmla="*/ 11 h 83"/>
                <a:gd name="T2" fmla="*/ 237 w 259"/>
                <a:gd name="T3" fmla="*/ 18 h 83"/>
                <a:gd name="T4" fmla="*/ 239 w 259"/>
                <a:gd name="T5" fmla="*/ 22 h 83"/>
                <a:gd name="T6" fmla="*/ 241 w 259"/>
                <a:gd name="T7" fmla="*/ 29 h 83"/>
                <a:gd name="T8" fmla="*/ 248 w 259"/>
                <a:gd name="T9" fmla="*/ 33 h 83"/>
                <a:gd name="T10" fmla="*/ 259 w 259"/>
                <a:gd name="T11" fmla="*/ 33 h 83"/>
                <a:gd name="T12" fmla="*/ 248 w 259"/>
                <a:gd name="T13" fmla="*/ 42 h 83"/>
                <a:gd name="T14" fmla="*/ 237 w 259"/>
                <a:gd name="T15" fmla="*/ 44 h 83"/>
                <a:gd name="T16" fmla="*/ 226 w 259"/>
                <a:gd name="T17" fmla="*/ 42 h 83"/>
                <a:gd name="T18" fmla="*/ 218 w 259"/>
                <a:gd name="T19" fmla="*/ 35 h 83"/>
                <a:gd name="T20" fmla="*/ 207 w 259"/>
                <a:gd name="T21" fmla="*/ 31 h 83"/>
                <a:gd name="T22" fmla="*/ 198 w 259"/>
                <a:gd name="T23" fmla="*/ 29 h 83"/>
                <a:gd name="T24" fmla="*/ 187 w 259"/>
                <a:gd name="T25" fmla="*/ 29 h 83"/>
                <a:gd name="T26" fmla="*/ 178 w 259"/>
                <a:gd name="T27" fmla="*/ 37 h 83"/>
                <a:gd name="T28" fmla="*/ 168 w 259"/>
                <a:gd name="T29" fmla="*/ 29 h 83"/>
                <a:gd name="T30" fmla="*/ 161 w 259"/>
                <a:gd name="T31" fmla="*/ 18 h 83"/>
                <a:gd name="T32" fmla="*/ 150 w 259"/>
                <a:gd name="T33" fmla="*/ 11 h 83"/>
                <a:gd name="T34" fmla="*/ 137 w 259"/>
                <a:gd name="T35" fmla="*/ 13 h 83"/>
                <a:gd name="T36" fmla="*/ 128 w 259"/>
                <a:gd name="T37" fmla="*/ 22 h 83"/>
                <a:gd name="T38" fmla="*/ 120 w 259"/>
                <a:gd name="T39" fmla="*/ 29 h 83"/>
                <a:gd name="T40" fmla="*/ 111 w 259"/>
                <a:gd name="T41" fmla="*/ 37 h 83"/>
                <a:gd name="T42" fmla="*/ 100 w 259"/>
                <a:gd name="T43" fmla="*/ 44 h 83"/>
                <a:gd name="T44" fmla="*/ 92 w 259"/>
                <a:gd name="T45" fmla="*/ 48 h 83"/>
                <a:gd name="T46" fmla="*/ 81 w 259"/>
                <a:gd name="T47" fmla="*/ 52 h 83"/>
                <a:gd name="T48" fmla="*/ 70 w 259"/>
                <a:gd name="T49" fmla="*/ 52 h 83"/>
                <a:gd name="T50" fmla="*/ 57 w 259"/>
                <a:gd name="T51" fmla="*/ 50 h 83"/>
                <a:gd name="T52" fmla="*/ 44 w 259"/>
                <a:gd name="T53" fmla="*/ 44 h 83"/>
                <a:gd name="T54" fmla="*/ 33 w 259"/>
                <a:gd name="T55" fmla="*/ 55 h 83"/>
                <a:gd name="T56" fmla="*/ 29 w 259"/>
                <a:gd name="T57" fmla="*/ 68 h 83"/>
                <a:gd name="T58" fmla="*/ 22 w 259"/>
                <a:gd name="T59" fmla="*/ 81 h 83"/>
                <a:gd name="T60" fmla="*/ 7 w 259"/>
                <a:gd name="T61" fmla="*/ 83 h 83"/>
                <a:gd name="T62" fmla="*/ 5 w 259"/>
                <a:gd name="T63" fmla="*/ 74 h 83"/>
                <a:gd name="T64" fmla="*/ 0 w 259"/>
                <a:gd name="T65" fmla="*/ 65 h 83"/>
                <a:gd name="T66" fmla="*/ 0 w 259"/>
                <a:gd name="T67" fmla="*/ 59 h 83"/>
                <a:gd name="T68" fmla="*/ 0 w 259"/>
                <a:gd name="T69" fmla="*/ 50 h 83"/>
                <a:gd name="T70" fmla="*/ 7 w 259"/>
                <a:gd name="T71" fmla="*/ 42 h 83"/>
                <a:gd name="T72" fmla="*/ 13 w 259"/>
                <a:gd name="T73" fmla="*/ 35 h 83"/>
                <a:gd name="T74" fmla="*/ 22 w 259"/>
                <a:gd name="T75" fmla="*/ 31 h 83"/>
                <a:gd name="T76" fmla="*/ 31 w 259"/>
                <a:gd name="T77" fmla="*/ 24 h 83"/>
                <a:gd name="T78" fmla="*/ 39 w 259"/>
                <a:gd name="T79" fmla="*/ 22 h 83"/>
                <a:gd name="T80" fmla="*/ 48 w 259"/>
                <a:gd name="T81" fmla="*/ 18 h 83"/>
                <a:gd name="T82" fmla="*/ 59 w 259"/>
                <a:gd name="T83" fmla="*/ 16 h 83"/>
                <a:gd name="T84" fmla="*/ 68 w 259"/>
                <a:gd name="T85" fmla="*/ 13 h 83"/>
                <a:gd name="T86" fmla="*/ 68 w 259"/>
                <a:gd name="T87" fmla="*/ 18 h 83"/>
                <a:gd name="T88" fmla="*/ 70 w 259"/>
                <a:gd name="T89" fmla="*/ 22 h 83"/>
                <a:gd name="T90" fmla="*/ 72 w 259"/>
                <a:gd name="T91" fmla="*/ 26 h 83"/>
                <a:gd name="T92" fmla="*/ 76 w 259"/>
                <a:gd name="T93" fmla="*/ 29 h 83"/>
                <a:gd name="T94" fmla="*/ 89 w 259"/>
                <a:gd name="T95" fmla="*/ 24 h 83"/>
                <a:gd name="T96" fmla="*/ 100 w 259"/>
                <a:gd name="T97" fmla="*/ 20 h 83"/>
                <a:gd name="T98" fmla="*/ 111 w 259"/>
                <a:gd name="T99" fmla="*/ 16 h 83"/>
                <a:gd name="T100" fmla="*/ 124 w 259"/>
                <a:gd name="T101" fmla="*/ 11 h 83"/>
                <a:gd name="T102" fmla="*/ 135 w 259"/>
                <a:gd name="T103" fmla="*/ 7 h 83"/>
                <a:gd name="T104" fmla="*/ 148 w 259"/>
                <a:gd name="T105" fmla="*/ 3 h 83"/>
                <a:gd name="T106" fmla="*/ 161 w 259"/>
                <a:gd name="T107" fmla="*/ 0 h 83"/>
                <a:gd name="T108" fmla="*/ 176 w 259"/>
                <a:gd name="T109" fmla="*/ 0 h 83"/>
                <a:gd name="T110" fmla="*/ 189 w 259"/>
                <a:gd name="T111" fmla="*/ 5 h 83"/>
                <a:gd name="T112" fmla="*/ 202 w 259"/>
                <a:gd name="T113" fmla="*/ 9 h 83"/>
                <a:gd name="T114" fmla="*/ 218 w 259"/>
                <a:gd name="T115" fmla="*/ 11 h 83"/>
                <a:gd name="T116" fmla="*/ 233 w 259"/>
                <a:gd name="T1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83">
                  <a:moveTo>
                    <a:pt x="233" y="11"/>
                  </a:moveTo>
                  <a:lnTo>
                    <a:pt x="237" y="18"/>
                  </a:lnTo>
                  <a:lnTo>
                    <a:pt x="239" y="22"/>
                  </a:lnTo>
                  <a:lnTo>
                    <a:pt x="241" y="29"/>
                  </a:lnTo>
                  <a:lnTo>
                    <a:pt x="248" y="33"/>
                  </a:lnTo>
                  <a:lnTo>
                    <a:pt x="259" y="33"/>
                  </a:lnTo>
                  <a:lnTo>
                    <a:pt x="248" y="42"/>
                  </a:lnTo>
                  <a:lnTo>
                    <a:pt x="237" y="44"/>
                  </a:lnTo>
                  <a:lnTo>
                    <a:pt x="226" y="42"/>
                  </a:lnTo>
                  <a:lnTo>
                    <a:pt x="218" y="35"/>
                  </a:lnTo>
                  <a:lnTo>
                    <a:pt x="207" y="31"/>
                  </a:lnTo>
                  <a:lnTo>
                    <a:pt x="198" y="29"/>
                  </a:lnTo>
                  <a:lnTo>
                    <a:pt x="187" y="29"/>
                  </a:lnTo>
                  <a:lnTo>
                    <a:pt x="178" y="37"/>
                  </a:lnTo>
                  <a:lnTo>
                    <a:pt x="168" y="29"/>
                  </a:lnTo>
                  <a:lnTo>
                    <a:pt x="161" y="18"/>
                  </a:lnTo>
                  <a:lnTo>
                    <a:pt x="150" y="11"/>
                  </a:lnTo>
                  <a:lnTo>
                    <a:pt x="137" y="13"/>
                  </a:lnTo>
                  <a:lnTo>
                    <a:pt x="128" y="22"/>
                  </a:lnTo>
                  <a:lnTo>
                    <a:pt x="120" y="29"/>
                  </a:lnTo>
                  <a:lnTo>
                    <a:pt x="111" y="37"/>
                  </a:lnTo>
                  <a:lnTo>
                    <a:pt x="100" y="44"/>
                  </a:lnTo>
                  <a:lnTo>
                    <a:pt x="92" y="48"/>
                  </a:lnTo>
                  <a:lnTo>
                    <a:pt x="81" y="52"/>
                  </a:lnTo>
                  <a:lnTo>
                    <a:pt x="70" y="52"/>
                  </a:lnTo>
                  <a:lnTo>
                    <a:pt x="57" y="50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9" y="68"/>
                  </a:lnTo>
                  <a:lnTo>
                    <a:pt x="22" y="81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13" y="35"/>
                  </a:lnTo>
                  <a:lnTo>
                    <a:pt x="22" y="31"/>
                  </a:lnTo>
                  <a:lnTo>
                    <a:pt x="31" y="24"/>
                  </a:lnTo>
                  <a:lnTo>
                    <a:pt x="39" y="22"/>
                  </a:lnTo>
                  <a:lnTo>
                    <a:pt x="48" y="18"/>
                  </a:lnTo>
                  <a:lnTo>
                    <a:pt x="59" y="16"/>
                  </a:lnTo>
                  <a:lnTo>
                    <a:pt x="68" y="13"/>
                  </a:lnTo>
                  <a:lnTo>
                    <a:pt x="68" y="18"/>
                  </a:lnTo>
                  <a:lnTo>
                    <a:pt x="70" y="22"/>
                  </a:lnTo>
                  <a:lnTo>
                    <a:pt x="72" y="26"/>
                  </a:lnTo>
                  <a:lnTo>
                    <a:pt x="76" y="29"/>
                  </a:lnTo>
                  <a:lnTo>
                    <a:pt x="89" y="24"/>
                  </a:lnTo>
                  <a:lnTo>
                    <a:pt x="100" y="20"/>
                  </a:lnTo>
                  <a:lnTo>
                    <a:pt x="111" y="16"/>
                  </a:lnTo>
                  <a:lnTo>
                    <a:pt x="124" y="11"/>
                  </a:lnTo>
                  <a:lnTo>
                    <a:pt x="135" y="7"/>
                  </a:lnTo>
                  <a:lnTo>
                    <a:pt x="148" y="3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89" y="5"/>
                  </a:lnTo>
                  <a:lnTo>
                    <a:pt x="202" y="9"/>
                  </a:lnTo>
                  <a:lnTo>
                    <a:pt x="218" y="11"/>
                  </a:lnTo>
                  <a:lnTo>
                    <a:pt x="23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2" name="Freeform 42"/>
            <p:cNvSpPr>
              <a:spLocks/>
            </p:cNvSpPr>
            <p:nvPr/>
          </p:nvSpPr>
          <p:spPr bwMode="auto">
            <a:xfrm>
              <a:off x="543" y="2078"/>
              <a:ext cx="41" cy="119"/>
            </a:xfrm>
            <a:custGeom>
              <a:avLst/>
              <a:gdLst>
                <a:gd name="T0" fmla="*/ 28 w 41"/>
                <a:gd name="T1" fmla="*/ 48 h 119"/>
                <a:gd name="T2" fmla="*/ 33 w 41"/>
                <a:gd name="T3" fmla="*/ 67 h 119"/>
                <a:gd name="T4" fmla="*/ 39 w 41"/>
                <a:gd name="T5" fmla="*/ 87 h 119"/>
                <a:gd name="T6" fmla="*/ 41 w 41"/>
                <a:gd name="T7" fmla="*/ 104 h 119"/>
                <a:gd name="T8" fmla="*/ 35 w 41"/>
                <a:gd name="T9" fmla="*/ 119 h 119"/>
                <a:gd name="T10" fmla="*/ 28 w 41"/>
                <a:gd name="T11" fmla="*/ 119 h 119"/>
                <a:gd name="T12" fmla="*/ 24 w 41"/>
                <a:gd name="T13" fmla="*/ 115 h 119"/>
                <a:gd name="T14" fmla="*/ 20 w 41"/>
                <a:gd name="T15" fmla="*/ 108 h 119"/>
                <a:gd name="T16" fmla="*/ 17 w 41"/>
                <a:gd name="T17" fmla="*/ 104 h 119"/>
                <a:gd name="T18" fmla="*/ 11 w 41"/>
                <a:gd name="T19" fmla="*/ 76 h 119"/>
                <a:gd name="T20" fmla="*/ 4 w 41"/>
                <a:gd name="T21" fmla="*/ 50 h 119"/>
                <a:gd name="T22" fmla="*/ 0 w 41"/>
                <a:gd name="T23" fmla="*/ 24 h 119"/>
                <a:gd name="T24" fmla="*/ 0 w 41"/>
                <a:gd name="T25" fmla="*/ 0 h 119"/>
                <a:gd name="T26" fmla="*/ 11 w 41"/>
                <a:gd name="T27" fmla="*/ 8 h 119"/>
                <a:gd name="T28" fmla="*/ 17 w 41"/>
                <a:gd name="T29" fmla="*/ 19 h 119"/>
                <a:gd name="T30" fmla="*/ 22 w 41"/>
                <a:gd name="T31" fmla="*/ 34 h 119"/>
                <a:gd name="T32" fmla="*/ 28 w 41"/>
                <a:gd name="T3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19">
                  <a:moveTo>
                    <a:pt x="28" y="48"/>
                  </a:moveTo>
                  <a:lnTo>
                    <a:pt x="33" y="67"/>
                  </a:lnTo>
                  <a:lnTo>
                    <a:pt x="39" y="87"/>
                  </a:lnTo>
                  <a:lnTo>
                    <a:pt x="41" y="104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4" y="115"/>
                  </a:lnTo>
                  <a:lnTo>
                    <a:pt x="20" y="108"/>
                  </a:lnTo>
                  <a:lnTo>
                    <a:pt x="17" y="104"/>
                  </a:lnTo>
                  <a:lnTo>
                    <a:pt x="11" y="76"/>
                  </a:lnTo>
                  <a:lnTo>
                    <a:pt x="4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7" y="19"/>
                  </a:lnTo>
                  <a:lnTo>
                    <a:pt x="22" y="34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3" name="Freeform 43"/>
            <p:cNvSpPr>
              <a:spLocks/>
            </p:cNvSpPr>
            <p:nvPr/>
          </p:nvSpPr>
          <p:spPr bwMode="auto">
            <a:xfrm>
              <a:off x="1900" y="2078"/>
              <a:ext cx="61" cy="95"/>
            </a:xfrm>
            <a:custGeom>
              <a:avLst/>
              <a:gdLst>
                <a:gd name="T0" fmla="*/ 61 w 61"/>
                <a:gd name="T1" fmla="*/ 0 h 95"/>
                <a:gd name="T2" fmla="*/ 50 w 61"/>
                <a:gd name="T3" fmla="*/ 2 h 95"/>
                <a:gd name="T4" fmla="*/ 42 w 61"/>
                <a:gd name="T5" fmla="*/ 8 h 95"/>
                <a:gd name="T6" fmla="*/ 40 w 61"/>
                <a:gd name="T7" fmla="*/ 19 h 95"/>
                <a:gd name="T8" fmla="*/ 40 w 61"/>
                <a:gd name="T9" fmla="*/ 32 h 95"/>
                <a:gd name="T10" fmla="*/ 59 w 61"/>
                <a:gd name="T11" fmla="*/ 39 h 95"/>
                <a:gd name="T12" fmla="*/ 50 w 61"/>
                <a:gd name="T13" fmla="*/ 41 h 95"/>
                <a:gd name="T14" fmla="*/ 46 w 61"/>
                <a:gd name="T15" fmla="*/ 48 h 95"/>
                <a:gd name="T16" fmla="*/ 42 w 61"/>
                <a:gd name="T17" fmla="*/ 54 h 95"/>
                <a:gd name="T18" fmla="*/ 40 w 61"/>
                <a:gd name="T19" fmla="*/ 61 h 95"/>
                <a:gd name="T20" fmla="*/ 44 w 61"/>
                <a:gd name="T21" fmla="*/ 65 h 95"/>
                <a:gd name="T22" fmla="*/ 48 w 61"/>
                <a:gd name="T23" fmla="*/ 67 h 95"/>
                <a:gd name="T24" fmla="*/ 53 w 61"/>
                <a:gd name="T25" fmla="*/ 67 h 95"/>
                <a:gd name="T26" fmla="*/ 59 w 61"/>
                <a:gd name="T27" fmla="*/ 67 h 95"/>
                <a:gd name="T28" fmla="*/ 46 w 61"/>
                <a:gd name="T29" fmla="*/ 76 h 95"/>
                <a:gd name="T30" fmla="*/ 35 w 61"/>
                <a:gd name="T31" fmla="*/ 87 h 95"/>
                <a:gd name="T32" fmla="*/ 24 w 61"/>
                <a:gd name="T33" fmla="*/ 95 h 95"/>
                <a:gd name="T34" fmla="*/ 5 w 61"/>
                <a:gd name="T35" fmla="*/ 95 h 95"/>
                <a:gd name="T36" fmla="*/ 0 w 61"/>
                <a:gd name="T37" fmla="*/ 89 h 95"/>
                <a:gd name="T38" fmla="*/ 3 w 61"/>
                <a:gd name="T39" fmla="*/ 80 h 95"/>
                <a:gd name="T40" fmla="*/ 9 w 61"/>
                <a:gd name="T41" fmla="*/ 74 h 95"/>
                <a:gd name="T42" fmla="*/ 13 w 61"/>
                <a:gd name="T43" fmla="*/ 67 h 95"/>
                <a:gd name="T44" fmla="*/ 11 w 61"/>
                <a:gd name="T45" fmla="*/ 54 h 95"/>
                <a:gd name="T46" fmla="*/ 9 w 61"/>
                <a:gd name="T47" fmla="*/ 39 h 95"/>
                <a:gd name="T48" fmla="*/ 5 w 61"/>
                <a:gd name="T49" fmla="*/ 26 h 95"/>
                <a:gd name="T50" fmla="*/ 3 w 61"/>
                <a:gd name="T51" fmla="*/ 15 h 95"/>
                <a:gd name="T52" fmla="*/ 11 w 61"/>
                <a:gd name="T53" fmla="*/ 2 h 95"/>
                <a:gd name="T54" fmla="*/ 27 w 61"/>
                <a:gd name="T55" fmla="*/ 0 h 95"/>
                <a:gd name="T56" fmla="*/ 44 w 61"/>
                <a:gd name="T57" fmla="*/ 0 h 95"/>
                <a:gd name="T58" fmla="*/ 61 w 61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95">
                  <a:moveTo>
                    <a:pt x="61" y="0"/>
                  </a:moveTo>
                  <a:lnTo>
                    <a:pt x="50" y="2"/>
                  </a:lnTo>
                  <a:lnTo>
                    <a:pt x="42" y="8"/>
                  </a:lnTo>
                  <a:lnTo>
                    <a:pt x="40" y="19"/>
                  </a:lnTo>
                  <a:lnTo>
                    <a:pt x="40" y="32"/>
                  </a:lnTo>
                  <a:lnTo>
                    <a:pt x="59" y="39"/>
                  </a:lnTo>
                  <a:lnTo>
                    <a:pt x="50" y="41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40" y="61"/>
                  </a:lnTo>
                  <a:lnTo>
                    <a:pt x="44" y="65"/>
                  </a:lnTo>
                  <a:lnTo>
                    <a:pt x="48" y="67"/>
                  </a:lnTo>
                  <a:lnTo>
                    <a:pt x="53" y="67"/>
                  </a:lnTo>
                  <a:lnTo>
                    <a:pt x="59" y="67"/>
                  </a:lnTo>
                  <a:lnTo>
                    <a:pt x="46" y="76"/>
                  </a:lnTo>
                  <a:lnTo>
                    <a:pt x="35" y="87"/>
                  </a:lnTo>
                  <a:lnTo>
                    <a:pt x="24" y="95"/>
                  </a:lnTo>
                  <a:lnTo>
                    <a:pt x="5" y="95"/>
                  </a:lnTo>
                  <a:lnTo>
                    <a:pt x="0" y="89"/>
                  </a:lnTo>
                  <a:lnTo>
                    <a:pt x="3" y="80"/>
                  </a:lnTo>
                  <a:lnTo>
                    <a:pt x="9" y="74"/>
                  </a:lnTo>
                  <a:lnTo>
                    <a:pt x="13" y="67"/>
                  </a:lnTo>
                  <a:lnTo>
                    <a:pt x="11" y="54"/>
                  </a:lnTo>
                  <a:lnTo>
                    <a:pt x="9" y="39"/>
                  </a:lnTo>
                  <a:lnTo>
                    <a:pt x="5" y="26"/>
                  </a:lnTo>
                  <a:lnTo>
                    <a:pt x="3" y="15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4" name="Freeform 44"/>
            <p:cNvSpPr>
              <a:spLocks/>
            </p:cNvSpPr>
            <p:nvPr/>
          </p:nvSpPr>
          <p:spPr bwMode="auto">
            <a:xfrm>
              <a:off x="1807" y="2091"/>
              <a:ext cx="57" cy="80"/>
            </a:xfrm>
            <a:custGeom>
              <a:avLst/>
              <a:gdLst>
                <a:gd name="T0" fmla="*/ 33 w 57"/>
                <a:gd name="T1" fmla="*/ 26 h 80"/>
                <a:gd name="T2" fmla="*/ 33 w 57"/>
                <a:gd name="T3" fmla="*/ 39 h 80"/>
                <a:gd name="T4" fmla="*/ 37 w 57"/>
                <a:gd name="T5" fmla="*/ 50 h 80"/>
                <a:gd name="T6" fmla="*/ 43 w 57"/>
                <a:gd name="T7" fmla="*/ 61 h 80"/>
                <a:gd name="T8" fmla="*/ 57 w 57"/>
                <a:gd name="T9" fmla="*/ 69 h 80"/>
                <a:gd name="T10" fmla="*/ 46 w 57"/>
                <a:gd name="T11" fmla="*/ 71 h 80"/>
                <a:gd name="T12" fmla="*/ 37 w 57"/>
                <a:gd name="T13" fmla="*/ 78 h 80"/>
                <a:gd name="T14" fmla="*/ 28 w 57"/>
                <a:gd name="T15" fmla="*/ 80 h 80"/>
                <a:gd name="T16" fmla="*/ 17 w 57"/>
                <a:gd name="T17" fmla="*/ 80 h 80"/>
                <a:gd name="T18" fmla="*/ 15 w 57"/>
                <a:gd name="T19" fmla="*/ 61 h 80"/>
                <a:gd name="T20" fmla="*/ 11 w 57"/>
                <a:gd name="T21" fmla="*/ 43 h 80"/>
                <a:gd name="T22" fmla="*/ 7 w 57"/>
                <a:gd name="T23" fmla="*/ 26 h 80"/>
                <a:gd name="T24" fmla="*/ 0 w 57"/>
                <a:gd name="T25" fmla="*/ 8 h 80"/>
                <a:gd name="T26" fmla="*/ 11 w 57"/>
                <a:gd name="T27" fmla="*/ 0 h 80"/>
                <a:gd name="T28" fmla="*/ 20 w 57"/>
                <a:gd name="T29" fmla="*/ 2 h 80"/>
                <a:gd name="T30" fmla="*/ 28 w 57"/>
                <a:gd name="T31" fmla="*/ 13 h 80"/>
                <a:gd name="T32" fmla="*/ 33 w 57"/>
                <a:gd name="T33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0">
                  <a:moveTo>
                    <a:pt x="33" y="26"/>
                  </a:moveTo>
                  <a:lnTo>
                    <a:pt x="33" y="39"/>
                  </a:lnTo>
                  <a:lnTo>
                    <a:pt x="37" y="50"/>
                  </a:lnTo>
                  <a:lnTo>
                    <a:pt x="43" y="61"/>
                  </a:lnTo>
                  <a:lnTo>
                    <a:pt x="57" y="69"/>
                  </a:lnTo>
                  <a:lnTo>
                    <a:pt x="46" y="71"/>
                  </a:lnTo>
                  <a:lnTo>
                    <a:pt x="37" y="78"/>
                  </a:lnTo>
                  <a:lnTo>
                    <a:pt x="28" y="80"/>
                  </a:lnTo>
                  <a:lnTo>
                    <a:pt x="17" y="80"/>
                  </a:lnTo>
                  <a:lnTo>
                    <a:pt x="15" y="61"/>
                  </a:lnTo>
                  <a:lnTo>
                    <a:pt x="11" y="43"/>
                  </a:lnTo>
                  <a:lnTo>
                    <a:pt x="7" y="26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1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5" name="Freeform 45"/>
            <p:cNvSpPr>
              <a:spLocks/>
            </p:cNvSpPr>
            <p:nvPr/>
          </p:nvSpPr>
          <p:spPr bwMode="auto">
            <a:xfrm>
              <a:off x="1698" y="2106"/>
              <a:ext cx="68" cy="76"/>
            </a:xfrm>
            <a:custGeom>
              <a:avLst/>
              <a:gdLst>
                <a:gd name="T0" fmla="*/ 63 w 68"/>
                <a:gd name="T1" fmla="*/ 13 h 76"/>
                <a:gd name="T2" fmla="*/ 66 w 68"/>
                <a:gd name="T3" fmla="*/ 28 h 76"/>
                <a:gd name="T4" fmla="*/ 68 w 68"/>
                <a:gd name="T5" fmla="*/ 43 h 76"/>
                <a:gd name="T6" fmla="*/ 66 w 68"/>
                <a:gd name="T7" fmla="*/ 61 h 76"/>
                <a:gd name="T8" fmla="*/ 63 w 68"/>
                <a:gd name="T9" fmla="*/ 76 h 76"/>
                <a:gd name="T10" fmla="*/ 46 w 68"/>
                <a:gd name="T11" fmla="*/ 61 h 76"/>
                <a:gd name="T12" fmla="*/ 42 w 68"/>
                <a:gd name="T13" fmla="*/ 37 h 76"/>
                <a:gd name="T14" fmla="*/ 35 w 68"/>
                <a:gd name="T15" fmla="*/ 20 h 76"/>
                <a:gd name="T16" fmla="*/ 16 w 68"/>
                <a:gd name="T17" fmla="*/ 20 h 76"/>
                <a:gd name="T18" fmla="*/ 0 w 68"/>
                <a:gd name="T19" fmla="*/ 20 h 76"/>
                <a:gd name="T20" fmla="*/ 0 w 68"/>
                <a:gd name="T21" fmla="*/ 11 h 76"/>
                <a:gd name="T22" fmla="*/ 5 w 68"/>
                <a:gd name="T23" fmla="*/ 6 h 76"/>
                <a:gd name="T24" fmla="*/ 9 w 68"/>
                <a:gd name="T25" fmla="*/ 2 h 76"/>
                <a:gd name="T26" fmla="*/ 16 w 68"/>
                <a:gd name="T27" fmla="*/ 0 h 76"/>
                <a:gd name="T28" fmla="*/ 31 w 68"/>
                <a:gd name="T29" fmla="*/ 0 h 76"/>
                <a:gd name="T30" fmla="*/ 42 w 68"/>
                <a:gd name="T31" fmla="*/ 2 h 76"/>
                <a:gd name="T32" fmla="*/ 53 w 68"/>
                <a:gd name="T33" fmla="*/ 9 h 76"/>
                <a:gd name="T34" fmla="*/ 63 w 68"/>
                <a:gd name="T3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6">
                  <a:moveTo>
                    <a:pt x="63" y="13"/>
                  </a:moveTo>
                  <a:lnTo>
                    <a:pt x="66" y="28"/>
                  </a:lnTo>
                  <a:lnTo>
                    <a:pt x="68" y="43"/>
                  </a:lnTo>
                  <a:lnTo>
                    <a:pt x="66" y="61"/>
                  </a:lnTo>
                  <a:lnTo>
                    <a:pt x="63" y="76"/>
                  </a:lnTo>
                  <a:lnTo>
                    <a:pt x="46" y="61"/>
                  </a:lnTo>
                  <a:lnTo>
                    <a:pt x="42" y="37"/>
                  </a:lnTo>
                  <a:lnTo>
                    <a:pt x="35" y="20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3" y="9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6" name="Freeform 46"/>
            <p:cNvSpPr>
              <a:spLocks/>
            </p:cNvSpPr>
            <p:nvPr/>
          </p:nvSpPr>
          <p:spPr bwMode="auto">
            <a:xfrm>
              <a:off x="1631" y="2112"/>
              <a:ext cx="35" cy="68"/>
            </a:xfrm>
            <a:custGeom>
              <a:avLst/>
              <a:gdLst>
                <a:gd name="T0" fmla="*/ 35 w 35"/>
                <a:gd name="T1" fmla="*/ 27 h 68"/>
                <a:gd name="T2" fmla="*/ 28 w 35"/>
                <a:gd name="T3" fmla="*/ 66 h 68"/>
                <a:gd name="T4" fmla="*/ 24 w 35"/>
                <a:gd name="T5" fmla="*/ 68 h 68"/>
                <a:gd name="T6" fmla="*/ 18 w 35"/>
                <a:gd name="T7" fmla="*/ 66 h 68"/>
                <a:gd name="T8" fmla="*/ 11 w 35"/>
                <a:gd name="T9" fmla="*/ 61 h 68"/>
                <a:gd name="T10" fmla="*/ 7 w 35"/>
                <a:gd name="T11" fmla="*/ 55 h 68"/>
                <a:gd name="T12" fmla="*/ 2 w 35"/>
                <a:gd name="T13" fmla="*/ 42 h 68"/>
                <a:gd name="T14" fmla="*/ 0 w 35"/>
                <a:gd name="T15" fmla="*/ 27 h 68"/>
                <a:gd name="T16" fmla="*/ 0 w 35"/>
                <a:gd name="T17" fmla="*/ 11 h 68"/>
                <a:gd name="T18" fmla="*/ 7 w 35"/>
                <a:gd name="T19" fmla="*/ 0 h 68"/>
                <a:gd name="T20" fmla="*/ 20 w 35"/>
                <a:gd name="T21" fmla="*/ 0 h 68"/>
                <a:gd name="T22" fmla="*/ 28 w 35"/>
                <a:gd name="T23" fmla="*/ 7 h 68"/>
                <a:gd name="T24" fmla="*/ 33 w 35"/>
                <a:gd name="T25" fmla="*/ 18 h 68"/>
                <a:gd name="T26" fmla="*/ 35 w 35"/>
                <a:gd name="T27" fmla="*/ 2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68">
                  <a:moveTo>
                    <a:pt x="35" y="27"/>
                  </a:moveTo>
                  <a:lnTo>
                    <a:pt x="28" y="66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1" y="61"/>
                  </a:lnTo>
                  <a:lnTo>
                    <a:pt x="7" y="55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8" y="7"/>
                  </a:lnTo>
                  <a:lnTo>
                    <a:pt x="33" y="18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7" name="Freeform 47"/>
            <p:cNvSpPr>
              <a:spLocks/>
            </p:cNvSpPr>
            <p:nvPr/>
          </p:nvSpPr>
          <p:spPr bwMode="auto">
            <a:xfrm>
              <a:off x="1486" y="2119"/>
              <a:ext cx="95" cy="87"/>
            </a:xfrm>
            <a:custGeom>
              <a:avLst/>
              <a:gdLst>
                <a:gd name="T0" fmla="*/ 95 w 95"/>
                <a:gd name="T1" fmla="*/ 2 h 87"/>
                <a:gd name="T2" fmla="*/ 82 w 95"/>
                <a:gd name="T3" fmla="*/ 22 h 87"/>
                <a:gd name="T4" fmla="*/ 82 w 95"/>
                <a:gd name="T5" fmla="*/ 43 h 87"/>
                <a:gd name="T6" fmla="*/ 84 w 95"/>
                <a:gd name="T7" fmla="*/ 67 h 87"/>
                <a:gd name="T8" fmla="*/ 80 w 95"/>
                <a:gd name="T9" fmla="*/ 87 h 87"/>
                <a:gd name="T10" fmla="*/ 60 w 95"/>
                <a:gd name="T11" fmla="*/ 78 h 87"/>
                <a:gd name="T12" fmla="*/ 54 w 95"/>
                <a:gd name="T13" fmla="*/ 59 h 87"/>
                <a:gd name="T14" fmla="*/ 52 w 95"/>
                <a:gd name="T15" fmla="*/ 37 h 87"/>
                <a:gd name="T16" fmla="*/ 41 w 95"/>
                <a:gd name="T17" fmla="*/ 20 h 87"/>
                <a:gd name="T18" fmla="*/ 34 w 95"/>
                <a:gd name="T19" fmla="*/ 26 h 87"/>
                <a:gd name="T20" fmla="*/ 26 w 95"/>
                <a:gd name="T21" fmla="*/ 28 h 87"/>
                <a:gd name="T22" fmla="*/ 13 w 95"/>
                <a:gd name="T23" fmla="*/ 28 h 87"/>
                <a:gd name="T24" fmla="*/ 2 w 95"/>
                <a:gd name="T25" fmla="*/ 30 h 87"/>
                <a:gd name="T26" fmla="*/ 0 w 95"/>
                <a:gd name="T27" fmla="*/ 26 h 87"/>
                <a:gd name="T28" fmla="*/ 0 w 95"/>
                <a:gd name="T29" fmla="*/ 22 h 87"/>
                <a:gd name="T30" fmla="*/ 0 w 95"/>
                <a:gd name="T31" fmla="*/ 20 h 87"/>
                <a:gd name="T32" fmla="*/ 2 w 95"/>
                <a:gd name="T33" fmla="*/ 15 h 87"/>
                <a:gd name="T34" fmla="*/ 10 w 95"/>
                <a:gd name="T35" fmla="*/ 9 h 87"/>
                <a:gd name="T36" fmla="*/ 21 w 95"/>
                <a:gd name="T37" fmla="*/ 4 h 87"/>
                <a:gd name="T38" fmla="*/ 34 w 95"/>
                <a:gd name="T39" fmla="*/ 2 h 87"/>
                <a:gd name="T40" fmla="*/ 45 w 95"/>
                <a:gd name="T41" fmla="*/ 0 h 87"/>
                <a:gd name="T42" fmla="*/ 58 w 95"/>
                <a:gd name="T43" fmla="*/ 0 h 87"/>
                <a:gd name="T44" fmla="*/ 71 w 95"/>
                <a:gd name="T45" fmla="*/ 0 h 87"/>
                <a:gd name="T46" fmla="*/ 84 w 95"/>
                <a:gd name="T47" fmla="*/ 0 h 87"/>
                <a:gd name="T48" fmla="*/ 95 w 95"/>
                <a:gd name="T4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87">
                  <a:moveTo>
                    <a:pt x="95" y="2"/>
                  </a:moveTo>
                  <a:lnTo>
                    <a:pt x="82" y="22"/>
                  </a:lnTo>
                  <a:lnTo>
                    <a:pt x="82" y="43"/>
                  </a:lnTo>
                  <a:lnTo>
                    <a:pt x="84" y="67"/>
                  </a:lnTo>
                  <a:lnTo>
                    <a:pt x="80" y="87"/>
                  </a:lnTo>
                  <a:lnTo>
                    <a:pt x="60" y="78"/>
                  </a:lnTo>
                  <a:lnTo>
                    <a:pt x="54" y="59"/>
                  </a:lnTo>
                  <a:lnTo>
                    <a:pt x="52" y="37"/>
                  </a:lnTo>
                  <a:lnTo>
                    <a:pt x="41" y="20"/>
                  </a:lnTo>
                  <a:lnTo>
                    <a:pt x="34" y="26"/>
                  </a:lnTo>
                  <a:lnTo>
                    <a:pt x="26" y="28"/>
                  </a:lnTo>
                  <a:lnTo>
                    <a:pt x="13" y="28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0" y="9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8" name="Freeform 48"/>
            <p:cNvSpPr>
              <a:spLocks/>
            </p:cNvSpPr>
            <p:nvPr/>
          </p:nvSpPr>
          <p:spPr bwMode="auto">
            <a:xfrm>
              <a:off x="3475" y="2154"/>
              <a:ext cx="315" cy="102"/>
            </a:xfrm>
            <a:custGeom>
              <a:avLst/>
              <a:gdLst>
                <a:gd name="T0" fmla="*/ 311 w 315"/>
                <a:gd name="T1" fmla="*/ 39 h 102"/>
                <a:gd name="T2" fmla="*/ 289 w 315"/>
                <a:gd name="T3" fmla="*/ 24 h 102"/>
                <a:gd name="T4" fmla="*/ 261 w 315"/>
                <a:gd name="T5" fmla="*/ 24 h 102"/>
                <a:gd name="T6" fmla="*/ 241 w 315"/>
                <a:gd name="T7" fmla="*/ 47 h 102"/>
                <a:gd name="T8" fmla="*/ 243 w 315"/>
                <a:gd name="T9" fmla="*/ 47 h 102"/>
                <a:gd name="T10" fmla="*/ 254 w 315"/>
                <a:gd name="T11" fmla="*/ 43 h 102"/>
                <a:gd name="T12" fmla="*/ 243 w 315"/>
                <a:gd name="T13" fmla="*/ 58 h 102"/>
                <a:gd name="T14" fmla="*/ 219 w 315"/>
                <a:gd name="T15" fmla="*/ 65 h 102"/>
                <a:gd name="T16" fmla="*/ 191 w 315"/>
                <a:gd name="T17" fmla="*/ 52 h 102"/>
                <a:gd name="T18" fmla="*/ 165 w 315"/>
                <a:gd name="T19" fmla="*/ 52 h 102"/>
                <a:gd name="T20" fmla="*/ 139 w 315"/>
                <a:gd name="T21" fmla="*/ 63 h 102"/>
                <a:gd name="T22" fmla="*/ 113 w 315"/>
                <a:gd name="T23" fmla="*/ 78 h 102"/>
                <a:gd name="T24" fmla="*/ 107 w 315"/>
                <a:gd name="T25" fmla="*/ 89 h 102"/>
                <a:gd name="T26" fmla="*/ 98 w 315"/>
                <a:gd name="T27" fmla="*/ 97 h 102"/>
                <a:gd name="T28" fmla="*/ 76 w 315"/>
                <a:gd name="T29" fmla="*/ 97 h 102"/>
                <a:gd name="T30" fmla="*/ 52 w 315"/>
                <a:gd name="T31" fmla="*/ 97 h 102"/>
                <a:gd name="T32" fmla="*/ 33 w 315"/>
                <a:gd name="T33" fmla="*/ 95 h 102"/>
                <a:gd name="T34" fmla="*/ 11 w 315"/>
                <a:gd name="T35" fmla="*/ 102 h 102"/>
                <a:gd name="T36" fmla="*/ 0 w 315"/>
                <a:gd name="T37" fmla="*/ 56 h 102"/>
                <a:gd name="T38" fmla="*/ 11 w 315"/>
                <a:gd name="T39" fmla="*/ 13 h 102"/>
                <a:gd name="T40" fmla="*/ 24 w 315"/>
                <a:gd name="T41" fmla="*/ 19 h 102"/>
                <a:gd name="T42" fmla="*/ 28 w 315"/>
                <a:gd name="T43" fmla="*/ 39 h 102"/>
                <a:gd name="T44" fmla="*/ 50 w 315"/>
                <a:gd name="T45" fmla="*/ 54 h 102"/>
                <a:gd name="T46" fmla="*/ 74 w 315"/>
                <a:gd name="T47" fmla="*/ 63 h 102"/>
                <a:gd name="T48" fmla="*/ 96 w 315"/>
                <a:gd name="T49" fmla="*/ 45 h 102"/>
                <a:gd name="T50" fmla="*/ 120 w 315"/>
                <a:gd name="T51" fmla="*/ 37 h 102"/>
                <a:gd name="T52" fmla="*/ 143 w 315"/>
                <a:gd name="T53" fmla="*/ 30 h 102"/>
                <a:gd name="T54" fmla="*/ 170 w 315"/>
                <a:gd name="T55" fmla="*/ 24 h 102"/>
                <a:gd name="T56" fmla="*/ 178 w 315"/>
                <a:gd name="T57" fmla="*/ 32 h 102"/>
                <a:gd name="T58" fmla="*/ 189 w 315"/>
                <a:gd name="T59" fmla="*/ 32 h 102"/>
                <a:gd name="T60" fmla="*/ 189 w 315"/>
                <a:gd name="T61" fmla="*/ 28 h 102"/>
                <a:gd name="T62" fmla="*/ 213 w 315"/>
                <a:gd name="T63" fmla="*/ 24 h 102"/>
                <a:gd name="T64" fmla="*/ 233 w 315"/>
                <a:gd name="T65" fmla="*/ 8 h 102"/>
                <a:gd name="T66" fmla="*/ 256 w 315"/>
                <a:gd name="T67" fmla="*/ 0 h 102"/>
                <a:gd name="T68" fmla="*/ 282 w 315"/>
                <a:gd name="T69" fmla="*/ 6 h 102"/>
                <a:gd name="T70" fmla="*/ 304 w 315"/>
                <a:gd name="T71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102">
                  <a:moveTo>
                    <a:pt x="315" y="24"/>
                  </a:moveTo>
                  <a:lnTo>
                    <a:pt x="311" y="39"/>
                  </a:lnTo>
                  <a:lnTo>
                    <a:pt x="302" y="30"/>
                  </a:lnTo>
                  <a:lnTo>
                    <a:pt x="289" y="24"/>
                  </a:lnTo>
                  <a:lnTo>
                    <a:pt x="274" y="21"/>
                  </a:lnTo>
                  <a:lnTo>
                    <a:pt x="261" y="24"/>
                  </a:lnTo>
                  <a:lnTo>
                    <a:pt x="239" y="45"/>
                  </a:lnTo>
                  <a:lnTo>
                    <a:pt x="241" y="47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54" y="43"/>
                  </a:lnTo>
                  <a:lnTo>
                    <a:pt x="252" y="56"/>
                  </a:lnTo>
                  <a:lnTo>
                    <a:pt x="243" y="58"/>
                  </a:lnTo>
                  <a:lnTo>
                    <a:pt x="230" y="58"/>
                  </a:lnTo>
                  <a:lnTo>
                    <a:pt x="219" y="65"/>
                  </a:lnTo>
                  <a:lnTo>
                    <a:pt x="206" y="56"/>
                  </a:lnTo>
                  <a:lnTo>
                    <a:pt x="191" y="52"/>
                  </a:lnTo>
                  <a:lnTo>
                    <a:pt x="178" y="50"/>
                  </a:lnTo>
                  <a:lnTo>
                    <a:pt x="165" y="52"/>
                  </a:lnTo>
                  <a:lnTo>
                    <a:pt x="152" y="56"/>
                  </a:lnTo>
                  <a:lnTo>
                    <a:pt x="139" y="63"/>
                  </a:lnTo>
                  <a:lnTo>
                    <a:pt x="126" y="71"/>
                  </a:lnTo>
                  <a:lnTo>
                    <a:pt x="113" y="78"/>
                  </a:lnTo>
                  <a:lnTo>
                    <a:pt x="111" y="82"/>
                  </a:lnTo>
                  <a:lnTo>
                    <a:pt x="107" y="89"/>
                  </a:lnTo>
                  <a:lnTo>
                    <a:pt x="104" y="93"/>
                  </a:lnTo>
                  <a:lnTo>
                    <a:pt x="98" y="97"/>
                  </a:lnTo>
                  <a:lnTo>
                    <a:pt x="85" y="93"/>
                  </a:lnTo>
                  <a:lnTo>
                    <a:pt x="76" y="97"/>
                  </a:lnTo>
                  <a:lnTo>
                    <a:pt x="65" y="102"/>
                  </a:lnTo>
                  <a:lnTo>
                    <a:pt x="52" y="97"/>
                  </a:lnTo>
                  <a:lnTo>
                    <a:pt x="41" y="93"/>
                  </a:lnTo>
                  <a:lnTo>
                    <a:pt x="33" y="95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2" y="34"/>
                  </a:lnTo>
                  <a:lnTo>
                    <a:pt x="11" y="13"/>
                  </a:lnTo>
                  <a:lnTo>
                    <a:pt x="22" y="13"/>
                  </a:lnTo>
                  <a:lnTo>
                    <a:pt x="24" y="19"/>
                  </a:lnTo>
                  <a:lnTo>
                    <a:pt x="26" y="30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0" y="54"/>
                  </a:lnTo>
                  <a:lnTo>
                    <a:pt x="61" y="60"/>
                  </a:lnTo>
                  <a:lnTo>
                    <a:pt x="74" y="63"/>
                  </a:lnTo>
                  <a:lnTo>
                    <a:pt x="85" y="54"/>
                  </a:lnTo>
                  <a:lnTo>
                    <a:pt x="96" y="45"/>
                  </a:lnTo>
                  <a:lnTo>
                    <a:pt x="107" y="41"/>
                  </a:lnTo>
                  <a:lnTo>
                    <a:pt x="120" y="37"/>
                  </a:lnTo>
                  <a:lnTo>
                    <a:pt x="133" y="32"/>
                  </a:lnTo>
                  <a:lnTo>
                    <a:pt x="143" y="30"/>
                  </a:lnTo>
                  <a:lnTo>
                    <a:pt x="156" y="28"/>
                  </a:lnTo>
                  <a:lnTo>
                    <a:pt x="170" y="24"/>
                  </a:lnTo>
                  <a:lnTo>
                    <a:pt x="176" y="26"/>
                  </a:lnTo>
                  <a:lnTo>
                    <a:pt x="178" y="32"/>
                  </a:lnTo>
                  <a:lnTo>
                    <a:pt x="183" y="37"/>
                  </a:lnTo>
                  <a:lnTo>
                    <a:pt x="189" y="32"/>
                  </a:lnTo>
                  <a:lnTo>
                    <a:pt x="180" y="19"/>
                  </a:lnTo>
                  <a:lnTo>
                    <a:pt x="189" y="28"/>
                  </a:lnTo>
                  <a:lnTo>
                    <a:pt x="202" y="28"/>
                  </a:lnTo>
                  <a:lnTo>
                    <a:pt x="213" y="24"/>
                  </a:lnTo>
                  <a:lnTo>
                    <a:pt x="224" y="19"/>
                  </a:lnTo>
                  <a:lnTo>
                    <a:pt x="233" y="8"/>
                  </a:lnTo>
                  <a:lnTo>
                    <a:pt x="243" y="2"/>
                  </a:lnTo>
                  <a:lnTo>
                    <a:pt x="256" y="0"/>
                  </a:lnTo>
                  <a:lnTo>
                    <a:pt x="269" y="2"/>
                  </a:lnTo>
                  <a:lnTo>
                    <a:pt x="282" y="6"/>
                  </a:lnTo>
                  <a:lnTo>
                    <a:pt x="293" y="11"/>
                  </a:lnTo>
                  <a:lnTo>
                    <a:pt x="304" y="17"/>
                  </a:lnTo>
                  <a:lnTo>
                    <a:pt x="3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9" name="Freeform 49"/>
            <p:cNvSpPr>
              <a:spLocks/>
            </p:cNvSpPr>
            <p:nvPr/>
          </p:nvSpPr>
          <p:spPr bwMode="auto">
            <a:xfrm>
              <a:off x="1592" y="2206"/>
              <a:ext cx="2939" cy="482"/>
            </a:xfrm>
            <a:custGeom>
              <a:avLst/>
              <a:gdLst>
                <a:gd name="T0" fmla="*/ 2847 w 2939"/>
                <a:gd name="T1" fmla="*/ 30 h 482"/>
                <a:gd name="T2" fmla="*/ 2730 w 2939"/>
                <a:gd name="T3" fmla="*/ 48 h 482"/>
                <a:gd name="T4" fmla="*/ 2613 w 2939"/>
                <a:gd name="T5" fmla="*/ 67 h 482"/>
                <a:gd name="T6" fmla="*/ 2496 w 2939"/>
                <a:gd name="T7" fmla="*/ 82 h 482"/>
                <a:gd name="T8" fmla="*/ 2400 w 2939"/>
                <a:gd name="T9" fmla="*/ 100 h 482"/>
                <a:gd name="T10" fmla="*/ 2307 w 2939"/>
                <a:gd name="T11" fmla="*/ 111 h 482"/>
                <a:gd name="T12" fmla="*/ 2235 w 2939"/>
                <a:gd name="T13" fmla="*/ 124 h 482"/>
                <a:gd name="T14" fmla="*/ 2168 w 2939"/>
                <a:gd name="T15" fmla="*/ 130 h 482"/>
                <a:gd name="T16" fmla="*/ 2089 w 2939"/>
                <a:gd name="T17" fmla="*/ 143 h 482"/>
                <a:gd name="T18" fmla="*/ 2005 w 2939"/>
                <a:gd name="T19" fmla="*/ 150 h 482"/>
                <a:gd name="T20" fmla="*/ 1903 w 2939"/>
                <a:gd name="T21" fmla="*/ 173 h 482"/>
                <a:gd name="T22" fmla="*/ 1790 w 2939"/>
                <a:gd name="T23" fmla="*/ 186 h 482"/>
                <a:gd name="T24" fmla="*/ 1679 w 2939"/>
                <a:gd name="T25" fmla="*/ 202 h 482"/>
                <a:gd name="T26" fmla="*/ 1573 w 2939"/>
                <a:gd name="T27" fmla="*/ 230 h 482"/>
                <a:gd name="T28" fmla="*/ 1518 w 2939"/>
                <a:gd name="T29" fmla="*/ 241 h 482"/>
                <a:gd name="T30" fmla="*/ 1483 w 2939"/>
                <a:gd name="T31" fmla="*/ 249 h 482"/>
                <a:gd name="T32" fmla="*/ 1384 w 2939"/>
                <a:gd name="T33" fmla="*/ 254 h 482"/>
                <a:gd name="T34" fmla="*/ 1260 w 2939"/>
                <a:gd name="T35" fmla="*/ 275 h 482"/>
                <a:gd name="T36" fmla="*/ 1199 w 2939"/>
                <a:gd name="T37" fmla="*/ 282 h 482"/>
                <a:gd name="T38" fmla="*/ 1125 w 2939"/>
                <a:gd name="T39" fmla="*/ 297 h 482"/>
                <a:gd name="T40" fmla="*/ 1051 w 2939"/>
                <a:gd name="T41" fmla="*/ 315 h 482"/>
                <a:gd name="T42" fmla="*/ 973 w 2939"/>
                <a:gd name="T43" fmla="*/ 328 h 482"/>
                <a:gd name="T44" fmla="*/ 901 w 2939"/>
                <a:gd name="T45" fmla="*/ 341 h 482"/>
                <a:gd name="T46" fmla="*/ 743 w 2939"/>
                <a:gd name="T47" fmla="*/ 360 h 482"/>
                <a:gd name="T48" fmla="*/ 556 w 2939"/>
                <a:gd name="T49" fmla="*/ 388 h 482"/>
                <a:gd name="T50" fmla="*/ 369 w 2939"/>
                <a:gd name="T51" fmla="*/ 421 h 482"/>
                <a:gd name="T52" fmla="*/ 180 w 2939"/>
                <a:gd name="T53" fmla="*/ 453 h 482"/>
                <a:gd name="T54" fmla="*/ 46 w 2939"/>
                <a:gd name="T55" fmla="*/ 451 h 482"/>
                <a:gd name="T56" fmla="*/ 211 w 2939"/>
                <a:gd name="T57" fmla="*/ 412 h 482"/>
                <a:gd name="T58" fmla="*/ 378 w 2939"/>
                <a:gd name="T59" fmla="*/ 380 h 482"/>
                <a:gd name="T60" fmla="*/ 545 w 2939"/>
                <a:gd name="T61" fmla="*/ 354 h 482"/>
                <a:gd name="T62" fmla="*/ 706 w 2939"/>
                <a:gd name="T63" fmla="*/ 334 h 482"/>
                <a:gd name="T64" fmla="*/ 841 w 2939"/>
                <a:gd name="T65" fmla="*/ 312 h 482"/>
                <a:gd name="T66" fmla="*/ 956 w 2939"/>
                <a:gd name="T67" fmla="*/ 299 h 482"/>
                <a:gd name="T68" fmla="*/ 1038 w 2939"/>
                <a:gd name="T69" fmla="*/ 284 h 482"/>
                <a:gd name="T70" fmla="*/ 1201 w 2939"/>
                <a:gd name="T71" fmla="*/ 256 h 482"/>
                <a:gd name="T72" fmla="*/ 1384 w 2939"/>
                <a:gd name="T73" fmla="*/ 221 h 482"/>
                <a:gd name="T74" fmla="*/ 1618 w 2939"/>
                <a:gd name="T75" fmla="*/ 182 h 482"/>
                <a:gd name="T76" fmla="*/ 1851 w 2939"/>
                <a:gd name="T77" fmla="*/ 143 h 482"/>
                <a:gd name="T78" fmla="*/ 2083 w 2939"/>
                <a:gd name="T79" fmla="*/ 108 h 482"/>
                <a:gd name="T80" fmla="*/ 2272 w 2939"/>
                <a:gd name="T81" fmla="*/ 82 h 482"/>
                <a:gd name="T82" fmla="*/ 2328 w 2939"/>
                <a:gd name="T83" fmla="*/ 71 h 482"/>
                <a:gd name="T84" fmla="*/ 2402 w 2939"/>
                <a:gd name="T85" fmla="*/ 61 h 482"/>
                <a:gd name="T86" fmla="*/ 2530 w 2939"/>
                <a:gd name="T87" fmla="*/ 50 h 482"/>
                <a:gd name="T88" fmla="*/ 2656 w 2939"/>
                <a:gd name="T89" fmla="*/ 28 h 482"/>
                <a:gd name="T90" fmla="*/ 2782 w 2939"/>
                <a:gd name="T91" fmla="*/ 11 h 482"/>
                <a:gd name="T92" fmla="*/ 2895 w 2939"/>
                <a:gd name="T93" fmla="*/ 6 h 482"/>
                <a:gd name="T94" fmla="*/ 2939 w 2939"/>
                <a:gd name="T95" fmla="*/ 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9" h="482">
                  <a:moveTo>
                    <a:pt x="2939" y="19"/>
                  </a:moveTo>
                  <a:lnTo>
                    <a:pt x="2908" y="22"/>
                  </a:lnTo>
                  <a:lnTo>
                    <a:pt x="2878" y="26"/>
                  </a:lnTo>
                  <a:lnTo>
                    <a:pt x="2847" y="30"/>
                  </a:lnTo>
                  <a:lnTo>
                    <a:pt x="2819" y="35"/>
                  </a:lnTo>
                  <a:lnTo>
                    <a:pt x="2789" y="39"/>
                  </a:lnTo>
                  <a:lnTo>
                    <a:pt x="2761" y="43"/>
                  </a:lnTo>
                  <a:lnTo>
                    <a:pt x="2730" y="48"/>
                  </a:lnTo>
                  <a:lnTo>
                    <a:pt x="2702" y="54"/>
                  </a:lnTo>
                  <a:lnTo>
                    <a:pt x="2672" y="58"/>
                  </a:lnTo>
                  <a:lnTo>
                    <a:pt x="2643" y="63"/>
                  </a:lnTo>
                  <a:lnTo>
                    <a:pt x="2613" y="67"/>
                  </a:lnTo>
                  <a:lnTo>
                    <a:pt x="2585" y="71"/>
                  </a:lnTo>
                  <a:lnTo>
                    <a:pt x="2554" y="76"/>
                  </a:lnTo>
                  <a:lnTo>
                    <a:pt x="2526" y="80"/>
                  </a:lnTo>
                  <a:lnTo>
                    <a:pt x="2496" y="82"/>
                  </a:lnTo>
                  <a:lnTo>
                    <a:pt x="2465" y="84"/>
                  </a:lnTo>
                  <a:lnTo>
                    <a:pt x="2443" y="89"/>
                  </a:lnTo>
                  <a:lnTo>
                    <a:pt x="2422" y="95"/>
                  </a:lnTo>
                  <a:lnTo>
                    <a:pt x="2400" y="100"/>
                  </a:lnTo>
                  <a:lnTo>
                    <a:pt x="2378" y="102"/>
                  </a:lnTo>
                  <a:lnTo>
                    <a:pt x="2354" y="106"/>
                  </a:lnTo>
                  <a:lnTo>
                    <a:pt x="2331" y="108"/>
                  </a:lnTo>
                  <a:lnTo>
                    <a:pt x="2307" y="111"/>
                  </a:lnTo>
                  <a:lnTo>
                    <a:pt x="2283" y="113"/>
                  </a:lnTo>
                  <a:lnTo>
                    <a:pt x="2268" y="117"/>
                  </a:lnTo>
                  <a:lnTo>
                    <a:pt x="2250" y="121"/>
                  </a:lnTo>
                  <a:lnTo>
                    <a:pt x="2235" y="124"/>
                  </a:lnTo>
                  <a:lnTo>
                    <a:pt x="2218" y="126"/>
                  </a:lnTo>
                  <a:lnTo>
                    <a:pt x="2200" y="126"/>
                  </a:lnTo>
                  <a:lnTo>
                    <a:pt x="2183" y="128"/>
                  </a:lnTo>
                  <a:lnTo>
                    <a:pt x="2168" y="130"/>
                  </a:lnTo>
                  <a:lnTo>
                    <a:pt x="2152" y="132"/>
                  </a:lnTo>
                  <a:lnTo>
                    <a:pt x="2133" y="139"/>
                  </a:lnTo>
                  <a:lnTo>
                    <a:pt x="2111" y="143"/>
                  </a:lnTo>
                  <a:lnTo>
                    <a:pt x="2089" y="143"/>
                  </a:lnTo>
                  <a:lnTo>
                    <a:pt x="2070" y="145"/>
                  </a:lnTo>
                  <a:lnTo>
                    <a:pt x="2048" y="145"/>
                  </a:lnTo>
                  <a:lnTo>
                    <a:pt x="2026" y="147"/>
                  </a:lnTo>
                  <a:lnTo>
                    <a:pt x="2005" y="150"/>
                  </a:lnTo>
                  <a:lnTo>
                    <a:pt x="1985" y="158"/>
                  </a:lnTo>
                  <a:lnTo>
                    <a:pt x="1957" y="165"/>
                  </a:lnTo>
                  <a:lnTo>
                    <a:pt x="1931" y="169"/>
                  </a:lnTo>
                  <a:lnTo>
                    <a:pt x="1903" y="173"/>
                  </a:lnTo>
                  <a:lnTo>
                    <a:pt x="1874" y="178"/>
                  </a:lnTo>
                  <a:lnTo>
                    <a:pt x="1846" y="180"/>
                  </a:lnTo>
                  <a:lnTo>
                    <a:pt x="1818" y="184"/>
                  </a:lnTo>
                  <a:lnTo>
                    <a:pt x="1790" y="186"/>
                  </a:lnTo>
                  <a:lnTo>
                    <a:pt x="1764" y="191"/>
                  </a:lnTo>
                  <a:lnTo>
                    <a:pt x="1735" y="193"/>
                  </a:lnTo>
                  <a:lnTo>
                    <a:pt x="1707" y="197"/>
                  </a:lnTo>
                  <a:lnTo>
                    <a:pt x="1679" y="202"/>
                  </a:lnTo>
                  <a:lnTo>
                    <a:pt x="1653" y="208"/>
                  </a:lnTo>
                  <a:lnTo>
                    <a:pt x="1625" y="215"/>
                  </a:lnTo>
                  <a:lnTo>
                    <a:pt x="1599" y="221"/>
                  </a:lnTo>
                  <a:lnTo>
                    <a:pt x="1573" y="230"/>
                  </a:lnTo>
                  <a:lnTo>
                    <a:pt x="1546" y="239"/>
                  </a:lnTo>
                  <a:lnTo>
                    <a:pt x="1538" y="239"/>
                  </a:lnTo>
                  <a:lnTo>
                    <a:pt x="1527" y="239"/>
                  </a:lnTo>
                  <a:lnTo>
                    <a:pt x="1518" y="241"/>
                  </a:lnTo>
                  <a:lnTo>
                    <a:pt x="1510" y="243"/>
                  </a:lnTo>
                  <a:lnTo>
                    <a:pt x="1501" y="245"/>
                  </a:lnTo>
                  <a:lnTo>
                    <a:pt x="1492" y="247"/>
                  </a:lnTo>
                  <a:lnTo>
                    <a:pt x="1483" y="249"/>
                  </a:lnTo>
                  <a:lnTo>
                    <a:pt x="1473" y="249"/>
                  </a:lnTo>
                  <a:lnTo>
                    <a:pt x="1442" y="247"/>
                  </a:lnTo>
                  <a:lnTo>
                    <a:pt x="1412" y="249"/>
                  </a:lnTo>
                  <a:lnTo>
                    <a:pt x="1384" y="254"/>
                  </a:lnTo>
                  <a:lnTo>
                    <a:pt x="1353" y="260"/>
                  </a:lnTo>
                  <a:lnTo>
                    <a:pt x="1323" y="267"/>
                  </a:lnTo>
                  <a:lnTo>
                    <a:pt x="1292" y="271"/>
                  </a:lnTo>
                  <a:lnTo>
                    <a:pt x="1260" y="275"/>
                  </a:lnTo>
                  <a:lnTo>
                    <a:pt x="1229" y="275"/>
                  </a:lnTo>
                  <a:lnTo>
                    <a:pt x="1223" y="278"/>
                  </a:lnTo>
                  <a:lnTo>
                    <a:pt x="1212" y="280"/>
                  </a:lnTo>
                  <a:lnTo>
                    <a:pt x="1199" y="282"/>
                  </a:lnTo>
                  <a:lnTo>
                    <a:pt x="1188" y="288"/>
                  </a:lnTo>
                  <a:lnTo>
                    <a:pt x="1166" y="291"/>
                  </a:lnTo>
                  <a:lnTo>
                    <a:pt x="1145" y="295"/>
                  </a:lnTo>
                  <a:lnTo>
                    <a:pt x="1125" y="297"/>
                  </a:lnTo>
                  <a:lnTo>
                    <a:pt x="1108" y="302"/>
                  </a:lnTo>
                  <a:lnTo>
                    <a:pt x="1088" y="306"/>
                  </a:lnTo>
                  <a:lnTo>
                    <a:pt x="1071" y="310"/>
                  </a:lnTo>
                  <a:lnTo>
                    <a:pt x="1051" y="315"/>
                  </a:lnTo>
                  <a:lnTo>
                    <a:pt x="1030" y="319"/>
                  </a:lnTo>
                  <a:lnTo>
                    <a:pt x="1010" y="321"/>
                  </a:lnTo>
                  <a:lnTo>
                    <a:pt x="993" y="323"/>
                  </a:lnTo>
                  <a:lnTo>
                    <a:pt x="973" y="328"/>
                  </a:lnTo>
                  <a:lnTo>
                    <a:pt x="956" y="332"/>
                  </a:lnTo>
                  <a:lnTo>
                    <a:pt x="938" y="336"/>
                  </a:lnTo>
                  <a:lnTo>
                    <a:pt x="921" y="338"/>
                  </a:lnTo>
                  <a:lnTo>
                    <a:pt x="901" y="341"/>
                  </a:lnTo>
                  <a:lnTo>
                    <a:pt x="884" y="343"/>
                  </a:lnTo>
                  <a:lnTo>
                    <a:pt x="836" y="347"/>
                  </a:lnTo>
                  <a:lnTo>
                    <a:pt x="791" y="354"/>
                  </a:lnTo>
                  <a:lnTo>
                    <a:pt x="743" y="360"/>
                  </a:lnTo>
                  <a:lnTo>
                    <a:pt x="697" y="367"/>
                  </a:lnTo>
                  <a:lnTo>
                    <a:pt x="649" y="373"/>
                  </a:lnTo>
                  <a:lnTo>
                    <a:pt x="604" y="380"/>
                  </a:lnTo>
                  <a:lnTo>
                    <a:pt x="556" y="388"/>
                  </a:lnTo>
                  <a:lnTo>
                    <a:pt x="510" y="395"/>
                  </a:lnTo>
                  <a:lnTo>
                    <a:pt x="463" y="404"/>
                  </a:lnTo>
                  <a:lnTo>
                    <a:pt x="417" y="412"/>
                  </a:lnTo>
                  <a:lnTo>
                    <a:pt x="369" y="421"/>
                  </a:lnTo>
                  <a:lnTo>
                    <a:pt x="324" y="430"/>
                  </a:lnTo>
                  <a:lnTo>
                    <a:pt x="276" y="436"/>
                  </a:lnTo>
                  <a:lnTo>
                    <a:pt x="228" y="445"/>
                  </a:lnTo>
                  <a:lnTo>
                    <a:pt x="180" y="453"/>
                  </a:lnTo>
                  <a:lnTo>
                    <a:pt x="133" y="460"/>
                  </a:lnTo>
                  <a:lnTo>
                    <a:pt x="0" y="482"/>
                  </a:lnTo>
                  <a:lnTo>
                    <a:pt x="4" y="460"/>
                  </a:lnTo>
                  <a:lnTo>
                    <a:pt x="46" y="451"/>
                  </a:lnTo>
                  <a:lnTo>
                    <a:pt x="87" y="440"/>
                  </a:lnTo>
                  <a:lnTo>
                    <a:pt x="128" y="432"/>
                  </a:lnTo>
                  <a:lnTo>
                    <a:pt x="169" y="423"/>
                  </a:lnTo>
                  <a:lnTo>
                    <a:pt x="211" y="412"/>
                  </a:lnTo>
                  <a:lnTo>
                    <a:pt x="254" y="404"/>
                  </a:lnTo>
                  <a:lnTo>
                    <a:pt x="295" y="397"/>
                  </a:lnTo>
                  <a:lnTo>
                    <a:pt x="337" y="388"/>
                  </a:lnTo>
                  <a:lnTo>
                    <a:pt x="378" y="380"/>
                  </a:lnTo>
                  <a:lnTo>
                    <a:pt x="419" y="373"/>
                  </a:lnTo>
                  <a:lnTo>
                    <a:pt x="460" y="367"/>
                  </a:lnTo>
                  <a:lnTo>
                    <a:pt x="504" y="360"/>
                  </a:lnTo>
                  <a:lnTo>
                    <a:pt x="545" y="354"/>
                  </a:lnTo>
                  <a:lnTo>
                    <a:pt x="586" y="349"/>
                  </a:lnTo>
                  <a:lnTo>
                    <a:pt x="630" y="345"/>
                  </a:lnTo>
                  <a:lnTo>
                    <a:pt x="671" y="341"/>
                  </a:lnTo>
                  <a:lnTo>
                    <a:pt x="706" y="334"/>
                  </a:lnTo>
                  <a:lnTo>
                    <a:pt x="741" y="328"/>
                  </a:lnTo>
                  <a:lnTo>
                    <a:pt x="773" y="323"/>
                  </a:lnTo>
                  <a:lnTo>
                    <a:pt x="808" y="317"/>
                  </a:lnTo>
                  <a:lnTo>
                    <a:pt x="841" y="312"/>
                  </a:lnTo>
                  <a:lnTo>
                    <a:pt x="873" y="308"/>
                  </a:lnTo>
                  <a:lnTo>
                    <a:pt x="908" y="304"/>
                  </a:lnTo>
                  <a:lnTo>
                    <a:pt x="943" y="304"/>
                  </a:lnTo>
                  <a:lnTo>
                    <a:pt x="956" y="299"/>
                  </a:lnTo>
                  <a:lnTo>
                    <a:pt x="971" y="295"/>
                  </a:lnTo>
                  <a:lnTo>
                    <a:pt x="984" y="293"/>
                  </a:lnTo>
                  <a:lnTo>
                    <a:pt x="999" y="291"/>
                  </a:lnTo>
                  <a:lnTo>
                    <a:pt x="1038" y="284"/>
                  </a:lnTo>
                  <a:lnTo>
                    <a:pt x="1077" y="278"/>
                  </a:lnTo>
                  <a:lnTo>
                    <a:pt x="1119" y="269"/>
                  </a:lnTo>
                  <a:lnTo>
                    <a:pt x="1160" y="262"/>
                  </a:lnTo>
                  <a:lnTo>
                    <a:pt x="1201" y="256"/>
                  </a:lnTo>
                  <a:lnTo>
                    <a:pt x="1245" y="247"/>
                  </a:lnTo>
                  <a:lnTo>
                    <a:pt x="1284" y="239"/>
                  </a:lnTo>
                  <a:lnTo>
                    <a:pt x="1325" y="230"/>
                  </a:lnTo>
                  <a:lnTo>
                    <a:pt x="1384" y="221"/>
                  </a:lnTo>
                  <a:lnTo>
                    <a:pt x="1442" y="213"/>
                  </a:lnTo>
                  <a:lnTo>
                    <a:pt x="1501" y="202"/>
                  </a:lnTo>
                  <a:lnTo>
                    <a:pt x="1559" y="193"/>
                  </a:lnTo>
                  <a:lnTo>
                    <a:pt x="1618" y="182"/>
                  </a:lnTo>
                  <a:lnTo>
                    <a:pt x="1675" y="171"/>
                  </a:lnTo>
                  <a:lnTo>
                    <a:pt x="1733" y="163"/>
                  </a:lnTo>
                  <a:lnTo>
                    <a:pt x="1792" y="152"/>
                  </a:lnTo>
                  <a:lnTo>
                    <a:pt x="1851" y="143"/>
                  </a:lnTo>
                  <a:lnTo>
                    <a:pt x="1909" y="132"/>
                  </a:lnTo>
                  <a:lnTo>
                    <a:pt x="1966" y="124"/>
                  </a:lnTo>
                  <a:lnTo>
                    <a:pt x="2024" y="115"/>
                  </a:lnTo>
                  <a:lnTo>
                    <a:pt x="2083" y="108"/>
                  </a:lnTo>
                  <a:lnTo>
                    <a:pt x="2142" y="100"/>
                  </a:lnTo>
                  <a:lnTo>
                    <a:pt x="2200" y="93"/>
                  </a:lnTo>
                  <a:lnTo>
                    <a:pt x="2259" y="89"/>
                  </a:lnTo>
                  <a:lnTo>
                    <a:pt x="2272" y="82"/>
                  </a:lnTo>
                  <a:lnTo>
                    <a:pt x="2285" y="78"/>
                  </a:lnTo>
                  <a:lnTo>
                    <a:pt x="2300" y="74"/>
                  </a:lnTo>
                  <a:lnTo>
                    <a:pt x="2313" y="74"/>
                  </a:lnTo>
                  <a:lnTo>
                    <a:pt x="2328" y="71"/>
                  </a:lnTo>
                  <a:lnTo>
                    <a:pt x="2341" y="69"/>
                  </a:lnTo>
                  <a:lnTo>
                    <a:pt x="2357" y="67"/>
                  </a:lnTo>
                  <a:lnTo>
                    <a:pt x="2370" y="61"/>
                  </a:lnTo>
                  <a:lnTo>
                    <a:pt x="2402" y="61"/>
                  </a:lnTo>
                  <a:lnTo>
                    <a:pt x="2435" y="61"/>
                  </a:lnTo>
                  <a:lnTo>
                    <a:pt x="2467" y="58"/>
                  </a:lnTo>
                  <a:lnTo>
                    <a:pt x="2500" y="54"/>
                  </a:lnTo>
                  <a:lnTo>
                    <a:pt x="2530" y="50"/>
                  </a:lnTo>
                  <a:lnTo>
                    <a:pt x="2563" y="45"/>
                  </a:lnTo>
                  <a:lnTo>
                    <a:pt x="2593" y="39"/>
                  </a:lnTo>
                  <a:lnTo>
                    <a:pt x="2624" y="35"/>
                  </a:lnTo>
                  <a:lnTo>
                    <a:pt x="2656" y="28"/>
                  </a:lnTo>
                  <a:lnTo>
                    <a:pt x="2687" y="24"/>
                  </a:lnTo>
                  <a:lnTo>
                    <a:pt x="2719" y="17"/>
                  </a:lnTo>
                  <a:lnTo>
                    <a:pt x="2750" y="15"/>
                  </a:lnTo>
                  <a:lnTo>
                    <a:pt x="2782" y="11"/>
                  </a:lnTo>
                  <a:lnTo>
                    <a:pt x="2817" y="8"/>
                  </a:lnTo>
                  <a:lnTo>
                    <a:pt x="2850" y="8"/>
                  </a:lnTo>
                  <a:lnTo>
                    <a:pt x="2884" y="11"/>
                  </a:lnTo>
                  <a:lnTo>
                    <a:pt x="2895" y="6"/>
                  </a:lnTo>
                  <a:lnTo>
                    <a:pt x="2908" y="2"/>
                  </a:lnTo>
                  <a:lnTo>
                    <a:pt x="2923" y="0"/>
                  </a:lnTo>
                  <a:lnTo>
                    <a:pt x="2939" y="0"/>
                  </a:lnTo>
                  <a:lnTo>
                    <a:pt x="29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0" name="Freeform 50"/>
            <p:cNvSpPr>
              <a:spLocks/>
            </p:cNvSpPr>
            <p:nvPr/>
          </p:nvSpPr>
          <p:spPr bwMode="auto">
            <a:xfrm>
              <a:off x="3273" y="2223"/>
              <a:ext cx="70" cy="44"/>
            </a:xfrm>
            <a:custGeom>
              <a:avLst/>
              <a:gdLst>
                <a:gd name="T0" fmla="*/ 70 w 70"/>
                <a:gd name="T1" fmla="*/ 33 h 44"/>
                <a:gd name="T2" fmla="*/ 57 w 70"/>
                <a:gd name="T3" fmla="*/ 33 h 44"/>
                <a:gd name="T4" fmla="*/ 37 w 70"/>
                <a:gd name="T5" fmla="*/ 26 h 44"/>
                <a:gd name="T6" fmla="*/ 22 w 70"/>
                <a:gd name="T7" fmla="*/ 24 h 44"/>
                <a:gd name="T8" fmla="*/ 13 w 70"/>
                <a:gd name="T9" fmla="*/ 44 h 44"/>
                <a:gd name="T10" fmla="*/ 4 w 70"/>
                <a:gd name="T11" fmla="*/ 37 h 44"/>
                <a:gd name="T12" fmla="*/ 0 w 70"/>
                <a:gd name="T13" fmla="*/ 28 h 44"/>
                <a:gd name="T14" fmla="*/ 2 w 70"/>
                <a:gd name="T15" fmla="*/ 20 h 44"/>
                <a:gd name="T16" fmla="*/ 4 w 70"/>
                <a:gd name="T17" fmla="*/ 9 h 44"/>
                <a:gd name="T18" fmla="*/ 11 w 70"/>
                <a:gd name="T19" fmla="*/ 5 h 44"/>
                <a:gd name="T20" fmla="*/ 17 w 70"/>
                <a:gd name="T21" fmla="*/ 0 h 44"/>
                <a:gd name="T22" fmla="*/ 24 w 70"/>
                <a:gd name="T23" fmla="*/ 0 h 44"/>
                <a:gd name="T24" fmla="*/ 33 w 70"/>
                <a:gd name="T25" fmla="*/ 0 h 44"/>
                <a:gd name="T26" fmla="*/ 41 w 70"/>
                <a:gd name="T27" fmla="*/ 9 h 44"/>
                <a:gd name="T28" fmla="*/ 50 w 70"/>
                <a:gd name="T29" fmla="*/ 20 h 44"/>
                <a:gd name="T30" fmla="*/ 59 w 70"/>
                <a:gd name="T31" fmla="*/ 28 h 44"/>
                <a:gd name="T32" fmla="*/ 70 w 70"/>
                <a:gd name="T3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4">
                  <a:moveTo>
                    <a:pt x="70" y="33"/>
                  </a:moveTo>
                  <a:lnTo>
                    <a:pt x="57" y="33"/>
                  </a:lnTo>
                  <a:lnTo>
                    <a:pt x="37" y="26"/>
                  </a:lnTo>
                  <a:lnTo>
                    <a:pt x="22" y="24"/>
                  </a:lnTo>
                  <a:lnTo>
                    <a:pt x="13" y="44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1" y="9"/>
                  </a:lnTo>
                  <a:lnTo>
                    <a:pt x="50" y="20"/>
                  </a:lnTo>
                  <a:lnTo>
                    <a:pt x="59" y="28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1" name="Freeform 51"/>
            <p:cNvSpPr>
              <a:spLocks/>
            </p:cNvSpPr>
            <p:nvPr/>
          </p:nvSpPr>
          <p:spPr bwMode="auto">
            <a:xfrm>
              <a:off x="2815" y="2241"/>
              <a:ext cx="297" cy="117"/>
            </a:xfrm>
            <a:custGeom>
              <a:avLst/>
              <a:gdLst>
                <a:gd name="T0" fmla="*/ 289 w 297"/>
                <a:gd name="T1" fmla="*/ 10 h 117"/>
                <a:gd name="T2" fmla="*/ 269 w 297"/>
                <a:gd name="T3" fmla="*/ 34 h 117"/>
                <a:gd name="T4" fmla="*/ 243 w 297"/>
                <a:gd name="T5" fmla="*/ 62 h 117"/>
                <a:gd name="T6" fmla="*/ 226 w 297"/>
                <a:gd name="T7" fmla="*/ 43 h 117"/>
                <a:gd name="T8" fmla="*/ 208 w 297"/>
                <a:gd name="T9" fmla="*/ 23 h 117"/>
                <a:gd name="T10" fmla="*/ 197 w 297"/>
                <a:gd name="T11" fmla="*/ 30 h 117"/>
                <a:gd name="T12" fmla="*/ 184 w 297"/>
                <a:gd name="T13" fmla="*/ 39 h 117"/>
                <a:gd name="T14" fmla="*/ 195 w 297"/>
                <a:gd name="T15" fmla="*/ 58 h 117"/>
                <a:gd name="T16" fmla="*/ 191 w 297"/>
                <a:gd name="T17" fmla="*/ 76 h 117"/>
                <a:gd name="T18" fmla="*/ 187 w 297"/>
                <a:gd name="T19" fmla="*/ 65 h 117"/>
                <a:gd name="T20" fmla="*/ 178 w 297"/>
                <a:gd name="T21" fmla="*/ 56 h 117"/>
                <a:gd name="T22" fmla="*/ 158 w 297"/>
                <a:gd name="T23" fmla="*/ 62 h 117"/>
                <a:gd name="T24" fmla="*/ 139 w 297"/>
                <a:gd name="T25" fmla="*/ 56 h 117"/>
                <a:gd name="T26" fmla="*/ 117 w 297"/>
                <a:gd name="T27" fmla="*/ 60 h 117"/>
                <a:gd name="T28" fmla="*/ 102 w 297"/>
                <a:gd name="T29" fmla="*/ 97 h 117"/>
                <a:gd name="T30" fmla="*/ 106 w 297"/>
                <a:gd name="T31" fmla="*/ 106 h 117"/>
                <a:gd name="T32" fmla="*/ 102 w 297"/>
                <a:gd name="T33" fmla="*/ 93 h 117"/>
                <a:gd name="T34" fmla="*/ 72 w 297"/>
                <a:gd name="T35" fmla="*/ 97 h 117"/>
                <a:gd name="T36" fmla="*/ 58 w 297"/>
                <a:gd name="T37" fmla="*/ 76 h 117"/>
                <a:gd name="T38" fmla="*/ 41 w 297"/>
                <a:gd name="T39" fmla="*/ 54 h 117"/>
                <a:gd name="T40" fmla="*/ 32 w 297"/>
                <a:gd name="T41" fmla="*/ 82 h 117"/>
                <a:gd name="T42" fmla="*/ 43 w 297"/>
                <a:gd name="T43" fmla="*/ 117 h 117"/>
                <a:gd name="T44" fmla="*/ 30 w 297"/>
                <a:gd name="T45" fmla="*/ 110 h 117"/>
                <a:gd name="T46" fmla="*/ 13 w 297"/>
                <a:gd name="T47" fmla="*/ 108 h 117"/>
                <a:gd name="T48" fmla="*/ 0 w 297"/>
                <a:gd name="T49" fmla="*/ 76 h 117"/>
                <a:gd name="T50" fmla="*/ 0 w 297"/>
                <a:gd name="T51" fmla="*/ 36 h 117"/>
                <a:gd name="T52" fmla="*/ 24 w 297"/>
                <a:gd name="T53" fmla="*/ 23 h 117"/>
                <a:gd name="T54" fmla="*/ 52 w 297"/>
                <a:gd name="T55" fmla="*/ 23 h 117"/>
                <a:gd name="T56" fmla="*/ 100 w 297"/>
                <a:gd name="T57" fmla="*/ 34 h 117"/>
                <a:gd name="T58" fmla="*/ 141 w 297"/>
                <a:gd name="T59" fmla="*/ 21 h 117"/>
                <a:gd name="T60" fmla="*/ 180 w 297"/>
                <a:gd name="T61" fmla="*/ 8 h 117"/>
                <a:gd name="T62" fmla="*/ 219 w 297"/>
                <a:gd name="T63" fmla="*/ 8 h 117"/>
                <a:gd name="T64" fmla="*/ 252 w 297"/>
                <a:gd name="T65" fmla="*/ 10 h 117"/>
                <a:gd name="T66" fmla="*/ 280 w 297"/>
                <a:gd name="T6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7" h="117">
                  <a:moveTo>
                    <a:pt x="297" y="0"/>
                  </a:moveTo>
                  <a:lnTo>
                    <a:pt x="289" y="10"/>
                  </a:lnTo>
                  <a:lnTo>
                    <a:pt x="276" y="21"/>
                  </a:lnTo>
                  <a:lnTo>
                    <a:pt x="269" y="34"/>
                  </a:lnTo>
                  <a:lnTo>
                    <a:pt x="278" y="47"/>
                  </a:lnTo>
                  <a:lnTo>
                    <a:pt x="243" y="62"/>
                  </a:lnTo>
                  <a:lnTo>
                    <a:pt x="237" y="52"/>
                  </a:lnTo>
                  <a:lnTo>
                    <a:pt x="226" y="43"/>
                  </a:lnTo>
                  <a:lnTo>
                    <a:pt x="215" y="34"/>
                  </a:lnTo>
                  <a:lnTo>
                    <a:pt x="208" y="23"/>
                  </a:lnTo>
                  <a:lnTo>
                    <a:pt x="202" y="26"/>
                  </a:lnTo>
                  <a:lnTo>
                    <a:pt x="197" y="30"/>
                  </a:lnTo>
                  <a:lnTo>
                    <a:pt x="191" y="34"/>
                  </a:lnTo>
                  <a:lnTo>
                    <a:pt x="184" y="39"/>
                  </a:lnTo>
                  <a:lnTo>
                    <a:pt x="187" y="49"/>
                  </a:lnTo>
                  <a:lnTo>
                    <a:pt x="195" y="58"/>
                  </a:lnTo>
                  <a:lnTo>
                    <a:pt x="197" y="67"/>
                  </a:lnTo>
                  <a:lnTo>
                    <a:pt x="191" y="76"/>
                  </a:lnTo>
                  <a:lnTo>
                    <a:pt x="187" y="71"/>
                  </a:lnTo>
                  <a:lnTo>
                    <a:pt x="187" y="65"/>
                  </a:lnTo>
                  <a:lnTo>
                    <a:pt x="184" y="60"/>
                  </a:lnTo>
                  <a:lnTo>
                    <a:pt x="178" y="56"/>
                  </a:lnTo>
                  <a:lnTo>
                    <a:pt x="167" y="60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39" y="56"/>
                  </a:lnTo>
                  <a:lnTo>
                    <a:pt x="126" y="43"/>
                  </a:lnTo>
                  <a:lnTo>
                    <a:pt x="117" y="60"/>
                  </a:lnTo>
                  <a:lnTo>
                    <a:pt x="106" y="78"/>
                  </a:lnTo>
                  <a:lnTo>
                    <a:pt x="102" y="97"/>
                  </a:lnTo>
                  <a:lnTo>
                    <a:pt x="106" y="115"/>
                  </a:lnTo>
                  <a:lnTo>
                    <a:pt x="106" y="106"/>
                  </a:lnTo>
                  <a:lnTo>
                    <a:pt x="104" y="99"/>
                  </a:lnTo>
                  <a:lnTo>
                    <a:pt x="102" y="93"/>
                  </a:lnTo>
                  <a:lnTo>
                    <a:pt x="95" y="89"/>
                  </a:lnTo>
                  <a:lnTo>
                    <a:pt x="72" y="97"/>
                  </a:lnTo>
                  <a:lnTo>
                    <a:pt x="65" y="86"/>
                  </a:lnTo>
                  <a:lnTo>
                    <a:pt x="58" y="76"/>
                  </a:lnTo>
                  <a:lnTo>
                    <a:pt x="50" y="65"/>
                  </a:lnTo>
                  <a:lnTo>
                    <a:pt x="41" y="54"/>
                  </a:lnTo>
                  <a:lnTo>
                    <a:pt x="32" y="67"/>
                  </a:lnTo>
                  <a:lnTo>
                    <a:pt x="32" y="82"/>
                  </a:lnTo>
                  <a:lnTo>
                    <a:pt x="39" y="102"/>
                  </a:lnTo>
                  <a:lnTo>
                    <a:pt x="43" y="117"/>
                  </a:lnTo>
                  <a:lnTo>
                    <a:pt x="37" y="115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4" y="9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11" y="28"/>
                  </a:lnTo>
                  <a:lnTo>
                    <a:pt x="24" y="23"/>
                  </a:lnTo>
                  <a:lnTo>
                    <a:pt x="37" y="23"/>
                  </a:lnTo>
                  <a:lnTo>
                    <a:pt x="52" y="23"/>
                  </a:lnTo>
                  <a:lnTo>
                    <a:pt x="78" y="36"/>
                  </a:lnTo>
                  <a:lnTo>
                    <a:pt x="100" y="34"/>
                  </a:lnTo>
                  <a:lnTo>
                    <a:pt x="119" y="28"/>
                  </a:lnTo>
                  <a:lnTo>
                    <a:pt x="141" y="21"/>
                  </a:lnTo>
                  <a:lnTo>
                    <a:pt x="161" y="15"/>
                  </a:lnTo>
                  <a:lnTo>
                    <a:pt x="180" y="8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9" y="15"/>
                  </a:lnTo>
                  <a:lnTo>
                    <a:pt x="252" y="10"/>
                  </a:lnTo>
                  <a:lnTo>
                    <a:pt x="267" y="4"/>
                  </a:lnTo>
                  <a:lnTo>
                    <a:pt x="280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2" name="Freeform 52"/>
            <p:cNvSpPr>
              <a:spLocks/>
            </p:cNvSpPr>
            <p:nvPr/>
          </p:nvSpPr>
          <p:spPr bwMode="auto">
            <a:xfrm>
              <a:off x="3093" y="2306"/>
              <a:ext cx="9" cy="13"/>
            </a:xfrm>
            <a:custGeom>
              <a:avLst/>
              <a:gdLst>
                <a:gd name="T0" fmla="*/ 9 w 9"/>
                <a:gd name="T1" fmla="*/ 4 h 13"/>
                <a:gd name="T2" fmla="*/ 9 w 9"/>
                <a:gd name="T3" fmla="*/ 13 h 13"/>
                <a:gd name="T4" fmla="*/ 0 w 9"/>
                <a:gd name="T5" fmla="*/ 0 h 13"/>
                <a:gd name="T6" fmla="*/ 2 w 9"/>
                <a:gd name="T7" fmla="*/ 0 h 13"/>
                <a:gd name="T8" fmla="*/ 4 w 9"/>
                <a:gd name="T9" fmla="*/ 2 h 13"/>
                <a:gd name="T10" fmla="*/ 6 w 9"/>
                <a:gd name="T11" fmla="*/ 2 h 13"/>
                <a:gd name="T12" fmla="*/ 9 w 9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9" y="4"/>
                  </a:moveTo>
                  <a:lnTo>
                    <a:pt x="9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3" name="Freeform 53"/>
            <p:cNvSpPr>
              <a:spLocks/>
            </p:cNvSpPr>
            <p:nvPr/>
          </p:nvSpPr>
          <p:spPr bwMode="auto">
            <a:xfrm>
              <a:off x="2296" y="2340"/>
              <a:ext cx="343" cy="109"/>
            </a:xfrm>
            <a:custGeom>
              <a:avLst/>
              <a:gdLst>
                <a:gd name="T0" fmla="*/ 343 w 343"/>
                <a:gd name="T1" fmla="*/ 24 h 109"/>
                <a:gd name="T2" fmla="*/ 328 w 343"/>
                <a:gd name="T3" fmla="*/ 20 h 109"/>
                <a:gd name="T4" fmla="*/ 302 w 343"/>
                <a:gd name="T5" fmla="*/ 18 h 109"/>
                <a:gd name="T6" fmla="*/ 278 w 343"/>
                <a:gd name="T7" fmla="*/ 22 h 109"/>
                <a:gd name="T8" fmla="*/ 260 w 343"/>
                <a:gd name="T9" fmla="*/ 39 h 109"/>
                <a:gd name="T10" fmla="*/ 234 w 343"/>
                <a:gd name="T11" fmla="*/ 46 h 109"/>
                <a:gd name="T12" fmla="*/ 208 w 343"/>
                <a:gd name="T13" fmla="*/ 50 h 109"/>
                <a:gd name="T14" fmla="*/ 184 w 343"/>
                <a:gd name="T15" fmla="*/ 33 h 109"/>
                <a:gd name="T16" fmla="*/ 158 w 343"/>
                <a:gd name="T17" fmla="*/ 18 h 109"/>
                <a:gd name="T18" fmla="*/ 154 w 343"/>
                <a:gd name="T19" fmla="*/ 68 h 109"/>
                <a:gd name="T20" fmla="*/ 139 w 343"/>
                <a:gd name="T21" fmla="*/ 65 h 109"/>
                <a:gd name="T22" fmla="*/ 126 w 343"/>
                <a:gd name="T23" fmla="*/ 57 h 109"/>
                <a:gd name="T24" fmla="*/ 124 w 343"/>
                <a:gd name="T25" fmla="*/ 61 h 109"/>
                <a:gd name="T26" fmla="*/ 121 w 343"/>
                <a:gd name="T27" fmla="*/ 68 h 109"/>
                <a:gd name="T28" fmla="*/ 91 w 343"/>
                <a:gd name="T29" fmla="*/ 48 h 109"/>
                <a:gd name="T30" fmla="*/ 58 w 343"/>
                <a:gd name="T31" fmla="*/ 44 h 109"/>
                <a:gd name="T32" fmla="*/ 48 w 343"/>
                <a:gd name="T33" fmla="*/ 65 h 109"/>
                <a:gd name="T34" fmla="*/ 50 w 343"/>
                <a:gd name="T35" fmla="*/ 89 h 109"/>
                <a:gd name="T36" fmla="*/ 56 w 343"/>
                <a:gd name="T37" fmla="*/ 98 h 109"/>
                <a:gd name="T38" fmla="*/ 56 w 343"/>
                <a:gd name="T39" fmla="*/ 109 h 109"/>
                <a:gd name="T40" fmla="*/ 21 w 343"/>
                <a:gd name="T41" fmla="*/ 98 h 109"/>
                <a:gd name="T42" fmla="*/ 2 w 343"/>
                <a:gd name="T43" fmla="*/ 72 h 109"/>
                <a:gd name="T44" fmla="*/ 0 w 343"/>
                <a:gd name="T45" fmla="*/ 48 h 109"/>
                <a:gd name="T46" fmla="*/ 13 w 343"/>
                <a:gd name="T47" fmla="*/ 29 h 109"/>
                <a:gd name="T48" fmla="*/ 43 w 343"/>
                <a:gd name="T49" fmla="*/ 20 h 109"/>
                <a:gd name="T50" fmla="*/ 76 w 343"/>
                <a:gd name="T51" fmla="*/ 18 h 109"/>
                <a:gd name="T52" fmla="*/ 106 w 343"/>
                <a:gd name="T53" fmla="*/ 16 h 109"/>
                <a:gd name="T54" fmla="*/ 134 w 343"/>
                <a:gd name="T55" fmla="*/ 3 h 109"/>
                <a:gd name="T56" fmla="*/ 174 w 343"/>
                <a:gd name="T57" fmla="*/ 3 h 109"/>
                <a:gd name="T58" fmla="*/ 213 w 343"/>
                <a:gd name="T59" fmla="*/ 9 h 109"/>
                <a:gd name="T60" fmla="*/ 250 w 343"/>
                <a:gd name="T61" fmla="*/ 11 h 109"/>
                <a:gd name="T62" fmla="*/ 286 w 343"/>
                <a:gd name="T6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109">
                  <a:moveTo>
                    <a:pt x="341" y="11"/>
                  </a:moveTo>
                  <a:lnTo>
                    <a:pt x="343" y="24"/>
                  </a:lnTo>
                  <a:lnTo>
                    <a:pt x="336" y="22"/>
                  </a:lnTo>
                  <a:lnTo>
                    <a:pt x="328" y="20"/>
                  </a:lnTo>
                  <a:lnTo>
                    <a:pt x="315" y="18"/>
                  </a:lnTo>
                  <a:lnTo>
                    <a:pt x="302" y="18"/>
                  </a:lnTo>
                  <a:lnTo>
                    <a:pt x="291" y="20"/>
                  </a:lnTo>
                  <a:lnTo>
                    <a:pt x="278" y="22"/>
                  </a:lnTo>
                  <a:lnTo>
                    <a:pt x="267" y="29"/>
                  </a:lnTo>
                  <a:lnTo>
                    <a:pt x="260" y="39"/>
                  </a:lnTo>
                  <a:lnTo>
                    <a:pt x="247" y="46"/>
                  </a:lnTo>
                  <a:lnTo>
                    <a:pt x="234" y="46"/>
                  </a:lnTo>
                  <a:lnTo>
                    <a:pt x="221" y="46"/>
                  </a:lnTo>
                  <a:lnTo>
                    <a:pt x="208" y="50"/>
                  </a:lnTo>
                  <a:lnTo>
                    <a:pt x="197" y="42"/>
                  </a:lnTo>
                  <a:lnTo>
                    <a:pt x="184" y="33"/>
                  </a:lnTo>
                  <a:lnTo>
                    <a:pt x="171" y="24"/>
                  </a:lnTo>
                  <a:lnTo>
                    <a:pt x="158" y="18"/>
                  </a:lnTo>
                  <a:lnTo>
                    <a:pt x="139" y="39"/>
                  </a:lnTo>
                  <a:lnTo>
                    <a:pt x="154" y="68"/>
                  </a:lnTo>
                  <a:lnTo>
                    <a:pt x="145" y="68"/>
                  </a:lnTo>
                  <a:lnTo>
                    <a:pt x="139" y="65"/>
                  </a:lnTo>
                  <a:lnTo>
                    <a:pt x="132" y="61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4" y="61"/>
                  </a:lnTo>
                  <a:lnTo>
                    <a:pt x="121" y="63"/>
                  </a:lnTo>
                  <a:lnTo>
                    <a:pt x="121" y="68"/>
                  </a:lnTo>
                  <a:lnTo>
                    <a:pt x="106" y="59"/>
                  </a:lnTo>
                  <a:lnTo>
                    <a:pt x="91" y="48"/>
                  </a:lnTo>
                  <a:lnTo>
                    <a:pt x="76" y="42"/>
                  </a:lnTo>
                  <a:lnTo>
                    <a:pt x="58" y="44"/>
                  </a:lnTo>
                  <a:lnTo>
                    <a:pt x="52" y="55"/>
                  </a:lnTo>
                  <a:lnTo>
                    <a:pt x="48" y="65"/>
                  </a:lnTo>
                  <a:lnTo>
                    <a:pt x="48" y="76"/>
                  </a:lnTo>
                  <a:lnTo>
                    <a:pt x="50" y="89"/>
                  </a:lnTo>
                  <a:lnTo>
                    <a:pt x="54" y="94"/>
                  </a:lnTo>
                  <a:lnTo>
                    <a:pt x="56" y="98"/>
                  </a:lnTo>
                  <a:lnTo>
                    <a:pt x="56" y="102"/>
                  </a:lnTo>
                  <a:lnTo>
                    <a:pt x="56" y="109"/>
                  </a:lnTo>
                  <a:lnTo>
                    <a:pt x="37" y="105"/>
                  </a:lnTo>
                  <a:lnTo>
                    <a:pt x="21" y="98"/>
                  </a:lnTo>
                  <a:lnTo>
                    <a:pt x="8" y="87"/>
                  </a:lnTo>
                  <a:lnTo>
                    <a:pt x="2" y="72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13" y="29"/>
                  </a:lnTo>
                  <a:lnTo>
                    <a:pt x="28" y="22"/>
                  </a:lnTo>
                  <a:lnTo>
                    <a:pt x="43" y="20"/>
                  </a:lnTo>
                  <a:lnTo>
                    <a:pt x="61" y="18"/>
                  </a:lnTo>
                  <a:lnTo>
                    <a:pt x="76" y="18"/>
                  </a:lnTo>
                  <a:lnTo>
                    <a:pt x="91" y="18"/>
                  </a:lnTo>
                  <a:lnTo>
                    <a:pt x="106" y="16"/>
                  </a:lnTo>
                  <a:lnTo>
                    <a:pt x="119" y="11"/>
                  </a:lnTo>
                  <a:lnTo>
                    <a:pt x="134" y="3"/>
                  </a:lnTo>
                  <a:lnTo>
                    <a:pt x="154" y="0"/>
                  </a:lnTo>
                  <a:lnTo>
                    <a:pt x="174" y="3"/>
                  </a:lnTo>
                  <a:lnTo>
                    <a:pt x="193" y="5"/>
                  </a:lnTo>
                  <a:lnTo>
                    <a:pt x="213" y="9"/>
                  </a:lnTo>
                  <a:lnTo>
                    <a:pt x="232" y="11"/>
                  </a:lnTo>
                  <a:lnTo>
                    <a:pt x="250" y="11"/>
                  </a:lnTo>
                  <a:lnTo>
                    <a:pt x="269" y="9"/>
                  </a:lnTo>
                  <a:lnTo>
                    <a:pt x="286" y="3"/>
                  </a:lnTo>
                  <a:lnTo>
                    <a:pt x="34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4" name="Freeform 54"/>
            <p:cNvSpPr>
              <a:spLocks/>
            </p:cNvSpPr>
            <p:nvPr/>
          </p:nvSpPr>
          <p:spPr bwMode="auto">
            <a:xfrm>
              <a:off x="2039" y="2371"/>
              <a:ext cx="92" cy="84"/>
            </a:xfrm>
            <a:custGeom>
              <a:avLst/>
              <a:gdLst>
                <a:gd name="T0" fmla="*/ 79 w 92"/>
                <a:gd name="T1" fmla="*/ 6 h 84"/>
                <a:gd name="T2" fmla="*/ 66 w 92"/>
                <a:gd name="T3" fmla="*/ 4 h 84"/>
                <a:gd name="T4" fmla="*/ 55 w 92"/>
                <a:gd name="T5" fmla="*/ 11 h 84"/>
                <a:gd name="T6" fmla="*/ 44 w 92"/>
                <a:gd name="T7" fmla="*/ 19 h 84"/>
                <a:gd name="T8" fmla="*/ 35 w 92"/>
                <a:gd name="T9" fmla="*/ 26 h 84"/>
                <a:gd name="T10" fmla="*/ 35 w 92"/>
                <a:gd name="T11" fmla="*/ 30 h 84"/>
                <a:gd name="T12" fmla="*/ 37 w 92"/>
                <a:gd name="T13" fmla="*/ 32 h 84"/>
                <a:gd name="T14" fmla="*/ 37 w 92"/>
                <a:gd name="T15" fmla="*/ 37 h 84"/>
                <a:gd name="T16" fmla="*/ 37 w 92"/>
                <a:gd name="T17" fmla="*/ 41 h 84"/>
                <a:gd name="T18" fmla="*/ 48 w 92"/>
                <a:gd name="T19" fmla="*/ 48 h 84"/>
                <a:gd name="T20" fmla="*/ 63 w 92"/>
                <a:gd name="T21" fmla="*/ 50 h 84"/>
                <a:gd name="T22" fmla="*/ 79 w 92"/>
                <a:gd name="T23" fmla="*/ 50 h 84"/>
                <a:gd name="T24" fmla="*/ 92 w 92"/>
                <a:gd name="T25" fmla="*/ 52 h 84"/>
                <a:gd name="T26" fmla="*/ 76 w 92"/>
                <a:gd name="T27" fmla="*/ 52 h 84"/>
                <a:gd name="T28" fmla="*/ 63 w 92"/>
                <a:gd name="T29" fmla="*/ 54 h 84"/>
                <a:gd name="T30" fmla="*/ 50 w 92"/>
                <a:gd name="T31" fmla="*/ 58 h 84"/>
                <a:gd name="T32" fmla="*/ 42 w 92"/>
                <a:gd name="T33" fmla="*/ 65 h 84"/>
                <a:gd name="T34" fmla="*/ 42 w 92"/>
                <a:gd name="T35" fmla="*/ 71 h 84"/>
                <a:gd name="T36" fmla="*/ 44 w 92"/>
                <a:gd name="T37" fmla="*/ 78 h 84"/>
                <a:gd name="T38" fmla="*/ 46 w 92"/>
                <a:gd name="T39" fmla="*/ 82 h 84"/>
                <a:gd name="T40" fmla="*/ 42 w 92"/>
                <a:gd name="T41" fmla="*/ 84 h 84"/>
                <a:gd name="T42" fmla="*/ 31 w 92"/>
                <a:gd name="T43" fmla="*/ 82 h 84"/>
                <a:gd name="T44" fmla="*/ 22 w 92"/>
                <a:gd name="T45" fmla="*/ 76 h 84"/>
                <a:gd name="T46" fmla="*/ 16 w 92"/>
                <a:gd name="T47" fmla="*/ 67 h 84"/>
                <a:gd name="T48" fmla="*/ 7 w 92"/>
                <a:gd name="T49" fmla="*/ 63 h 84"/>
                <a:gd name="T50" fmla="*/ 11 w 92"/>
                <a:gd name="T51" fmla="*/ 50 h 84"/>
                <a:gd name="T52" fmla="*/ 9 w 92"/>
                <a:gd name="T53" fmla="*/ 41 h 84"/>
                <a:gd name="T54" fmla="*/ 3 w 92"/>
                <a:gd name="T55" fmla="*/ 30 h 84"/>
                <a:gd name="T56" fmla="*/ 0 w 92"/>
                <a:gd name="T57" fmla="*/ 19 h 84"/>
                <a:gd name="T58" fmla="*/ 9 w 92"/>
                <a:gd name="T59" fmla="*/ 15 h 84"/>
                <a:gd name="T60" fmla="*/ 18 w 92"/>
                <a:gd name="T61" fmla="*/ 8 h 84"/>
                <a:gd name="T62" fmla="*/ 27 w 92"/>
                <a:gd name="T63" fmla="*/ 6 h 84"/>
                <a:gd name="T64" fmla="*/ 37 w 92"/>
                <a:gd name="T65" fmla="*/ 2 h 84"/>
                <a:gd name="T66" fmla="*/ 46 w 92"/>
                <a:gd name="T67" fmla="*/ 2 h 84"/>
                <a:gd name="T68" fmla="*/ 57 w 92"/>
                <a:gd name="T69" fmla="*/ 0 h 84"/>
                <a:gd name="T70" fmla="*/ 68 w 92"/>
                <a:gd name="T71" fmla="*/ 0 h 84"/>
                <a:gd name="T72" fmla="*/ 79 w 92"/>
                <a:gd name="T73" fmla="*/ 0 h 84"/>
                <a:gd name="T74" fmla="*/ 79 w 92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4">
                  <a:moveTo>
                    <a:pt x="79" y="6"/>
                  </a:moveTo>
                  <a:lnTo>
                    <a:pt x="66" y="4"/>
                  </a:lnTo>
                  <a:lnTo>
                    <a:pt x="55" y="11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48" y="48"/>
                  </a:lnTo>
                  <a:lnTo>
                    <a:pt x="63" y="50"/>
                  </a:lnTo>
                  <a:lnTo>
                    <a:pt x="79" y="50"/>
                  </a:lnTo>
                  <a:lnTo>
                    <a:pt x="92" y="52"/>
                  </a:lnTo>
                  <a:lnTo>
                    <a:pt x="76" y="52"/>
                  </a:lnTo>
                  <a:lnTo>
                    <a:pt x="63" y="54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42" y="71"/>
                  </a:lnTo>
                  <a:lnTo>
                    <a:pt x="44" y="78"/>
                  </a:lnTo>
                  <a:lnTo>
                    <a:pt x="46" y="82"/>
                  </a:lnTo>
                  <a:lnTo>
                    <a:pt x="42" y="84"/>
                  </a:lnTo>
                  <a:lnTo>
                    <a:pt x="31" y="82"/>
                  </a:lnTo>
                  <a:lnTo>
                    <a:pt x="22" y="76"/>
                  </a:lnTo>
                  <a:lnTo>
                    <a:pt x="16" y="67"/>
                  </a:lnTo>
                  <a:lnTo>
                    <a:pt x="7" y="63"/>
                  </a:lnTo>
                  <a:lnTo>
                    <a:pt x="11" y="50"/>
                  </a:lnTo>
                  <a:lnTo>
                    <a:pt x="9" y="41"/>
                  </a:lnTo>
                  <a:lnTo>
                    <a:pt x="3" y="30"/>
                  </a:lnTo>
                  <a:lnTo>
                    <a:pt x="0" y="19"/>
                  </a:lnTo>
                  <a:lnTo>
                    <a:pt x="9" y="15"/>
                  </a:lnTo>
                  <a:lnTo>
                    <a:pt x="18" y="8"/>
                  </a:lnTo>
                  <a:lnTo>
                    <a:pt x="27" y="6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7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5" name="Freeform 55"/>
            <p:cNvSpPr>
              <a:spLocks/>
            </p:cNvSpPr>
            <p:nvPr/>
          </p:nvSpPr>
          <p:spPr bwMode="auto">
            <a:xfrm>
              <a:off x="4320" y="2377"/>
              <a:ext cx="43" cy="98"/>
            </a:xfrm>
            <a:custGeom>
              <a:avLst/>
              <a:gdLst>
                <a:gd name="T0" fmla="*/ 41 w 43"/>
                <a:gd name="T1" fmla="*/ 63 h 98"/>
                <a:gd name="T2" fmla="*/ 43 w 43"/>
                <a:gd name="T3" fmla="*/ 72 h 98"/>
                <a:gd name="T4" fmla="*/ 43 w 43"/>
                <a:gd name="T5" fmla="*/ 81 h 98"/>
                <a:gd name="T6" fmla="*/ 41 w 43"/>
                <a:gd name="T7" fmla="*/ 89 h 98"/>
                <a:gd name="T8" fmla="*/ 35 w 43"/>
                <a:gd name="T9" fmla="*/ 98 h 98"/>
                <a:gd name="T10" fmla="*/ 17 w 43"/>
                <a:gd name="T11" fmla="*/ 89 h 98"/>
                <a:gd name="T12" fmla="*/ 9 w 43"/>
                <a:gd name="T13" fmla="*/ 74 h 98"/>
                <a:gd name="T14" fmla="*/ 2 w 43"/>
                <a:gd name="T15" fmla="*/ 57 h 98"/>
                <a:gd name="T16" fmla="*/ 0 w 43"/>
                <a:gd name="T17" fmla="*/ 39 h 98"/>
                <a:gd name="T18" fmla="*/ 0 w 43"/>
                <a:gd name="T19" fmla="*/ 28 h 98"/>
                <a:gd name="T20" fmla="*/ 4 w 43"/>
                <a:gd name="T21" fmla="*/ 18 h 98"/>
                <a:gd name="T22" fmla="*/ 11 w 43"/>
                <a:gd name="T23" fmla="*/ 9 h 98"/>
                <a:gd name="T24" fmla="*/ 20 w 43"/>
                <a:gd name="T25" fmla="*/ 0 h 98"/>
                <a:gd name="T26" fmla="*/ 41 w 43"/>
                <a:gd name="T27" fmla="*/ 9 h 98"/>
                <a:gd name="T28" fmla="*/ 41 w 43"/>
                <a:gd name="T29" fmla="*/ 24 h 98"/>
                <a:gd name="T30" fmla="*/ 37 w 43"/>
                <a:gd name="T31" fmla="*/ 44 h 98"/>
                <a:gd name="T32" fmla="*/ 41 w 43"/>
                <a:gd name="T33" fmla="*/ 6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8">
                  <a:moveTo>
                    <a:pt x="41" y="63"/>
                  </a:moveTo>
                  <a:lnTo>
                    <a:pt x="43" y="72"/>
                  </a:lnTo>
                  <a:lnTo>
                    <a:pt x="43" y="81"/>
                  </a:lnTo>
                  <a:lnTo>
                    <a:pt x="41" y="89"/>
                  </a:lnTo>
                  <a:lnTo>
                    <a:pt x="35" y="98"/>
                  </a:lnTo>
                  <a:lnTo>
                    <a:pt x="17" y="89"/>
                  </a:lnTo>
                  <a:lnTo>
                    <a:pt x="9" y="74"/>
                  </a:lnTo>
                  <a:lnTo>
                    <a:pt x="2" y="57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1" y="9"/>
                  </a:lnTo>
                  <a:lnTo>
                    <a:pt x="20" y="0"/>
                  </a:lnTo>
                  <a:lnTo>
                    <a:pt x="41" y="9"/>
                  </a:lnTo>
                  <a:lnTo>
                    <a:pt x="41" y="24"/>
                  </a:lnTo>
                  <a:lnTo>
                    <a:pt x="37" y="44"/>
                  </a:lnTo>
                  <a:lnTo>
                    <a:pt x="4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6" name="Freeform 56"/>
            <p:cNvSpPr>
              <a:spLocks/>
            </p:cNvSpPr>
            <p:nvPr/>
          </p:nvSpPr>
          <p:spPr bwMode="auto">
            <a:xfrm>
              <a:off x="4168" y="2397"/>
              <a:ext cx="50" cy="71"/>
            </a:xfrm>
            <a:custGeom>
              <a:avLst/>
              <a:gdLst>
                <a:gd name="T0" fmla="*/ 50 w 50"/>
                <a:gd name="T1" fmla="*/ 71 h 71"/>
                <a:gd name="T2" fmla="*/ 33 w 50"/>
                <a:gd name="T3" fmla="*/ 65 h 71"/>
                <a:gd name="T4" fmla="*/ 17 w 50"/>
                <a:gd name="T5" fmla="*/ 56 h 71"/>
                <a:gd name="T6" fmla="*/ 6 w 50"/>
                <a:gd name="T7" fmla="*/ 48 h 71"/>
                <a:gd name="T8" fmla="*/ 0 w 50"/>
                <a:gd name="T9" fmla="*/ 32 h 71"/>
                <a:gd name="T10" fmla="*/ 2 w 50"/>
                <a:gd name="T11" fmla="*/ 24 h 71"/>
                <a:gd name="T12" fmla="*/ 6 w 50"/>
                <a:gd name="T13" fmla="*/ 13 h 71"/>
                <a:gd name="T14" fmla="*/ 13 w 50"/>
                <a:gd name="T15" fmla="*/ 6 h 71"/>
                <a:gd name="T16" fmla="*/ 22 w 50"/>
                <a:gd name="T17" fmla="*/ 0 h 71"/>
                <a:gd name="T18" fmla="*/ 39 w 50"/>
                <a:gd name="T19" fmla="*/ 13 h 71"/>
                <a:gd name="T20" fmla="*/ 39 w 50"/>
                <a:gd name="T21" fmla="*/ 32 h 71"/>
                <a:gd name="T22" fmla="*/ 39 w 50"/>
                <a:gd name="T23" fmla="*/ 52 h 71"/>
                <a:gd name="T24" fmla="*/ 50 w 50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lnTo>
                    <a:pt x="33" y="65"/>
                  </a:lnTo>
                  <a:lnTo>
                    <a:pt x="17" y="56"/>
                  </a:lnTo>
                  <a:lnTo>
                    <a:pt x="6" y="4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22" y="0"/>
                  </a:lnTo>
                  <a:lnTo>
                    <a:pt x="39" y="13"/>
                  </a:lnTo>
                  <a:lnTo>
                    <a:pt x="39" y="32"/>
                  </a:lnTo>
                  <a:lnTo>
                    <a:pt x="39" y="52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7" name="Freeform 57"/>
            <p:cNvSpPr>
              <a:spLocks/>
            </p:cNvSpPr>
            <p:nvPr/>
          </p:nvSpPr>
          <p:spPr bwMode="auto">
            <a:xfrm>
              <a:off x="1946" y="2408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9 w 63"/>
                <a:gd name="T3" fmla="*/ 58 h 65"/>
                <a:gd name="T4" fmla="*/ 26 w 63"/>
                <a:gd name="T5" fmla="*/ 43 h 65"/>
                <a:gd name="T6" fmla="*/ 15 w 63"/>
                <a:gd name="T7" fmla="*/ 24 h 65"/>
                <a:gd name="T8" fmla="*/ 0 w 63"/>
                <a:gd name="T9" fmla="*/ 8 h 65"/>
                <a:gd name="T10" fmla="*/ 4 w 63"/>
                <a:gd name="T11" fmla="*/ 0 h 65"/>
                <a:gd name="T12" fmla="*/ 26 w 63"/>
                <a:gd name="T13" fmla="*/ 8 h 65"/>
                <a:gd name="T14" fmla="*/ 39 w 63"/>
                <a:gd name="T15" fmla="*/ 26 h 65"/>
                <a:gd name="T16" fmla="*/ 50 w 63"/>
                <a:gd name="T17" fmla="*/ 45 h 65"/>
                <a:gd name="T18" fmla="*/ 63 w 63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63" y="65"/>
                  </a:moveTo>
                  <a:lnTo>
                    <a:pt x="39" y="58"/>
                  </a:lnTo>
                  <a:lnTo>
                    <a:pt x="26" y="43"/>
                  </a:lnTo>
                  <a:lnTo>
                    <a:pt x="15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26" y="8"/>
                  </a:lnTo>
                  <a:lnTo>
                    <a:pt x="39" y="26"/>
                  </a:lnTo>
                  <a:lnTo>
                    <a:pt x="50" y="45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8" name="Freeform 58"/>
            <p:cNvSpPr>
              <a:spLocks/>
            </p:cNvSpPr>
            <p:nvPr/>
          </p:nvSpPr>
          <p:spPr bwMode="auto">
            <a:xfrm>
              <a:off x="1807" y="2410"/>
              <a:ext cx="57" cy="17"/>
            </a:xfrm>
            <a:custGeom>
              <a:avLst/>
              <a:gdLst>
                <a:gd name="T0" fmla="*/ 57 w 57"/>
                <a:gd name="T1" fmla="*/ 2 h 17"/>
                <a:gd name="T2" fmla="*/ 43 w 57"/>
                <a:gd name="T3" fmla="*/ 6 h 17"/>
                <a:gd name="T4" fmla="*/ 28 w 57"/>
                <a:gd name="T5" fmla="*/ 13 h 17"/>
                <a:gd name="T6" fmla="*/ 13 w 57"/>
                <a:gd name="T7" fmla="*/ 17 h 17"/>
                <a:gd name="T8" fmla="*/ 0 w 57"/>
                <a:gd name="T9" fmla="*/ 13 h 17"/>
                <a:gd name="T10" fmla="*/ 7 w 57"/>
                <a:gd name="T11" fmla="*/ 2 h 17"/>
                <a:gd name="T12" fmla="*/ 22 w 57"/>
                <a:gd name="T13" fmla="*/ 0 h 17"/>
                <a:gd name="T14" fmla="*/ 39 w 57"/>
                <a:gd name="T15" fmla="*/ 4 h 17"/>
                <a:gd name="T16" fmla="*/ 57 w 57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7">
                  <a:moveTo>
                    <a:pt x="57" y="2"/>
                  </a:moveTo>
                  <a:lnTo>
                    <a:pt x="43" y="6"/>
                  </a:lnTo>
                  <a:lnTo>
                    <a:pt x="28" y="13"/>
                  </a:lnTo>
                  <a:lnTo>
                    <a:pt x="13" y="17"/>
                  </a:lnTo>
                  <a:lnTo>
                    <a:pt x="0" y="13"/>
                  </a:lnTo>
                  <a:lnTo>
                    <a:pt x="7" y="2"/>
                  </a:lnTo>
                  <a:lnTo>
                    <a:pt x="22" y="0"/>
                  </a:lnTo>
                  <a:lnTo>
                    <a:pt x="39" y="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9" name="Freeform 59"/>
            <p:cNvSpPr>
              <a:spLocks/>
            </p:cNvSpPr>
            <p:nvPr/>
          </p:nvSpPr>
          <p:spPr bwMode="auto">
            <a:xfrm>
              <a:off x="1890" y="2410"/>
              <a:ext cx="43" cy="91"/>
            </a:xfrm>
            <a:custGeom>
              <a:avLst/>
              <a:gdLst>
                <a:gd name="T0" fmla="*/ 15 w 43"/>
                <a:gd name="T1" fmla="*/ 2 h 91"/>
                <a:gd name="T2" fmla="*/ 23 w 43"/>
                <a:gd name="T3" fmla="*/ 24 h 91"/>
                <a:gd name="T4" fmla="*/ 30 w 43"/>
                <a:gd name="T5" fmla="*/ 45 h 91"/>
                <a:gd name="T6" fmla="*/ 37 w 43"/>
                <a:gd name="T7" fmla="*/ 69 h 91"/>
                <a:gd name="T8" fmla="*/ 43 w 43"/>
                <a:gd name="T9" fmla="*/ 91 h 91"/>
                <a:gd name="T10" fmla="*/ 23 w 43"/>
                <a:gd name="T11" fmla="*/ 71 h 91"/>
                <a:gd name="T12" fmla="*/ 8 w 43"/>
                <a:gd name="T13" fmla="*/ 48 h 91"/>
                <a:gd name="T14" fmla="*/ 2 w 43"/>
                <a:gd name="T15" fmla="*/ 24 h 91"/>
                <a:gd name="T16" fmla="*/ 0 w 43"/>
                <a:gd name="T17" fmla="*/ 0 h 91"/>
                <a:gd name="T18" fmla="*/ 4 w 43"/>
                <a:gd name="T19" fmla="*/ 0 h 91"/>
                <a:gd name="T20" fmla="*/ 8 w 43"/>
                <a:gd name="T21" fmla="*/ 2 h 91"/>
                <a:gd name="T22" fmla="*/ 10 w 43"/>
                <a:gd name="T23" fmla="*/ 4 h 91"/>
                <a:gd name="T24" fmla="*/ 15 w 43"/>
                <a:gd name="T2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1">
                  <a:moveTo>
                    <a:pt x="15" y="2"/>
                  </a:moveTo>
                  <a:lnTo>
                    <a:pt x="23" y="24"/>
                  </a:lnTo>
                  <a:lnTo>
                    <a:pt x="30" y="45"/>
                  </a:lnTo>
                  <a:lnTo>
                    <a:pt x="37" y="69"/>
                  </a:lnTo>
                  <a:lnTo>
                    <a:pt x="43" y="91"/>
                  </a:lnTo>
                  <a:lnTo>
                    <a:pt x="23" y="71"/>
                  </a:lnTo>
                  <a:lnTo>
                    <a:pt x="8" y="48"/>
                  </a:lnTo>
                  <a:lnTo>
                    <a:pt x="2" y="2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0" name="Freeform 60"/>
            <p:cNvSpPr>
              <a:spLocks/>
            </p:cNvSpPr>
            <p:nvPr/>
          </p:nvSpPr>
          <p:spPr bwMode="auto">
            <a:xfrm>
              <a:off x="1711" y="2425"/>
              <a:ext cx="53" cy="89"/>
            </a:xfrm>
            <a:custGeom>
              <a:avLst/>
              <a:gdLst>
                <a:gd name="T0" fmla="*/ 53 w 53"/>
                <a:gd name="T1" fmla="*/ 2 h 89"/>
                <a:gd name="T2" fmla="*/ 44 w 53"/>
                <a:gd name="T3" fmla="*/ 17 h 89"/>
                <a:gd name="T4" fmla="*/ 29 w 53"/>
                <a:gd name="T5" fmla="*/ 33 h 89"/>
                <a:gd name="T6" fmla="*/ 22 w 53"/>
                <a:gd name="T7" fmla="*/ 50 h 89"/>
                <a:gd name="T8" fmla="*/ 31 w 53"/>
                <a:gd name="T9" fmla="*/ 69 h 89"/>
                <a:gd name="T10" fmla="*/ 33 w 53"/>
                <a:gd name="T11" fmla="*/ 72 h 89"/>
                <a:gd name="T12" fmla="*/ 40 w 53"/>
                <a:gd name="T13" fmla="*/ 76 h 89"/>
                <a:gd name="T14" fmla="*/ 42 w 53"/>
                <a:gd name="T15" fmla="*/ 78 h 89"/>
                <a:gd name="T16" fmla="*/ 42 w 53"/>
                <a:gd name="T17" fmla="*/ 85 h 89"/>
                <a:gd name="T18" fmla="*/ 37 w 53"/>
                <a:gd name="T19" fmla="*/ 85 h 89"/>
                <a:gd name="T20" fmla="*/ 35 w 53"/>
                <a:gd name="T21" fmla="*/ 85 h 89"/>
                <a:gd name="T22" fmla="*/ 33 w 53"/>
                <a:gd name="T23" fmla="*/ 87 h 89"/>
                <a:gd name="T24" fmla="*/ 31 w 53"/>
                <a:gd name="T25" fmla="*/ 89 h 89"/>
                <a:gd name="T26" fmla="*/ 22 w 53"/>
                <a:gd name="T27" fmla="*/ 87 h 89"/>
                <a:gd name="T28" fmla="*/ 11 w 53"/>
                <a:gd name="T29" fmla="*/ 80 h 89"/>
                <a:gd name="T30" fmla="*/ 3 w 53"/>
                <a:gd name="T31" fmla="*/ 72 h 89"/>
                <a:gd name="T32" fmla="*/ 0 w 53"/>
                <a:gd name="T33" fmla="*/ 59 h 89"/>
                <a:gd name="T34" fmla="*/ 5 w 53"/>
                <a:gd name="T35" fmla="*/ 39 h 89"/>
                <a:gd name="T36" fmla="*/ 11 w 53"/>
                <a:gd name="T37" fmla="*/ 17 h 89"/>
                <a:gd name="T38" fmla="*/ 24 w 53"/>
                <a:gd name="T39" fmla="*/ 0 h 89"/>
                <a:gd name="T40" fmla="*/ 53 w 53"/>
                <a:gd name="T4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9">
                  <a:moveTo>
                    <a:pt x="53" y="2"/>
                  </a:moveTo>
                  <a:lnTo>
                    <a:pt x="44" y="17"/>
                  </a:lnTo>
                  <a:lnTo>
                    <a:pt x="29" y="33"/>
                  </a:lnTo>
                  <a:lnTo>
                    <a:pt x="22" y="50"/>
                  </a:lnTo>
                  <a:lnTo>
                    <a:pt x="31" y="69"/>
                  </a:lnTo>
                  <a:lnTo>
                    <a:pt x="33" y="72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3" y="87"/>
                  </a:lnTo>
                  <a:lnTo>
                    <a:pt x="31" y="89"/>
                  </a:lnTo>
                  <a:lnTo>
                    <a:pt x="22" y="87"/>
                  </a:lnTo>
                  <a:lnTo>
                    <a:pt x="11" y="80"/>
                  </a:lnTo>
                  <a:lnTo>
                    <a:pt x="3" y="72"/>
                  </a:lnTo>
                  <a:lnTo>
                    <a:pt x="0" y="59"/>
                  </a:lnTo>
                  <a:lnTo>
                    <a:pt x="5" y="39"/>
                  </a:lnTo>
                  <a:lnTo>
                    <a:pt x="11" y="17"/>
                  </a:lnTo>
                  <a:lnTo>
                    <a:pt x="24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1" name="Freeform 61"/>
            <p:cNvSpPr>
              <a:spLocks/>
            </p:cNvSpPr>
            <p:nvPr/>
          </p:nvSpPr>
          <p:spPr bwMode="auto">
            <a:xfrm>
              <a:off x="3992" y="2434"/>
              <a:ext cx="100" cy="54"/>
            </a:xfrm>
            <a:custGeom>
              <a:avLst/>
              <a:gdLst>
                <a:gd name="T0" fmla="*/ 100 w 100"/>
                <a:gd name="T1" fmla="*/ 47 h 54"/>
                <a:gd name="T2" fmla="*/ 89 w 100"/>
                <a:gd name="T3" fmla="*/ 45 h 54"/>
                <a:gd name="T4" fmla="*/ 76 w 100"/>
                <a:gd name="T5" fmla="*/ 43 h 54"/>
                <a:gd name="T6" fmla="*/ 65 w 100"/>
                <a:gd name="T7" fmla="*/ 39 h 54"/>
                <a:gd name="T8" fmla="*/ 54 w 100"/>
                <a:gd name="T9" fmla="*/ 37 h 54"/>
                <a:gd name="T10" fmla="*/ 43 w 100"/>
                <a:gd name="T11" fmla="*/ 37 h 54"/>
                <a:gd name="T12" fmla="*/ 33 w 100"/>
                <a:gd name="T13" fmla="*/ 39 h 54"/>
                <a:gd name="T14" fmla="*/ 24 w 100"/>
                <a:gd name="T15" fmla="*/ 45 h 54"/>
                <a:gd name="T16" fmla="*/ 15 w 100"/>
                <a:gd name="T17" fmla="*/ 54 h 54"/>
                <a:gd name="T18" fmla="*/ 11 w 100"/>
                <a:gd name="T19" fmla="*/ 43 h 54"/>
                <a:gd name="T20" fmla="*/ 4 w 100"/>
                <a:gd name="T21" fmla="*/ 32 h 54"/>
                <a:gd name="T22" fmla="*/ 0 w 100"/>
                <a:gd name="T23" fmla="*/ 21 h 54"/>
                <a:gd name="T24" fmla="*/ 4 w 100"/>
                <a:gd name="T25" fmla="*/ 8 h 54"/>
                <a:gd name="T26" fmla="*/ 17 w 100"/>
                <a:gd name="T27" fmla="*/ 2 h 54"/>
                <a:gd name="T28" fmla="*/ 33 w 100"/>
                <a:gd name="T29" fmla="*/ 0 h 54"/>
                <a:gd name="T30" fmla="*/ 46 w 100"/>
                <a:gd name="T31" fmla="*/ 2 h 54"/>
                <a:gd name="T32" fmla="*/ 59 w 100"/>
                <a:gd name="T33" fmla="*/ 8 h 54"/>
                <a:gd name="T34" fmla="*/ 72 w 100"/>
                <a:gd name="T35" fmla="*/ 17 h 54"/>
                <a:gd name="T36" fmla="*/ 83 w 100"/>
                <a:gd name="T37" fmla="*/ 26 h 54"/>
                <a:gd name="T38" fmla="*/ 91 w 100"/>
                <a:gd name="T39" fmla="*/ 37 h 54"/>
                <a:gd name="T40" fmla="*/ 100 w 100"/>
                <a:gd name="T4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54">
                  <a:moveTo>
                    <a:pt x="100" y="47"/>
                  </a:moveTo>
                  <a:lnTo>
                    <a:pt x="89" y="45"/>
                  </a:lnTo>
                  <a:lnTo>
                    <a:pt x="76" y="43"/>
                  </a:lnTo>
                  <a:lnTo>
                    <a:pt x="65" y="39"/>
                  </a:lnTo>
                  <a:lnTo>
                    <a:pt x="54" y="37"/>
                  </a:lnTo>
                  <a:lnTo>
                    <a:pt x="43" y="37"/>
                  </a:lnTo>
                  <a:lnTo>
                    <a:pt x="33" y="39"/>
                  </a:lnTo>
                  <a:lnTo>
                    <a:pt x="24" y="45"/>
                  </a:lnTo>
                  <a:lnTo>
                    <a:pt x="15" y="54"/>
                  </a:lnTo>
                  <a:lnTo>
                    <a:pt x="11" y="43"/>
                  </a:lnTo>
                  <a:lnTo>
                    <a:pt x="4" y="32"/>
                  </a:lnTo>
                  <a:lnTo>
                    <a:pt x="0" y="21"/>
                  </a:lnTo>
                  <a:lnTo>
                    <a:pt x="4" y="8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9" y="8"/>
                  </a:lnTo>
                  <a:lnTo>
                    <a:pt x="72" y="17"/>
                  </a:lnTo>
                  <a:lnTo>
                    <a:pt x="83" y="26"/>
                  </a:lnTo>
                  <a:lnTo>
                    <a:pt x="91" y="37"/>
                  </a:lnTo>
                  <a:lnTo>
                    <a:pt x="10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2" name="Freeform 62"/>
            <p:cNvSpPr>
              <a:spLocks/>
            </p:cNvSpPr>
            <p:nvPr/>
          </p:nvSpPr>
          <p:spPr bwMode="auto">
            <a:xfrm>
              <a:off x="1590" y="2436"/>
              <a:ext cx="69" cy="106"/>
            </a:xfrm>
            <a:custGeom>
              <a:avLst/>
              <a:gdLst>
                <a:gd name="T0" fmla="*/ 28 w 69"/>
                <a:gd name="T1" fmla="*/ 32 h 106"/>
                <a:gd name="T2" fmla="*/ 39 w 69"/>
                <a:gd name="T3" fmla="*/ 48 h 106"/>
                <a:gd name="T4" fmla="*/ 52 w 69"/>
                <a:gd name="T5" fmla="*/ 61 h 106"/>
                <a:gd name="T6" fmla="*/ 65 w 69"/>
                <a:gd name="T7" fmla="*/ 74 h 106"/>
                <a:gd name="T8" fmla="*/ 69 w 69"/>
                <a:gd name="T9" fmla="*/ 89 h 106"/>
                <a:gd name="T10" fmla="*/ 59 w 69"/>
                <a:gd name="T11" fmla="*/ 95 h 106"/>
                <a:gd name="T12" fmla="*/ 45 w 69"/>
                <a:gd name="T13" fmla="*/ 102 h 106"/>
                <a:gd name="T14" fmla="*/ 30 w 69"/>
                <a:gd name="T15" fmla="*/ 106 h 106"/>
                <a:gd name="T16" fmla="*/ 13 w 69"/>
                <a:gd name="T17" fmla="*/ 106 h 106"/>
                <a:gd name="T18" fmla="*/ 17 w 69"/>
                <a:gd name="T19" fmla="*/ 93 h 106"/>
                <a:gd name="T20" fmla="*/ 24 w 69"/>
                <a:gd name="T21" fmla="*/ 82 h 106"/>
                <a:gd name="T22" fmla="*/ 32 w 69"/>
                <a:gd name="T23" fmla="*/ 72 h 106"/>
                <a:gd name="T24" fmla="*/ 45 w 69"/>
                <a:gd name="T25" fmla="*/ 65 h 106"/>
                <a:gd name="T26" fmla="*/ 28 w 69"/>
                <a:gd name="T27" fmla="*/ 56 h 106"/>
                <a:gd name="T28" fmla="*/ 11 w 69"/>
                <a:gd name="T29" fmla="*/ 52 h 106"/>
                <a:gd name="T30" fmla="*/ 0 w 69"/>
                <a:gd name="T31" fmla="*/ 43 h 106"/>
                <a:gd name="T32" fmla="*/ 6 w 69"/>
                <a:gd name="T33" fmla="*/ 26 h 106"/>
                <a:gd name="T34" fmla="*/ 13 w 69"/>
                <a:gd name="T35" fmla="*/ 15 h 106"/>
                <a:gd name="T36" fmla="*/ 24 w 69"/>
                <a:gd name="T37" fmla="*/ 9 h 106"/>
                <a:gd name="T38" fmla="*/ 37 w 69"/>
                <a:gd name="T39" fmla="*/ 4 h 106"/>
                <a:gd name="T40" fmla="*/ 48 w 69"/>
                <a:gd name="T41" fmla="*/ 0 h 106"/>
                <a:gd name="T42" fmla="*/ 69 w 69"/>
                <a:gd name="T43" fmla="*/ 4 h 106"/>
                <a:gd name="T44" fmla="*/ 28 w 69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6">
                  <a:moveTo>
                    <a:pt x="28" y="32"/>
                  </a:moveTo>
                  <a:lnTo>
                    <a:pt x="39" y="48"/>
                  </a:lnTo>
                  <a:lnTo>
                    <a:pt x="52" y="61"/>
                  </a:lnTo>
                  <a:lnTo>
                    <a:pt x="65" y="74"/>
                  </a:lnTo>
                  <a:lnTo>
                    <a:pt x="69" y="89"/>
                  </a:lnTo>
                  <a:lnTo>
                    <a:pt x="59" y="95"/>
                  </a:lnTo>
                  <a:lnTo>
                    <a:pt x="45" y="102"/>
                  </a:lnTo>
                  <a:lnTo>
                    <a:pt x="30" y="106"/>
                  </a:lnTo>
                  <a:lnTo>
                    <a:pt x="13" y="106"/>
                  </a:lnTo>
                  <a:lnTo>
                    <a:pt x="17" y="93"/>
                  </a:lnTo>
                  <a:lnTo>
                    <a:pt x="24" y="82"/>
                  </a:lnTo>
                  <a:lnTo>
                    <a:pt x="32" y="72"/>
                  </a:lnTo>
                  <a:lnTo>
                    <a:pt x="45" y="65"/>
                  </a:lnTo>
                  <a:lnTo>
                    <a:pt x="28" y="56"/>
                  </a:lnTo>
                  <a:lnTo>
                    <a:pt x="11" y="52"/>
                  </a:lnTo>
                  <a:lnTo>
                    <a:pt x="0" y="43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4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9" y="4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3" name="Freeform 63"/>
            <p:cNvSpPr>
              <a:spLocks/>
            </p:cNvSpPr>
            <p:nvPr/>
          </p:nvSpPr>
          <p:spPr bwMode="auto">
            <a:xfrm>
              <a:off x="1803" y="2445"/>
              <a:ext cx="65" cy="56"/>
            </a:xfrm>
            <a:custGeom>
              <a:avLst/>
              <a:gdLst>
                <a:gd name="T0" fmla="*/ 65 w 65"/>
                <a:gd name="T1" fmla="*/ 13 h 56"/>
                <a:gd name="T2" fmla="*/ 47 w 65"/>
                <a:gd name="T3" fmla="*/ 19 h 56"/>
                <a:gd name="T4" fmla="*/ 30 w 65"/>
                <a:gd name="T5" fmla="*/ 23 h 56"/>
                <a:gd name="T6" fmla="*/ 19 w 65"/>
                <a:gd name="T7" fmla="*/ 34 h 56"/>
                <a:gd name="T8" fmla="*/ 26 w 65"/>
                <a:gd name="T9" fmla="*/ 52 h 56"/>
                <a:gd name="T10" fmla="*/ 24 w 65"/>
                <a:gd name="T11" fmla="*/ 54 h 56"/>
                <a:gd name="T12" fmla="*/ 21 w 65"/>
                <a:gd name="T13" fmla="*/ 56 h 56"/>
                <a:gd name="T14" fmla="*/ 17 w 65"/>
                <a:gd name="T15" fmla="*/ 56 h 56"/>
                <a:gd name="T16" fmla="*/ 15 w 65"/>
                <a:gd name="T17" fmla="*/ 56 h 56"/>
                <a:gd name="T18" fmla="*/ 0 w 65"/>
                <a:gd name="T19" fmla="*/ 0 h 56"/>
                <a:gd name="T20" fmla="*/ 8 w 65"/>
                <a:gd name="T21" fmla="*/ 2 h 56"/>
                <a:gd name="T22" fmla="*/ 15 w 65"/>
                <a:gd name="T23" fmla="*/ 6 h 56"/>
                <a:gd name="T24" fmla="*/ 24 w 65"/>
                <a:gd name="T25" fmla="*/ 8 h 56"/>
                <a:gd name="T26" fmla="*/ 30 w 65"/>
                <a:gd name="T27" fmla="*/ 10 h 56"/>
                <a:gd name="T28" fmla="*/ 39 w 65"/>
                <a:gd name="T29" fmla="*/ 13 h 56"/>
                <a:gd name="T30" fmla="*/ 47 w 65"/>
                <a:gd name="T31" fmla="*/ 15 h 56"/>
                <a:gd name="T32" fmla="*/ 56 w 65"/>
                <a:gd name="T33" fmla="*/ 15 h 56"/>
                <a:gd name="T34" fmla="*/ 65 w 65"/>
                <a:gd name="T35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56">
                  <a:moveTo>
                    <a:pt x="65" y="13"/>
                  </a:moveTo>
                  <a:lnTo>
                    <a:pt x="47" y="19"/>
                  </a:lnTo>
                  <a:lnTo>
                    <a:pt x="30" y="23"/>
                  </a:lnTo>
                  <a:lnTo>
                    <a:pt x="19" y="34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47" y="15"/>
                  </a:lnTo>
                  <a:lnTo>
                    <a:pt x="56" y="15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4" name="Freeform 64"/>
            <p:cNvSpPr>
              <a:spLocks/>
            </p:cNvSpPr>
            <p:nvPr/>
          </p:nvSpPr>
          <p:spPr bwMode="auto">
            <a:xfrm>
              <a:off x="2066" y="2468"/>
              <a:ext cx="60" cy="16"/>
            </a:xfrm>
            <a:custGeom>
              <a:avLst/>
              <a:gdLst>
                <a:gd name="T0" fmla="*/ 60 w 60"/>
                <a:gd name="T1" fmla="*/ 5 h 16"/>
                <a:gd name="T2" fmla="*/ 47 w 60"/>
                <a:gd name="T3" fmla="*/ 9 h 16"/>
                <a:gd name="T4" fmla="*/ 30 w 60"/>
                <a:gd name="T5" fmla="*/ 11 h 16"/>
                <a:gd name="T6" fmla="*/ 15 w 60"/>
                <a:gd name="T7" fmla="*/ 13 h 16"/>
                <a:gd name="T8" fmla="*/ 0 w 60"/>
                <a:gd name="T9" fmla="*/ 16 h 16"/>
                <a:gd name="T10" fmla="*/ 0 w 60"/>
                <a:gd name="T11" fmla="*/ 0 h 16"/>
                <a:gd name="T12" fmla="*/ 60 w 6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60" y="5"/>
                  </a:moveTo>
                  <a:lnTo>
                    <a:pt x="47" y="9"/>
                  </a:lnTo>
                  <a:lnTo>
                    <a:pt x="30" y="11"/>
                  </a:lnTo>
                  <a:lnTo>
                    <a:pt x="15" y="1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5" name="Freeform 65"/>
            <p:cNvSpPr>
              <a:spLocks/>
            </p:cNvSpPr>
            <p:nvPr/>
          </p:nvSpPr>
          <p:spPr bwMode="auto">
            <a:xfrm>
              <a:off x="3790" y="2475"/>
              <a:ext cx="74" cy="46"/>
            </a:xfrm>
            <a:custGeom>
              <a:avLst/>
              <a:gdLst>
                <a:gd name="T0" fmla="*/ 74 w 74"/>
                <a:gd name="T1" fmla="*/ 26 h 46"/>
                <a:gd name="T2" fmla="*/ 70 w 74"/>
                <a:gd name="T3" fmla="*/ 24 h 46"/>
                <a:gd name="T4" fmla="*/ 65 w 74"/>
                <a:gd name="T5" fmla="*/ 22 h 46"/>
                <a:gd name="T6" fmla="*/ 61 w 74"/>
                <a:gd name="T7" fmla="*/ 22 h 46"/>
                <a:gd name="T8" fmla="*/ 57 w 74"/>
                <a:gd name="T9" fmla="*/ 22 h 46"/>
                <a:gd name="T10" fmla="*/ 54 w 74"/>
                <a:gd name="T11" fmla="*/ 28 h 46"/>
                <a:gd name="T12" fmla="*/ 50 w 74"/>
                <a:gd name="T13" fmla="*/ 35 h 46"/>
                <a:gd name="T14" fmla="*/ 43 w 74"/>
                <a:gd name="T15" fmla="*/ 41 h 46"/>
                <a:gd name="T16" fmla="*/ 37 w 74"/>
                <a:gd name="T17" fmla="*/ 46 h 46"/>
                <a:gd name="T18" fmla="*/ 30 w 74"/>
                <a:gd name="T19" fmla="*/ 37 h 46"/>
                <a:gd name="T20" fmla="*/ 22 w 74"/>
                <a:gd name="T21" fmla="*/ 26 h 46"/>
                <a:gd name="T22" fmla="*/ 13 w 74"/>
                <a:gd name="T23" fmla="*/ 15 h 46"/>
                <a:gd name="T24" fmla="*/ 0 w 74"/>
                <a:gd name="T25" fmla="*/ 9 h 46"/>
                <a:gd name="T26" fmla="*/ 11 w 74"/>
                <a:gd name="T27" fmla="*/ 6 h 46"/>
                <a:gd name="T28" fmla="*/ 22 w 74"/>
                <a:gd name="T29" fmla="*/ 4 h 46"/>
                <a:gd name="T30" fmla="*/ 35 w 74"/>
                <a:gd name="T31" fmla="*/ 2 h 46"/>
                <a:gd name="T32" fmla="*/ 48 w 74"/>
                <a:gd name="T33" fmla="*/ 0 h 46"/>
                <a:gd name="T34" fmla="*/ 59 w 74"/>
                <a:gd name="T35" fmla="*/ 0 h 46"/>
                <a:gd name="T36" fmla="*/ 67 w 74"/>
                <a:gd name="T37" fmla="*/ 4 h 46"/>
                <a:gd name="T38" fmla="*/ 72 w 74"/>
                <a:gd name="T39" fmla="*/ 13 h 46"/>
                <a:gd name="T40" fmla="*/ 74 w 74"/>
                <a:gd name="T4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46">
                  <a:moveTo>
                    <a:pt x="74" y="26"/>
                  </a:moveTo>
                  <a:lnTo>
                    <a:pt x="70" y="24"/>
                  </a:lnTo>
                  <a:lnTo>
                    <a:pt x="65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8"/>
                  </a:lnTo>
                  <a:lnTo>
                    <a:pt x="50" y="35"/>
                  </a:lnTo>
                  <a:lnTo>
                    <a:pt x="43" y="41"/>
                  </a:lnTo>
                  <a:lnTo>
                    <a:pt x="37" y="46"/>
                  </a:lnTo>
                  <a:lnTo>
                    <a:pt x="30" y="37"/>
                  </a:lnTo>
                  <a:lnTo>
                    <a:pt x="22" y="26"/>
                  </a:lnTo>
                  <a:lnTo>
                    <a:pt x="13" y="15"/>
                  </a:lnTo>
                  <a:lnTo>
                    <a:pt x="0" y="9"/>
                  </a:lnTo>
                  <a:lnTo>
                    <a:pt x="11" y="6"/>
                  </a:lnTo>
                  <a:lnTo>
                    <a:pt x="22" y="4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72" y="13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6" name="Freeform 66"/>
            <p:cNvSpPr>
              <a:spLocks/>
            </p:cNvSpPr>
            <p:nvPr/>
          </p:nvSpPr>
          <p:spPr bwMode="auto">
            <a:xfrm>
              <a:off x="3825" y="2488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0 h 13"/>
                <a:gd name="T4" fmla="*/ 6 w 11"/>
                <a:gd name="T5" fmla="*/ 13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7" name="Freeform 67"/>
            <p:cNvSpPr>
              <a:spLocks/>
            </p:cNvSpPr>
            <p:nvPr/>
          </p:nvSpPr>
          <p:spPr bwMode="auto">
            <a:xfrm>
              <a:off x="3386" y="2494"/>
              <a:ext cx="50" cy="100"/>
            </a:xfrm>
            <a:custGeom>
              <a:avLst/>
              <a:gdLst>
                <a:gd name="T0" fmla="*/ 35 w 50"/>
                <a:gd name="T1" fmla="*/ 3 h 100"/>
                <a:gd name="T2" fmla="*/ 39 w 50"/>
                <a:gd name="T3" fmla="*/ 27 h 100"/>
                <a:gd name="T4" fmla="*/ 46 w 50"/>
                <a:gd name="T5" fmla="*/ 50 h 100"/>
                <a:gd name="T6" fmla="*/ 50 w 50"/>
                <a:gd name="T7" fmla="*/ 76 h 100"/>
                <a:gd name="T8" fmla="*/ 50 w 50"/>
                <a:gd name="T9" fmla="*/ 100 h 100"/>
                <a:gd name="T10" fmla="*/ 39 w 50"/>
                <a:gd name="T11" fmla="*/ 96 h 100"/>
                <a:gd name="T12" fmla="*/ 26 w 50"/>
                <a:gd name="T13" fmla="*/ 89 h 100"/>
                <a:gd name="T14" fmla="*/ 15 w 50"/>
                <a:gd name="T15" fmla="*/ 81 h 100"/>
                <a:gd name="T16" fmla="*/ 11 w 50"/>
                <a:gd name="T17" fmla="*/ 68 h 100"/>
                <a:gd name="T18" fmla="*/ 4 w 50"/>
                <a:gd name="T19" fmla="*/ 46 h 100"/>
                <a:gd name="T20" fmla="*/ 0 w 50"/>
                <a:gd name="T21" fmla="*/ 18 h 100"/>
                <a:gd name="T22" fmla="*/ 7 w 50"/>
                <a:gd name="T23" fmla="*/ 0 h 100"/>
                <a:gd name="T24" fmla="*/ 35 w 50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00">
                  <a:moveTo>
                    <a:pt x="35" y="3"/>
                  </a:moveTo>
                  <a:lnTo>
                    <a:pt x="39" y="27"/>
                  </a:lnTo>
                  <a:lnTo>
                    <a:pt x="46" y="50"/>
                  </a:lnTo>
                  <a:lnTo>
                    <a:pt x="50" y="76"/>
                  </a:lnTo>
                  <a:lnTo>
                    <a:pt x="50" y="100"/>
                  </a:lnTo>
                  <a:lnTo>
                    <a:pt x="39" y="96"/>
                  </a:lnTo>
                  <a:lnTo>
                    <a:pt x="26" y="89"/>
                  </a:lnTo>
                  <a:lnTo>
                    <a:pt x="15" y="81"/>
                  </a:lnTo>
                  <a:lnTo>
                    <a:pt x="11" y="68"/>
                  </a:lnTo>
                  <a:lnTo>
                    <a:pt x="4" y="46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8" name="Freeform 68"/>
            <p:cNvSpPr>
              <a:spLocks/>
            </p:cNvSpPr>
            <p:nvPr/>
          </p:nvSpPr>
          <p:spPr bwMode="auto">
            <a:xfrm>
              <a:off x="3673" y="2490"/>
              <a:ext cx="97" cy="46"/>
            </a:xfrm>
            <a:custGeom>
              <a:avLst/>
              <a:gdLst>
                <a:gd name="T0" fmla="*/ 78 w 97"/>
                <a:gd name="T1" fmla="*/ 44 h 46"/>
                <a:gd name="T2" fmla="*/ 71 w 97"/>
                <a:gd name="T3" fmla="*/ 35 h 46"/>
                <a:gd name="T4" fmla="*/ 61 w 97"/>
                <a:gd name="T5" fmla="*/ 26 h 46"/>
                <a:gd name="T6" fmla="*/ 48 w 97"/>
                <a:gd name="T7" fmla="*/ 20 h 46"/>
                <a:gd name="T8" fmla="*/ 32 w 97"/>
                <a:gd name="T9" fmla="*/ 18 h 46"/>
                <a:gd name="T10" fmla="*/ 6 w 97"/>
                <a:gd name="T11" fmla="*/ 46 h 46"/>
                <a:gd name="T12" fmla="*/ 4 w 97"/>
                <a:gd name="T13" fmla="*/ 37 h 46"/>
                <a:gd name="T14" fmla="*/ 2 w 97"/>
                <a:gd name="T15" fmla="*/ 26 h 46"/>
                <a:gd name="T16" fmla="*/ 0 w 97"/>
                <a:gd name="T17" fmla="*/ 18 h 46"/>
                <a:gd name="T18" fmla="*/ 0 w 97"/>
                <a:gd name="T19" fmla="*/ 7 h 46"/>
                <a:gd name="T20" fmla="*/ 13 w 97"/>
                <a:gd name="T21" fmla="*/ 4 h 46"/>
                <a:gd name="T22" fmla="*/ 26 w 97"/>
                <a:gd name="T23" fmla="*/ 4 h 46"/>
                <a:gd name="T24" fmla="*/ 37 w 97"/>
                <a:gd name="T25" fmla="*/ 4 h 46"/>
                <a:gd name="T26" fmla="*/ 50 w 97"/>
                <a:gd name="T27" fmla="*/ 7 h 46"/>
                <a:gd name="T28" fmla="*/ 61 w 97"/>
                <a:gd name="T29" fmla="*/ 7 h 46"/>
                <a:gd name="T30" fmla="*/ 74 w 97"/>
                <a:gd name="T31" fmla="*/ 7 h 46"/>
                <a:gd name="T32" fmla="*/ 84 w 97"/>
                <a:gd name="T33" fmla="*/ 4 h 46"/>
                <a:gd name="T34" fmla="*/ 97 w 97"/>
                <a:gd name="T35" fmla="*/ 0 h 46"/>
                <a:gd name="T36" fmla="*/ 87 w 97"/>
                <a:gd name="T37" fmla="*/ 11 h 46"/>
                <a:gd name="T38" fmla="*/ 89 w 97"/>
                <a:gd name="T39" fmla="*/ 24 h 46"/>
                <a:gd name="T40" fmla="*/ 91 w 97"/>
                <a:gd name="T41" fmla="*/ 35 h 46"/>
                <a:gd name="T42" fmla="*/ 78 w 97"/>
                <a:gd name="T4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46">
                  <a:moveTo>
                    <a:pt x="78" y="44"/>
                  </a:moveTo>
                  <a:lnTo>
                    <a:pt x="71" y="35"/>
                  </a:lnTo>
                  <a:lnTo>
                    <a:pt x="61" y="26"/>
                  </a:lnTo>
                  <a:lnTo>
                    <a:pt x="48" y="20"/>
                  </a:lnTo>
                  <a:lnTo>
                    <a:pt x="32" y="18"/>
                  </a:lnTo>
                  <a:lnTo>
                    <a:pt x="6" y="46"/>
                  </a:lnTo>
                  <a:lnTo>
                    <a:pt x="4" y="37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3" y="4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50" y="7"/>
                  </a:lnTo>
                  <a:lnTo>
                    <a:pt x="61" y="7"/>
                  </a:lnTo>
                  <a:lnTo>
                    <a:pt x="74" y="7"/>
                  </a:lnTo>
                  <a:lnTo>
                    <a:pt x="84" y="4"/>
                  </a:lnTo>
                  <a:lnTo>
                    <a:pt x="97" y="0"/>
                  </a:lnTo>
                  <a:lnTo>
                    <a:pt x="87" y="11"/>
                  </a:lnTo>
                  <a:lnTo>
                    <a:pt x="89" y="24"/>
                  </a:lnTo>
                  <a:lnTo>
                    <a:pt x="91" y="35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9" name="Freeform 69"/>
            <p:cNvSpPr>
              <a:spLocks/>
            </p:cNvSpPr>
            <p:nvPr/>
          </p:nvSpPr>
          <p:spPr bwMode="auto">
            <a:xfrm>
              <a:off x="3458" y="2494"/>
              <a:ext cx="84" cy="109"/>
            </a:xfrm>
            <a:custGeom>
              <a:avLst/>
              <a:gdLst>
                <a:gd name="T0" fmla="*/ 84 w 84"/>
                <a:gd name="T1" fmla="*/ 7 h 109"/>
                <a:gd name="T2" fmla="*/ 76 w 84"/>
                <a:gd name="T3" fmla="*/ 7 h 109"/>
                <a:gd name="T4" fmla="*/ 67 w 84"/>
                <a:gd name="T5" fmla="*/ 7 h 109"/>
                <a:gd name="T6" fmla="*/ 61 w 84"/>
                <a:gd name="T7" fmla="*/ 11 h 109"/>
                <a:gd name="T8" fmla="*/ 54 w 84"/>
                <a:gd name="T9" fmla="*/ 16 h 109"/>
                <a:gd name="T10" fmla="*/ 56 w 84"/>
                <a:gd name="T11" fmla="*/ 40 h 109"/>
                <a:gd name="T12" fmla="*/ 58 w 84"/>
                <a:gd name="T13" fmla="*/ 63 h 109"/>
                <a:gd name="T14" fmla="*/ 56 w 84"/>
                <a:gd name="T15" fmla="*/ 87 h 109"/>
                <a:gd name="T16" fmla="*/ 56 w 84"/>
                <a:gd name="T17" fmla="*/ 109 h 109"/>
                <a:gd name="T18" fmla="*/ 32 w 84"/>
                <a:gd name="T19" fmla="*/ 92 h 109"/>
                <a:gd name="T20" fmla="*/ 28 w 84"/>
                <a:gd name="T21" fmla="*/ 66 h 109"/>
                <a:gd name="T22" fmla="*/ 24 w 84"/>
                <a:gd name="T23" fmla="*/ 40 h 109"/>
                <a:gd name="T24" fmla="*/ 0 w 84"/>
                <a:gd name="T25" fmla="*/ 20 h 109"/>
                <a:gd name="T26" fmla="*/ 0 w 84"/>
                <a:gd name="T27" fmla="*/ 9 h 109"/>
                <a:gd name="T28" fmla="*/ 8 w 84"/>
                <a:gd name="T29" fmla="*/ 5 h 109"/>
                <a:gd name="T30" fmla="*/ 21 w 84"/>
                <a:gd name="T31" fmla="*/ 3 h 109"/>
                <a:gd name="T32" fmla="*/ 30 w 84"/>
                <a:gd name="T33" fmla="*/ 0 h 109"/>
                <a:gd name="T34" fmla="*/ 84 w 84"/>
                <a:gd name="T35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09">
                  <a:moveTo>
                    <a:pt x="84" y="7"/>
                  </a:moveTo>
                  <a:lnTo>
                    <a:pt x="76" y="7"/>
                  </a:lnTo>
                  <a:lnTo>
                    <a:pt x="67" y="7"/>
                  </a:lnTo>
                  <a:lnTo>
                    <a:pt x="61" y="11"/>
                  </a:lnTo>
                  <a:lnTo>
                    <a:pt x="54" y="16"/>
                  </a:lnTo>
                  <a:lnTo>
                    <a:pt x="56" y="40"/>
                  </a:lnTo>
                  <a:lnTo>
                    <a:pt x="58" y="63"/>
                  </a:lnTo>
                  <a:lnTo>
                    <a:pt x="56" y="87"/>
                  </a:lnTo>
                  <a:lnTo>
                    <a:pt x="56" y="109"/>
                  </a:lnTo>
                  <a:lnTo>
                    <a:pt x="32" y="92"/>
                  </a:lnTo>
                  <a:lnTo>
                    <a:pt x="28" y="66"/>
                  </a:lnTo>
                  <a:lnTo>
                    <a:pt x="24" y="40"/>
                  </a:lnTo>
                  <a:lnTo>
                    <a:pt x="0" y="20"/>
                  </a:lnTo>
                  <a:lnTo>
                    <a:pt x="0" y="9"/>
                  </a:lnTo>
                  <a:lnTo>
                    <a:pt x="8" y="5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0" name="Freeform 70"/>
            <p:cNvSpPr>
              <a:spLocks/>
            </p:cNvSpPr>
            <p:nvPr/>
          </p:nvSpPr>
          <p:spPr bwMode="auto">
            <a:xfrm>
              <a:off x="3214" y="2525"/>
              <a:ext cx="83" cy="121"/>
            </a:xfrm>
            <a:custGeom>
              <a:avLst/>
              <a:gdLst>
                <a:gd name="T0" fmla="*/ 72 w 83"/>
                <a:gd name="T1" fmla="*/ 0 h 121"/>
                <a:gd name="T2" fmla="*/ 76 w 83"/>
                <a:gd name="T3" fmla="*/ 11 h 121"/>
                <a:gd name="T4" fmla="*/ 83 w 83"/>
                <a:gd name="T5" fmla="*/ 24 h 121"/>
                <a:gd name="T6" fmla="*/ 83 w 83"/>
                <a:gd name="T7" fmla="*/ 35 h 121"/>
                <a:gd name="T8" fmla="*/ 76 w 83"/>
                <a:gd name="T9" fmla="*/ 39 h 121"/>
                <a:gd name="T10" fmla="*/ 76 w 83"/>
                <a:gd name="T11" fmla="*/ 41 h 121"/>
                <a:gd name="T12" fmla="*/ 76 w 83"/>
                <a:gd name="T13" fmla="*/ 45 h 121"/>
                <a:gd name="T14" fmla="*/ 79 w 83"/>
                <a:gd name="T15" fmla="*/ 48 h 121"/>
                <a:gd name="T16" fmla="*/ 81 w 83"/>
                <a:gd name="T17" fmla="*/ 50 h 121"/>
                <a:gd name="T18" fmla="*/ 70 w 83"/>
                <a:gd name="T19" fmla="*/ 54 h 121"/>
                <a:gd name="T20" fmla="*/ 61 w 83"/>
                <a:gd name="T21" fmla="*/ 61 h 121"/>
                <a:gd name="T22" fmla="*/ 53 w 83"/>
                <a:gd name="T23" fmla="*/ 67 h 121"/>
                <a:gd name="T24" fmla="*/ 40 w 83"/>
                <a:gd name="T25" fmla="*/ 69 h 121"/>
                <a:gd name="T26" fmla="*/ 35 w 83"/>
                <a:gd name="T27" fmla="*/ 82 h 121"/>
                <a:gd name="T28" fmla="*/ 37 w 83"/>
                <a:gd name="T29" fmla="*/ 95 h 121"/>
                <a:gd name="T30" fmla="*/ 40 w 83"/>
                <a:gd name="T31" fmla="*/ 108 h 121"/>
                <a:gd name="T32" fmla="*/ 35 w 83"/>
                <a:gd name="T33" fmla="*/ 121 h 121"/>
                <a:gd name="T34" fmla="*/ 18 w 83"/>
                <a:gd name="T35" fmla="*/ 98 h 121"/>
                <a:gd name="T36" fmla="*/ 11 w 83"/>
                <a:gd name="T37" fmla="*/ 69 h 121"/>
                <a:gd name="T38" fmla="*/ 7 w 83"/>
                <a:gd name="T39" fmla="*/ 39 h 121"/>
                <a:gd name="T40" fmla="*/ 0 w 83"/>
                <a:gd name="T41" fmla="*/ 11 h 121"/>
                <a:gd name="T42" fmla="*/ 9 w 83"/>
                <a:gd name="T43" fmla="*/ 6 h 121"/>
                <a:gd name="T44" fmla="*/ 18 w 83"/>
                <a:gd name="T45" fmla="*/ 2 h 121"/>
                <a:gd name="T46" fmla="*/ 24 w 83"/>
                <a:gd name="T47" fmla="*/ 0 h 121"/>
                <a:gd name="T48" fmla="*/ 33 w 83"/>
                <a:gd name="T49" fmla="*/ 0 h 121"/>
                <a:gd name="T50" fmla="*/ 42 w 83"/>
                <a:gd name="T51" fmla="*/ 0 h 121"/>
                <a:gd name="T52" fmla="*/ 53 w 83"/>
                <a:gd name="T53" fmla="*/ 0 h 121"/>
                <a:gd name="T54" fmla="*/ 61 w 83"/>
                <a:gd name="T55" fmla="*/ 0 h 121"/>
                <a:gd name="T56" fmla="*/ 72 w 83"/>
                <a:gd name="T5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21">
                  <a:moveTo>
                    <a:pt x="72" y="0"/>
                  </a:moveTo>
                  <a:lnTo>
                    <a:pt x="76" y="11"/>
                  </a:lnTo>
                  <a:lnTo>
                    <a:pt x="83" y="24"/>
                  </a:lnTo>
                  <a:lnTo>
                    <a:pt x="83" y="35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70" y="54"/>
                  </a:lnTo>
                  <a:lnTo>
                    <a:pt x="61" y="61"/>
                  </a:lnTo>
                  <a:lnTo>
                    <a:pt x="53" y="67"/>
                  </a:lnTo>
                  <a:lnTo>
                    <a:pt x="40" y="69"/>
                  </a:lnTo>
                  <a:lnTo>
                    <a:pt x="35" y="82"/>
                  </a:lnTo>
                  <a:lnTo>
                    <a:pt x="37" y="95"/>
                  </a:lnTo>
                  <a:lnTo>
                    <a:pt x="40" y="108"/>
                  </a:lnTo>
                  <a:lnTo>
                    <a:pt x="35" y="121"/>
                  </a:lnTo>
                  <a:lnTo>
                    <a:pt x="18" y="98"/>
                  </a:lnTo>
                  <a:lnTo>
                    <a:pt x="11" y="69"/>
                  </a:lnTo>
                  <a:lnTo>
                    <a:pt x="7" y="39"/>
                  </a:lnTo>
                  <a:lnTo>
                    <a:pt x="0" y="11"/>
                  </a:lnTo>
                  <a:lnTo>
                    <a:pt x="9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1" name="Freeform 71"/>
            <p:cNvSpPr>
              <a:spLocks/>
            </p:cNvSpPr>
            <p:nvPr/>
          </p:nvSpPr>
          <p:spPr bwMode="auto">
            <a:xfrm>
              <a:off x="3332" y="2538"/>
              <a:ext cx="30" cy="91"/>
            </a:xfrm>
            <a:custGeom>
              <a:avLst/>
              <a:gdLst>
                <a:gd name="T0" fmla="*/ 28 w 30"/>
                <a:gd name="T1" fmla="*/ 2 h 91"/>
                <a:gd name="T2" fmla="*/ 30 w 30"/>
                <a:gd name="T3" fmla="*/ 89 h 91"/>
                <a:gd name="T4" fmla="*/ 17 w 30"/>
                <a:gd name="T5" fmla="*/ 91 h 91"/>
                <a:gd name="T6" fmla="*/ 8 w 30"/>
                <a:gd name="T7" fmla="*/ 82 h 91"/>
                <a:gd name="T8" fmla="*/ 4 w 30"/>
                <a:gd name="T9" fmla="*/ 69 h 91"/>
                <a:gd name="T10" fmla="*/ 0 w 30"/>
                <a:gd name="T11" fmla="*/ 56 h 91"/>
                <a:gd name="T12" fmla="*/ 0 w 30"/>
                <a:gd name="T13" fmla="*/ 35 h 91"/>
                <a:gd name="T14" fmla="*/ 2 w 30"/>
                <a:gd name="T15" fmla="*/ 13 h 91"/>
                <a:gd name="T16" fmla="*/ 8 w 30"/>
                <a:gd name="T17" fmla="*/ 0 h 91"/>
                <a:gd name="T18" fmla="*/ 28 w 30"/>
                <a:gd name="T1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1">
                  <a:moveTo>
                    <a:pt x="28" y="2"/>
                  </a:moveTo>
                  <a:lnTo>
                    <a:pt x="30" y="89"/>
                  </a:lnTo>
                  <a:lnTo>
                    <a:pt x="17" y="91"/>
                  </a:lnTo>
                  <a:lnTo>
                    <a:pt x="8" y="82"/>
                  </a:lnTo>
                  <a:lnTo>
                    <a:pt x="4" y="69"/>
                  </a:lnTo>
                  <a:lnTo>
                    <a:pt x="0" y="56"/>
                  </a:lnTo>
                  <a:lnTo>
                    <a:pt x="0" y="35"/>
                  </a:lnTo>
                  <a:lnTo>
                    <a:pt x="2" y="13"/>
                  </a:lnTo>
                  <a:lnTo>
                    <a:pt x="8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2" name="Freeform 72"/>
            <p:cNvSpPr>
              <a:spLocks/>
            </p:cNvSpPr>
            <p:nvPr/>
          </p:nvSpPr>
          <p:spPr bwMode="auto">
            <a:xfrm>
              <a:off x="3245" y="2536"/>
              <a:ext cx="30" cy="39"/>
            </a:xfrm>
            <a:custGeom>
              <a:avLst/>
              <a:gdLst>
                <a:gd name="T0" fmla="*/ 30 w 30"/>
                <a:gd name="T1" fmla="*/ 39 h 39"/>
                <a:gd name="T2" fmla="*/ 24 w 30"/>
                <a:gd name="T3" fmla="*/ 39 h 39"/>
                <a:gd name="T4" fmla="*/ 17 w 30"/>
                <a:gd name="T5" fmla="*/ 37 h 39"/>
                <a:gd name="T6" fmla="*/ 11 w 30"/>
                <a:gd name="T7" fmla="*/ 37 h 39"/>
                <a:gd name="T8" fmla="*/ 4 w 30"/>
                <a:gd name="T9" fmla="*/ 37 h 39"/>
                <a:gd name="T10" fmla="*/ 2 w 30"/>
                <a:gd name="T11" fmla="*/ 30 h 39"/>
                <a:gd name="T12" fmla="*/ 0 w 30"/>
                <a:gd name="T13" fmla="*/ 21 h 39"/>
                <a:gd name="T14" fmla="*/ 0 w 30"/>
                <a:gd name="T15" fmla="*/ 15 h 39"/>
                <a:gd name="T16" fmla="*/ 0 w 30"/>
                <a:gd name="T17" fmla="*/ 6 h 39"/>
                <a:gd name="T18" fmla="*/ 4 w 30"/>
                <a:gd name="T19" fmla="*/ 4 h 39"/>
                <a:gd name="T20" fmla="*/ 6 w 30"/>
                <a:gd name="T21" fmla="*/ 2 h 39"/>
                <a:gd name="T22" fmla="*/ 11 w 30"/>
                <a:gd name="T23" fmla="*/ 2 h 39"/>
                <a:gd name="T24" fmla="*/ 15 w 30"/>
                <a:gd name="T25" fmla="*/ 0 h 39"/>
                <a:gd name="T26" fmla="*/ 22 w 30"/>
                <a:gd name="T27" fmla="*/ 8 h 39"/>
                <a:gd name="T28" fmla="*/ 26 w 30"/>
                <a:gd name="T29" fmla="*/ 19 h 39"/>
                <a:gd name="T30" fmla="*/ 28 w 30"/>
                <a:gd name="T31" fmla="*/ 28 h 39"/>
                <a:gd name="T32" fmla="*/ 30 w 30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9">
                  <a:moveTo>
                    <a:pt x="30" y="39"/>
                  </a:moveTo>
                  <a:lnTo>
                    <a:pt x="24" y="39"/>
                  </a:lnTo>
                  <a:lnTo>
                    <a:pt x="17" y="37"/>
                  </a:lnTo>
                  <a:lnTo>
                    <a:pt x="11" y="37"/>
                  </a:lnTo>
                  <a:lnTo>
                    <a:pt x="4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2" y="8"/>
                  </a:lnTo>
                  <a:lnTo>
                    <a:pt x="26" y="19"/>
                  </a:lnTo>
                  <a:lnTo>
                    <a:pt x="28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3" name="Freeform 73"/>
            <p:cNvSpPr>
              <a:spLocks/>
            </p:cNvSpPr>
            <p:nvPr/>
          </p:nvSpPr>
          <p:spPr bwMode="auto">
            <a:xfrm>
              <a:off x="1616" y="2542"/>
              <a:ext cx="3010" cy="506"/>
            </a:xfrm>
            <a:custGeom>
              <a:avLst/>
              <a:gdLst>
                <a:gd name="T0" fmla="*/ 2934 w 3010"/>
                <a:gd name="T1" fmla="*/ 54 h 506"/>
                <a:gd name="T2" fmla="*/ 2841 w 3010"/>
                <a:gd name="T3" fmla="*/ 70 h 506"/>
                <a:gd name="T4" fmla="*/ 2747 w 3010"/>
                <a:gd name="T5" fmla="*/ 89 h 506"/>
                <a:gd name="T6" fmla="*/ 2652 w 3010"/>
                <a:gd name="T7" fmla="*/ 102 h 506"/>
                <a:gd name="T8" fmla="*/ 2541 w 3010"/>
                <a:gd name="T9" fmla="*/ 115 h 506"/>
                <a:gd name="T10" fmla="*/ 2428 w 3010"/>
                <a:gd name="T11" fmla="*/ 128 h 506"/>
                <a:gd name="T12" fmla="*/ 2250 w 3010"/>
                <a:gd name="T13" fmla="*/ 150 h 506"/>
                <a:gd name="T14" fmla="*/ 2048 w 3010"/>
                <a:gd name="T15" fmla="*/ 183 h 506"/>
                <a:gd name="T16" fmla="*/ 1848 w 3010"/>
                <a:gd name="T17" fmla="*/ 213 h 506"/>
                <a:gd name="T18" fmla="*/ 1646 w 3010"/>
                <a:gd name="T19" fmla="*/ 241 h 506"/>
                <a:gd name="T20" fmla="*/ 1553 w 3010"/>
                <a:gd name="T21" fmla="*/ 256 h 506"/>
                <a:gd name="T22" fmla="*/ 1466 w 3010"/>
                <a:gd name="T23" fmla="*/ 274 h 506"/>
                <a:gd name="T24" fmla="*/ 1364 w 3010"/>
                <a:gd name="T25" fmla="*/ 293 h 506"/>
                <a:gd name="T26" fmla="*/ 1262 w 3010"/>
                <a:gd name="T27" fmla="*/ 311 h 506"/>
                <a:gd name="T28" fmla="*/ 1155 w 3010"/>
                <a:gd name="T29" fmla="*/ 330 h 506"/>
                <a:gd name="T30" fmla="*/ 1034 w 3010"/>
                <a:gd name="T31" fmla="*/ 343 h 506"/>
                <a:gd name="T32" fmla="*/ 910 w 3010"/>
                <a:gd name="T33" fmla="*/ 367 h 506"/>
                <a:gd name="T34" fmla="*/ 786 w 3010"/>
                <a:gd name="T35" fmla="*/ 391 h 506"/>
                <a:gd name="T36" fmla="*/ 660 w 3010"/>
                <a:gd name="T37" fmla="*/ 406 h 506"/>
                <a:gd name="T38" fmla="*/ 526 w 3010"/>
                <a:gd name="T39" fmla="*/ 423 h 506"/>
                <a:gd name="T40" fmla="*/ 382 w 3010"/>
                <a:gd name="T41" fmla="*/ 447 h 506"/>
                <a:gd name="T42" fmla="*/ 239 w 3010"/>
                <a:gd name="T43" fmla="*/ 471 h 506"/>
                <a:gd name="T44" fmla="*/ 98 w 3010"/>
                <a:gd name="T45" fmla="*/ 491 h 506"/>
                <a:gd name="T46" fmla="*/ 19 w 3010"/>
                <a:gd name="T47" fmla="*/ 497 h 506"/>
                <a:gd name="T48" fmla="*/ 0 w 3010"/>
                <a:gd name="T49" fmla="*/ 482 h 506"/>
                <a:gd name="T50" fmla="*/ 61 w 3010"/>
                <a:gd name="T51" fmla="*/ 463 h 506"/>
                <a:gd name="T52" fmla="*/ 143 w 3010"/>
                <a:gd name="T53" fmla="*/ 452 h 506"/>
                <a:gd name="T54" fmla="*/ 228 w 3010"/>
                <a:gd name="T55" fmla="*/ 432 h 506"/>
                <a:gd name="T56" fmla="*/ 317 w 3010"/>
                <a:gd name="T57" fmla="*/ 415 h 506"/>
                <a:gd name="T58" fmla="*/ 406 w 3010"/>
                <a:gd name="T59" fmla="*/ 400 h 506"/>
                <a:gd name="T60" fmla="*/ 495 w 3010"/>
                <a:gd name="T61" fmla="*/ 387 h 506"/>
                <a:gd name="T62" fmla="*/ 606 w 3010"/>
                <a:gd name="T63" fmla="*/ 371 h 506"/>
                <a:gd name="T64" fmla="*/ 721 w 3010"/>
                <a:gd name="T65" fmla="*/ 350 h 506"/>
                <a:gd name="T66" fmla="*/ 782 w 3010"/>
                <a:gd name="T67" fmla="*/ 339 h 506"/>
                <a:gd name="T68" fmla="*/ 938 w 3010"/>
                <a:gd name="T69" fmla="*/ 315 h 506"/>
                <a:gd name="T70" fmla="*/ 1140 w 3010"/>
                <a:gd name="T71" fmla="*/ 280 h 506"/>
                <a:gd name="T72" fmla="*/ 1342 w 3010"/>
                <a:gd name="T73" fmla="*/ 248 h 506"/>
                <a:gd name="T74" fmla="*/ 1549 w 3010"/>
                <a:gd name="T75" fmla="*/ 219 h 506"/>
                <a:gd name="T76" fmla="*/ 1701 w 3010"/>
                <a:gd name="T77" fmla="*/ 198 h 506"/>
                <a:gd name="T78" fmla="*/ 1840 w 3010"/>
                <a:gd name="T79" fmla="*/ 176 h 506"/>
                <a:gd name="T80" fmla="*/ 1979 w 3010"/>
                <a:gd name="T81" fmla="*/ 154 h 506"/>
                <a:gd name="T82" fmla="*/ 2113 w 3010"/>
                <a:gd name="T83" fmla="*/ 126 h 506"/>
                <a:gd name="T84" fmla="*/ 2294 w 3010"/>
                <a:gd name="T85" fmla="*/ 107 h 506"/>
                <a:gd name="T86" fmla="*/ 2493 w 3010"/>
                <a:gd name="T87" fmla="*/ 83 h 506"/>
                <a:gd name="T88" fmla="*/ 2695 w 3010"/>
                <a:gd name="T89" fmla="*/ 54 h 506"/>
                <a:gd name="T90" fmla="*/ 2895 w 3010"/>
                <a:gd name="T91" fmla="*/ 26 h 506"/>
                <a:gd name="T92" fmla="*/ 2982 w 3010"/>
                <a:gd name="T93" fmla="*/ 2 h 506"/>
                <a:gd name="T94" fmla="*/ 3010 w 3010"/>
                <a:gd name="T95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10" h="506">
                  <a:moveTo>
                    <a:pt x="3010" y="52"/>
                  </a:moveTo>
                  <a:lnTo>
                    <a:pt x="2984" y="52"/>
                  </a:lnTo>
                  <a:lnTo>
                    <a:pt x="2960" y="52"/>
                  </a:lnTo>
                  <a:lnTo>
                    <a:pt x="2934" y="54"/>
                  </a:lnTo>
                  <a:lnTo>
                    <a:pt x="2910" y="59"/>
                  </a:lnTo>
                  <a:lnTo>
                    <a:pt x="2886" y="61"/>
                  </a:lnTo>
                  <a:lnTo>
                    <a:pt x="2865" y="65"/>
                  </a:lnTo>
                  <a:lnTo>
                    <a:pt x="2841" y="70"/>
                  </a:lnTo>
                  <a:lnTo>
                    <a:pt x="2817" y="74"/>
                  </a:lnTo>
                  <a:lnTo>
                    <a:pt x="2795" y="81"/>
                  </a:lnTo>
                  <a:lnTo>
                    <a:pt x="2771" y="85"/>
                  </a:lnTo>
                  <a:lnTo>
                    <a:pt x="2747" y="89"/>
                  </a:lnTo>
                  <a:lnTo>
                    <a:pt x="2726" y="94"/>
                  </a:lnTo>
                  <a:lnTo>
                    <a:pt x="2702" y="98"/>
                  </a:lnTo>
                  <a:lnTo>
                    <a:pt x="2678" y="100"/>
                  </a:lnTo>
                  <a:lnTo>
                    <a:pt x="2652" y="102"/>
                  </a:lnTo>
                  <a:lnTo>
                    <a:pt x="2628" y="104"/>
                  </a:lnTo>
                  <a:lnTo>
                    <a:pt x="2600" y="107"/>
                  </a:lnTo>
                  <a:lnTo>
                    <a:pt x="2569" y="111"/>
                  </a:lnTo>
                  <a:lnTo>
                    <a:pt x="2541" y="115"/>
                  </a:lnTo>
                  <a:lnTo>
                    <a:pt x="2511" y="120"/>
                  </a:lnTo>
                  <a:lnTo>
                    <a:pt x="2482" y="124"/>
                  </a:lnTo>
                  <a:lnTo>
                    <a:pt x="2454" y="126"/>
                  </a:lnTo>
                  <a:lnTo>
                    <a:pt x="2428" y="128"/>
                  </a:lnTo>
                  <a:lnTo>
                    <a:pt x="2400" y="126"/>
                  </a:lnTo>
                  <a:lnTo>
                    <a:pt x="2350" y="135"/>
                  </a:lnTo>
                  <a:lnTo>
                    <a:pt x="2300" y="141"/>
                  </a:lnTo>
                  <a:lnTo>
                    <a:pt x="2250" y="150"/>
                  </a:lnTo>
                  <a:lnTo>
                    <a:pt x="2198" y="159"/>
                  </a:lnTo>
                  <a:lnTo>
                    <a:pt x="2148" y="165"/>
                  </a:lnTo>
                  <a:lnTo>
                    <a:pt x="2098" y="174"/>
                  </a:lnTo>
                  <a:lnTo>
                    <a:pt x="2048" y="183"/>
                  </a:lnTo>
                  <a:lnTo>
                    <a:pt x="1998" y="189"/>
                  </a:lnTo>
                  <a:lnTo>
                    <a:pt x="1948" y="198"/>
                  </a:lnTo>
                  <a:lnTo>
                    <a:pt x="1898" y="206"/>
                  </a:lnTo>
                  <a:lnTo>
                    <a:pt x="1848" y="213"/>
                  </a:lnTo>
                  <a:lnTo>
                    <a:pt x="1798" y="222"/>
                  </a:lnTo>
                  <a:lnTo>
                    <a:pt x="1746" y="228"/>
                  </a:lnTo>
                  <a:lnTo>
                    <a:pt x="1696" y="235"/>
                  </a:lnTo>
                  <a:lnTo>
                    <a:pt x="1646" y="241"/>
                  </a:lnTo>
                  <a:lnTo>
                    <a:pt x="1594" y="248"/>
                  </a:lnTo>
                  <a:lnTo>
                    <a:pt x="1581" y="252"/>
                  </a:lnTo>
                  <a:lnTo>
                    <a:pt x="1568" y="254"/>
                  </a:lnTo>
                  <a:lnTo>
                    <a:pt x="1553" y="256"/>
                  </a:lnTo>
                  <a:lnTo>
                    <a:pt x="1542" y="256"/>
                  </a:lnTo>
                  <a:lnTo>
                    <a:pt x="1516" y="263"/>
                  </a:lnTo>
                  <a:lnTo>
                    <a:pt x="1492" y="269"/>
                  </a:lnTo>
                  <a:lnTo>
                    <a:pt x="1466" y="274"/>
                  </a:lnTo>
                  <a:lnTo>
                    <a:pt x="1440" y="280"/>
                  </a:lnTo>
                  <a:lnTo>
                    <a:pt x="1416" y="285"/>
                  </a:lnTo>
                  <a:lnTo>
                    <a:pt x="1390" y="289"/>
                  </a:lnTo>
                  <a:lnTo>
                    <a:pt x="1364" y="293"/>
                  </a:lnTo>
                  <a:lnTo>
                    <a:pt x="1340" y="298"/>
                  </a:lnTo>
                  <a:lnTo>
                    <a:pt x="1314" y="302"/>
                  </a:lnTo>
                  <a:lnTo>
                    <a:pt x="1288" y="306"/>
                  </a:lnTo>
                  <a:lnTo>
                    <a:pt x="1262" y="311"/>
                  </a:lnTo>
                  <a:lnTo>
                    <a:pt x="1236" y="315"/>
                  </a:lnTo>
                  <a:lnTo>
                    <a:pt x="1210" y="319"/>
                  </a:lnTo>
                  <a:lnTo>
                    <a:pt x="1184" y="326"/>
                  </a:lnTo>
                  <a:lnTo>
                    <a:pt x="1155" y="330"/>
                  </a:lnTo>
                  <a:lnTo>
                    <a:pt x="1129" y="337"/>
                  </a:lnTo>
                  <a:lnTo>
                    <a:pt x="1097" y="339"/>
                  </a:lnTo>
                  <a:lnTo>
                    <a:pt x="1066" y="341"/>
                  </a:lnTo>
                  <a:lnTo>
                    <a:pt x="1034" y="343"/>
                  </a:lnTo>
                  <a:lnTo>
                    <a:pt x="1003" y="348"/>
                  </a:lnTo>
                  <a:lnTo>
                    <a:pt x="971" y="354"/>
                  </a:lnTo>
                  <a:lnTo>
                    <a:pt x="940" y="361"/>
                  </a:lnTo>
                  <a:lnTo>
                    <a:pt x="910" y="367"/>
                  </a:lnTo>
                  <a:lnTo>
                    <a:pt x="877" y="371"/>
                  </a:lnTo>
                  <a:lnTo>
                    <a:pt x="847" y="378"/>
                  </a:lnTo>
                  <a:lnTo>
                    <a:pt x="817" y="384"/>
                  </a:lnTo>
                  <a:lnTo>
                    <a:pt x="786" y="391"/>
                  </a:lnTo>
                  <a:lnTo>
                    <a:pt x="754" y="397"/>
                  </a:lnTo>
                  <a:lnTo>
                    <a:pt x="723" y="402"/>
                  </a:lnTo>
                  <a:lnTo>
                    <a:pt x="693" y="404"/>
                  </a:lnTo>
                  <a:lnTo>
                    <a:pt x="660" y="406"/>
                  </a:lnTo>
                  <a:lnTo>
                    <a:pt x="630" y="408"/>
                  </a:lnTo>
                  <a:lnTo>
                    <a:pt x="595" y="413"/>
                  </a:lnTo>
                  <a:lnTo>
                    <a:pt x="560" y="417"/>
                  </a:lnTo>
                  <a:lnTo>
                    <a:pt x="526" y="423"/>
                  </a:lnTo>
                  <a:lnTo>
                    <a:pt x="491" y="428"/>
                  </a:lnTo>
                  <a:lnTo>
                    <a:pt x="454" y="434"/>
                  </a:lnTo>
                  <a:lnTo>
                    <a:pt x="419" y="441"/>
                  </a:lnTo>
                  <a:lnTo>
                    <a:pt x="382" y="447"/>
                  </a:lnTo>
                  <a:lnTo>
                    <a:pt x="347" y="452"/>
                  </a:lnTo>
                  <a:lnTo>
                    <a:pt x="311" y="458"/>
                  </a:lnTo>
                  <a:lnTo>
                    <a:pt x="274" y="465"/>
                  </a:lnTo>
                  <a:lnTo>
                    <a:pt x="239" y="471"/>
                  </a:lnTo>
                  <a:lnTo>
                    <a:pt x="202" y="476"/>
                  </a:lnTo>
                  <a:lnTo>
                    <a:pt x="167" y="482"/>
                  </a:lnTo>
                  <a:lnTo>
                    <a:pt x="132" y="486"/>
                  </a:lnTo>
                  <a:lnTo>
                    <a:pt x="98" y="491"/>
                  </a:lnTo>
                  <a:lnTo>
                    <a:pt x="63" y="495"/>
                  </a:lnTo>
                  <a:lnTo>
                    <a:pt x="50" y="493"/>
                  </a:lnTo>
                  <a:lnTo>
                    <a:pt x="35" y="493"/>
                  </a:lnTo>
                  <a:lnTo>
                    <a:pt x="19" y="497"/>
                  </a:lnTo>
                  <a:lnTo>
                    <a:pt x="6" y="506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19" y="469"/>
                  </a:lnTo>
                  <a:lnTo>
                    <a:pt x="41" y="465"/>
                  </a:lnTo>
                  <a:lnTo>
                    <a:pt x="61" y="463"/>
                  </a:lnTo>
                  <a:lnTo>
                    <a:pt x="82" y="458"/>
                  </a:lnTo>
                  <a:lnTo>
                    <a:pt x="102" y="456"/>
                  </a:lnTo>
                  <a:lnTo>
                    <a:pt x="124" y="454"/>
                  </a:lnTo>
                  <a:lnTo>
                    <a:pt x="143" y="452"/>
                  </a:lnTo>
                  <a:lnTo>
                    <a:pt x="163" y="450"/>
                  </a:lnTo>
                  <a:lnTo>
                    <a:pt x="185" y="443"/>
                  </a:lnTo>
                  <a:lnTo>
                    <a:pt x="206" y="436"/>
                  </a:lnTo>
                  <a:lnTo>
                    <a:pt x="228" y="432"/>
                  </a:lnTo>
                  <a:lnTo>
                    <a:pt x="250" y="426"/>
                  </a:lnTo>
                  <a:lnTo>
                    <a:pt x="271" y="421"/>
                  </a:lnTo>
                  <a:lnTo>
                    <a:pt x="293" y="417"/>
                  </a:lnTo>
                  <a:lnTo>
                    <a:pt x="317" y="415"/>
                  </a:lnTo>
                  <a:lnTo>
                    <a:pt x="339" y="410"/>
                  </a:lnTo>
                  <a:lnTo>
                    <a:pt x="363" y="406"/>
                  </a:lnTo>
                  <a:lnTo>
                    <a:pt x="384" y="404"/>
                  </a:lnTo>
                  <a:lnTo>
                    <a:pt x="406" y="400"/>
                  </a:lnTo>
                  <a:lnTo>
                    <a:pt x="430" y="397"/>
                  </a:lnTo>
                  <a:lnTo>
                    <a:pt x="452" y="393"/>
                  </a:lnTo>
                  <a:lnTo>
                    <a:pt x="473" y="391"/>
                  </a:lnTo>
                  <a:lnTo>
                    <a:pt x="495" y="387"/>
                  </a:lnTo>
                  <a:lnTo>
                    <a:pt x="517" y="382"/>
                  </a:lnTo>
                  <a:lnTo>
                    <a:pt x="547" y="380"/>
                  </a:lnTo>
                  <a:lnTo>
                    <a:pt x="578" y="376"/>
                  </a:lnTo>
                  <a:lnTo>
                    <a:pt x="606" y="371"/>
                  </a:lnTo>
                  <a:lnTo>
                    <a:pt x="634" y="365"/>
                  </a:lnTo>
                  <a:lnTo>
                    <a:pt x="662" y="358"/>
                  </a:lnTo>
                  <a:lnTo>
                    <a:pt x="691" y="354"/>
                  </a:lnTo>
                  <a:lnTo>
                    <a:pt x="721" y="350"/>
                  </a:lnTo>
                  <a:lnTo>
                    <a:pt x="749" y="350"/>
                  </a:lnTo>
                  <a:lnTo>
                    <a:pt x="760" y="343"/>
                  </a:lnTo>
                  <a:lnTo>
                    <a:pt x="771" y="341"/>
                  </a:lnTo>
                  <a:lnTo>
                    <a:pt x="782" y="339"/>
                  </a:lnTo>
                  <a:lnTo>
                    <a:pt x="793" y="339"/>
                  </a:lnTo>
                  <a:lnTo>
                    <a:pt x="840" y="330"/>
                  </a:lnTo>
                  <a:lnTo>
                    <a:pt x="890" y="324"/>
                  </a:lnTo>
                  <a:lnTo>
                    <a:pt x="938" y="315"/>
                  </a:lnTo>
                  <a:lnTo>
                    <a:pt x="988" y="306"/>
                  </a:lnTo>
                  <a:lnTo>
                    <a:pt x="1038" y="298"/>
                  </a:lnTo>
                  <a:lnTo>
                    <a:pt x="1088" y="289"/>
                  </a:lnTo>
                  <a:lnTo>
                    <a:pt x="1140" y="280"/>
                  </a:lnTo>
                  <a:lnTo>
                    <a:pt x="1190" y="272"/>
                  </a:lnTo>
                  <a:lnTo>
                    <a:pt x="1240" y="263"/>
                  </a:lnTo>
                  <a:lnTo>
                    <a:pt x="1292" y="254"/>
                  </a:lnTo>
                  <a:lnTo>
                    <a:pt x="1342" y="248"/>
                  </a:lnTo>
                  <a:lnTo>
                    <a:pt x="1394" y="239"/>
                  </a:lnTo>
                  <a:lnTo>
                    <a:pt x="1444" y="232"/>
                  </a:lnTo>
                  <a:lnTo>
                    <a:pt x="1496" y="226"/>
                  </a:lnTo>
                  <a:lnTo>
                    <a:pt x="1549" y="219"/>
                  </a:lnTo>
                  <a:lnTo>
                    <a:pt x="1598" y="215"/>
                  </a:lnTo>
                  <a:lnTo>
                    <a:pt x="1631" y="209"/>
                  </a:lnTo>
                  <a:lnTo>
                    <a:pt x="1666" y="204"/>
                  </a:lnTo>
                  <a:lnTo>
                    <a:pt x="1701" y="198"/>
                  </a:lnTo>
                  <a:lnTo>
                    <a:pt x="1735" y="191"/>
                  </a:lnTo>
                  <a:lnTo>
                    <a:pt x="1770" y="187"/>
                  </a:lnTo>
                  <a:lnTo>
                    <a:pt x="1805" y="180"/>
                  </a:lnTo>
                  <a:lnTo>
                    <a:pt x="1840" y="176"/>
                  </a:lnTo>
                  <a:lnTo>
                    <a:pt x="1874" y="170"/>
                  </a:lnTo>
                  <a:lnTo>
                    <a:pt x="1909" y="165"/>
                  </a:lnTo>
                  <a:lnTo>
                    <a:pt x="1944" y="159"/>
                  </a:lnTo>
                  <a:lnTo>
                    <a:pt x="1979" y="154"/>
                  </a:lnTo>
                  <a:lnTo>
                    <a:pt x="2013" y="148"/>
                  </a:lnTo>
                  <a:lnTo>
                    <a:pt x="2046" y="141"/>
                  </a:lnTo>
                  <a:lnTo>
                    <a:pt x="2081" y="135"/>
                  </a:lnTo>
                  <a:lnTo>
                    <a:pt x="2113" y="126"/>
                  </a:lnTo>
                  <a:lnTo>
                    <a:pt x="2146" y="120"/>
                  </a:lnTo>
                  <a:lnTo>
                    <a:pt x="2196" y="115"/>
                  </a:lnTo>
                  <a:lnTo>
                    <a:pt x="2244" y="113"/>
                  </a:lnTo>
                  <a:lnTo>
                    <a:pt x="2294" y="107"/>
                  </a:lnTo>
                  <a:lnTo>
                    <a:pt x="2343" y="102"/>
                  </a:lnTo>
                  <a:lnTo>
                    <a:pt x="2393" y="96"/>
                  </a:lnTo>
                  <a:lnTo>
                    <a:pt x="2443" y="89"/>
                  </a:lnTo>
                  <a:lnTo>
                    <a:pt x="2493" y="83"/>
                  </a:lnTo>
                  <a:lnTo>
                    <a:pt x="2545" y="76"/>
                  </a:lnTo>
                  <a:lnTo>
                    <a:pt x="2595" y="70"/>
                  </a:lnTo>
                  <a:lnTo>
                    <a:pt x="2645" y="61"/>
                  </a:lnTo>
                  <a:lnTo>
                    <a:pt x="2695" y="54"/>
                  </a:lnTo>
                  <a:lnTo>
                    <a:pt x="2745" y="48"/>
                  </a:lnTo>
                  <a:lnTo>
                    <a:pt x="2795" y="39"/>
                  </a:lnTo>
                  <a:lnTo>
                    <a:pt x="2845" y="33"/>
                  </a:lnTo>
                  <a:lnTo>
                    <a:pt x="2895" y="26"/>
                  </a:lnTo>
                  <a:lnTo>
                    <a:pt x="2945" y="20"/>
                  </a:lnTo>
                  <a:lnTo>
                    <a:pt x="2954" y="9"/>
                  </a:lnTo>
                  <a:lnTo>
                    <a:pt x="2967" y="5"/>
                  </a:lnTo>
                  <a:lnTo>
                    <a:pt x="2982" y="2"/>
                  </a:lnTo>
                  <a:lnTo>
                    <a:pt x="2997" y="0"/>
                  </a:lnTo>
                  <a:lnTo>
                    <a:pt x="3004" y="11"/>
                  </a:lnTo>
                  <a:lnTo>
                    <a:pt x="3008" y="24"/>
                  </a:lnTo>
                  <a:lnTo>
                    <a:pt x="3010" y="37"/>
                  </a:lnTo>
                  <a:lnTo>
                    <a:pt x="30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4" name="Freeform 74"/>
            <p:cNvSpPr>
              <a:spLocks/>
            </p:cNvSpPr>
            <p:nvPr/>
          </p:nvSpPr>
          <p:spPr bwMode="auto">
            <a:xfrm>
              <a:off x="2669" y="2620"/>
              <a:ext cx="189" cy="100"/>
            </a:xfrm>
            <a:custGeom>
              <a:avLst/>
              <a:gdLst>
                <a:gd name="T0" fmla="*/ 72 w 189"/>
                <a:gd name="T1" fmla="*/ 3 h 100"/>
                <a:gd name="T2" fmla="*/ 81 w 189"/>
                <a:gd name="T3" fmla="*/ 26 h 100"/>
                <a:gd name="T4" fmla="*/ 89 w 189"/>
                <a:gd name="T5" fmla="*/ 20 h 100"/>
                <a:gd name="T6" fmla="*/ 100 w 189"/>
                <a:gd name="T7" fmla="*/ 16 h 100"/>
                <a:gd name="T8" fmla="*/ 111 w 189"/>
                <a:gd name="T9" fmla="*/ 11 h 100"/>
                <a:gd name="T10" fmla="*/ 122 w 189"/>
                <a:gd name="T11" fmla="*/ 9 h 100"/>
                <a:gd name="T12" fmla="*/ 135 w 189"/>
                <a:gd name="T13" fmla="*/ 7 h 100"/>
                <a:gd name="T14" fmla="*/ 146 w 189"/>
                <a:gd name="T15" fmla="*/ 7 h 100"/>
                <a:gd name="T16" fmla="*/ 157 w 189"/>
                <a:gd name="T17" fmla="*/ 9 h 100"/>
                <a:gd name="T18" fmla="*/ 168 w 189"/>
                <a:gd name="T19" fmla="*/ 13 h 100"/>
                <a:gd name="T20" fmla="*/ 181 w 189"/>
                <a:gd name="T21" fmla="*/ 22 h 100"/>
                <a:gd name="T22" fmla="*/ 185 w 189"/>
                <a:gd name="T23" fmla="*/ 33 h 100"/>
                <a:gd name="T24" fmla="*/ 187 w 189"/>
                <a:gd name="T25" fmla="*/ 46 h 100"/>
                <a:gd name="T26" fmla="*/ 189 w 189"/>
                <a:gd name="T27" fmla="*/ 59 h 100"/>
                <a:gd name="T28" fmla="*/ 183 w 189"/>
                <a:gd name="T29" fmla="*/ 55 h 100"/>
                <a:gd name="T30" fmla="*/ 181 w 189"/>
                <a:gd name="T31" fmla="*/ 46 h 100"/>
                <a:gd name="T32" fmla="*/ 176 w 189"/>
                <a:gd name="T33" fmla="*/ 39 h 100"/>
                <a:gd name="T34" fmla="*/ 168 w 189"/>
                <a:gd name="T35" fmla="*/ 35 h 100"/>
                <a:gd name="T36" fmla="*/ 165 w 189"/>
                <a:gd name="T37" fmla="*/ 42 h 100"/>
                <a:gd name="T38" fmla="*/ 170 w 189"/>
                <a:gd name="T39" fmla="*/ 50 h 100"/>
                <a:gd name="T40" fmla="*/ 172 w 189"/>
                <a:gd name="T41" fmla="*/ 57 h 100"/>
                <a:gd name="T42" fmla="*/ 168 w 189"/>
                <a:gd name="T43" fmla="*/ 65 h 100"/>
                <a:gd name="T44" fmla="*/ 159 w 189"/>
                <a:gd name="T45" fmla="*/ 55 h 100"/>
                <a:gd name="T46" fmla="*/ 150 w 189"/>
                <a:gd name="T47" fmla="*/ 46 h 100"/>
                <a:gd name="T48" fmla="*/ 137 w 189"/>
                <a:gd name="T49" fmla="*/ 37 h 100"/>
                <a:gd name="T50" fmla="*/ 126 w 189"/>
                <a:gd name="T51" fmla="*/ 33 h 100"/>
                <a:gd name="T52" fmla="*/ 111 w 189"/>
                <a:gd name="T53" fmla="*/ 48 h 100"/>
                <a:gd name="T54" fmla="*/ 102 w 189"/>
                <a:gd name="T55" fmla="*/ 68 h 100"/>
                <a:gd name="T56" fmla="*/ 89 w 189"/>
                <a:gd name="T57" fmla="*/ 83 h 100"/>
                <a:gd name="T58" fmla="*/ 70 w 189"/>
                <a:gd name="T59" fmla="*/ 94 h 100"/>
                <a:gd name="T60" fmla="*/ 37 w 189"/>
                <a:gd name="T61" fmla="*/ 46 h 100"/>
                <a:gd name="T62" fmla="*/ 29 w 189"/>
                <a:gd name="T63" fmla="*/ 57 h 100"/>
                <a:gd name="T64" fmla="*/ 26 w 189"/>
                <a:gd name="T65" fmla="*/ 72 h 100"/>
                <a:gd name="T66" fmla="*/ 26 w 189"/>
                <a:gd name="T67" fmla="*/ 87 h 100"/>
                <a:gd name="T68" fmla="*/ 26 w 189"/>
                <a:gd name="T69" fmla="*/ 100 h 100"/>
                <a:gd name="T70" fmla="*/ 11 w 189"/>
                <a:gd name="T71" fmla="*/ 96 h 100"/>
                <a:gd name="T72" fmla="*/ 5 w 189"/>
                <a:gd name="T73" fmla="*/ 83 h 100"/>
                <a:gd name="T74" fmla="*/ 2 w 189"/>
                <a:gd name="T75" fmla="*/ 70 h 100"/>
                <a:gd name="T76" fmla="*/ 0 w 189"/>
                <a:gd name="T77" fmla="*/ 55 h 100"/>
                <a:gd name="T78" fmla="*/ 0 w 189"/>
                <a:gd name="T79" fmla="*/ 37 h 100"/>
                <a:gd name="T80" fmla="*/ 11 w 189"/>
                <a:gd name="T81" fmla="*/ 22 h 100"/>
                <a:gd name="T82" fmla="*/ 24 w 189"/>
                <a:gd name="T83" fmla="*/ 11 h 100"/>
                <a:gd name="T84" fmla="*/ 42 w 189"/>
                <a:gd name="T85" fmla="*/ 0 h 100"/>
                <a:gd name="T86" fmla="*/ 50 w 189"/>
                <a:gd name="T87" fmla="*/ 3 h 100"/>
                <a:gd name="T88" fmla="*/ 57 w 189"/>
                <a:gd name="T89" fmla="*/ 3 h 100"/>
                <a:gd name="T90" fmla="*/ 63 w 189"/>
                <a:gd name="T91" fmla="*/ 3 h 100"/>
                <a:gd name="T92" fmla="*/ 72 w 189"/>
                <a:gd name="T9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00">
                  <a:moveTo>
                    <a:pt x="72" y="3"/>
                  </a:moveTo>
                  <a:lnTo>
                    <a:pt x="81" y="26"/>
                  </a:lnTo>
                  <a:lnTo>
                    <a:pt x="89" y="20"/>
                  </a:lnTo>
                  <a:lnTo>
                    <a:pt x="100" y="16"/>
                  </a:lnTo>
                  <a:lnTo>
                    <a:pt x="111" y="11"/>
                  </a:lnTo>
                  <a:lnTo>
                    <a:pt x="122" y="9"/>
                  </a:lnTo>
                  <a:lnTo>
                    <a:pt x="135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68" y="13"/>
                  </a:lnTo>
                  <a:lnTo>
                    <a:pt x="181" y="22"/>
                  </a:lnTo>
                  <a:lnTo>
                    <a:pt x="185" y="33"/>
                  </a:lnTo>
                  <a:lnTo>
                    <a:pt x="187" y="46"/>
                  </a:lnTo>
                  <a:lnTo>
                    <a:pt x="189" y="59"/>
                  </a:lnTo>
                  <a:lnTo>
                    <a:pt x="183" y="55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8" y="35"/>
                  </a:lnTo>
                  <a:lnTo>
                    <a:pt x="165" y="42"/>
                  </a:lnTo>
                  <a:lnTo>
                    <a:pt x="170" y="50"/>
                  </a:lnTo>
                  <a:lnTo>
                    <a:pt x="172" y="57"/>
                  </a:lnTo>
                  <a:lnTo>
                    <a:pt x="168" y="65"/>
                  </a:lnTo>
                  <a:lnTo>
                    <a:pt x="159" y="55"/>
                  </a:lnTo>
                  <a:lnTo>
                    <a:pt x="150" y="46"/>
                  </a:lnTo>
                  <a:lnTo>
                    <a:pt x="137" y="37"/>
                  </a:lnTo>
                  <a:lnTo>
                    <a:pt x="126" y="33"/>
                  </a:lnTo>
                  <a:lnTo>
                    <a:pt x="111" y="48"/>
                  </a:lnTo>
                  <a:lnTo>
                    <a:pt x="102" y="68"/>
                  </a:lnTo>
                  <a:lnTo>
                    <a:pt x="89" y="83"/>
                  </a:lnTo>
                  <a:lnTo>
                    <a:pt x="70" y="94"/>
                  </a:lnTo>
                  <a:lnTo>
                    <a:pt x="37" y="46"/>
                  </a:lnTo>
                  <a:lnTo>
                    <a:pt x="29" y="57"/>
                  </a:lnTo>
                  <a:lnTo>
                    <a:pt x="26" y="72"/>
                  </a:lnTo>
                  <a:lnTo>
                    <a:pt x="26" y="87"/>
                  </a:lnTo>
                  <a:lnTo>
                    <a:pt x="26" y="100"/>
                  </a:lnTo>
                  <a:lnTo>
                    <a:pt x="11" y="96"/>
                  </a:lnTo>
                  <a:lnTo>
                    <a:pt x="5" y="83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11" y="22"/>
                  </a:lnTo>
                  <a:lnTo>
                    <a:pt x="24" y="11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5" name="Freeform 75"/>
            <p:cNvSpPr>
              <a:spLocks/>
            </p:cNvSpPr>
            <p:nvPr/>
          </p:nvSpPr>
          <p:spPr bwMode="auto">
            <a:xfrm>
              <a:off x="2913" y="2636"/>
              <a:ext cx="39" cy="43"/>
            </a:xfrm>
            <a:custGeom>
              <a:avLst/>
              <a:gdLst>
                <a:gd name="T0" fmla="*/ 39 w 39"/>
                <a:gd name="T1" fmla="*/ 15 h 43"/>
                <a:gd name="T2" fmla="*/ 37 w 39"/>
                <a:gd name="T3" fmla="*/ 23 h 43"/>
                <a:gd name="T4" fmla="*/ 32 w 39"/>
                <a:gd name="T5" fmla="*/ 32 h 43"/>
                <a:gd name="T6" fmla="*/ 28 w 39"/>
                <a:gd name="T7" fmla="*/ 39 h 43"/>
                <a:gd name="T8" fmla="*/ 17 w 39"/>
                <a:gd name="T9" fmla="*/ 43 h 43"/>
                <a:gd name="T10" fmla="*/ 10 w 39"/>
                <a:gd name="T11" fmla="*/ 39 h 43"/>
                <a:gd name="T12" fmla="*/ 4 w 39"/>
                <a:gd name="T13" fmla="*/ 32 h 43"/>
                <a:gd name="T14" fmla="*/ 0 w 39"/>
                <a:gd name="T15" fmla="*/ 23 h 43"/>
                <a:gd name="T16" fmla="*/ 0 w 39"/>
                <a:gd name="T17" fmla="*/ 15 h 43"/>
                <a:gd name="T18" fmla="*/ 10 w 39"/>
                <a:gd name="T19" fmla="*/ 4 h 43"/>
                <a:gd name="T20" fmla="*/ 23 w 39"/>
                <a:gd name="T21" fmla="*/ 0 h 43"/>
                <a:gd name="T22" fmla="*/ 32 w 39"/>
                <a:gd name="T23" fmla="*/ 2 h 43"/>
                <a:gd name="T24" fmla="*/ 39 w 3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3">
                  <a:moveTo>
                    <a:pt x="39" y="15"/>
                  </a:moveTo>
                  <a:lnTo>
                    <a:pt x="37" y="23"/>
                  </a:lnTo>
                  <a:lnTo>
                    <a:pt x="32" y="32"/>
                  </a:lnTo>
                  <a:lnTo>
                    <a:pt x="28" y="39"/>
                  </a:lnTo>
                  <a:lnTo>
                    <a:pt x="17" y="43"/>
                  </a:lnTo>
                  <a:lnTo>
                    <a:pt x="10" y="39"/>
                  </a:lnTo>
                  <a:lnTo>
                    <a:pt x="4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0" y="4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6" name="Freeform 76"/>
            <p:cNvSpPr>
              <a:spLocks/>
            </p:cNvSpPr>
            <p:nvPr/>
          </p:nvSpPr>
          <p:spPr bwMode="auto">
            <a:xfrm>
              <a:off x="2322" y="2672"/>
              <a:ext cx="254" cy="118"/>
            </a:xfrm>
            <a:custGeom>
              <a:avLst/>
              <a:gdLst>
                <a:gd name="T0" fmla="*/ 43 w 254"/>
                <a:gd name="T1" fmla="*/ 53 h 118"/>
                <a:gd name="T2" fmla="*/ 58 w 254"/>
                <a:gd name="T3" fmla="*/ 55 h 118"/>
                <a:gd name="T4" fmla="*/ 74 w 254"/>
                <a:gd name="T5" fmla="*/ 53 h 118"/>
                <a:gd name="T6" fmla="*/ 87 w 254"/>
                <a:gd name="T7" fmla="*/ 46 h 118"/>
                <a:gd name="T8" fmla="*/ 100 w 254"/>
                <a:gd name="T9" fmla="*/ 42 h 118"/>
                <a:gd name="T10" fmla="*/ 113 w 254"/>
                <a:gd name="T11" fmla="*/ 37 h 118"/>
                <a:gd name="T12" fmla="*/ 126 w 254"/>
                <a:gd name="T13" fmla="*/ 33 h 118"/>
                <a:gd name="T14" fmla="*/ 139 w 254"/>
                <a:gd name="T15" fmla="*/ 35 h 118"/>
                <a:gd name="T16" fmla="*/ 152 w 254"/>
                <a:gd name="T17" fmla="*/ 42 h 118"/>
                <a:gd name="T18" fmla="*/ 165 w 254"/>
                <a:gd name="T19" fmla="*/ 42 h 118"/>
                <a:gd name="T20" fmla="*/ 178 w 254"/>
                <a:gd name="T21" fmla="*/ 42 h 118"/>
                <a:gd name="T22" fmla="*/ 191 w 254"/>
                <a:gd name="T23" fmla="*/ 42 h 118"/>
                <a:gd name="T24" fmla="*/ 204 w 254"/>
                <a:gd name="T25" fmla="*/ 44 h 118"/>
                <a:gd name="T26" fmla="*/ 215 w 254"/>
                <a:gd name="T27" fmla="*/ 46 h 118"/>
                <a:gd name="T28" fmla="*/ 228 w 254"/>
                <a:gd name="T29" fmla="*/ 46 h 118"/>
                <a:gd name="T30" fmla="*/ 241 w 254"/>
                <a:gd name="T31" fmla="*/ 46 h 118"/>
                <a:gd name="T32" fmla="*/ 254 w 254"/>
                <a:gd name="T33" fmla="*/ 46 h 118"/>
                <a:gd name="T34" fmla="*/ 239 w 254"/>
                <a:gd name="T35" fmla="*/ 50 h 118"/>
                <a:gd name="T36" fmla="*/ 226 w 254"/>
                <a:gd name="T37" fmla="*/ 55 h 118"/>
                <a:gd name="T38" fmla="*/ 210 w 254"/>
                <a:gd name="T39" fmla="*/ 55 h 118"/>
                <a:gd name="T40" fmla="*/ 195 w 254"/>
                <a:gd name="T41" fmla="*/ 57 h 118"/>
                <a:gd name="T42" fmla="*/ 180 w 254"/>
                <a:gd name="T43" fmla="*/ 55 h 118"/>
                <a:gd name="T44" fmla="*/ 165 w 254"/>
                <a:gd name="T45" fmla="*/ 55 h 118"/>
                <a:gd name="T46" fmla="*/ 150 w 254"/>
                <a:gd name="T47" fmla="*/ 50 h 118"/>
                <a:gd name="T48" fmla="*/ 137 w 254"/>
                <a:gd name="T49" fmla="*/ 48 h 118"/>
                <a:gd name="T50" fmla="*/ 121 w 254"/>
                <a:gd name="T51" fmla="*/ 48 h 118"/>
                <a:gd name="T52" fmla="*/ 111 w 254"/>
                <a:gd name="T53" fmla="*/ 57 h 118"/>
                <a:gd name="T54" fmla="*/ 100 w 254"/>
                <a:gd name="T55" fmla="*/ 66 h 118"/>
                <a:gd name="T56" fmla="*/ 89 w 254"/>
                <a:gd name="T57" fmla="*/ 74 h 118"/>
                <a:gd name="T58" fmla="*/ 71 w 254"/>
                <a:gd name="T59" fmla="*/ 72 h 118"/>
                <a:gd name="T60" fmla="*/ 54 w 254"/>
                <a:gd name="T61" fmla="*/ 68 h 118"/>
                <a:gd name="T62" fmla="*/ 41 w 254"/>
                <a:gd name="T63" fmla="*/ 66 h 118"/>
                <a:gd name="T64" fmla="*/ 30 w 254"/>
                <a:gd name="T65" fmla="*/ 81 h 118"/>
                <a:gd name="T66" fmla="*/ 30 w 254"/>
                <a:gd name="T67" fmla="*/ 118 h 118"/>
                <a:gd name="T68" fmla="*/ 17 w 254"/>
                <a:gd name="T69" fmla="*/ 115 h 118"/>
                <a:gd name="T70" fmla="*/ 11 w 254"/>
                <a:gd name="T71" fmla="*/ 107 h 118"/>
                <a:gd name="T72" fmla="*/ 8 w 254"/>
                <a:gd name="T73" fmla="*/ 98 h 118"/>
                <a:gd name="T74" fmla="*/ 2 w 254"/>
                <a:gd name="T75" fmla="*/ 92 h 118"/>
                <a:gd name="T76" fmla="*/ 2 w 254"/>
                <a:gd name="T77" fmla="*/ 68 h 118"/>
                <a:gd name="T78" fmla="*/ 4 w 254"/>
                <a:gd name="T79" fmla="*/ 46 h 118"/>
                <a:gd name="T80" fmla="*/ 2 w 254"/>
                <a:gd name="T81" fmla="*/ 22 h 118"/>
                <a:gd name="T82" fmla="*/ 0 w 254"/>
                <a:gd name="T83" fmla="*/ 0 h 118"/>
                <a:gd name="T84" fmla="*/ 19 w 254"/>
                <a:gd name="T85" fmla="*/ 5 h 118"/>
                <a:gd name="T86" fmla="*/ 24 w 254"/>
                <a:gd name="T87" fmla="*/ 20 h 118"/>
                <a:gd name="T88" fmla="*/ 26 w 254"/>
                <a:gd name="T89" fmla="*/ 40 h 118"/>
                <a:gd name="T90" fmla="*/ 43 w 254"/>
                <a:gd name="T9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18">
                  <a:moveTo>
                    <a:pt x="43" y="53"/>
                  </a:moveTo>
                  <a:lnTo>
                    <a:pt x="58" y="55"/>
                  </a:lnTo>
                  <a:lnTo>
                    <a:pt x="74" y="53"/>
                  </a:lnTo>
                  <a:lnTo>
                    <a:pt x="87" y="46"/>
                  </a:lnTo>
                  <a:lnTo>
                    <a:pt x="100" y="42"/>
                  </a:lnTo>
                  <a:lnTo>
                    <a:pt x="113" y="37"/>
                  </a:lnTo>
                  <a:lnTo>
                    <a:pt x="126" y="33"/>
                  </a:lnTo>
                  <a:lnTo>
                    <a:pt x="139" y="35"/>
                  </a:lnTo>
                  <a:lnTo>
                    <a:pt x="152" y="42"/>
                  </a:lnTo>
                  <a:lnTo>
                    <a:pt x="165" y="42"/>
                  </a:lnTo>
                  <a:lnTo>
                    <a:pt x="178" y="42"/>
                  </a:lnTo>
                  <a:lnTo>
                    <a:pt x="191" y="42"/>
                  </a:lnTo>
                  <a:lnTo>
                    <a:pt x="204" y="44"/>
                  </a:lnTo>
                  <a:lnTo>
                    <a:pt x="215" y="46"/>
                  </a:lnTo>
                  <a:lnTo>
                    <a:pt x="228" y="46"/>
                  </a:lnTo>
                  <a:lnTo>
                    <a:pt x="241" y="46"/>
                  </a:lnTo>
                  <a:lnTo>
                    <a:pt x="254" y="46"/>
                  </a:lnTo>
                  <a:lnTo>
                    <a:pt x="239" y="50"/>
                  </a:lnTo>
                  <a:lnTo>
                    <a:pt x="226" y="55"/>
                  </a:lnTo>
                  <a:lnTo>
                    <a:pt x="210" y="55"/>
                  </a:lnTo>
                  <a:lnTo>
                    <a:pt x="195" y="57"/>
                  </a:lnTo>
                  <a:lnTo>
                    <a:pt x="180" y="55"/>
                  </a:lnTo>
                  <a:lnTo>
                    <a:pt x="165" y="55"/>
                  </a:lnTo>
                  <a:lnTo>
                    <a:pt x="150" y="50"/>
                  </a:lnTo>
                  <a:lnTo>
                    <a:pt x="137" y="48"/>
                  </a:lnTo>
                  <a:lnTo>
                    <a:pt x="121" y="48"/>
                  </a:lnTo>
                  <a:lnTo>
                    <a:pt x="111" y="57"/>
                  </a:lnTo>
                  <a:lnTo>
                    <a:pt x="100" y="66"/>
                  </a:lnTo>
                  <a:lnTo>
                    <a:pt x="89" y="74"/>
                  </a:lnTo>
                  <a:lnTo>
                    <a:pt x="71" y="72"/>
                  </a:lnTo>
                  <a:lnTo>
                    <a:pt x="54" y="68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30" y="118"/>
                  </a:lnTo>
                  <a:lnTo>
                    <a:pt x="17" y="115"/>
                  </a:lnTo>
                  <a:lnTo>
                    <a:pt x="11" y="107"/>
                  </a:lnTo>
                  <a:lnTo>
                    <a:pt x="8" y="98"/>
                  </a:lnTo>
                  <a:lnTo>
                    <a:pt x="2" y="92"/>
                  </a:lnTo>
                  <a:lnTo>
                    <a:pt x="2" y="68"/>
                  </a:lnTo>
                  <a:lnTo>
                    <a:pt x="4" y="46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9" y="5"/>
                  </a:lnTo>
                  <a:lnTo>
                    <a:pt x="24" y="20"/>
                  </a:lnTo>
                  <a:lnTo>
                    <a:pt x="26" y="40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7" name="Freeform 77"/>
            <p:cNvSpPr>
              <a:spLocks/>
            </p:cNvSpPr>
            <p:nvPr/>
          </p:nvSpPr>
          <p:spPr bwMode="auto">
            <a:xfrm>
              <a:off x="2050" y="2718"/>
              <a:ext cx="52" cy="135"/>
            </a:xfrm>
            <a:custGeom>
              <a:avLst/>
              <a:gdLst>
                <a:gd name="T0" fmla="*/ 48 w 52"/>
                <a:gd name="T1" fmla="*/ 83 h 135"/>
                <a:gd name="T2" fmla="*/ 50 w 52"/>
                <a:gd name="T3" fmla="*/ 98 h 135"/>
                <a:gd name="T4" fmla="*/ 52 w 52"/>
                <a:gd name="T5" fmla="*/ 113 h 135"/>
                <a:gd name="T6" fmla="*/ 52 w 52"/>
                <a:gd name="T7" fmla="*/ 126 h 135"/>
                <a:gd name="T8" fmla="*/ 42 w 52"/>
                <a:gd name="T9" fmla="*/ 135 h 135"/>
                <a:gd name="T10" fmla="*/ 29 w 52"/>
                <a:gd name="T11" fmla="*/ 117 h 135"/>
                <a:gd name="T12" fmla="*/ 24 w 52"/>
                <a:gd name="T13" fmla="*/ 96 h 135"/>
                <a:gd name="T14" fmla="*/ 16 w 52"/>
                <a:gd name="T15" fmla="*/ 74 h 135"/>
                <a:gd name="T16" fmla="*/ 0 w 52"/>
                <a:gd name="T17" fmla="*/ 56 h 135"/>
                <a:gd name="T18" fmla="*/ 0 w 52"/>
                <a:gd name="T19" fmla="*/ 41 h 135"/>
                <a:gd name="T20" fmla="*/ 5 w 52"/>
                <a:gd name="T21" fmla="*/ 26 h 135"/>
                <a:gd name="T22" fmla="*/ 7 w 52"/>
                <a:gd name="T23" fmla="*/ 13 h 135"/>
                <a:gd name="T24" fmla="*/ 5 w 52"/>
                <a:gd name="T25" fmla="*/ 0 h 135"/>
                <a:gd name="T26" fmla="*/ 24 w 52"/>
                <a:gd name="T27" fmla="*/ 13 h 135"/>
                <a:gd name="T28" fmla="*/ 35 w 52"/>
                <a:gd name="T29" fmla="*/ 35 h 135"/>
                <a:gd name="T30" fmla="*/ 42 w 52"/>
                <a:gd name="T31" fmla="*/ 61 h 135"/>
                <a:gd name="T32" fmla="*/ 48 w 52"/>
                <a:gd name="T33" fmla="*/ 8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35">
                  <a:moveTo>
                    <a:pt x="48" y="83"/>
                  </a:moveTo>
                  <a:lnTo>
                    <a:pt x="50" y="98"/>
                  </a:lnTo>
                  <a:lnTo>
                    <a:pt x="52" y="113"/>
                  </a:lnTo>
                  <a:lnTo>
                    <a:pt x="52" y="126"/>
                  </a:lnTo>
                  <a:lnTo>
                    <a:pt x="42" y="135"/>
                  </a:lnTo>
                  <a:lnTo>
                    <a:pt x="29" y="117"/>
                  </a:lnTo>
                  <a:lnTo>
                    <a:pt x="24" y="96"/>
                  </a:lnTo>
                  <a:lnTo>
                    <a:pt x="16" y="74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7" y="13"/>
                  </a:lnTo>
                  <a:lnTo>
                    <a:pt x="5" y="0"/>
                  </a:lnTo>
                  <a:lnTo>
                    <a:pt x="24" y="13"/>
                  </a:lnTo>
                  <a:lnTo>
                    <a:pt x="35" y="35"/>
                  </a:lnTo>
                  <a:lnTo>
                    <a:pt x="42" y="6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8" name="Freeform 78"/>
            <p:cNvSpPr>
              <a:spLocks/>
            </p:cNvSpPr>
            <p:nvPr/>
          </p:nvSpPr>
          <p:spPr bwMode="auto">
            <a:xfrm>
              <a:off x="4448" y="2720"/>
              <a:ext cx="44" cy="18"/>
            </a:xfrm>
            <a:custGeom>
              <a:avLst/>
              <a:gdLst>
                <a:gd name="T0" fmla="*/ 44 w 44"/>
                <a:gd name="T1" fmla="*/ 15 h 18"/>
                <a:gd name="T2" fmla="*/ 33 w 44"/>
                <a:gd name="T3" fmla="*/ 18 h 18"/>
                <a:gd name="T4" fmla="*/ 15 w 44"/>
                <a:gd name="T5" fmla="*/ 18 h 18"/>
                <a:gd name="T6" fmla="*/ 2 w 44"/>
                <a:gd name="T7" fmla="*/ 15 h 18"/>
                <a:gd name="T8" fmla="*/ 0 w 44"/>
                <a:gd name="T9" fmla="*/ 0 h 18"/>
                <a:gd name="T10" fmla="*/ 44 w 44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8">
                  <a:moveTo>
                    <a:pt x="44" y="15"/>
                  </a:moveTo>
                  <a:lnTo>
                    <a:pt x="33" y="18"/>
                  </a:lnTo>
                  <a:lnTo>
                    <a:pt x="15" y="18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9" name="Freeform 79"/>
            <p:cNvSpPr>
              <a:spLocks/>
            </p:cNvSpPr>
            <p:nvPr/>
          </p:nvSpPr>
          <p:spPr bwMode="auto">
            <a:xfrm>
              <a:off x="1955" y="2740"/>
              <a:ext cx="67" cy="97"/>
            </a:xfrm>
            <a:custGeom>
              <a:avLst/>
              <a:gdLst>
                <a:gd name="T0" fmla="*/ 30 w 67"/>
                <a:gd name="T1" fmla="*/ 56 h 97"/>
                <a:gd name="T2" fmla="*/ 39 w 67"/>
                <a:gd name="T3" fmla="*/ 52 h 97"/>
                <a:gd name="T4" fmla="*/ 48 w 67"/>
                <a:gd name="T5" fmla="*/ 52 h 97"/>
                <a:gd name="T6" fmla="*/ 58 w 67"/>
                <a:gd name="T7" fmla="*/ 52 h 97"/>
                <a:gd name="T8" fmla="*/ 67 w 67"/>
                <a:gd name="T9" fmla="*/ 52 h 97"/>
                <a:gd name="T10" fmla="*/ 54 w 67"/>
                <a:gd name="T11" fmla="*/ 58 h 97"/>
                <a:gd name="T12" fmla="*/ 43 w 67"/>
                <a:gd name="T13" fmla="*/ 69 h 97"/>
                <a:gd name="T14" fmla="*/ 35 w 67"/>
                <a:gd name="T15" fmla="*/ 82 h 97"/>
                <a:gd name="T16" fmla="*/ 37 w 67"/>
                <a:gd name="T17" fmla="*/ 97 h 97"/>
                <a:gd name="T18" fmla="*/ 19 w 67"/>
                <a:gd name="T19" fmla="*/ 93 h 97"/>
                <a:gd name="T20" fmla="*/ 11 w 67"/>
                <a:gd name="T21" fmla="*/ 80 h 97"/>
                <a:gd name="T22" fmla="*/ 6 w 67"/>
                <a:gd name="T23" fmla="*/ 61 h 97"/>
                <a:gd name="T24" fmla="*/ 0 w 67"/>
                <a:gd name="T25" fmla="*/ 45 h 97"/>
                <a:gd name="T26" fmla="*/ 0 w 67"/>
                <a:gd name="T27" fmla="*/ 0 h 97"/>
                <a:gd name="T28" fmla="*/ 19 w 67"/>
                <a:gd name="T29" fmla="*/ 4 h 97"/>
                <a:gd name="T30" fmla="*/ 26 w 67"/>
                <a:gd name="T31" fmla="*/ 19 h 97"/>
                <a:gd name="T32" fmla="*/ 26 w 67"/>
                <a:gd name="T33" fmla="*/ 39 h 97"/>
                <a:gd name="T34" fmla="*/ 30 w 67"/>
                <a:gd name="T3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97">
                  <a:moveTo>
                    <a:pt x="30" y="56"/>
                  </a:moveTo>
                  <a:lnTo>
                    <a:pt x="39" y="52"/>
                  </a:lnTo>
                  <a:lnTo>
                    <a:pt x="48" y="52"/>
                  </a:lnTo>
                  <a:lnTo>
                    <a:pt x="58" y="52"/>
                  </a:lnTo>
                  <a:lnTo>
                    <a:pt x="67" y="52"/>
                  </a:lnTo>
                  <a:lnTo>
                    <a:pt x="54" y="58"/>
                  </a:lnTo>
                  <a:lnTo>
                    <a:pt x="43" y="69"/>
                  </a:lnTo>
                  <a:lnTo>
                    <a:pt x="35" y="82"/>
                  </a:lnTo>
                  <a:lnTo>
                    <a:pt x="37" y="97"/>
                  </a:lnTo>
                  <a:lnTo>
                    <a:pt x="19" y="93"/>
                  </a:lnTo>
                  <a:lnTo>
                    <a:pt x="11" y="80"/>
                  </a:lnTo>
                  <a:lnTo>
                    <a:pt x="6" y="61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6" y="19"/>
                  </a:lnTo>
                  <a:lnTo>
                    <a:pt x="26" y="39"/>
                  </a:lnTo>
                  <a:lnTo>
                    <a:pt x="3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0" name="Freeform 80"/>
            <p:cNvSpPr>
              <a:spLocks/>
            </p:cNvSpPr>
            <p:nvPr/>
          </p:nvSpPr>
          <p:spPr bwMode="auto">
            <a:xfrm>
              <a:off x="3694" y="2753"/>
              <a:ext cx="583" cy="100"/>
            </a:xfrm>
            <a:custGeom>
              <a:avLst/>
              <a:gdLst>
                <a:gd name="T0" fmla="*/ 567 w 583"/>
                <a:gd name="T1" fmla="*/ 15 h 100"/>
                <a:gd name="T2" fmla="*/ 533 w 583"/>
                <a:gd name="T3" fmla="*/ 19 h 100"/>
                <a:gd name="T4" fmla="*/ 498 w 583"/>
                <a:gd name="T5" fmla="*/ 11 h 100"/>
                <a:gd name="T6" fmla="*/ 463 w 583"/>
                <a:gd name="T7" fmla="*/ 15 h 100"/>
                <a:gd name="T8" fmla="*/ 439 w 583"/>
                <a:gd name="T9" fmla="*/ 30 h 100"/>
                <a:gd name="T10" fmla="*/ 420 w 583"/>
                <a:gd name="T11" fmla="*/ 28 h 100"/>
                <a:gd name="T12" fmla="*/ 400 w 583"/>
                <a:gd name="T13" fmla="*/ 24 h 100"/>
                <a:gd name="T14" fmla="*/ 381 w 583"/>
                <a:gd name="T15" fmla="*/ 21 h 100"/>
                <a:gd name="T16" fmla="*/ 359 w 583"/>
                <a:gd name="T17" fmla="*/ 34 h 100"/>
                <a:gd name="T18" fmla="*/ 339 w 583"/>
                <a:gd name="T19" fmla="*/ 52 h 100"/>
                <a:gd name="T20" fmla="*/ 318 w 583"/>
                <a:gd name="T21" fmla="*/ 67 h 100"/>
                <a:gd name="T22" fmla="*/ 292 w 583"/>
                <a:gd name="T23" fmla="*/ 69 h 100"/>
                <a:gd name="T24" fmla="*/ 259 w 583"/>
                <a:gd name="T25" fmla="*/ 56 h 100"/>
                <a:gd name="T26" fmla="*/ 226 w 583"/>
                <a:gd name="T27" fmla="*/ 52 h 100"/>
                <a:gd name="T28" fmla="*/ 192 w 583"/>
                <a:gd name="T29" fmla="*/ 61 h 100"/>
                <a:gd name="T30" fmla="*/ 157 w 583"/>
                <a:gd name="T31" fmla="*/ 67 h 100"/>
                <a:gd name="T32" fmla="*/ 122 w 583"/>
                <a:gd name="T33" fmla="*/ 71 h 100"/>
                <a:gd name="T34" fmla="*/ 90 w 583"/>
                <a:gd name="T35" fmla="*/ 74 h 100"/>
                <a:gd name="T36" fmla="*/ 59 w 583"/>
                <a:gd name="T37" fmla="*/ 78 h 100"/>
                <a:gd name="T38" fmla="*/ 31 w 583"/>
                <a:gd name="T39" fmla="*/ 87 h 100"/>
                <a:gd name="T40" fmla="*/ 16 w 583"/>
                <a:gd name="T41" fmla="*/ 100 h 100"/>
                <a:gd name="T42" fmla="*/ 5 w 583"/>
                <a:gd name="T43" fmla="*/ 95 h 100"/>
                <a:gd name="T44" fmla="*/ 7 w 583"/>
                <a:gd name="T45" fmla="*/ 82 h 100"/>
                <a:gd name="T46" fmla="*/ 31 w 583"/>
                <a:gd name="T47" fmla="*/ 69 h 100"/>
                <a:gd name="T48" fmla="*/ 61 w 583"/>
                <a:gd name="T49" fmla="*/ 65 h 100"/>
                <a:gd name="T50" fmla="*/ 92 w 583"/>
                <a:gd name="T51" fmla="*/ 61 h 100"/>
                <a:gd name="T52" fmla="*/ 131 w 583"/>
                <a:gd name="T53" fmla="*/ 61 h 100"/>
                <a:gd name="T54" fmla="*/ 174 w 583"/>
                <a:gd name="T55" fmla="*/ 54 h 100"/>
                <a:gd name="T56" fmla="*/ 216 w 583"/>
                <a:gd name="T57" fmla="*/ 43 h 100"/>
                <a:gd name="T58" fmla="*/ 257 w 583"/>
                <a:gd name="T59" fmla="*/ 43 h 100"/>
                <a:gd name="T60" fmla="*/ 296 w 583"/>
                <a:gd name="T61" fmla="*/ 50 h 100"/>
                <a:gd name="T62" fmla="*/ 324 w 583"/>
                <a:gd name="T63" fmla="*/ 32 h 100"/>
                <a:gd name="T64" fmla="*/ 355 w 583"/>
                <a:gd name="T65" fmla="*/ 17 h 100"/>
                <a:gd name="T66" fmla="*/ 389 w 583"/>
                <a:gd name="T67" fmla="*/ 11 h 100"/>
                <a:gd name="T68" fmla="*/ 409 w 583"/>
                <a:gd name="T69" fmla="*/ 15 h 100"/>
                <a:gd name="T70" fmla="*/ 433 w 583"/>
                <a:gd name="T71" fmla="*/ 11 h 100"/>
                <a:gd name="T72" fmla="*/ 459 w 583"/>
                <a:gd name="T73" fmla="*/ 4 h 100"/>
                <a:gd name="T74" fmla="*/ 487 w 583"/>
                <a:gd name="T75" fmla="*/ 0 h 100"/>
                <a:gd name="T76" fmla="*/ 515 w 583"/>
                <a:gd name="T77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3" h="100">
                  <a:moveTo>
                    <a:pt x="583" y="0"/>
                  </a:moveTo>
                  <a:lnTo>
                    <a:pt x="567" y="15"/>
                  </a:lnTo>
                  <a:lnTo>
                    <a:pt x="552" y="19"/>
                  </a:lnTo>
                  <a:lnTo>
                    <a:pt x="533" y="19"/>
                  </a:lnTo>
                  <a:lnTo>
                    <a:pt x="515" y="15"/>
                  </a:lnTo>
                  <a:lnTo>
                    <a:pt x="498" y="11"/>
                  </a:lnTo>
                  <a:lnTo>
                    <a:pt x="478" y="8"/>
                  </a:lnTo>
                  <a:lnTo>
                    <a:pt x="463" y="15"/>
                  </a:lnTo>
                  <a:lnTo>
                    <a:pt x="448" y="28"/>
                  </a:lnTo>
                  <a:lnTo>
                    <a:pt x="439" y="30"/>
                  </a:lnTo>
                  <a:lnTo>
                    <a:pt x="428" y="30"/>
                  </a:lnTo>
                  <a:lnTo>
                    <a:pt x="420" y="28"/>
                  </a:lnTo>
                  <a:lnTo>
                    <a:pt x="409" y="26"/>
                  </a:lnTo>
                  <a:lnTo>
                    <a:pt x="400" y="24"/>
                  </a:lnTo>
                  <a:lnTo>
                    <a:pt x="389" y="21"/>
                  </a:lnTo>
                  <a:lnTo>
                    <a:pt x="381" y="21"/>
                  </a:lnTo>
                  <a:lnTo>
                    <a:pt x="370" y="26"/>
                  </a:lnTo>
                  <a:lnTo>
                    <a:pt x="359" y="34"/>
                  </a:lnTo>
                  <a:lnTo>
                    <a:pt x="348" y="43"/>
                  </a:lnTo>
                  <a:lnTo>
                    <a:pt x="339" y="52"/>
                  </a:lnTo>
                  <a:lnTo>
                    <a:pt x="328" y="61"/>
                  </a:lnTo>
                  <a:lnTo>
                    <a:pt x="318" y="67"/>
                  </a:lnTo>
                  <a:lnTo>
                    <a:pt x="305" y="69"/>
                  </a:lnTo>
                  <a:lnTo>
                    <a:pt x="292" y="69"/>
                  </a:lnTo>
                  <a:lnTo>
                    <a:pt x="276" y="65"/>
                  </a:lnTo>
                  <a:lnTo>
                    <a:pt x="259" y="56"/>
                  </a:lnTo>
                  <a:lnTo>
                    <a:pt x="244" y="52"/>
                  </a:lnTo>
                  <a:lnTo>
                    <a:pt x="226" y="52"/>
                  </a:lnTo>
                  <a:lnTo>
                    <a:pt x="209" y="56"/>
                  </a:lnTo>
                  <a:lnTo>
                    <a:pt x="192" y="61"/>
                  </a:lnTo>
                  <a:lnTo>
                    <a:pt x="174" y="65"/>
                  </a:lnTo>
                  <a:lnTo>
                    <a:pt x="157" y="67"/>
                  </a:lnTo>
                  <a:lnTo>
                    <a:pt x="137" y="67"/>
                  </a:lnTo>
                  <a:lnTo>
                    <a:pt x="122" y="71"/>
                  </a:lnTo>
                  <a:lnTo>
                    <a:pt x="107" y="74"/>
                  </a:lnTo>
                  <a:lnTo>
                    <a:pt x="90" y="74"/>
                  </a:lnTo>
                  <a:lnTo>
                    <a:pt x="74" y="76"/>
                  </a:lnTo>
                  <a:lnTo>
                    <a:pt x="59" y="78"/>
                  </a:lnTo>
                  <a:lnTo>
                    <a:pt x="44" y="82"/>
                  </a:lnTo>
                  <a:lnTo>
                    <a:pt x="31" y="87"/>
                  </a:lnTo>
                  <a:lnTo>
                    <a:pt x="20" y="95"/>
                  </a:lnTo>
                  <a:lnTo>
                    <a:pt x="16" y="100"/>
                  </a:lnTo>
                  <a:lnTo>
                    <a:pt x="11" y="100"/>
                  </a:lnTo>
                  <a:lnTo>
                    <a:pt x="5" y="95"/>
                  </a:lnTo>
                  <a:lnTo>
                    <a:pt x="0" y="93"/>
                  </a:lnTo>
                  <a:lnTo>
                    <a:pt x="7" y="82"/>
                  </a:lnTo>
                  <a:lnTo>
                    <a:pt x="18" y="76"/>
                  </a:lnTo>
                  <a:lnTo>
                    <a:pt x="31" y="69"/>
                  </a:lnTo>
                  <a:lnTo>
                    <a:pt x="46" y="67"/>
                  </a:lnTo>
                  <a:lnTo>
                    <a:pt x="61" y="65"/>
                  </a:lnTo>
                  <a:lnTo>
                    <a:pt x="76" y="63"/>
                  </a:lnTo>
                  <a:lnTo>
                    <a:pt x="92" y="61"/>
                  </a:lnTo>
                  <a:lnTo>
                    <a:pt x="107" y="58"/>
                  </a:lnTo>
                  <a:lnTo>
                    <a:pt x="131" y="61"/>
                  </a:lnTo>
                  <a:lnTo>
                    <a:pt x="153" y="58"/>
                  </a:lnTo>
                  <a:lnTo>
                    <a:pt x="174" y="54"/>
                  </a:lnTo>
                  <a:lnTo>
                    <a:pt x="196" y="48"/>
                  </a:lnTo>
                  <a:lnTo>
                    <a:pt x="216" y="43"/>
                  </a:lnTo>
                  <a:lnTo>
                    <a:pt x="237" y="41"/>
                  </a:lnTo>
                  <a:lnTo>
                    <a:pt x="257" y="43"/>
                  </a:lnTo>
                  <a:lnTo>
                    <a:pt x="278" y="54"/>
                  </a:lnTo>
                  <a:lnTo>
                    <a:pt x="296" y="50"/>
                  </a:lnTo>
                  <a:lnTo>
                    <a:pt x="311" y="41"/>
                  </a:lnTo>
                  <a:lnTo>
                    <a:pt x="324" y="32"/>
                  </a:lnTo>
                  <a:lnTo>
                    <a:pt x="339" y="26"/>
                  </a:lnTo>
                  <a:lnTo>
                    <a:pt x="355" y="17"/>
                  </a:lnTo>
                  <a:lnTo>
                    <a:pt x="372" y="13"/>
                  </a:lnTo>
                  <a:lnTo>
                    <a:pt x="389" y="11"/>
                  </a:lnTo>
                  <a:lnTo>
                    <a:pt x="409" y="13"/>
                  </a:lnTo>
                  <a:lnTo>
                    <a:pt x="409" y="15"/>
                  </a:lnTo>
                  <a:lnTo>
                    <a:pt x="422" y="15"/>
                  </a:lnTo>
                  <a:lnTo>
                    <a:pt x="433" y="11"/>
                  </a:lnTo>
                  <a:lnTo>
                    <a:pt x="446" y="8"/>
                  </a:lnTo>
                  <a:lnTo>
                    <a:pt x="459" y="4"/>
                  </a:lnTo>
                  <a:lnTo>
                    <a:pt x="474" y="0"/>
                  </a:lnTo>
                  <a:lnTo>
                    <a:pt x="487" y="0"/>
                  </a:lnTo>
                  <a:lnTo>
                    <a:pt x="500" y="0"/>
                  </a:lnTo>
                  <a:lnTo>
                    <a:pt x="515" y="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1" name="Freeform 81"/>
            <p:cNvSpPr>
              <a:spLocks/>
            </p:cNvSpPr>
            <p:nvPr/>
          </p:nvSpPr>
          <p:spPr bwMode="auto">
            <a:xfrm>
              <a:off x="1788" y="2764"/>
              <a:ext cx="71" cy="128"/>
            </a:xfrm>
            <a:custGeom>
              <a:avLst/>
              <a:gdLst>
                <a:gd name="T0" fmla="*/ 71 w 71"/>
                <a:gd name="T1" fmla="*/ 34 h 128"/>
                <a:gd name="T2" fmla="*/ 56 w 71"/>
                <a:gd name="T3" fmla="*/ 30 h 128"/>
                <a:gd name="T4" fmla="*/ 43 w 71"/>
                <a:gd name="T5" fmla="*/ 34 h 128"/>
                <a:gd name="T6" fmla="*/ 34 w 71"/>
                <a:gd name="T7" fmla="*/ 43 h 128"/>
                <a:gd name="T8" fmla="*/ 32 w 71"/>
                <a:gd name="T9" fmla="*/ 56 h 128"/>
                <a:gd name="T10" fmla="*/ 34 w 71"/>
                <a:gd name="T11" fmla="*/ 78 h 128"/>
                <a:gd name="T12" fmla="*/ 28 w 71"/>
                <a:gd name="T13" fmla="*/ 95 h 128"/>
                <a:gd name="T14" fmla="*/ 19 w 71"/>
                <a:gd name="T15" fmla="*/ 110 h 128"/>
                <a:gd name="T16" fmla="*/ 15 w 71"/>
                <a:gd name="T17" fmla="*/ 128 h 128"/>
                <a:gd name="T18" fmla="*/ 0 w 71"/>
                <a:gd name="T19" fmla="*/ 102 h 128"/>
                <a:gd name="T20" fmla="*/ 4 w 71"/>
                <a:gd name="T21" fmla="*/ 69 h 128"/>
                <a:gd name="T22" fmla="*/ 13 w 71"/>
                <a:gd name="T23" fmla="*/ 37 h 128"/>
                <a:gd name="T24" fmla="*/ 19 w 71"/>
                <a:gd name="T25" fmla="*/ 4 h 128"/>
                <a:gd name="T26" fmla="*/ 28 w 71"/>
                <a:gd name="T27" fmla="*/ 0 h 128"/>
                <a:gd name="T28" fmla="*/ 39 w 71"/>
                <a:gd name="T29" fmla="*/ 2 h 128"/>
                <a:gd name="T30" fmla="*/ 49 w 71"/>
                <a:gd name="T31" fmla="*/ 8 h 128"/>
                <a:gd name="T32" fmla="*/ 60 w 71"/>
                <a:gd name="T33" fmla="*/ 15 h 128"/>
                <a:gd name="T34" fmla="*/ 65 w 71"/>
                <a:gd name="T35" fmla="*/ 19 h 128"/>
                <a:gd name="T36" fmla="*/ 69 w 71"/>
                <a:gd name="T37" fmla="*/ 23 h 128"/>
                <a:gd name="T38" fmla="*/ 71 w 71"/>
                <a:gd name="T39" fmla="*/ 28 h 128"/>
                <a:gd name="T40" fmla="*/ 71 w 71"/>
                <a:gd name="T41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8">
                  <a:moveTo>
                    <a:pt x="71" y="34"/>
                  </a:moveTo>
                  <a:lnTo>
                    <a:pt x="56" y="30"/>
                  </a:lnTo>
                  <a:lnTo>
                    <a:pt x="43" y="34"/>
                  </a:lnTo>
                  <a:lnTo>
                    <a:pt x="34" y="43"/>
                  </a:lnTo>
                  <a:lnTo>
                    <a:pt x="32" y="56"/>
                  </a:lnTo>
                  <a:lnTo>
                    <a:pt x="34" y="78"/>
                  </a:lnTo>
                  <a:lnTo>
                    <a:pt x="28" y="95"/>
                  </a:lnTo>
                  <a:lnTo>
                    <a:pt x="19" y="110"/>
                  </a:lnTo>
                  <a:lnTo>
                    <a:pt x="15" y="128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3" y="3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9" y="8"/>
                  </a:lnTo>
                  <a:lnTo>
                    <a:pt x="60" y="15"/>
                  </a:lnTo>
                  <a:lnTo>
                    <a:pt x="65" y="19"/>
                  </a:lnTo>
                  <a:lnTo>
                    <a:pt x="69" y="23"/>
                  </a:lnTo>
                  <a:lnTo>
                    <a:pt x="71" y="28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2" name="Freeform 82"/>
            <p:cNvSpPr>
              <a:spLocks/>
            </p:cNvSpPr>
            <p:nvPr/>
          </p:nvSpPr>
          <p:spPr bwMode="auto">
            <a:xfrm>
              <a:off x="1894" y="2772"/>
              <a:ext cx="33" cy="76"/>
            </a:xfrm>
            <a:custGeom>
              <a:avLst/>
              <a:gdLst>
                <a:gd name="T0" fmla="*/ 30 w 33"/>
                <a:gd name="T1" fmla="*/ 76 h 76"/>
                <a:gd name="T2" fmla="*/ 19 w 33"/>
                <a:gd name="T3" fmla="*/ 76 h 76"/>
                <a:gd name="T4" fmla="*/ 9 w 33"/>
                <a:gd name="T5" fmla="*/ 68 h 76"/>
                <a:gd name="T6" fmla="*/ 2 w 33"/>
                <a:gd name="T7" fmla="*/ 55 h 76"/>
                <a:gd name="T8" fmla="*/ 0 w 33"/>
                <a:gd name="T9" fmla="*/ 42 h 76"/>
                <a:gd name="T10" fmla="*/ 9 w 33"/>
                <a:gd name="T11" fmla="*/ 0 h 76"/>
                <a:gd name="T12" fmla="*/ 28 w 33"/>
                <a:gd name="T13" fmla="*/ 11 h 76"/>
                <a:gd name="T14" fmla="*/ 33 w 33"/>
                <a:gd name="T15" fmla="*/ 33 h 76"/>
                <a:gd name="T16" fmla="*/ 30 w 33"/>
                <a:gd name="T17" fmla="*/ 57 h 76"/>
                <a:gd name="T18" fmla="*/ 30 w 33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6">
                  <a:moveTo>
                    <a:pt x="30" y="76"/>
                  </a:moveTo>
                  <a:lnTo>
                    <a:pt x="19" y="76"/>
                  </a:lnTo>
                  <a:lnTo>
                    <a:pt x="9" y="68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9" y="0"/>
                  </a:lnTo>
                  <a:lnTo>
                    <a:pt x="28" y="11"/>
                  </a:lnTo>
                  <a:lnTo>
                    <a:pt x="33" y="33"/>
                  </a:lnTo>
                  <a:lnTo>
                    <a:pt x="30" y="5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3" name="Freeform 83"/>
            <p:cNvSpPr>
              <a:spLocks/>
            </p:cNvSpPr>
            <p:nvPr/>
          </p:nvSpPr>
          <p:spPr bwMode="auto">
            <a:xfrm>
              <a:off x="1607" y="2774"/>
              <a:ext cx="146" cy="144"/>
            </a:xfrm>
            <a:custGeom>
              <a:avLst/>
              <a:gdLst>
                <a:gd name="T0" fmla="*/ 146 w 146"/>
                <a:gd name="T1" fmla="*/ 11 h 144"/>
                <a:gd name="T2" fmla="*/ 135 w 146"/>
                <a:gd name="T3" fmla="*/ 24 h 144"/>
                <a:gd name="T4" fmla="*/ 122 w 146"/>
                <a:gd name="T5" fmla="*/ 33 h 144"/>
                <a:gd name="T6" fmla="*/ 107 w 146"/>
                <a:gd name="T7" fmla="*/ 40 h 144"/>
                <a:gd name="T8" fmla="*/ 91 w 146"/>
                <a:gd name="T9" fmla="*/ 46 h 144"/>
                <a:gd name="T10" fmla="*/ 100 w 146"/>
                <a:gd name="T11" fmla="*/ 70 h 144"/>
                <a:gd name="T12" fmla="*/ 100 w 146"/>
                <a:gd name="T13" fmla="*/ 96 h 144"/>
                <a:gd name="T14" fmla="*/ 98 w 146"/>
                <a:gd name="T15" fmla="*/ 120 h 144"/>
                <a:gd name="T16" fmla="*/ 91 w 146"/>
                <a:gd name="T17" fmla="*/ 144 h 144"/>
                <a:gd name="T18" fmla="*/ 78 w 146"/>
                <a:gd name="T19" fmla="*/ 135 h 144"/>
                <a:gd name="T20" fmla="*/ 76 w 146"/>
                <a:gd name="T21" fmla="*/ 122 h 144"/>
                <a:gd name="T22" fmla="*/ 76 w 146"/>
                <a:gd name="T23" fmla="*/ 107 h 144"/>
                <a:gd name="T24" fmla="*/ 72 w 146"/>
                <a:gd name="T25" fmla="*/ 92 h 144"/>
                <a:gd name="T26" fmla="*/ 68 w 146"/>
                <a:gd name="T27" fmla="*/ 81 h 144"/>
                <a:gd name="T28" fmla="*/ 63 w 146"/>
                <a:gd name="T29" fmla="*/ 68 h 144"/>
                <a:gd name="T30" fmla="*/ 59 w 146"/>
                <a:gd name="T31" fmla="*/ 57 h 144"/>
                <a:gd name="T32" fmla="*/ 48 w 146"/>
                <a:gd name="T33" fmla="*/ 46 h 144"/>
                <a:gd name="T34" fmla="*/ 39 w 146"/>
                <a:gd name="T35" fmla="*/ 48 h 144"/>
                <a:gd name="T36" fmla="*/ 31 w 146"/>
                <a:gd name="T37" fmla="*/ 50 h 144"/>
                <a:gd name="T38" fmla="*/ 22 w 146"/>
                <a:gd name="T39" fmla="*/ 55 h 144"/>
                <a:gd name="T40" fmla="*/ 15 w 146"/>
                <a:gd name="T41" fmla="*/ 59 h 144"/>
                <a:gd name="T42" fmla="*/ 11 w 146"/>
                <a:gd name="T43" fmla="*/ 53 h 144"/>
                <a:gd name="T44" fmla="*/ 5 w 146"/>
                <a:gd name="T45" fmla="*/ 46 h 144"/>
                <a:gd name="T46" fmla="*/ 0 w 146"/>
                <a:gd name="T47" fmla="*/ 40 h 144"/>
                <a:gd name="T48" fmla="*/ 5 w 146"/>
                <a:gd name="T49" fmla="*/ 31 h 144"/>
                <a:gd name="T50" fmla="*/ 118 w 146"/>
                <a:gd name="T51" fmla="*/ 0 h 144"/>
                <a:gd name="T52" fmla="*/ 146 w 146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44">
                  <a:moveTo>
                    <a:pt x="146" y="11"/>
                  </a:moveTo>
                  <a:lnTo>
                    <a:pt x="135" y="24"/>
                  </a:lnTo>
                  <a:lnTo>
                    <a:pt x="122" y="33"/>
                  </a:lnTo>
                  <a:lnTo>
                    <a:pt x="107" y="40"/>
                  </a:lnTo>
                  <a:lnTo>
                    <a:pt x="91" y="46"/>
                  </a:lnTo>
                  <a:lnTo>
                    <a:pt x="100" y="70"/>
                  </a:lnTo>
                  <a:lnTo>
                    <a:pt x="100" y="96"/>
                  </a:lnTo>
                  <a:lnTo>
                    <a:pt x="98" y="120"/>
                  </a:lnTo>
                  <a:lnTo>
                    <a:pt x="91" y="144"/>
                  </a:lnTo>
                  <a:lnTo>
                    <a:pt x="78" y="135"/>
                  </a:lnTo>
                  <a:lnTo>
                    <a:pt x="76" y="122"/>
                  </a:lnTo>
                  <a:lnTo>
                    <a:pt x="76" y="107"/>
                  </a:lnTo>
                  <a:lnTo>
                    <a:pt x="72" y="92"/>
                  </a:lnTo>
                  <a:lnTo>
                    <a:pt x="68" y="81"/>
                  </a:lnTo>
                  <a:lnTo>
                    <a:pt x="63" y="68"/>
                  </a:lnTo>
                  <a:lnTo>
                    <a:pt x="59" y="57"/>
                  </a:lnTo>
                  <a:lnTo>
                    <a:pt x="48" y="46"/>
                  </a:lnTo>
                  <a:lnTo>
                    <a:pt x="39" y="48"/>
                  </a:lnTo>
                  <a:lnTo>
                    <a:pt x="31" y="50"/>
                  </a:lnTo>
                  <a:lnTo>
                    <a:pt x="22" y="55"/>
                  </a:lnTo>
                  <a:lnTo>
                    <a:pt x="15" y="59"/>
                  </a:lnTo>
                  <a:lnTo>
                    <a:pt x="11" y="53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18" y="0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4" name="Freeform 84"/>
            <p:cNvSpPr>
              <a:spLocks/>
            </p:cNvSpPr>
            <p:nvPr/>
          </p:nvSpPr>
          <p:spPr bwMode="auto">
            <a:xfrm>
              <a:off x="1840" y="2831"/>
              <a:ext cx="28" cy="22"/>
            </a:xfrm>
            <a:custGeom>
              <a:avLst/>
              <a:gdLst>
                <a:gd name="T0" fmla="*/ 28 w 28"/>
                <a:gd name="T1" fmla="*/ 6 h 22"/>
                <a:gd name="T2" fmla="*/ 28 w 28"/>
                <a:gd name="T3" fmla="*/ 11 h 22"/>
                <a:gd name="T4" fmla="*/ 26 w 28"/>
                <a:gd name="T5" fmla="*/ 15 h 22"/>
                <a:gd name="T6" fmla="*/ 19 w 28"/>
                <a:gd name="T7" fmla="*/ 19 h 22"/>
                <a:gd name="T8" fmla="*/ 15 w 28"/>
                <a:gd name="T9" fmla="*/ 22 h 22"/>
                <a:gd name="T10" fmla="*/ 4 w 28"/>
                <a:gd name="T11" fmla="*/ 22 h 22"/>
                <a:gd name="T12" fmla="*/ 0 w 28"/>
                <a:gd name="T13" fmla="*/ 0 h 22"/>
                <a:gd name="T14" fmla="*/ 6 w 28"/>
                <a:gd name="T15" fmla="*/ 0 h 22"/>
                <a:gd name="T16" fmla="*/ 15 w 28"/>
                <a:gd name="T17" fmla="*/ 2 h 22"/>
                <a:gd name="T18" fmla="*/ 21 w 28"/>
                <a:gd name="T19" fmla="*/ 4 h 22"/>
                <a:gd name="T20" fmla="*/ 28 w 28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8" y="6"/>
                  </a:moveTo>
                  <a:lnTo>
                    <a:pt x="28" y="11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5" name="Freeform 85"/>
            <p:cNvSpPr>
              <a:spLocks/>
            </p:cNvSpPr>
            <p:nvPr/>
          </p:nvSpPr>
          <p:spPr bwMode="auto">
            <a:xfrm>
              <a:off x="3953" y="2855"/>
              <a:ext cx="560" cy="82"/>
            </a:xfrm>
            <a:custGeom>
              <a:avLst/>
              <a:gdLst>
                <a:gd name="T0" fmla="*/ 560 w 560"/>
                <a:gd name="T1" fmla="*/ 17 h 82"/>
                <a:gd name="T2" fmla="*/ 534 w 560"/>
                <a:gd name="T3" fmla="*/ 8 h 82"/>
                <a:gd name="T4" fmla="*/ 506 w 560"/>
                <a:gd name="T5" fmla="*/ 4 h 82"/>
                <a:gd name="T6" fmla="*/ 476 w 560"/>
                <a:gd name="T7" fmla="*/ 4 h 82"/>
                <a:gd name="T8" fmla="*/ 443 w 560"/>
                <a:gd name="T9" fmla="*/ 8 h 82"/>
                <a:gd name="T10" fmla="*/ 413 w 560"/>
                <a:gd name="T11" fmla="*/ 13 h 82"/>
                <a:gd name="T12" fmla="*/ 382 w 560"/>
                <a:gd name="T13" fmla="*/ 19 h 82"/>
                <a:gd name="T14" fmla="*/ 352 w 560"/>
                <a:gd name="T15" fmla="*/ 26 h 82"/>
                <a:gd name="T16" fmla="*/ 324 w 560"/>
                <a:gd name="T17" fmla="*/ 32 h 82"/>
                <a:gd name="T18" fmla="*/ 291 w 560"/>
                <a:gd name="T19" fmla="*/ 21 h 82"/>
                <a:gd name="T20" fmla="*/ 258 w 560"/>
                <a:gd name="T21" fmla="*/ 19 h 82"/>
                <a:gd name="T22" fmla="*/ 228 w 560"/>
                <a:gd name="T23" fmla="*/ 26 h 82"/>
                <a:gd name="T24" fmla="*/ 198 w 560"/>
                <a:gd name="T25" fmla="*/ 37 h 82"/>
                <a:gd name="T26" fmla="*/ 167 w 560"/>
                <a:gd name="T27" fmla="*/ 48 h 82"/>
                <a:gd name="T28" fmla="*/ 137 w 560"/>
                <a:gd name="T29" fmla="*/ 54 h 82"/>
                <a:gd name="T30" fmla="*/ 104 w 560"/>
                <a:gd name="T31" fmla="*/ 56 h 82"/>
                <a:gd name="T32" fmla="*/ 69 w 560"/>
                <a:gd name="T33" fmla="*/ 50 h 82"/>
                <a:gd name="T34" fmla="*/ 56 w 560"/>
                <a:gd name="T35" fmla="*/ 50 h 82"/>
                <a:gd name="T36" fmla="*/ 46 w 560"/>
                <a:gd name="T37" fmla="*/ 56 h 82"/>
                <a:gd name="T38" fmla="*/ 37 w 560"/>
                <a:gd name="T39" fmla="*/ 65 h 82"/>
                <a:gd name="T40" fmla="*/ 28 w 560"/>
                <a:gd name="T41" fmla="*/ 74 h 82"/>
                <a:gd name="T42" fmla="*/ 19 w 560"/>
                <a:gd name="T43" fmla="*/ 80 h 82"/>
                <a:gd name="T44" fmla="*/ 13 w 560"/>
                <a:gd name="T45" fmla="*/ 82 h 82"/>
                <a:gd name="T46" fmla="*/ 6 w 560"/>
                <a:gd name="T47" fmla="*/ 76 h 82"/>
                <a:gd name="T48" fmla="*/ 0 w 560"/>
                <a:gd name="T49" fmla="*/ 58 h 82"/>
                <a:gd name="T50" fmla="*/ 17 w 560"/>
                <a:gd name="T51" fmla="*/ 54 h 82"/>
                <a:gd name="T52" fmla="*/ 35 w 560"/>
                <a:gd name="T53" fmla="*/ 52 h 82"/>
                <a:gd name="T54" fmla="*/ 54 w 560"/>
                <a:gd name="T55" fmla="*/ 48 h 82"/>
                <a:gd name="T56" fmla="*/ 72 w 560"/>
                <a:gd name="T57" fmla="*/ 45 h 82"/>
                <a:gd name="T58" fmla="*/ 91 w 560"/>
                <a:gd name="T59" fmla="*/ 43 h 82"/>
                <a:gd name="T60" fmla="*/ 109 w 560"/>
                <a:gd name="T61" fmla="*/ 43 h 82"/>
                <a:gd name="T62" fmla="*/ 128 w 560"/>
                <a:gd name="T63" fmla="*/ 43 h 82"/>
                <a:gd name="T64" fmla="*/ 145 w 560"/>
                <a:gd name="T65" fmla="*/ 43 h 82"/>
                <a:gd name="T66" fmla="*/ 167 w 560"/>
                <a:gd name="T67" fmla="*/ 37 h 82"/>
                <a:gd name="T68" fmla="*/ 187 w 560"/>
                <a:gd name="T69" fmla="*/ 30 h 82"/>
                <a:gd name="T70" fmla="*/ 208 w 560"/>
                <a:gd name="T71" fmla="*/ 24 h 82"/>
                <a:gd name="T72" fmla="*/ 232 w 560"/>
                <a:gd name="T73" fmla="*/ 19 h 82"/>
                <a:gd name="T74" fmla="*/ 254 w 560"/>
                <a:gd name="T75" fmla="*/ 15 h 82"/>
                <a:gd name="T76" fmla="*/ 276 w 560"/>
                <a:gd name="T77" fmla="*/ 11 h 82"/>
                <a:gd name="T78" fmla="*/ 300 w 560"/>
                <a:gd name="T79" fmla="*/ 8 h 82"/>
                <a:gd name="T80" fmla="*/ 324 w 560"/>
                <a:gd name="T81" fmla="*/ 6 h 82"/>
                <a:gd name="T82" fmla="*/ 345 w 560"/>
                <a:gd name="T83" fmla="*/ 4 h 82"/>
                <a:gd name="T84" fmla="*/ 369 w 560"/>
                <a:gd name="T85" fmla="*/ 2 h 82"/>
                <a:gd name="T86" fmla="*/ 393 w 560"/>
                <a:gd name="T87" fmla="*/ 0 h 82"/>
                <a:gd name="T88" fmla="*/ 417 w 560"/>
                <a:gd name="T89" fmla="*/ 0 h 82"/>
                <a:gd name="T90" fmla="*/ 441 w 560"/>
                <a:gd name="T91" fmla="*/ 0 h 82"/>
                <a:gd name="T92" fmla="*/ 465 w 560"/>
                <a:gd name="T93" fmla="*/ 0 h 82"/>
                <a:gd name="T94" fmla="*/ 489 w 560"/>
                <a:gd name="T95" fmla="*/ 2 h 82"/>
                <a:gd name="T96" fmla="*/ 513 w 560"/>
                <a:gd name="T97" fmla="*/ 2 h 82"/>
                <a:gd name="T98" fmla="*/ 560 w 560"/>
                <a:gd name="T9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" h="82">
                  <a:moveTo>
                    <a:pt x="560" y="17"/>
                  </a:moveTo>
                  <a:lnTo>
                    <a:pt x="534" y="8"/>
                  </a:lnTo>
                  <a:lnTo>
                    <a:pt x="506" y="4"/>
                  </a:lnTo>
                  <a:lnTo>
                    <a:pt x="476" y="4"/>
                  </a:lnTo>
                  <a:lnTo>
                    <a:pt x="443" y="8"/>
                  </a:lnTo>
                  <a:lnTo>
                    <a:pt x="413" y="13"/>
                  </a:lnTo>
                  <a:lnTo>
                    <a:pt x="382" y="19"/>
                  </a:lnTo>
                  <a:lnTo>
                    <a:pt x="352" y="26"/>
                  </a:lnTo>
                  <a:lnTo>
                    <a:pt x="324" y="32"/>
                  </a:lnTo>
                  <a:lnTo>
                    <a:pt x="291" y="21"/>
                  </a:lnTo>
                  <a:lnTo>
                    <a:pt x="258" y="19"/>
                  </a:lnTo>
                  <a:lnTo>
                    <a:pt x="228" y="26"/>
                  </a:lnTo>
                  <a:lnTo>
                    <a:pt x="198" y="37"/>
                  </a:lnTo>
                  <a:lnTo>
                    <a:pt x="167" y="48"/>
                  </a:lnTo>
                  <a:lnTo>
                    <a:pt x="137" y="54"/>
                  </a:lnTo>
                  <a:lnTo>
                    <a:pt x="104" y="56"/>
                  </a:lnTo>
                  <a:lnTo>
                    <a:pt x="69" y="50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37" y="65"/>
                  </a:lnTo>
                  <a:lnTo>
                    <a:pt x="28" y="74"/>
                  </a:lnTo>
                  <a:lnTo>
                    <a:pt x="19" y="80"/>
                  </a:lnTo>
                  <a:lnTo>
                    <a:pt x="13" y="82"/>
                  </a:lnTo>
                  <a:lnTo>
                    <a:pt x="6" y="76"/>
                  </a:lnTo>
                  <a:lnTo>
                    <a:pt x="0" y="58"/>
                  </a:lnTo>
                  <a:lnTo>
                    <a:pt x="17" y="54"/>
                  </a:lnTo>
                  <a:lnTo>
                    <a:pt x="35" y="52"/>
                  </a:lnTo>
                  <a:lnTo>
                    <a:pt x="54" y="48"/>
                  </a:lnTo>
                  <a:lnTo>
                    <a:pt x="72" y="45"/>
                  </a:lnTo>
                  <a:lnTo>
                    <a:pt x="91" y="43"/>
                  </a:lnTo>
                  <a:lnTo>
                    <a:pt x="109" y="43"/>
                  </a:lnTo>
                  <a:lnTo>
                    <a:pt x="128" y="43"/>
                  </a:lnTo>
                  <a:lnTo>
                    <a:pt x="145" y="43"/>
                  </a:lnTo>
                  <a:lnTo>
                    <a:pt x="167" y="37"/>
                  </a:lnTo>
                  <a:lnTo>
                    <a:pt x="187" y="30"/>
                  </a:lnTo>
                  <a:lnTo>
                    <a:pt x="208" y="24"/>
                  </a:lnTo>
                  <a:lnTo>
                    <a:pt x="232" y="19"/>
                  </a:lnTo>
                  <a:lnTo>
                    <a:pt x="254" y="15"/>
                  </a:lnTo>
                  <a:lnTo>
                    <a:pt x="276" y="11"/>
                  </a:lnTo>
                  <a:lnTo>
                    <a:pt x="300" y="8"/>
                  </a:lnTo>
                  <a:lnTo>
                    <a:pt x="324" y="6"/>
                  </a:lnTo>
                  <a:lnTo>
                    <a:pt x="345" y="4"/>
                  </a:lnTo>
                  <a:lnTo>
                    <a:pt x="369" y="2"/>
                  </a:lnTo>
                  <a:lnTo>
                    <a:pt x="393" y="0"/>
                  </a:lnTo>
                  <a:lnTo>
                    <a:pt x="417" y="0"/>
                  </a:lnTo>
                  <a:lnTo>
                    <a:pt x="441" y="0"/>
                  </a:lnTo>
                  <a:lnTo>
                    <a:pt x="465" y="0"/>
                  </a:lnTo>
                  <a:lnTo>
                    <a:pt x="489" y="2"/>
                  </a:lnTo>
                  <a:lnTo>
                    <a:pt x="513" y="2"/>
                  </a:lnTo>
                  <a:lnTo>
                    <a:pt x="56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6" name="Freeform 86"/>
            <p:cNvSpPr>
              <a:spLocks/>
            </p:cNvSpPr>
            <p:nvPr/>
          </p:nvSpPr>
          <p:spPr bwMode="auto">
            <a:xfrm>
              <a:off x="3325" y="2857"/>
              <a:ext cx="274" cy="63"/>
            </a:xfrm>
            <a:custGeom>
              <a:avLst/>
              <a:gdLst>
                <a:gd name="T0" fmla="*/ 239 w 274"/>
                <a:gd name="T1" fmla="*/ 0 h 63"/>
                <a:gd name="T2" fmla="*/ 250 w 274"/>
                <a:gd name="T3" fmla="*/ 0 h 63"/>
                <a:gd name="T4" fmla="*/ 259 w 274"/>
                <a:gd name="T5" fmla="*/ 2 h 63"/>
                <a:gd name="T6" fmla="*/ 265 w 274"/>
                <a:gd name="T7" fmla="*/ 4 h 63"/>
                <a:gd name="T8" fmla="*/ 274 w 274"/>
                <a:gd name="T9" fmla="*/ 6 h 63"/>
                <a:gd name="T10" fmla="*/ 263 w 274"/>
                <a:gd name="T11" fmla="*/ 11 h 63"/>
                <a:gd name="T12" fmla="*/ 254 w 274"/>
                <a:gd name="T13" fmla="*/ 17 h 63"/>
                <a:gd name="T14" fmla="*/ 246 w 274"/>
                <a:gd name="T15" fmla="*/ 24 h 63"/>
                <a:gd name="T16" fmla="*/ 237 w 274"/>
                <a:gd name="T17" fmla="*/ 33 h 63"/>
                <a:gd name="T18" fmla="*/ 228 w 274"/>
                <a:gd name="T19" fmla="*/ 39 h 63"/>
                <a:gd name="T20" fmla="*/ 217 w 274"/>
                <a:gd name="T21" fmla="*/ 43 h 63"/>
                <a:gd name="T22" fmla="*/ 204 w 274"/>
                <a:gd name="T23" fmla="*/ 43 h 63"/>
                <a:gd name="T24" fmla="*/ 189 w 274"/>
                <a:gd name="T25" fmla="*/ 39 h 63"/>
                <a:gd name="T26" fmla="*/ 176 w 274"/>
                <a:gd name="T27" fmla="*/ 26 h 63"/>
                <a:gd name="T28" fmla="*/ 163 w 274"/>
                <a:gd name="T29" fmla="*/ 22 h 63"/>
                <a:gd name="T30" fmla="*/ 150 w 274"/>
                <a:gd name="T31" fmla="*/ 24 h 63"/>
                <a:gd name="T32" fmla="*/ 137 w 274"/>
                <a:gd name="T33" fmla="*/ 30 h 63"/>
                <a:gd name="T34" fmla="*/ 122 w 274"/>
                <a:gd name="T35" fmla="*/ 35 h 63"/>
                <a:gd name="T36" fmla="*/ 107 w 274"/>
                <a:gd name="T37" fmla="*/ 39 h 63"/>
                <a:gd name="T38" fmla="*/ 91 w 274"/>
                <a:gd name="T39" fmla="*/ 39 h 63"/>
                <a:gd name="T40" fmla="*/ 76 w 274"/>
                <a:gd name="T41" fmla="*/ 30 h 63"/>
                <a:gd name="T42" fmla="*/ 24 w 274"/>
                <a:gd name="T43" fmla="*/ 63 h 63"/>
                <a:gd name="T44" fmla="*/ 13 w 274"/>
                <a:gd name="T45" fmla="*/ 59 h 63"/>
                <a:gd name="T46" fmla="*/ 7 w 274"/>
                <a:gd name="T47" fmla="*/ 52 h 63"/>
                <a:gd name="T48" fmla="*/ 2 w 274"/>
                <a:gd name="T49" fmla="*/ 43 h 63"/>
                <a:gd name="T50" fmla="*/ 0 w 274"/>
                <a:gd name="T51" fmla="*/ 35 h 63"/>
                <a:gd name="T52" fmla="*/ 15 w 274"/>
                <a:gd name="T53" fmla="*/ 30 h 63"/>
                <a:gd name="T54" fmla="*/ 31 w 274"/>
                <a:gd name="T55" fmla="*/ 26 h 63"/>
                <a:gd name="T56" fmla="*/ 46 w 274"/>
                <a:gd name="T57" fmla="*/ 22 h 63"/>
                <a:gd name="T58" fmla="*/ 61 w 274"/>
                <a:gd name="T59" fmla="*/ 15 h 63"/>
                <a:gd name="T60" fmla="*/ 76 w 274"/>
                <a:gd name="T61" fmla="*/ 11 h 63"/>
                <a:gd name="T62" fmla="*/ 91 w 274"/>
                <a:gd name="T63" fmla="*/ 6 h 63"/>
                <a:gd name="T64" fmla="*/ 107 w 274"/>
                <a:gd name="T65" fmla="*/ 6 h 63"/>
                <a:gd name="T66" fmla="*/ 124 w 274"/>
                <a:gd name="T67" fmla="*/ 9 h 63"/>
                <a:gd name="T68" fmla="*/ 139 w 274"/>
                <a:gd name="T69" fmla="*/ 2 h 63"/>
                <a:gd name="T70" fmla="*/ 152 w 274"/>
                <a:gd name="T71" fmla="*/ 2 h 63"/>
                <a:gd name="T72" fmla="*/ 167 w 274"/>
                <a:gd name="T73" fmla="*/ 6 h 63"/>
                <a:gd name="T74" fmla="*/ 183 w 274"/>
                <a:gd name="T75" fmla="*/ 11 h 63"/>
                <a:gd name="T76" fmla="*/ 198 w 274"/>
                <a:gd name="T77" fmla="*/ 15 h 63"/>
                <a:gd name="T78" fmla="*/ 213 w 274"/>
                <a:gd name="T79" fmla="*/ 15 h 63"/>
                <a:gd name="T80" fmla="*/ 226 w 274"/>
                <a:gd name="T81" fmla="*/ 11 h 63"/>
                <a:gd name="T82" fmla="*/ 239 w 274"/>
                <a:gd name="T8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4" h="63">
                  <a:moveTo>
                    <a:pt x="239" y="0"/>
                  </a:moveTo>
                  <a:lnTo>
                    <a:pt x="250" y="0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4" y="6"/>
                  </a:lnTo>
                  <a:lnTo>
                    <a:pt x="263" y="11"/>
                  </a:lnTo>
                  <a:lnTo>
                    <a:pt x="254" y="17"/>
                  </a:lnTo>
                  <a:lnTo>
                    <a:pt x="246" y="24"/>
                  </a:lnTo>
                  <a:lnTo>
                    <a:pt x="237" y="33"/>
                  </a:lnTo>
                  <a:lnTo>
                    <a:pt x="228" y="39"/>
                  </a:lnTo>
                  <a:lnTo>
                    <a:pt x="217" y="43"/>
                  </a:lnTo>
                  <a:lnTo>
                    <a:pt x="204" y="43"/>
                  </a:lnTo>
                  <a:lnTo>
                    <a:pt x="189" y="39"/>
                  </a:lnTo>
                  <a:lnTo>
                    <a:pt x="176" y="26"/>
                  </a:lnTo>
                  <a:lnTo>
                    <a:pt x="163" y="22"/>
                  </a:lnTo>
                  <a:lnTo>
                    <a:pt x="150" y="24"/>
                  </a:lnTo>
                  <a:lnTo>
                    <a:pt x="137" y="30"/>
                  </a:lnTo>
                  <a:lnTo>
                    <a:pt x="122" y="35"/>
                  </a:lnTo>
                  <a:lnTo>
                    <a:pt x="107" y="39"/>
                  </a:lnTo>
                  <a:lnTo>
                    <a:pt x="91" y="39"/>
                  </a:lnTo>
                  <a:lnTo>
                    <a:pt x="76" y="30"/>
                  </a:lnTo>
                  <a:lnTo>
                    <a:pt x="24" y="63"/>
                  </a:lnTo>
                  <a:lnTo>
                    <a:pt x="13" y="59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15" y="30"/>
                  </a:lnTo>
                  <a:lnTo>
                    <a:pt x="31" y="26"/>
                  </a:lnTo>
                  <a:lnTo>
                    <a:pt x="46" y="22"/>
                  </a:lnTo>
                  <a:lnTo>
                    <a:pt x="61" y="15"/>
                  </a:lnTo>
                  <a:lnTo>
                    <a:pt x="76" y="11"/>
                  </a:lnTo>
                  <a:lnTo>
                    <a:pt x="91" y="6"/>
                  </a:lnTo>
                  <a:lnTo>
                    <a:pt x="107" y="6"/>
                  </a:lnTo>
                  <a:lnTo>
                    <a:pt x="124" y="9"/>
                  </a:lnTo>
                  <a:lnTo>
                    <a:pt x="139" y="2"/>
                  </a:lnTo>
                  <a:lnTo>
                    <a:pt x="152" y="2"/>
                  </a:lnTo>
                  <a:lnTo>
                    <a:pt x="167" y="6"/>
                  </a:lnTo>
                  <a:lnTo>
                    <a:pt x="183" y="11"/>
                  </a:lnTo>
                  <a:lnTo>
                    <a:pt x="198" y="15"/>
                  </a:lnTo>
                  <a:lnTo>
                    <a:pt x="213" y="15"/>
                  </a:lnTo>
                  <a:lnTo>
                    <a:pt x="226" y="1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7" name="Freeform 87"/>
            <p:cNvSpPr>
              <a:spLocks/>
            </p:cNvSpPr>
            <p:nvPr/>
          </p:nvSpPr>
          <p:spPr bwMode="auto">
            <a:xfrm>
              <a:off x="3503" y="2918"/>
              <a:ext cx="372" cy="108"/>
            </a:xfrm>
            <a:custGeom>
              <a:avLst/>
              <a:gdLst>
                <a:gd name="T0" fmla="*/ 372 w 372"/>
                <a:gd name="T1" fmla="*/ 2 h 108"/>
                <a:gd name="T2" fmla="*/ 354 w 372"/>
                <a:gd name="T3" fmla="*/ 2 h 108"/>
                <a:gd name="T4" fmla="*/ 337 w 372"/>
                <a:gd name="T5" fmla="*/ 4 h 108"/>
                <a:gd name="T6" fmla="*/ 322 w 372"/>
                <a:gd name="T7" fmla="*/ 11 h 108"/>
                <a:gd name="T8" fmla="*/ 309 w 372"/>
                <a:gd name="T9" fmla="*/ 17 h 108"/>
                <a:gd name="T10" fmla="*/ 294 w 372"/>
                <a:gd name="T11" fmla="*/ 24 h 108"/>
                <a:gd name="T12" fmla="*/ 278 w 372"/>
                <a:gd name="T13" fmla="*/ 30 h 108"/>
                <a:gd name="T14" fmla="*/ 263 w 372"/>
                <a:gd name="T15" fmla="*/ 32 h 108"/>
                <a:gd name="T16" fmla="*/ 246 w 372"/>
                <a:gd name="T17" fmla="*/ 32 h 108"/>
                <a:gd name="T18" fmla="*/ 228 w 372"/>
                <a:gd name="T19" fmla="*/ 37 h 108"/>
                <a:gd name="T20" fmla="*/ 211 w 372"/>
                <a:gd name="T21" fmla="*/ 41 h 108"/>
                <a:gd name="T22" fmla="*/ 194 w 372"/>
                <a:gd name="T23" fmla="*/ 43 h 108"/>
                <a:gd name="T24" fmla="*/ 178 w 372"/>
                <a:gd name="T25" fmla="*/ 45 h 108"/>
                <a:gd name="T26" fmla="*/ 161 w 372"/>
                <a:gd name="T27" fmla="*/ 50 h 108"/>
                <a:gd name="T28" fmla="*/ 146 w 372"/>
                <a:gd name="T29" fmla="*/ 56 h 108"/>
                <a:gd name="T30" fmla="*/ 131 w 372"/>
                <a:gd name="T31" fmla="*/ 63 h 108"/>
                <a:gd name="T32" fmla="*/ 115 w 372"/>
                <a:gd name="T33" fmla="*/ 71 h 108"/>
                <a:gd name="T34" fmla="*/ 100 w 372"/>
                <a:gd name="T35" fmla="*/ 67 h 108"/>
                <a:gd name="T36" fmla="*/ 85 w 372"/>
                <a:gd name="T37" fmla="*/ 65 h 108"/>
                <a:gd name="T38" fmla="*/ 72 w 372"/>
                <a:gd name="T39" fmla="*/ 69 h 108"/>
                <a:gd name="T40" fmla="*/ 59 w 372"/>
                <a:gd name="T41" fmla="*/ 74 h 108"/>
                <a:gd name="T42" fmla="*/ 48 w 372"/>
                <a:gd name="T43" fmla="*/ 82 h 108"/>
                <a:gd name="T44" fmla="*/ 37 w 372"/>
                <a:gd name="T45" fmla="*/ 91 h 108"/>
                <a:gd name="T46" fmla="*/ 29 w 372"/>
                <a:gd name="T47" fmla="*/ 100 h 108"/>
                <a:gd name="T48" fmla="*/ 20 w 372"/>
                <a:gd name="T49" fmla="*/ 108 h 108"/>
                <a:gd name="T50" fmla="*/ 11 w 372"/>
                <a:gd name="T51" fmla="*/ 108 h 108"/>
                <a:gd name="T52" fmla="*/ 7 w 372"/>
                <a:gd name="T53" fmla="*/ 102 h 108"/>
                <a:gd name="T54" fmla="*/ 5 w 372"/>
                <a:gd name="T55" fmla="*/ 95 h 108"/>
                <a:gd name="T56" fmla="*/ 0 w 372"/>
                <a:gd name="T57" fmla="*/ 87 h 108"/>
                <a:gd name="T58" fmla="*/ 16 w 372"/>
                <a:gd name="T59" fmla="*/ 67 h 108"/>
                <a:gd name="T60" fmla="*/ 37 w 372"/>
                <a:gd name="T61" fmla="*/ 54 h 108"/>
                <a:gd name="T62" fmla="*/ 61 w 372"/>
                <a:gd name="T63" fmla="*/ 47 h 108"/>
                <a:gd name="T64" fmla="*/ 85 w 372"/>
                <a:gd name="T65" fmla="*/ 43 h 108"/>
                <a:gd name="T66" fmla="*/ 113 w 372"/>
                <a:gd name="T67" fmla="*/ 41 h 108"/>
                <a:gd name="T68" fmla="*/ 139 w 372"/>
                <a:gd name="T69" fmla="*/ 37 h 108"/>
                <a:gd name="T70" fmla="*/ 165 w 372"/>
                <a:gd name="T71" fmla="*/ 32 h 108"/>
                <a:gd name="T72" fmla="*/ 189 w 372"/>
                <a:gd name="T73" fmla="*/ 26 h 108"/>
                <a:gd name="T74" fmla="*/ 213 w 372"/>
                <a:gd name="T75" fmla="*/ 26 h 108"/>
                <a:gd name="T76" fmla="*/ 235 w 372"/>
                <a:gd name="T77" fmla="*/ 21 h 108"/>
                <a:gd name="T78" fmla="*/ 259 w 372"/>
                <a:gd name="T79" fmla="*/ 17 h 108"/>
                <a:gd name="T80" fmla="*/ 281 w 372"/>
                <a:gd name="T81" fmla="*/ 11 h 108"/>
                <a:gd name="T82" fmla="*/ 302 w 372"/>
                <a:gd name="T83" fmla="*/ 4 h 108"/>
                <a:gd name="T84" fmla="*/ 324 w 372"/>
                <a:gd name="T85" fmla="*/ 0 h 108"/>
                <a:gd name="T86" fmla="*/ 348 w 372"/>
                <a:gd name="T87" fmla="*/ 0 h 108"/>
                <a:gd name="T88" fmla="*/ 372 w 372"/>
                <a:gd name="T89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" h="108">
                  <a:moveTo>
                    <a:pt x="372" y="2"/>
                  </a:moveTo>
                  <a:lnTo>
                    <a:pt x="354" y="2"/>
                  </a:lnTo>
                  <a:lnTo>
                    <a:pt x="337" y="4"/>
                  </a:lnTo>
                  <a:lnTo>
                    <a:pt x="322" y="11"/>
                  </a:lnTo>
                  <a:lnTo>
                    <a:pt x="309" y="17"/>
                  </a:lnTo>
                  <a:lnTo>
                    <a:pt x="294" y="24"/>
                  </a:lnTo>
                  <a:lnTo>
                    <a:pt x="278" y="30"/>
                  </a:lnTo>
                  <a:lnTo>
                    <a:pt x="263" y="32"/>
                  </a:lnTo>
                  <a:lnTo>
                    <a:pt x="246" y="32"/>
                  </a:lnTo>
                  <a:lnTo>
                    <a:pt x="228" y="37"/>
                  </a:lnTo>
                  <a:lnTo>
                    <a:pt x="211" y="41"/>
                  </a:lnTo>
                  <a:lnTo>
                    <a:pt x="194" y="43"/>
                  </a:lnTo>
                  <a:lnTo>
                    <a:pt x="178" y="45"/>
                  </a:lnTo>
                  <a:lnTo>
                    <a:pt x="161" y="50"/>
                  </a:lnTo>
                  <a:lnTo>
                    <a:pt x="146" y="56"/>
                  </a:lnTo>
                  <a:lnTo>
                    <a:pt x="131" y="63"/>
                  </a:lnTo>
                  <a:lnTo>
                    <a:pt x="115" y="71"/>
                  </a:lnTo>
                  <a:lnTo>
                    <a:pt x="100" y="67"/>
                  </a:lnTo>
                  <a:lnTo>
                    <a:pt x="85" y="65"/>
                  </a:lnTo>
                  <a:lnTo>
                    <a:pt x="72" y="69"/>
                  </a:lnTo>
                  <a:lnTo>
                    <a:pt x="59" y="74"/>
                  </a:lnTo>
                  <a:lnTo>
                    <a:pt x="48" y="82"/>
                  </a:lnTo>
                  <a:lnTo>
                    <a:pt x="37" y="91"/>
                  </a:lnTo>
                  <a:lnTo>
                    <a:pt x="29" y="100"/>
                  </a:lnTo>
                  <a:lnTo>
                    <a:pt x="20" y="108"/>
                  </a:lnTo>
                  <a:lnTo>
                    <a:pt x="11" y="108"/>
                  </a:lnTo>
                  <a:lnTo>
                    <a:pt x="7" y="102"/>
                  </a:lnTo>
                  <a:lnTo>
                    <a:pt x="5" y="95"/>
                  </a:lnTo>
                  <a:lnTo>
                    <a:pt x="0" y="87"/>
                  </a:lnTo>
                  <a:lnTo>
                    <a:pt x="16" y="67"/>
                  </a:lnTo>
                  <a:lnTo>
                    <a:pt x="37" y="54"/>
                  </a:lnTo>
                  <a:lnTo>
                    <a:pt x="61" y="47"/>
                  </a:lnTo>
                  <a:lnTo>
                    <a:pt x="85" y="43"/>
                  </a:lnTo>
                  <a:lnTo>
                    <a:pt x="113" y="41"/>
                  </a:lnTo>
                  <a:lnTo>
                    <a:pt x="139" y="37"/>
                  </a:lnTo>
                  <a:lnTo>
                    <a:pt x="165" y="32"/>
                  </a:lnTo>
                  <a:lnTo>
                    <a:pt x="189" y="26"/>
                  </a:lnTo>
                  <a:lnTo>
                    <a:pt x="213" y="26"/>
                  </a:lnTo>
                  <a:lnTo>
                    <a:pt x="235" y="21"/>
                  </a:lnTo>
                  <a:lnTo>
                    <a:pt x="259" y="17"/>
                  </a:lnTo>
                  <a:lnTo>
                    <a:pt x="281" y="11"/>
                  </a:lnTo>
                  <a:lnTo>
                    <a:pt x="302" y="4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8" name="Freeform 88"/>
            <p:cNvSpPr>
              <a:spLocks/>
            </p:cNvSpPr>
            <p:nvPr/>
          </p:nvSpPr>
          <p:spPr bwMode="auto">
            <a:xfrm>
              <a:off x="3008" y="2926"/>
              <a:ext cx="50" cy="16"/>
            </a:xfrm>
            <a:custGeom>
              <a:avLst/>
              <a:gdLst>
                <a:gd name="T0" fmla="*/ 50 w 50"/>
                <a:gd name="T1" fmla="*/ 0 h 16"/>
                <a:gd name="T2" fmla="*/ 48 w 50"/>
                <a:gd name="T3" fmla="*/ 3 h 16"/>
                <a:gd name="T4" fmla="*/ 46 w 50"/>
                <a:gd name="T5" fmla="*/ 7 h 16"/>
                <a:gd name="T6" fmla="*/ 46 w 50"/>
                <a:gd name="T7" fmla="*/ 9 h 16"/>
                <a:gd name="T8" fmla="*/ 46 w 50"/>
                <a:gd name="T9" fmla="*/ 11 h 16"/>
                <a:gd name="T10" fmla="*/ 35 w 50"/>
                <a:gd name="T11" fmla="*/ 16 h 16"/>
                <a:gd name="T12" fmla="*/ 22 w 50"/>
                <a:gd name="T13" fmla="*/ 13 h 16"/>
                <a:gd name="T14" fmla="*/ 11 w 50"/>
                <a:gd name="T15" fmla="*/ 9 h 16"/>
                <a:gd name="T16" fmla="*/ 0 w 50"/>
                <a:gd name="T17" fmla="*/ 5 h 16"/>
                <a:gd name="T18" fmla="*/ 9 w 50"/>
                <a:gd name="T19" fmla="*/ 5 h 16"/>
                <a:gd name="T20" fmla="*/ 22 w 50"/>
                <a:gd name="T21" fmla="*/ 5 h 16"/>
                <a:gd name="T22" fmla="*/ 37 w 50"/>
                <a:gd name="T23" fmla="*/ 3 h 16"/>
                <a:gd name="T24" fmla="*/ 50 w 5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6">
                  <a:moveTo>
                    <a:pt x="50" y="0"/>
                  </a:moveTo>
                  <a:lnTo>
                    <a:pt x="48" y="3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35" y="16"/>
                  </a:lnTo>
                  <a:lnTo>
                    <a:pt x="22" y="13"/>
                  </a:lnTo>
                  <a:lnTo>
                    <a:pt x="11" y="9"/>
                  </a:lnTo>
                  <a:lnTo>
                    <a:pt x="0" y="5"/>
                  </a:lnTo>
                  <a:lnTo>
                    <a:pt x="9" y="5"/>
                  </a:lnTo>
                  <a:lnTo>
                    <a:pt x="22" y="5"/>
                  </a:lnTo>
                  <a:lnTo>
                    <a:pt x="37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9" name="Freeform 89"/>
            <p:cNvSpPr>
              <a:spLocks/>
            </p:cNvSpPr>
            <p:nvPr/>
          </p:nvSpPr>
          <p:spPr bwMode="auto">
            <a:xfrm>
              <a:off x="2602" y="2935"/>
              <a:ext cx="369" cy="87"/>
            </a:xfrm>
            <a:custGeom>
              <a:avLst/>
              <a:gdLst>
                <a:gd name="T0" fmla="*/ 369 w 369"/>
                <a:gd name="T1" fmla="*/ 0 h 87"/>
                <a:gd name="T2" fmla="*/ 367 w 369"/>
                <a:gd name="T3" fmla="*/ 0 h 87"/>
                <a:gd name="T4" fmla="*/ 365 w 369"/>
                <a:gd name="T5" fmla="*/ 2 h 87"/>
                <a:gd name="T6" fmla="*/ 365 w 369"/>
                <a:gd name="T7" fmla="*/ 4 h 87"/>
                <a:gd name="T8" fmla="*/ 365 w 369"/>
                <a:gd name="T9" fmla="*/ 7 h 87"/>
                <a:gd name="T10" fmla="*/ 369 w 369"/>
                <a:gd name="T11" fmla="*/ 9 h 87"/>
                <a:gd name="T12" fmla="*/ 361 w 369"/>
                <a:gd name="T13" fmla="*/ 17 h 87"/>
                <a:gd name="T14" fmla="*/ 348 w 369"/>
                <a:gd name="T15" fmla="*/ 22 h 87"/>
                <a:gd name="T16" fmla="*/ 328 w 369"/>
                <a:gd name="T17" fmla="*/ 22 h 87"/>
                <a:gd name="T18" fmla="*/ 311 w 369"/>
                <a:gd name="T19" fmla="*/ 17 h 87"/>
                <a:gd name="T20" fmla="*/ 300 w 369"/>
                <a:gd name="T21" fmla="*/ 35 h 87"/>
                <a:gd name="T22" fmla="*/ 287 w 369"/>
                <a:gd name="T23" fmla="*/ 46 h 87"/>
                <a:gd name="T24" fmla="*/ 271 w 369"/>
                <a:gd name="T25" fmla="*/ 50 h 87"/>
                <a:gd name="T26" fmla="*/ 256 w 369"/>
                <a:gd name="T27" fmla="*/ 52 h 87"/>
                <a:gd name="T28" fmla="*/ 239 w 369"/>
                <a:gd name="T29" fmla="*/ 52 h 87"/>
                <a:gd name="T30" fmla="*/ 219 w 369"/>
                <a:gd name="T31" fmla="*/ 52 h 87"/>
                <a:gd name="T32" fmla="*/ 202 w 369"/>
                <a:gd name="T33" fmla="*/ 54 h 87"/>
                <a:gd name="T34" fmla="*/ 185 w 369"/>
                <a:gd name="T35" fmla="*/ 63 h 87"/>
                <a:gd name="T36" fmla="*/ 176 w 369"/>
                <a:gd name="T37" fmla="*/ 61 h 87"/>
                <a:gd name="T38" fmla="*/ 167 w 369"/>
                <a:gd name="T39" fmla="*/ 61 h 87"/>
                <a:gd name="T40" fmla="*/ 156 w 369"/>
                <a:gd name="T41" fmla="*/ 59 h 87"/>
                <a:gd name="T42" fmla="*/ 148 w 369"/>
                <a:gd name="T43" fmla="*/ 57 h 87"/>
                <a:gd name="T44" fmla="*/ 137 w 369"/>
                <a:gd name="T45" fmla="*/ 54 h 87"/>
                <a:gd name="T46" fmla="*/ 128 w 369"/>
                <a:gd name="T47" fmla="*/ 54 h 87"/>
                <a:gd name="T48" fmla="*/ 117 w 369"/>
                <a:gd name="T49" fmla="*/ 54 h 87"/>
                <a:gd name="T50" fmla="*/ 109 w 369"/>
                <a:gd name="T51" fmla="*/ 57 h 87"/>
                <a:gd name="T52" fmla="*/ 109 w 369"/>
                <a:gd name="T53" fmla="*/ 63 h 87"/>
                <a:gd name="T54" fmla="*/ 96 w 369"/>
                <a:gd name="T55" fmla="*/ 65 h 87"/>
                <a:gd name="T56" fmla="*/ 83 w 369"/>
                <a:gd name="T57" fmla="*/ 70 h 87"/>
                <a:gd name="T58" fmla="*/ 67 w 369"/>
                <a:gd name="T59" fmla="*/ 72 h 87"/>
                <a:gd name="T60" fmla="*/ 54 w 369"/>
                <a:gd name="T61" fmla="*/ 74 h 87"/>
                <a:gd name="T62" fmla="*/ 41 w 369"/>
                <a:gd name="T63" fmla="*/ 76 h 87"/>
                <a:gd name="T64" fmla="*/ 26 w 369"/>
                <a:gd name="T65" fmla="*/ 78 h 87"/>
                <a:gd name="T66" fmla="*/ 13 w 369"/>
                <a:gd name="T67" fmla="*/ 83 h 87"/>
                <a:gd name="T68" fmla="*/ 0 w 369"/>
                <a:gd name="T69" fmla="*/ 87 h 87"/>
                <a:gd name="T70" fmla="*/ 4 w 369"/>
                <a:gd name="T71" fmla="*/ 80 h 87"/>
                <a:gd name="T72" fmla="*/ 11 w 369"/>
                <a:gd name="T73" fmla="*/ 76 h 87"/>
                <a:gd name="T74" fmla="*/ 20 w 369"/>
                <a:gd name="T75" fmla="*/ 72 h 87"/>
                <a:gd name="T76" fmla="*/ 28 w 369"/>
                <a:gd name="T77" fmla="*/ 70 h 87"/>
                <a:gd name="T78" fmla="*/ 37 w 369"/>
                <a:gd name="T79" fmla="*/ 67 h 87"/>
                <a:gd name="T80" fmla="*/ 48 w 369"/>
                <a:gd name="T81" fmla="*/ 65 h 87"/>
                <a:gd name="T82" fmla="*/ 59 w 369"/>
                <a:gd name="T83" fmla="*/ 63 h 87"/>
                <a:gd name="T84" fmla="*/ 67 w 369"/>
                <a:gd name="T85" fmla="*/ 61 h 87"/>
                <a:gd name="T86" fmla="*/ 83 w 369"/>
                <a:gd name="T87" fmla="*/ 52 h 87"/>
                <a:gd name="T88" fmla="*/ 100 w 369"/>
                <a:gd name="T89" fmla="*/ 48 h 87"/>
                <a:gd name="T90" fmla="*/ 115 w 369"/>
                <a:gd name="T91" fmla="*/ 48 h 87"/>
                <a:gd name="T92" fmla="*/ 132 w 369"/>
                <a:gd name="T93" fmla="*/ 46 h 87"/>
                <a:gd name="T94" fmla="*/ 148 w 369"/>
                <a:gd name="T95" fmla="*/ 48 h 87"/>
                <a:gd name="T96" fmla="*/ 165 w 369"/>
                <a:gd name="T97" fmla="*/ 46 h 87"/>
                <a:gd name="T98" fmla="*/ 180 w 369"/>
                <a:gd name="T99" fmla="*/ 43 h 87"/>
                <a:gd name="T100" fmla="*/ 198 w 369"/>
                <a:gd name="T101" fmla="*/ 39 h 87"/>
                <a:gd name="T102" fmla="*/ 219 w 369"/>
                <a:gd name="T103" fmla="*/ 35 h 87"/>
                <a:gd name="T104" fmla="*/ 239 w 369"/>
                <a:gd name="T105" fmla="*/ 30 h 87"/>
                <a:gd name="T106" fmla="*/ 258 w 369"/>
                <a:gd name="T107" fmla="*/ 24 h 87"/>
                <a:gd name="T108" fmla="*/ 280 w 369"/>
                <a:gd name="T109" fmla="*/ 20 h 87"/>
                <a:gd name="T110" fmla="*/ 300 w 369"/>
                <a:gd name="T111" fmla="*/ 15 h 87"/>
                <a:gd name="T112" fmla="*/ 319 w 369"/>
                <a:gd name="T113" fmla="*/ 9 h 87"/>
                <a:gd name="T114" fmla="*/ 339 w 369"/>
                <a:gd name="T115" fmla="*/ 4 h 87"/>
                <a:gd name="T116" fmla="*/ 361 w 369"/>
                <a:gd name="T117" fmla="*/ 0 h 87"/>
                <a:gd name="T118" fmla="*/ 369 w 369"/>
                <a:gd name="T1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" h="87">
                  <a:moveTo>
                    <a:pt x="369" y="0"/>
                  </a:moveTo>
                  <a:lnTo>
                    <a:pt x="367" y="0"/>
                  </a:lnTo>
                  <a:lnTo>
                    <a:pt x="365" y="2"/>
                  </a:lnTo>
                  <a:lnTo>
                    <a:pt x="365" y="4"/>
                  </a:lnTo>
                  <a:lnTo>
                    <a:pt x="365" y="7"/>
                  </a:lnTo>
                  <a:lnTo>
                    <a:pt x="369" y="9"/>
                  </a:lnTo>
                  <a:lnTo>
                    <a:pt x="361" y="17"/>
                  </a:lnTo>
                  <a:lnTo>
                    <a:pt x="348" y="22"/>
                  </a:lnTo>
                  <a:lnTo>
                    <a:pt x="328" y="22"/>
                  </a:lnTo>
                  <a:lnTo>
                    <a:pt x="311" y="17"/>
                  </a:lnTo>
                  <a:lnTo>
                    <a:pt x="300" y="35"/>
                  </a:lnTo>
                  <a:lnTo>
                    <a:pt x="287" y="46"/>
                  </a:lnTo>
                  <a:lnTo>
                    <a:pt x="271" y="50"/>
                  </a:lnTo>
                  <a:lnTo>
                    <a:pt x="256" y="52"/>
                  </a:lnTo>
                  <a:lnTo>
                    <a:pt x="239" y="52"/>
                  </a:lnTo>
                  <a:lnTo>
                    <a:pt x="219" y="52"/>
                  </a:lnTo>
                  <a:lnTo>
                    <a:pt x="202" y="54"/>
                  </a:lnTo>
                  <a:lnTo>
                    <a:pt x="185" y="63"/>
                  </a:lnTo>
                  <a:lnTo>
                    <a:pt x="176" y="61"/>
                  </a:lnTo>
                  <a:lnTo>
                    <a:pt x="167" y="61"/>
                  </a:lnTo>
                  <a:lnTo>
                    <a:pt x="156" y="59"/>
                  </a:lnTo>
                  <a:lnTo>
                    <a:pt x="148" y="57"/>
                  </a:lnTo>
                  <a:lnTo>
                    <a:pt x="137" y="54"/>
                  </a:lnTo>
                  <a:lnTo>
                    <a:pt x="128" y="54"/>
                  </a:lnTo>
                  <a:lnTo>
                    <a:pt x="117" y="54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96" y="65"/>
                  </a:lnTo>
                  <a:lnTo>
                    <a:pt x="83" y="70"/>
                  </a:lnTo>
                  <a:lnTo>
                    <a:pt x="67" y="72"/>
                  </a:lnTo>
                  <a:lnTo>
                    <a:pt x="54" y="74"/>
                  </a:lnTo>
                  <a:lnTo>
                    <a:pt x="41" y="76"/>
                  </a:lnTo>
                  <a:lnTo>
                    <a:pt x="26" y="78"/>
                  </a:lnTo>
                  <a:lnTo>
                    <a:pt x="13" y="83"/>
                  </a:lnTo>
                  <a:lnTo>
                    <a:pt x="0" y="87"/>
                  </a:lnTo>
                  <a:lnTo>
                    <a:pt x="4" y="80"/>
                  </a:lnTo>
                  <a:lnTo>
                    <a:pt x="11" y="76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7"/>
                  </a:lnTo>
                  <a:lnTo>
                    <a:pt x="48" y="65"/>
                  </a:lnTo>
                  <a:lnTo>
                    <a:pt x="59" y="63"/>
                  </a:lnTo>
                  <a:lnTo>
                    <a:pt x="67" y="61"/>
                  </a:lnTo>
                  <a:lnTo>
                    <a:pt x="83" y="52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32" y="46"/>
                  </a:lnTo>
                  <a:lnTo>
                    <a:pt x="148" y="48"/>
                  </a:lnTo>
                  <a:lnTo>
                    <a:pt x="165" y="46"/>
                  </a:lnTo>
                  <a:lnTo>
                    <a:pt x="180" y="43"/>
                  </a:lnTo>
                  <a:lnTo>
                    <a:pt x="198" y="39"/>
                  </a:lnTo>
                  <a:lnTo>
                    <a:pt x="219" y="35"/>
                  </a:lnTo>
                  <a:lnTo>
                    <a:pt x="239" y="30"/>
                  </a:lnTo>
                  <a:lnTo>
                    <a:pt x="258" y="24"/>
                  </a:lnTo>
                  <a:lnTo>
                    <a:pt x="280" y="20"/>
                  </a:lnTo>
                  <a:lnTo>
                    <a:pt x="300" y="15"/>
                  </a:lnTo>
                  <a:lnTo>
                    <a:pt x="319" y="9"/>
                  </a:lnTo>
                  <a:lnTo>
                    <a:pt x="339" y="4"/>
                  </a:lnTo>
                  <a:lnTo>
                    <a:pt x="361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0" name="Freeform 90"/>
            <p:cNvSpPr>
              <a:spLocks/>
            </p:cNvSpPr>
            <p:nvPr/>
          </p:nvSpPr>
          <p:spPr bwMode="auto">
            <a:xfrm>
              <a:off x="3977" y="2983"/>
              <a:ext cx="178" cy="41"/>
            </a:xfrm>
            <a:custGeom>
              <a:avLst/>
              <a:gdLst>
                <a:gd name="T0" fmla="*/ 178 w 178"/>
                <a:gd name="T1" fmla="*/ 0 h 41"/>
                <a:gd name="T2" fmla="*/ 156 w 178"/>
                <a:gd name="T3" fmla="*/ 9 h 41"/>
                <a:gd name="T4" fmla="*/ 134 w 178"/>
                <a:gd name="T5" fmla="*/ 13 h 41"/>
                <a:gd name="T6" fmla="*/ 113 w 178"/>
                <a:gd name="T7" fmla="*/ 15 h 41"/>
                <a:gd name="T8" fmla="*/ 91 w 178"/>
                <a:gd name="T9" fmla="*/ 17 h 41"/>
                <a:gd name="T10" fmla="*/ 69 w 178"/>
                <a:gd name="T11" fmla="*/ 17 h 41"/>
                <a:gd name="T12" fmla="*/ 48 w 178"/>
                <a:gd name="T13" fmla="*/ 22 h 41"/>
                <a:gd name="T14" fmla="*/ 26 w 178"/>
                <a:gd name="T15" fmla="*/ 28 h 41"/>
                <a:gd name="T16" fmla="*/ 4 w 178"/>
                <a:gd name="T17" fmla="*/ 41 h 41"/>
                <a:gd name="T18" fmla="*/ 0 w 178"/>
                <a:gd name="T19" fmla="*/ 39 h 41"/>
                <a:gd name="T20" fmla="*/ 22 w 178"/>
                <a:gd name="T21" fmla="*/ 32 h 41"/>
                <a:gd name="T22" fmla="*/ 43 w 178"/>
                <a:gd name="T23" fmla="*/ 24 h 41"/>
                <a:gd name="T24" fmla="*/ 65 w 178"/>
                <a:gd name="T25" fmla="*/ 17 h 41"/>
                <a:gd name="T26" fmla="*/ 87 w 178"/>
                <a:gd name="T27" fmla="*/ 9 h 41"/>
                <a:gd name="T28" fmla="*/ 108 w 178"/>
                <a:gd name="T29" fmla="*/ 4 h 41"/>
                <a:gd name="T30" fmla="*/ 130 w 178"/>
                <a:gd name="T31" fmla="*/ 0 h 41"/>
                <a:gd name="T32" fmla="*/ 154 w 178"/>
                <a:gd name="T33" fmla="*/ 0 h 41"/>
                <a:gd name="T34" fmla="*/ 178 w 178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41">
                  <a:moveTo>
                    <a:pt x="178" y="0"/>
                  </a:moveTo>
                  <a:lnTo>
                    <a:pt x="156" y="9"/>
                  </a:lnTo>
                  <a:lnTo>
                    <a:pt x="134" y="13"/>
                  </a:lnTo>
                  <a:lnTo>
                    <a:pt x="113" y="15"/>
                  </a:lnTo>
                  <a:lnTo>
                    <a:pt x="91" y="17"/>
                  </a:lnTo>
                  <a:lnTo>
                    <a:pt x="69" y="17"/>
                  </a:lnTo>
                  <a:lnTo>
                    <a:pt x="48" y="22"/>
                  </a:lnTo>
                  <a:lnTo>
                    <a:pt x="26" y="28"/>
                  </a:lnTo>
                  <a:lnTo>
                    <a:pt x="4" y="41"/>
                  </a:lnTo>
                  <a:lnTo>
                    <a:pt x="0" y="39"/>
                  </a:lnTo>
                  <a:lnTo>
                    <a:pt x="22" y="32"/>
                  </a:lnTo>
                  <a:lnTo>
                    <a:pt x="43" y="24"/>
                  </a:lnTo>
                  <a:lnTo>
                    <a:pt x="65" y="17"/>
                  </a:lnTo>
                  <a:lnTo>
                    <a:pt x="87" y="9"/>
                  </a:lnTo>
                  <a:lnTo>
                    <a:pt x="108" y="4"/>
                  </a:lnTo>
                  <a:lnTo>
                    <a:pt x="130" y="0"/>
                  </a:lnTo>
                  <a:lnTo>
                    <a:pt x="154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1" name="Freeform 91"/>
            <p:cNvSpPr>
              <a:spLocks/>
            </p:cNvSpPr>
            <p:nvPr/>
          </p:nvSpPr>
          <p:spPr bwMode="auto">
            <a:xfrm>
              <a:off x="2978" y="2994"/>
              <a:ext cx="434" cy="87"/>
            </a:xfrm>
            <a:custGeom>
              <a:avLst/>
              <a:gdLst>
                <a:gd name="T0" fmla="*/ 434 w 434"/>
                <a:gd name="T1" fmla="*/ 17 h 87"/>
                <a:gd name="T2" fmla="*/ 434 w 434"/>
                <a:gd name="T3" fmla="*/ 21 h 87"/>
                <a:gd name="T4" fmla="*/ 415 w 434"/>
                <a:gd name="T5" fmla="*/ 15 h 87"/>
                <a:gd name="T6" fmla="*/ 393 w 434"/>
                <a:gd name="T7" fmla="*/ 15 h 87"/>
                <a:gd name="T8" fmla="*/ 373 w 434"/>
                <a:gd name="T9" fmla="*/ 17 h 87"/>
                <a:gd name="T10" fmla="*/ 354 w 434"/>
                <a:gd name="T11" fmla="*/ 21 h 87"/>
                <a:gd name="T12" fmla="*/ 334 w 434"/>
                <a:gd name="T13" fmla="*/ 28 h 87"/>
                <a:gd name="T14" fmla="*/ 315 w 434"/>
                <a:gd name="T15" fmla="*/ 32 h 87"/>
                <a:gd name="T16" fmla="*/ 295 w 434"/>
                <a:gd name="T17" fmla="*/ 37 h 87"/>
                <a:gd name="T18" fmla="*/ 276 w 434"/>
                <a:gd name="T19" fmla="*/ 37 h 87"/>
                <a:gd name="T20" fmla="*/ 263 w 434"/>
                <a:gd name="T21" fmla="*/ 41 h 87"/>
                <a:gd name="T22" fmla="*/ 252 w 434"/>
                <a:gd name="T23" fmla="*/ 47 h 87"/>
                <a:gd name="T24" fmla="*/ 243 w 434"/>
                <a:gd name="T25" fmla="*/ 54 h 87"/>
                <a:gd name="T26" fmla="*/ 234 w 434"/>
                <a:gd name="T27" fmla="*/ 60 h 87"/>
                <a:gd name="T28" fmla="*/ 226 w 434"/>
                <a:gd name="T29" fmla="*/ 65 h 87"/>
                <a:gd name="T30" fmla="*/ 215 w 434"/>
                <a:gd name="T31" fmla="*/ 65 h 87"/>
                <a:gd name="T32" fmla="*/ 206 w 434"/>
                <a:gd name="T33" fmla="*/ 60 h 87"/>
                <a:gd name="T34" fmla="*/ 193 w 434"/>
                <a:gd name="T35" fmla="*/ 50 h 87"/>
                <a:gd name="T36" fmla="*/ 182 w 434"/>
                <a:gd name="T37" fmla="*/ 50 h 87"/>
                <a:gd name="T38" fmla="*/ 171 w 434"/>
                <a:gd name="T39" fmla="*/ 52 h 87"/>
                <a:gd name="T40" fmla="*/ 160 w 434"/>
                <a:gd name="T41" fmla="*/ 58 h 87"/>
                <a:gd name="T42" fmla="*/ 152 w 434"/>
                <a:gd name="T43" fmla="*/ 65 h 87"/>
                <a:gd name="T44" fmla="*/ 152 w 434"/>
                <a:gd name="T45" fmla="*/ 69 h 87"/>
                <a:gd name="T46" fmla="*/ 143 w 434"/>
                <a:gd name="T47" fmla="*/ 67 h 87"/>
                <a:gd name="T48" fmla="*/ 137 w 434"/>
                <a:gd name="T49" fmla="*/ 63 h 87"/>
                <a:gd name="T50" fmla="*/ 128 w 434"/>
                <a:gd name="T51" fmla="*/ 60 h 87"/>
                <a:gd name="T52" fmla="*/ 117 w 434"/>
                <a:gd name="T53" fmla="*/ 58 h 87"/>
                <a:gd name="T54" fmla="*/ 108 w 434"/>
                <a:gd name="T55" fmla="*/ 58 h 87"/>
                <a:gd name="T56" fmla="*/ 100 w 434"/>
                <a:gd name="T57" fmla="*/ 56 h 87"/>
                <a:gd name="T58" fmla="*/ 89 w 434"/>
                <a:gd name="T59" fmla="*/ 52 h 87"/>
                <a:gd name="T60" fmla="*/ 80 w 434"/>
                <a:gd name="T61" fmla="*/ 50 h 87"/>
                <a:gd name="T62" fmla="*/ 71 w 434"/>
                <a:gd name="T63" fmla="*/ 50 h 87"/>
                <a:gd name="T64" fmla="*/ 65 w 434"/>
                <a:gd name="T65" fmla="*/ 54 h 87"/>
                <a:gd name="T66" fmla="*/ 58 w 434"/>
                <a:gd name="T67" fmla="*/ 58 h 87"/>
                <a:gd name="T68" fmla="*/ 52 w 434"/>
                <a:gd name="T69" fmla="*/ 63 h 87"/>
                <a:gd name="T70" fmla="*/ 45 w 434"/>
                <a:gd name="T71" fmla="*/ 71 h 87"/>
                <a:gd name="T72" fmla="*/ 32 w 434"/>
                <a:gd name="T73" fmla="*/ 73 h 87"/>
                <a:gd name="T74" fmla="*/ 17 w 434"/>
                <a:gd name="T75" fmla="*/ 78 h 87"/>
                <a:gd name="T76" fmla="*/ 4 w 434"/>
                <a:gd name="T77" fmla="*/ 87 h 87"/>
                <a:gd name="T78" fmla="*/ 0 w 434"/>
                <a:gd name="T79" fmla="*/ 71 h 87"/>
                <a:gd name="T80" fmla="*/ 11 w 434"/>
                <a:gd name="T81" fmla="*/ 60 h 87"/>
                <a:gd name="T82" fmla="*/ 26 w 434"/>
                <a:gd name="T83" fmla="*/ 54 h 87"/>
                <a:gd name="T84" fmla="*/ 39 w 434"/>
                <a:gd name="T85" fmla="*/ 43 h 87"/>
                <a:gd name="T86" fmla="*/ 48 w 434"/>
                <a:gd name="T87" fmla="*/ 41 h 87"/>
                <a:gd name="T88" fmla="*/ 58 w 434"/>
                <a:gd name="T89" fmla="*/ 39 h 87"/>
                <a:gd name="T90" fmla="*/ 67 w 434"/>
                <a:gd name="T91" fmla="*/ 37 h 87"/>
                <a:gd name="T92" fmla="*/ 76 w 434"/>
                <a:gd name="T93" fmla="*/ 43 h 87"/>
                <a:gd name="T94" fmla="*/ 106 w 434"/>
                <a:gd name="T95" fmla="*/ 43 h 87"/>
                <a:gd name="T96" fmla="*/ 139 w 434"/>
                <a:gd name="T97" fmla="*/ 43 h 87"/>
                <a:gd name="T98" fmla="*/ 169 w 434"/>
                <a:gd name="T99" fmla="*/ 43 h 87"/>
                <a:gd name="T100" fmla="*/ 200 w 434"/>
                <a:gd name="T101" fmla="*/ 41 h 87"/>
                <a:gd name="T102" fmla="*/ 228 w 434"/>
                <a:gd name="T103" fmla="*/ 37 h 87"/>
                <a:gd name="T104" fmla="*/ 258 w 434"/>
                <a:gd name="T105" fmla="*/ 28 h 87"/>
                <a:gd name="T106" fmla="*/ 286 w 434"/>
                <a:gd name="T107" fmla="*/ 19 h 87"/>
                <a:gd name="T108" fmla="*/ 312 w 434"/>
                <a:gd name="T109" fmla="*/ 4 h 87"/>
                <a:gd name="T110" fmla="*/ 328 w 434"/>
                <a:gd name="T111" fmla="*/ 4 h 87"/>
                <a:gd name="T112" fmla="*/ 345 w 434"/>
                <a:gd name="T113" fmla="*/ 4 h 87"/>
                <a:gd name="T114" fmla="*/ 362 w 434"/>
                <a:gd name="T115" fmla="*/ 2 h 87"/>
                <a:gd name="T116" fmla="*/ 380 w 434"/>
                <a:gd name="T117" fmla="*/ 0 h 87"/>
                <a:gd name="T118" fmla="*/ 397 w 434"/>
                <a:gd name="T119" fmla="*/ 0 h 87"/>
                <a:gd name="T120" fmla="*/ 412 w 434"/>
                <a:gd name="T121" fmla="*/ 2 h 87"/>
                <a:gd name="T122" fmla="*/ 425 w 434"/>
                <a:gd name="T123" fmla="*/ 8 h 87"/>
                <a:gd name="T124" fmla="*/ 434 w 434"/>
                <a:gd name="T125" fmla="*/ 1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87">
                  <a:moveTo>
                    <a:pt x="434" y="17"/>
                  </a:moveTo>
                  <a:lnTo>
                    <a:pt x="434" y="21"/>
                  </a:lnTo>
                  <a:lnTo>
                    <a:pt x="415" y="15"/>
                  </a:lnTo>
                  <a:lnTo>
                    <a:pt x="393" y="15"/>
                  </a:lnTo>
                  <a:lnTo>
                    <a:pt x="373" y="17"/>
                  </a:lnTo>
                  <a:lnTo>
                    <a:pt x="354" y="21"/>
                  </a:lnTo>
                  <a:lnTo>
                    <a:pt x="334" y="28"/>
                  </a:lnTo>
                  <a:lnTo>
                    <a:pt x="315" y="32"/>
                  </a:lnTo>
                  <a:lnTo>
                    <a:pt x="295" y="37"/>
                  </a:lnTo>
                  <a:lnTo>
                    <a:pt x="276" y="37"/>
                  </a:lnTo>
                  <a:lnTo>
                    <a:pt x="263" y="41"/>
                  </a:lnTo>
                  <a:lnTo>
                    <a:pt x="252" y="47"/>
                  </a:lnTo>
                  <a:lnTo>
                    <a:pt x="243" y="54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5" y="65"/>
                  </a:lnTo>
                  <a:lnTo>
                    <a:pt x="206" y="60"/>
                  </a:lnTo>
                  <a:lnTo>
                    <a:pt x="193" y="50"/>
                  </a:lnTo>
                  <a:lnTo>
                    <a:pt x="182" y="50"/>
                  </a:lnTo>
                  <a:lnTo>
                    <a:pt x="171" y="52"/>
                  </a:lnTo>
                  <a:lnTo>
                    <a:pt x="160" y="58"/>
                  </a:lnTo>
                  <a:lnTo>
                    <a:pt x="152" y="65"/>
                  </a:lnTo>
                  <a:lnTo>
                    <a:pt x="152" y="69"/>
                  </a:lnTo>
                  <a:lnTo>
                    <a:pt x="143" y="67"/>
                  </a:lnTo>
                  <a:lnTo>
                    <a:pt x="137" y="63"/>
                  </a:lnTo>
                  <a:lnTo>
                    <a:pt x="128" y="60"/>
                  </a:lnTo>
                  <a:lnTo>
                    <a:pt x="117" y="58"/>
                  </a:lnTo>
                  <a:lnTo>
                    <a:pt x="108" y="58"/>
                  </a:lnTo>
                  <a:lnTo>
                    <a:pt x="100" y="56"/>
                  </a:lnTo>
                  <a:lnTo>
                    <a:pt x="89" y="52"/>
                  </a:lnTo>
                  <a:lnTo>
                    <a:pt x="80" y="50"/>
                  </a:lnTo>
                  <a:lnTo>
                    <a:pt x="71" y="50"/>
                  </a:lnTo>
                  <a:lnTo>
                    <a:pt x="65" y="54"/>
                  </a:lnTo>
                  <a:lnTo>
                    <a:pt x="58" y="58"/>
                  </a:lnTo>
                  <a:lnTo>
                    <a:pt x="52" y="63"/>
                  </a:lnTo>
                  <a:lnTo>
                    <a:pt x="45" y="71"/>
                  </a:lnTo>
                  <a:lnTo>
                    <a:pt x="32" y="73"/>
                  </a:lnTo>
                  <a:lnTo>
                    <a:pt x="17" y="78"/>
                  </a:lnTo>
                  <a:lnTo>
                    <a:pt x="4" y="87"/>
                  </a:lnTo>
                  <a:lnTo>
                    <a:pt x="0" y="71"/>
                  </a:lnTo>
                  <a:lnTo>
                    <a:pt x="11" y="60"/>
                  </a:lnTo>
                  <a:lnTo>
                    <a:pt x="26" y="54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8" y="39"/>
                  </a:lnTo>
                  <a:lnTo>
                    <a:pt x="67" y="37"/>
                  </a:lnTo>
                  <a:lnTo>
                    <a:pt x="76" y="43"/>
                  </a:lnTo>
                  <a:lnTo>
                    <a:pt x="106" y="43"/>
                  </a:lnTo>
                  <a:lnTo>
                    <a:pt x="139" y="43"/>
                  </a:lnTo>
                  <a:lnTo>
                    <a:pt x="169" y="43"/>
                  </a:lnTo>
                  <a:lnTo>
                    <a:pt x="200" y="41"/>
                  </a:lnTo>
                  <a:lnTo>
                    <a:pt x="228" y="37"/>
                  </a:lnTo>
                  <a:lnTo>
                    <a:pt x="258" y="28"/>
                  </a:lnTo>
                  <a:lnTo>
                    <a:pt x="286" y="19"/>
                  </a:lnTo>
                  <a:lnTo>
                    <a:pt x="312" y="4"/>
                  </a:lnTo>
                  <a:lnTo>
                    <a:pt x="328" y="4"/>
                  </a:lnTo>
                  <a:lnTo>
                    <a:pt x="345" y="4"/>
                  </a:lnTo>
                  <a:lnTo>
                    <a:pt x="362" y="2"/>
                  </a:lnTo>
                  <a:lnTo>
                    <a:pt x="380" y="0"/>
                  </a:lnTo>
                  <a:lnTo>
                    <a:pt x="397" y="0"/>
                  </a:lnTo>
                  <a:lnTo>
                    <a:pt x="412" y="2"/>
                  </a:lnTo>
                  <a:lnTo>
                    <a:pt x="425" y="8"/>
                  </a:lnTo>
                  <a:lnTo>
                    <a:pt x="43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2" name="Freeform 92"/>
            <p:cNvSpPr>
              <a:spLocks/>
            </p:cNvSpPr>
            <p:nvPr/>
          </p:nvSpPr>
          <p:spPr bwMode="auto">
            <a:xfrm>
              <a:off x="2476" y="2998"/>
              <a:ext cx="2228" cy="369"/>
            </a:xfrm>
            <a:custGeom>
              <a:avLst/>
              <a:gdLst>
                <a:gd name="T0" fmla="*/ 2215 w 2228"/>
                <a:gd name="T1" fmla="*/ 41 h 369"/>
                <a:gd name="T2" fmla="*/ 2165 w 2228"/>
                <a:gd name="T3" fmla="*/ 48 h 369"/>
                <a:gd name="T4" fmla="*/ 2113 w 2228"/>
                <a:gd name="T5" fmla="*/ 48 h 369"/>
                <a:gd name="T6" fmla="*/ 2059 w 2228"/>
                <a:gd name="T7" fmla="*/ 56 h 369"/>
                <a:gd name="T8" fmla="*/ 1853 w 2228"/>
                <a:gd name="T9" fmla="*/ 87 h 369"/>
                <a:gd name="T10" fmla="*/ 1811 w 2228"/>
                <a:gd name="T11" fmla="*/ 93 h 369"/>
                <a:gd name="T12" fmla="*/ 1770 w 2228"/>
                <a:gd name="T13" fmla="*/ 102 h 369"/>
                <a:gd name="T14" fmla="*/ 1651 w 2228"/>
                <a:gd name="T15" fmla="*/ 124 h 369"/>
                <a:gd name="T16" fmla="*/ 1494 w 2228"/>
                <a:gd name="T17" fmla="*/ 148 h 369"/>
                <a:gd name="T18" fmla="*/ 1336 w 2228"/>
                <a:gd name="T19" fmla="*/ 169 h 369"/>
                <a:gd name="T20" fmla="*/ 1179 w 2228"/>
                <a:gd name="T21" fmla="*/ 191 h 369"/>
                <a:gd name="T22" fmla="*/ 1023 w 2228"/>
                <a:gd name="T23" fmla="*/ 215 h 369"/>
                <a:gd name="T24" fmla="*/ 869 w 2228"/>
                <a:gd name="T25" fmla="*/ 239 h 369"/>
                <a:gd name="T26" fmla="*/ 712 w 2228"/>
                <a:gd name="T27" fmla="*/ 258 h 369"/>
                <a:gd name="T28" fmla="*/ 552 w 2228"/>
                <a:gd name="T29" fmla="*/ 278 h 369"/>
                <a:gd name="T30" fmla="*/ 393 w 2228"/>
                <a:gd name="T31" fmla="*/ 302 h 369"/>
                <a:gd name="T32" fmla="*/ 235 w 2228"/>
                <a:gd name="T33" fmla="*/ 328 h 369"/>
                <a:gd name="T34" fmla="*/ 80 w 2228"/>
                <a:gd name="T35" fmla="*/ 356 h 369"/>
                <a:gd name="T36" fmla="*/ 13 w 2228"/>
                <a:gd name="T37" fmla="*/ 345 h 369"/>
                <a:gd name="T38" fmla="*/ 52 w 2228"/>
                <a:gd name="T39" fmla="*/ 334 h 369"/>
                <a:gd name="T40" fmla="*/ 96 w 2228"/>
                <a:gd name="T41" fmla="*/ 328 h 369"/>
                <a:gd name="T42" fmla="*/ 143 w 2228"/>
                <a:gd name="T43" fmla="*/ 319 h 369"/>
                <a:gd name="T44" fmla="*/ 191 w 2228"/>
                <a:gd name="T45" fmla="*/ 308 h 369"/>
                <a:gd name="T46" fmla="*/ 241 w 2228"/>
                <a:gd name="T47" fmla="*/ 297 h 369"/>
                <a:gd name="T48" fmla="*/ 295 w 2228"/>
                <a:gd name="T49" fmla="*/ 291 h 369"/>
                <a:gd name="T50" fmla="*/ 350 w 2228"/>
                <a:gd name="T51" fmla="*/ 284 h 369"/>
                <a:gd name="T52" fmla="*/ 402 w 2228"/>
                <a:gd name="T53" fmla="*/ 267 h 369"/>
                <a:gd name="T54" fmla="*/ 487 w 2228"/>
                <a:gd name="T55" fmla="*/ 250 h 369"/>
                <a:gd name="T56" fmla="*/ 573 w 2228"/>
                <a:gd name="T57" fmla="*/ 243 h 369"/>
                <a:gd name="T58" fmla="*/ 630 w 2228"/>
                <a:gd name="T59" fmla="*/ 230 h 369"/>
                <a:gd name="T60" fmla="*/ 708 w 2228"/>
                <a:gd name="T61" fmla="*/ 224 h 369"/>
                <a:gd name="T62" fmla="*/ 849 w 2228"/>
                <a:gd name="T63" fmla="*/ 202 h 369"/>
                <a:gd name="T64" fmla="*/ 995 w 2228"/>
                <a:gd name="T65" fmla="*/ 185 h 369"/>
                <a:gd name="T66" fmla="*/ 1142 w 2228"/>
                <a:gd name="T67" fmla="*/ 165 h 369"/>
                <a:gd name="T68" fmla="*/ 1288 w 2228"/>
                <a:gd name="T69" fmla="*/ 141 h 369"/>
                <a:gd name="T70" fmla="*/ 1431 w 2228"/>
                <a:gd name="T71" fmla="*/ 115 h 369"/>
                <a:gd name="T72" fmla="*/ 1549 w 2228"/>
                <a:gd name="T73" fmla="*/ 100 h 369"/>
                <a:gd name="T74" fmla="*/ 1668 w 2228"/>
                <a:gd name="T75" fmla="*/ 80 h 369"/>
                <a:gd name="T76" fmla="*/ 1788 w 2228"/>
                <a:gd name="T77" fmla="*/ 63 h 369"/>
                <a:gd name="T78" fmla="*/ 1911 w 2228"/>
                <a:gd name="T79" fmla="*/ 46 h 369"/>
                <a:gd name="T80" fmla="*/ 2033 w 2228"/>
                <a:gd name="T81" fmla="*/ 30 h 369"/>
                <a:gd name="T82" fmla="*/ 2109 w 2228"/>
                <a:gd name="T83" fmla="*/ 20 h 369"/>
                <a:gd name="T84" fmla="*/ 2161 w 2228"/>
                <a:gd name="T85" fmla="*/ 13 h 369"/>
                <a:gd name="T86" fmla="*/ 2218 w 2228"/>
                <a:gd name="T8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8" h="369">
                  <a:moveTo>
                    <a:pt x="2226" y="20"/>
                  </a:moveTo>
                  <a:lnTo>
                    <a:pt x="2228" y="35"/>
                  </a:lnTo>
                  <a:lnTo>
                    <a:pt x="2215" y="41"/>
                  </a:lnTo>
                  <a:lnTo>
                    <a:pt x="2198" y="48"/>
                  </a:lnTo>
                  <a:lnTo>
                    <a:pt x="2183" y="52"/>
                  </a:lnTo>
                  <a:lnTo>
                    <a:pt x="2165" y="48"/>
                  </a:lnTo>
                  <a:lnTo>
                    <a:pt x="2150" y="46"/>
                  </a:lnTo>
                  <a:lnTo>
                    <a:pt x="2131" y="46"/>
                  </a:lnTo>
                  <a:lnTo>
                    <a:pt x="2113" y="48"/>
                  </a:lnTo>
                  <a:lnTo>
                    <a:pt x="2096" y="50"/>
                  </a:lnTo>
                  <a:lnTo>
                    <a:pt x="2079" y="54"/>
                  </a:lnTo>
                  <a:lnTo>
                    <a:pt x="2059" y="56"/>
                  </a:lnTo>
                  <a:lnTo>
                    <a:pt x="2042" y="59"/>
                  </a:lnTo>
                  <a:lnTo>
                    <a:pt x="1866" y="83"/>
                  </a:lnTo>
                  <a:lnTo>
                    <a:pt x="1853" y="87"/>
                  </a:lnTo>
                  <a:lnTo>
                    <a:pt x="1840" y="89"/>
                  </a:lnTo>
                  <a:lnTo>
                    <a:pt x="1827" y="91"/>
                  </a:lnTo>
                  <a:lnTo>
                    <a:pt x="1811" y="93"/>
                  </a:lnTo>
                  <a:lnTo>
                    <a:pt x="1798" y="96"/>
                  </a:lnTo>
                  <a:lnTo>
                    <a:pt x="1783" y="98"/>
                  </a:lnTo>
                  <a:lnTo>
                    <a:pt x="1770" y="102"/>
                  </a:lnTo>
                  <a:lnTo>
                    <a:pt x="1755" y="104"/>
                  </a:lnTo>
                  <a:lnTo>
                    <a:pt x="1703" y="115"/>
                  </a:lnTo>
                  <a:lnTo>
                    <a:pt x="1651" y="124"/>
                  </a:lnTo>
                  <a:lnTo>
                    <a:pt x="1599" y="132"/>
                  </a:lnTo>
                  <a:lnTo>
                    <a:pt x="1546" y="139"/>
                  </a:lnTo>
                  <a:lnTo>
                    <a:pt x="1494" y="148"/>
                  </a:lnTo>
                  <a:lnTo>
                    <a:pt x="1442" y="154"/>
                  </a:lnTo>
                  <a:lnTo>
                    <a:pt x="1388" y="161"/>
                  </a:lnTo>
                  <a:lnTo>
                    <a:pt x="1336" y="169"/>
                  </a:lnTo>
                  <a:lnTo>
                    <a:pt x="1284" y="176"/>
                  </a:lnTo>
                  <a:lnTo>
                    <a:pt x="1232" y="182"/>
                  </a:lnTo>
                  <a:lnTo>
                    <a:pt x="1179" y="191"/>
                  </a:lnTo>
                  <a:lnTo>
                    <a:pt x="1127" y="198"/>
                  </a:lnTo>
                  <a:lnTo>
                    <a:pt x="1075" y="206"/>
                  </a:lnTo>
                  <a:lnTo>
                    <a:pt x="1023" y="215"/>
                  </a:lnTo>
                  <a:lnTo>
                    <a:pt x="973" y="224"/>
                  </a:lnTo>
                  <a:lnTo>
                    <a:pt x="921" y="234"/>
                  </a:lnTo>
                  <a:lnTo>
                    <a:pt x="869" y="239"/>
                  </a:lnTo>
                  <a:lnTo>
                    <a:pt x="817" y="245"/>
                  </a:lnTo>
                  <a:lnTo>
                    <a:pt x="765" y="252"/>
                  </a:lnTo>
                  <a:lnTo>
                    <a:pt x="712" y="258"/>
                  </a:lnTo>
                  <a:lnTo>
                    <a:pt x="658" y="265"/>
                  </a:lnTo>
                  <a:lnTo>
                    <a:pt x="606" y="271"/>
                  </a:lnTo>
                  <a:lnTo>
                    <a:pt x="552" y="278"/>
                  </a:lnTo>
                  <a:lnTo>
                    <a:pt x="500" y="287"/>
                  </a:lnTo>
                  <a:lnTo>
                    <a:pt x="445" y="295"/>
                  </a:lnTo>
                  <a:lnTo>
                    <a:pt x="393" y="302"/>
                  </a:lnTo>
                  <a:lnTo>
                    <a:pt x="339" y="310"/>
                  </a:lnTo>
                  <a:lnTo>
                    <a:pt x="287" y="319"/>
                  </a:lnTo>
                  <a:lnTo>
                    <a:pt x="235" y="328"/>
                  </a:lnTo>
                  <a:lnTo>
                    <a:pt x="182" y="336"/>
                  </a:lnTo>
                  <a:lnTo>
                    <a:pt x="130" y="347"/>
                  </a:lnTo>
                  <a:lnTo>
                    <a:pt x="80" y="356"/>
                  </a:lnTo>
                  <a:lnTo>
                    <a:pt x="0" y="369"/>
                  </a:lnTo>
                  <a:lnTo>
                    <a:pt x="4" y="354"/>
                  </a:lnTo>
                  <a:lnTo>
                    <a:pt x="13" y="345"/>
                  </a:lnTo>
                  <a:lnTo>
                    <a:pt x="24" y="339"/>
                  </a:lnTo>
                  <a:lnTo>
                    <a:pt x="39" y="336"/>
                  </a:lnTo>
                  <a:lnTo>
                    <a:pt x="52" y="334"/>
                  </a:lnTo>
                  <a:lnTo>
                    <a:pt x="70" y="334"/>
                  </a:lnTo>
                  <a:lnTo>
                    <a:pt x="83" y="332"/>
                  </a:lnTo>
                  <a:lnTo>
                    <a:pt x="96" y="328"/>
                  </a:lnTo>
                  <a:lnTo>
                    <a:pt x="113" y="326"/>
                  </a:lnTo>
                  <a:lnTo>
                    <a:pt x="128" y="321"/>
                  </a:lnTo>
                  <a:lnTo>
                    <a:pt x="143" y="319"/>
                  </a:lnTo>
                  <a:lnTo>
                    <a:pt x="161" y="315"/>
                  </a:lnTo>
                  <a:lnTo>
                    <a:pt x="176" y="313"/>
                  </a:lnTo>
                  <a:lnTo>
                    <a:pt x="191" y="308"/>
                  </a:lnTo>
                  <a:lnTo>
                    <a:pt x="206" y="304"/>
                  </a:lnTo>
                  <a:lnTo>
                    <a:pt x="224" y="300"/>
                  </a:lnTo>
                  <a:lnTo>
                    <a:pt x="241" y="297"/>
                  </a:lnTo>
                  <a:lnTo>
                    <a:pt x="258" y="295"/>
                  </a:lnTo>
                  <a:lnTo>
                    <a:pt x="278" y="293"/>
                  </a:lnTo>
                  <a:lnTo>
                    <a:pt x="295" y="291"/>
                  </a:lnTo>
                  <a:lnTo>
                    <a:pt x="313" y="289"/>
                  </a:lnTo>
                  <a:lnTo>
                    <a:pt x="332" y="287"/>
                  </a:lnTo>
                  <a:lnTo>
                    <a:pt x="350" y="284"/>
                  </a:lnTo>
                  <a:lnTo>
                    <a:pt x="369" y="284"/>
                  </a:lnTo>
                  <a:lnTo>
                    <a:pt x="376" y="276"/>
                  </a:lnTo>
                  <a:lnTo>
                    <a:pt x="402" y="267"/>
                  </a:lnTo>
                  <a:lnTo>
                    <a:pt x="430" y="260"/>
                  </a:lnTo>
                  <a:lnTo>
                    <a:pt x="458" y="254"/>
                  </a:lnTo>
                  <a:lnTo>
                    <a:pt x="487" y="250"/>
                  </a:lnTo>
                  <a:lnTo>
                    <a:pt x="515" y="247"/>
                  </a:lnTo>
                  <a:lnTo>
                    <a:pt x="543" y="245"/>
                  </a:lnTo>
                  <a:lnTo>
                    <a:pt x="573" y="243"/>
                  </a:lnTo>
                  <a:lnTo>
                    <a:pt x="602" y="243"/>
                  </a:lnTo>
                  <a:lnTo>
                    <a:pt x="615" y="234"/>
                  </a:lnTo>
                  <a:lnTo>
                    <a:pt x="630" y="230"/>
                  </a:lnTo>
                  <a:lnTo>
                    <a:pt x="647" y="230"/>
                  </a:lnTo>
                  <a:lnTo>
                    <a:pt x="662" y="230"/>
                  </a:lnTo>
                  <a:lnTo>
                    <a:pt x="708" y="224"/>
                  </a:lnTo>
                  <a:lnTo>
                    <a:pt x="754" y="217"/>
                  </a:lnTo>
                  <a:lnTo>
                    <a:pt x="801" y="208"/>
                  </a:lnTo>
                  <a:lnTo>
                    <a:pt x="849" y="202"/>
                  </a:lnTo>
                  <a:lnTo>
                    <a:pt x="897" y="198"/>
                  </a:lnTo>
                  <a:lnTo>
                    <a:pt x="945" y="191"/>
                  </a:lnTo>
                  <a:lnTo>
                    <a:pt x="995" y="185"/>
                  </a:lnTo>
                  <a:lnTo>
                    <a:pt x="1045" y="178"/>
                  </a:lnTo>
                  <a:lnTo>
                    <a:pt x="1093" y="171"/>
                  </a:lnTo>
                  <a:lnTo>
                    <a:pt x="1142" y="165"/>
                  </a:lnTo>
                  <a:lnTo>
                    <a:pt x="1190" y="156"/>
                  </a:lnTo>
                  <a:lnTo>
                    <a:pt x="1240" y="150"/>
                  </a:lnTo>
                  <a:lnTo>
                    <a:pt x="1288" y="141"/>
                  </a:lnTo>
                  <a:lnTo>
                    <a:pt x="1336" y="132"/>
                  </a:lnTo>
                  <a:lnTo>
                    <a:pt x="1384" y="124"/>
                  </a:lnTo>
                  <a:lnTo>
                    <a:pt x="1431" y="115"/>
                  </a:lnTo>
                  <a:lnTo>
                    <a:pt x="1470" y="111"/>
                  </a:lnTo>
                  <a:lnTo>
                    <a:pt x="1510" y="104"/>
                  </a:lnTo>
                  <a:lnTo>
                    <a:pt x="1549" y="100"/>
                  </a:lnTo>
                  <a:lnTo>
                    <a:pt x="1588" y="93"/>
                  </a:lnTo>
                  <a:lnTo>
                    <a:pt x="1627" y="87"/>
                  </a:lnTo>
                  <a:lnTo>
                    <a:pt x="1668" y="80"/>
                  </a:lnTo>
                  <a:lnTo>
                    <a:pt x="1707" y="74"/>
                  </a:lnTo>
                  <a:lnTo>
                    <a:pt x="1748" y="67"/>
                  </a:lnTo>
                  <a:lnTo>
                    <a:pt x="1788" y="63"/>
                  </a:lnTo>
                  <a:lnTo>
                    <a:pt x="1829" y="56"/>
                  </a:lnTo>
                  <a:lnTo>
                    <a:pt x="1870" y="50"/>
                  </a:lnTo>
                  <a:lnTo>
                    <a:pt x="1911" y="46"/>
                  </a:lnTo>
                  <a:lnTo>
                    <a:pt x="1950" y="39"/>
                  </a:lnTo>
                  <a:lnTo>
                    <a:pt x="1992" y="35"/>
                  </a:lnTo>
                  <a:lnTo>
                    <a:pt x="2033" y="30"/>
                  </a:lnTo>
                  <a:lnTo>
                    <a:pt x="2074" y="26"/>
                  </a:lnTo>
                  <a:lnTo>
                    <a:pt x="2092" y="22"/>
                  </a:lnTo>
                  <a:lnTo>
                    <a:pt x="2109" y="20"/>
                  </a:lnTo>
                  <a:lnTo>
                    <a:pt x="2126" y="17"/>
                  </a:lnTo>
                  <a:lnTo>
                    <a:pt x="2144" y="15"/>
                  </a:lnTo>
                  <a:lnTo>
                    <a:pt x="2161" y="13"/>
                  </a:lnTo>
                  <a:lnTo>
                    <a:pt x="2178" y="9"/>
                  </a:lnTo>
                  <a:lnTo>
                    <a:pt x="2198" y="4"/>
                  </a:lnTo>
                  <a:lnTo>
                    <a:pt x="2218" y="0"/>
                  </a:lnTo>
                  <a:lnTo>
                    <a:pt x="222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3" name="Freeform 93"/>
            <p:cNvSpPr>
              <a:spLocks/>
            </p:cNvSpPr>
            <p:nvPr/>
          </p:nvSpPr>
          <p:spPr bwMode="auto">
            <a:xfrm>
              <a:off x="3393" y="3070"/>
              <a:ext cx="225" cy="50"/>
            </a:xfrm>
            <a:custGeom>
              <a:avLst/>
              <a:gdLst>
                <a:gd name="T0" fmla="*/ 225 w 225"/>
                <a:gd name="T1" fmla="*/ 13 h 50"/>
                <a:gd name="T2" fmla="*/ 202 w 225"/>
                <a:gd name="T3" fmla="*/ 24 h 50"/>
                <a:gd name="T4" fmla="*/ 173 w 225"/>
                <a:gd name="T5" fmla="*/ 30 h 50"/>
                <a:gd name="T6" fmla="*/ 145 w 225"/>
                <a:gd name="T7" fmla="*/ 32 h 50"/>
                <a:gd name="T8" fmla="*/ 115 w 225"/>
                <a:gd name="T9" fmla="*/ 34 h 50"/>
                <a:gd name="T10" fmla="*/ 84 w 225"/>
                <a:gd name="T11" fmla="*/ 34 h 50"/>
                <a:gd name="T12" fmla="*/ 54 w 225"/>
                <a:gd name="T13" fmla="*/ 37 h 50"/>
                <a:gd name="T14" fmla="*/ 26 w 225"/>
                <a:gd name="T15" fmla="*/ 41 h 50"/>
                <a:gd name="T16" fmla="*/ 0 w 225"/>
                <a:gd name="T17" fmla="*/ 50 h 50"/>
                <a:gd name="T18" fmla="*/ 21 w 225"/>
                <a:gd name="T19" fmla="*/ 41 h 50"/>
                <a:gd name="T20" fmla="*/ 43 w 225"/>
                <a:gd name="T21" fmla="*/ 32 h 50"/>
                <a:gd name="T22" fmla="*/ 67 w 225"/>
                <a:gd name="T23" fmla="*/ 26 h 50"/>
                <a:gd name="T24" fmla="*/ 91 w 225"/>
                <a:gd name="T25" fmla="*/ 19 h 50"/>
                <a:gd name="T26" fmla="*/ 115 w 225"/>
                <a:gd name="T27" fmla="*/ 13 h 50"/>
                <a:gd name="T28" fmla="*/ 139 w 225"/>
                <a:gd name="T29" fmla="*/ 8 h 50"/>
                <a:gd name="T30" fmla="*/ 162 w 225"/>
                <a:gd name="T31" fmla="*/ 4 h 50"/>
                <a:gd name="T32" fmla="*/ 186 w 225"/>
                <a:gd name="T33" fmla="*/ 0 h 50"/>
                <a:gd name="T34" fmla="*/ 195 w 225"/>
                <a:gd name="T35" fmla="*/ 4 h 50"/>
                <a:gd name="T36" fmla="*/ 206 w 225"/>
                <a:gd name="T37" fmla="*/ 6 h 50"/>
                <a:gd name="T38" fmla="*/ 215 w 225"/>
                <a:gd name="T39" fmla="*/ 11 h 50"/>
                <a:gd name="T40" fmla="*/ 225 w 225"/>
                <a:gd name="T41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50">
                  <a:moveTo>
                    <a:pt x="225" y="13"/>
                  </a:moveTo>
                  <a:lnTo>
                    <a:pt x="202" y="24"/>
                  </a:lnTo>
                  <a:lnTo>
                    <a:pt x="173" y="30"/>
                  </a:lnTo>
                  <a:lnTo>
                    <a:pt x="145" y="32"/>
                  </a:lnTo>
                  <a:lnTo>
                    <a:pt x="115" y="34"/>
                  </a:lnTo>
                  <a:lnTo>
                    <a:pt x="84" y="34"/>
                  </a:lnTo>
                  <a:lnTo>
                    <a:pt x="54" y="37"/>
                  </a:lnTo>
                  <a:lnTo>
                    <a:pt x="26" y="41"/>
                  </a:lnTo>
                  <a:lnTo>
                    <a:pt x="0" y="50"/>
                  </a:lnTo>
                  <a:lnTo>
                    <a:pt x="21" y="41"/>
                  </a:lnTo>
                  <a:lnTo>
                    <a:pt x="43" y="32"/>
                  </a:lnTo>
                  <a:lnTo>
                    <a:pt x="67" y="26"/>
                  </a:lnTo>
                  <a:lnTo>
                    <a:pt x="91" y="19"/>
                  </a:lnTo>
                  <a:lnTo>
                    <a:pt x="115" y="13"/>
                  </a:lnTo>
                  <a:lnTo>
                    <a:pt x="139" y="8"/>
                  </a:lnTo>
                  <a:lnTo>
                    <a:pt x="162" y="4"/>
                  </a:lnTo>
                  <a:lnTo>
                    <a:pt x="186" y="0"/>
                  </a:lnTo>
                  <a:lnTo>
                    <a:pt x="195" y="4"/>
                  </a:lnTo>
                  <a:lnTo>
                    <a:pt x="206" y="6"/>
                  </a:lnTo>
                  <a:lnTo>
                    <a:pt x="215" y="11"/>
                  </a:lnTo>
                  <a:lnTo>
                    <a:pt x="2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4" name="Freeform 94"/>
            <p:cNvSpPr>
              <a:spLocks/>
            </p:cNvSpPr>
            <p:nvPr/>
          </p:nvSpPr>
          <p:spPr bwMode="auto">
            <a:xfrm>
              <a:off x="2606" y="3087"/>
              <a:ext cx="246" cy="50"/>
            </a:xfrm>
            <a:custGeom>
              <a:avLst/>
              <a:gdLst>
                <a:gd name="T0" fmla="*/ 239 w 246"/>
                <a:gd name="T1" fmla="*/ 4 h 50"/>
                <a:gd name="T2" fmla="*/ 246 w 246"/>
                <a:gd name="T3" fmla="*/ 33 h 50"/>
                <a:gd name="T4" fmla="*/ 237 w 246"/>
                <a:gd name="T5" fmla="*/ 26 h 50"/>
                <a:gd name="T6" fmla="*/ 228 w 246"/>
                <a:gd name="T7" fmla="*/ 24 h 50"/>
                <a:gd name="T8" fmla="*/ 222 w 246"/>
                <a:gd name="T9" fmla="*/ 24 h 50"/>
                <a:gd name="T10" fmla="*/ 215 w 246"/>
                <a:gd name="T11" fmla="*/ 24 h 50"/>
                <a:gd name="T12" fmla="*/ 207 w 246"/>
                <a:gd name="T13" fmla="*/ 26 h 50"/>
                <a:gd name="T14" fmla="*/ 200 w 246"/>
                <a:gd name="T15" fmla="*/ 26 h 50"/>
                <a:gd name="T16" fmla="*/ 191 w 246"/>
                <a:gd name="T17" fmla="*/ 26 h 50"/>
                <a:gd name="T18" fmla="*/ 181 w 246"/>
                <a:gd name="T19" fmla="*/ 22 h 50"/>
                <a:gd name="T20" fmla="*/ 174 w 246"/>
                <a:gd name="T21" fmla="*/ 22 h 50"/>
                <a:gd name="T22" fmla="*/ 165 w 246"/>
                <a:gd name="T23" fmla="*/ 24 h 50"/>
                <a:gd name="T24" fmla="*/ 161 w 246"/>
                <a:gd name="T25" fmla="*/ 26 h 50"/>
                <a:gd name="T26" fmla="*/ 157 w 246"/>
                <a:gd name="T27" fmla="*/ 33 h 50"/>
                <a:gd name="T28" fmla="*/ 155 w 246"/>
                <a:gd name="T29" fmla="*/ 35 h 50"/>
                <a:gd name="T30" fmla="*/ 155 w 246"/>
                <a:gd name="T31" fmla="*/ 39 h 50"/>
                <a:gd name="T32" fmla="*/ 155 w 246"/>
                <a:gd name="T33" fmla="*/ 46 h 50"/>
                <a:gd name="T34" fmla="*/ 155 w 246"/>
                <a:gd name="T35" fmla="*/ 50 h 50"/>
                <a:gd name="T36" fmla="*/ 146 w 246"/>
                <a:gd name="T37" fmla="*/ 43 h 50"/>
                <a:gd name="T38" fmla="*/ 137 w 246"/>
                <a:gd name="T39" fmla="*/ 41 h 50"/>
                <a:gd name="T40" fmla="*/ 128 w 246"/>
                <a:gd name="T41" fmla="*/ 41 h 50"/>
                <a:gd name="T42" fmla="*/ 120 w 246"/>
                <a:gd name="T43" fmla="*/ 41 h 50"/>
                <a:gd name="T44" fmla="*/ 111 w 246"/>
                <a:gd name="T45" fmla="*/ 41 h 50"/>
                <a:gd name="T46" fmla="*/ 102 w 246"/>
                <a:gd name="T47" fmla="*/ 39 h 50"/>
                <a:gd name="T48" fmla="*/ 94 w 246"/>
                <a:gd name="T49" fmla="*/ 35 h 50"/>
                <a:gd name="T50" fmla="*/ 87 w 246"/>
                <a:gd name="T51" fmla="*/ 28 h 50"/>
                <a:gd name="T52" fmla="*/ 76 w 246"/>
                <a:gd name="T53" fmla="*/ 28 h 50"/>
                <a:gd name="T54" fmla="*/ 65 w 246"/>
                <a:gd name="T55" fmla="*/ 30 h 50"/>
                <a:gd name="T56" fmla="*/ 55 w 246"/>
                <a:gd name="T57" fmla="*/ 33 h 50"/>
                <a:gd name="T58" fmla="*/ 42 w 246"/>
                <a:gd name="T59" fmla="*/ 35 h 50"/>
                <a:gd name="T60" fmla="*/ 31 w 246"/>
                <a:gd name="T61" fmla="*/ 37 h 50"/>
                <a:gd name="T62" fmla="*/ 20 w 246"/>
                <a:gd name="T63" fmla="*/ 39 h 50"/>
                <a:gd name="T64" fmla="*/ 9 w 246"/>
                <a:gd name="T65" fmla="*/ 41 h 50"/>
                <a:gd name="T66" fmla="*/ 0 w 246"/>
                <a:gd name="T67" fmla="*/ 41 h 50"/>
                <a:gd name="T68" fmla="*/ 5 w 246"/>
                <a:gd name="T69" fmla="*/ 26 h 50"/>
                <a:gd name="T70" fmla="*/ 18 w 246"/>
                <a:gd name="T71" fmla="*/ 17 h 50"/>
                <a:gd name="T72" fmla="*/ 33 w 246"/>
                <a:gd name="T73" fmla="*/ 11 h 50"/>
                <a:gd name="T74" fmla="*/ 48 w 246"/>
                <a:gd name="T75" fmla="*/ 4 h 50"/>
                <a:gd name="T76" fmla="*/ 68 w 246"/>
                <a:gd name="T77" fmla="*/ 13 h 50"/>
                <a:gd name="T78" fmla="*/ 87 w 246"/>
                <a:gd name="T79" fmla="*/ 15 h 50"/>
                <a:gd name="T80" fmla="*/ 107 w 246"/>
                <a:gd name="T81" fmla="*/ 13 h 50"/>
                <a:gd name="T82" fmla="*/ 126 w 246"/>
                <a:gd name="T83" fmla="*/ 11 h 50"/>
                <a:gd name="T84" fmla="*/ 146 w 246"/>
                <a:gd name="T85" fmla="*/ 7 h 50"/>
                <a:gd name="T86" fmla="*/ 165 w 246"/>
                <a:gd name="T87" fmla="*/ 2 h 50"/>
                <a:gd name="T88" fmla="*/ 185 w 246"/>
                <a:gd name="T89" fmla="*/ 0 h 50"/>
                <a:gd name="T90" fmla="*/ 204 w 246"/>
                <a:gd name="T91" fmla="*/ 2 h 50"/>
                <a:gd name="T92" fmla="*/ 213 w 246"/>
                <a:gd name="T93" fmla="*/ 2 h 50"/>
                <a:gd name="T94" fmla="*/ 222 w 246"/>
                <a:gd name="T95" fmla="*/ 4 h 50"/>
                <a:gd name="T96" fmla="*/ 228 w 246"/>
                <a:gd name="T97" fmla="*/ 7 h 50"/>
                <a:gd name="T98" fmla="*/ 239 w 246"/>
                <a:gd name="T9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50">
                  <a:moveTo>
                    <a:pt x="239" y="4"/>
                  </a:moveTo>
                  <a:lnTo>
                    <a:pt x="246" y="33"/>
                  </a:lnTo>
                  <a:lnTo>
                    <a:pt x="237" y="26"/>
                  </a:lnTo>
                  <a:lnTo>
                    <a:pt x="228" y="24"/>
                  </a:lnTo>
                  <a:lnTo>
                    <a:pt x="222" y="24"/>
                  </a:lnTo>
                  <a:lnTo>
                    <a:pt x="215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1" y="22"/>
                  </a:lnTo>
                  <a:lnTo>
                    <a:pt x="174" y="22"/>
                  </a:lnTo>
                  <a:lnTo>
                    <a:pt x="165" y="24"/>
                  </a:lnTo>
                  <a:lnTo>
                    <a:pt x="161" y="26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5" y="39"/>
                  </a:lnTo>
                  <a:lnTo>
                    <a:pt x="155" y="46"/>
                  </a:lnTo>
                  <a:lnTo>
                    <a:pt x="155" y="50"/>
                  </a:lnTo>
                  <a:lnTo>
                    <a:pt x="146" y="43"/>
                  </a:lnTo>
                  <a:lnTo>
                    <a:pt x="137" y="41"/>
                  </a:lnTo>
                  <a:lnTo>
                    <a:pt x="128" y="41"/>
                  </a:lnTo>
                  <a:lnTo>
                    <a:pt x="120" y="41"/>
                  </a:lnTo>
                  <a:lnTo>
                    <a:pt x="111" y="41"/>
                  </a:lnTo>
                  <a:lnTo>
                    <a:pt x="102" y="39"/>
                  </a:lnTo>
                  <a:lnTo>
                    <a:pt x="94" y="35"/>
                  </a:lnTo>
                  <a:lnTo>
                    <a:pt x="87" y="28"/>
                  </a:lnTo>
                  <a:lnTo>
                    <a:pt x="76" y="28"/>
                  </a:lnTo>
                  <a:lnTo>
                    <a:pt x="65" y="30"/>
                  </a:lnTo>
                  <a:lnTo>
                    <a:pt x="55" y="33"/>
                  </a:lnTo>
                  <a:lnTo>
                    <a:pt x="42" y="35"/>
                  </a:lnTo>
                  <a:lnTo>
                    <a:pt x="31" y="37"/>
                  </a:lnTo>
                  <a:lnTo>
                    <a:pt x="20" y="39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8" y="17"/>
                  </a:lnTo>
                  <a:lnTo>
                    <a:pt x="33" y="11"/>
                  </a:lnTo>
                  <a:lnTo>
                    <a:pt x="48" y="4"/>
                  </a:lnTo>
                  <a:lnTo>
                    <a:pt x="68" y="13"/>
                  </a:lnTo>
                  <a:lnTo>
                    <a:pt x="87" y="15"/>
                  </a:lnTo>
                  <a:lnTo>
                    <a:pt x="107" y="13"/>
                  </a:lnTo>
                  <a:lnTo>
                    <a:pt x="126" y="11"/>
                  </a:lnTo>
                  <a:lnTo>
                    <a:pt x="146" y="7"/>
                  </a:lnTo>
                  <a:lnTo>
                    <a:pt x="165" y="2"/>
                  </a:lnTo>
                  <a:lnTo>
                    <a:pt x="185" y="0"/>
                  </a:lnTo>
                  <a:lnTo>
                    <a:pt x="204" y="2"/>
                  </a:lnTo>
                  <a:lnTo>
                    <a:pt x="213" y="2"/>
                  </a:lnTo>
                  <a:lnTo>
                    <a:pt x="222" y="4"/>
                  </a:lnTo>
                  <a:lnTo>
                    <a:pt x="228" y="7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5" name="Freeform 95"/>
            <p:cNvSpPr>
              <a:spLocks/>
            </p:cNvSpPr>
            <p:nvPr/>
          </p:nvSpPr>
          <p:spPr bwMode="auto">
            <a:xfrm>
              <a:off x="2630" y="3128"/>
              <a:ext cx="519" cy="94"/>
            </a:xfrm>
            <a:custGeom>
              <a:avLst/>
              <a:gdLst>
                <a:gd name="T0" fmla="*/ 519 w 519"/>
                <a:gd name="T1" fmla="*/ 7 h 94"/>
                <a:gd name="T2" fmla="*/ 506 w 519"/>
                <a:gd name="T3" fmla="*/ 11 h 94"/>
                <a:gd name="T4" fmla="*/ 493 w 519"/>
                <a:gd name="T5" fmla="*/ 15 h 94"/>
                <a:gd name="T6" fmla="*/ 478 w 519"/>
                <a:gd name="T7" fmla="*/ 18 h 94"/>
                <a:gd name="T8" fmla="*/ 463 w 519"/>
                <a:gd name="T9" fmla="*/ 20 h 94"/>
                <a:gd name="T10" fmla="*/ 445 w 519"/>
                <a:gd name="T11" fmla="*/ 22 h 94"/>
                <a:gd name="T12" fmla="*/ 430 w 519"/>
                <a:gd name="T13" fmla="*/ 22 h 94"/>
                <a:gd name="T14" fmla="*/ 415 w 519"/>
                <a:gd name="T15" fmla="*/ 22 h 94"/>
                <a:gd name="T16" fmla="*/ 400 w 519"/>
                <a:gd name="T17" fmla="*/ 20 h 94"/>
                <a:gd name="T18" fmla="*/ 376 w 519"/>
                <a:gd name="T19" fmla="*/ 24 h 94"/>
                <a:gd name="T20" fmla="*/ 354 w 519"/>
                <a:gd name="T21" fmla="*/ 28 h 94"/>
                <a:gd name="T22" fmla="*/ 330 w 519"/>
                <a:gd name="T23" fmla="*/ 33 h 94"/>
                <a:gd name="T24" fmla="*/ 309 w 519"/>
                <a:gd name="T25" fmla="*/ 39 h 94"/>
                <a:gd name="T26" fmla="*/ 287 w 519"/>
                <a:gd name="T27" fmla="*/ 44 h 94"/>
                <a:gd name="T28" fmla="*/ 265 w 519"/>
                <a:gd name="T29" fmla="*/ 46 h 94"/>
                <a:gd name="T30" fmla="*/ 241 w 519"/>
                <a:gd name="T31" fmla="*/ 48 h 94"/>
                <a:gd name="T32" fmla="*/ 215 w 519"/>
                <a:gd name="T33" fmla="*/ 48 h 94"/>
                <a:gd name="T34" fmla="*/ 222 w 519"/>
                <a:gd name="T35" fmla="*/ 52 h 94"/>
                <a:gd name="T36" fmla="*/ 226 w 519"/>
                <a:gd name="T37" fmla="*/ 59 h 94"/>
                <a:gd name="T38" fmla="*/ 228 w 519"/>
                <a:gd name="T39" fmla="*/ 65 h 94"/>
                <a:gd name="T40" fmla="*/ 222 w 519"/>
                <a:gd name="T41" fmla="*/ 72 h 94"/>
                <a:gd name="T42" fmla="*/ 211 w 519"/>
                <a:gd name="T43" fmla="*/ 78 h 94"/>
                <a:gd name="T44" fmla="*/ 202 w 519"/>
                <a:gd name="T45" fmla="*/ 72 h 94"/>
                <a:gd name="T46" fmla="*/ 194 w 519"/>
                <a:gd name="T47" fmla="*/ 65 h 94"/>
                <a:gd name="T48" fmla="*/ 180 w 519"/>
                <a:gd name="T49" fmla="*/ 61 h 94"/>
                <a:gd name="T50" fmla="*/ 185 w 519"/>
                <a:gd name="T51" fmla="*/ 59 h 94"/>
                <a:gd name="T52" fmla="*/ 189 w 519"/>
                <a:gd name="T53" fmla="*/ 57 h 94"/>
                <a:gd name="T54" fmla="*/ 191 w 519"/>
                <a:gd name="T55" fmla="*/ 55 h 94"/>
                <a:gd name="T56" fmla="*/ 196 w 519"/>
                <a:gd name="T57" fmla="*/ 52 h 94"/>
                <a:gd name="T58" fmla="*/ 174 w 519"/>
                <a:gd name="T59" fmla="*/ 50 h 94"/>
                <a:gd name="T60" fmla="*/ 154 w 519"/>
                <a:gd name="T61" fmla="*/ 50 h 94"/>
                <a:gd name="T62" fmla="*/ 137 w 519"/>
                <a:gd name="T63" fmla="*/ 57 h 94"/>
                <a:gd name="T64" fmla="*/ 120 w 519"/>
                <a:gd name="T65" fmla="*/ 65 h 94"/>
                <a:gd name="T66" fmla="*/ 102 w 519"/>
                <a:gd name="T67" fmla="*/ 72 h 94"/>
                <a:gd name="T68" fmla="*/ 87 w 519"/>
                <a:gd name="T69" fmla="*/ 78 h 94"/>
                <a:gd name="T70" fmla="*/ 68 w 519"/>
                <a:gd name="T71" fmla="*/ 83 h 94"/>
                <a:gd name="T72" fmla="*/ 46 w 519"/>
                <a:gd name="T73" fmla="*/ 81 h 94"/>
                <a:gd name="T74" fmla="*/ 35 w 519"/>
                <a:gd name="T75" fmla="*/ 87 h 94"/>
                <a:gd name="T76" fmla="*/ 24 w 519"/>
                <a:gd name="T77" fmla="*/ 89 h 94"/>
                <a:gd name="T78" fmla="*/ 11 w 519"/>
                <a:gd name="T79" fmla="*/ 91 h 94"/>
                <a:gd name="T80" fmla="*/ 0 w 519"/>
                <a:gd name="T81" fmla="*/ 94 h 94"/>
                <a:gd name="T82" fmla="*/ 31 w 519"/>
                <a:gd name="T83" fmla="*/ 78 h 94"/>
                <a:gd name="T84" fmla="*/ 63 w 519"/>
                <a:gd name="T85" fmla="*/ 65 h 94"/>
                <a:gd name="T86" fmla="*/ 96 w 519"/>
                <a:gd name="T87" fmla="*/ 55 h 94"/>
                <a:gd name="T88" fmla="*/ 131 w 519"/>
                <a:gd name="T89" fmla="*/ 44 h 94"/>
                <a:gd name="T90" fmla="*/ 165 w 519"/>
                <a:gd name="T91" fmla="*/ 37 h 94"/>
                <a:gd name="T92" fmla="*/ 202 w 519"/>
                <a:gd name="T93" fmla="*/ 33 h 94"/>
                <a:gd name="T94" fmla="*/ 241 w 519"/>
                <a:gd name="T95" fmla="*/ 31 h 94"/>
                <a:gd name="T96" fmla="*/ 280 w 519"/>
                <a:gd name="T97" fmla="*/ 35 h 94"/>
                <a:gd name="T98" fmla="*/ 306 w 519"/>
                <a:gd name="T99" fmla="*/ 24 h 94"/>
                <a:gd name="T100" fmla="*/ 335 w 519"/>
                <a:gd name="T101" fmla="*/ 15 h 94"/>
                <a:gd name="T102" fmla="*/ 365 w 519"/>
                <a:gd name="T103" fmla="*/ 9 h 94"/>
                <a:gd name="T104" fmla="*/ 393 w 519"/>
                <a:gd name="T105" fmla="*/ 5 h 94"/>
                <a:gd name="T106" fmla="*/ 424 w 519"/>
                <a:gd name="T107" fmla="*/ 0 h 94"/>
                <a:gd name="T108" fmla="*/ 456 w 519"/>
                <a:gd name="T109" fmla="*/ 0 h 94"/>
                <a:gd name="T110" fmla="*/ 487 w 519"/>
                <a:gd name="T111" fmla="*/ 2 h 94"/>
                <a:gd name="T112" fmla="*/ 519 w 519"/>
                <a:gd name="T11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9" h="94">
                  <a:moveTo>
                    <a:pt x="519" y="7"/>
                  </a:moveTo>
                  <a:lnTo>
                    <a:pt x="506" y="11"/>
                  </a:lnTo>
                  <a:lnTo>
                    <a:pt x="493" y="15"/>
                  </a:lnTo>
                  <a:lnTo>
                    <a:pt x="478" y="18"/>
                  </a:lnTo>
                  <a:lnTo>
                    <a:pt x="463" y="20"/>
                  </a:lnTo>
                  <a:lnTo>
                    <a:pt x="445" y="22"/>
                  </a:lnTo>
                  <a:lnTo>
                    <a:pt x="430" y="22"/>
                  </a:lnTo>
                  <a:lnTo>
                    <a:pt x="415" y="22"/>
                  </a:lnTo>
                  <a:lnTo>
                    <a:pt x="400" y="20"/>
                  </a:lnTo>
                  <a:lnTo>
                    <a:pt x="376" y="24"/>
                  </a:lnTo>
                  <a:lnTo>
                    <a:pt x="354" y="28"/>
                  </a:lnTo>
                  <a:lnTo>
                    <a:pt x="330" y="33"/>
                  </a:lnTo>
                  <a:lnTo>
                    <a:pt x="309" y="39"/>
                  </a:lnTo>
                  <a:lnTo>
                    <a:pt x="287" y="44"/>
                  </a:lnTo>
                  <a:lnTo>
                    <a:pt x="265" y="46"/>
                  </a:lnTo>
                  <a:lnTo>
                    <a:pt x="241" y="48"/>
                  </a:lnTo>
                  <a:lnTo>
                    <a:pt x="215" y="48"/>
                  </a:lnTo>
                  <a:lnTo>
                    <a:pt x="222" y="52"/>
                  </a:lnTo>
                  <a:lnTo>
                    <a:pt x="226" y="59"/>
                  </a:lnTo>
                  <a:lnTo>
                    <a:pt x="228" y="65"/>
                  </a:lnTo>
                  <a:lnTo>
                    <a:pt x="222" y="72"/>
                  </a:lnTo>
                  <a:lnTo>
                    <a:pt x="211" y="78"/>
                  </a:lnTo>
                  <a:lnTo>
                    <a:pt x="202" y="72"/>
                  </a:lnTo>
                  <a:lnTo>
                    <a:pt x="194" y="65"/>
                  </a:lnTo>
                  <a:lnTo>
                    <a:pt x="180" y="61"/>
                  </a:lnTo>
                  <a:lnTo>
                    <a:pt x="185" y="59"/>
                  </a:lnTo>
                  <a:lnTo>
                    <a:pt x="189" y="57"/>
                  </a:lnTo>
                  <a:lnTo>
                    <a:pt x="191" y="55"/>
                  </a:lnTo>
                  <a:lnTo>
                    <a:pt x="196" y="52"/>
                  </a:lnTo>
                  <a:lnTo>
                    <a:pt x="174" y="50"/>
                  </a:lnTo>
                  <a:lnTo>
                    <a:pt x="154" y="50"/>
                  </a:lnTo>
                  <a:lnTo>
                    <a:pt x="137" y="57"/>
                  </a:lnTo>
                  <a:lnTo>
                    <a:pt x="120" y="65"/>
                  </a:lnTo>
                  <a:lnTo>
                    <a:pt x="102" y="72"/>
                  </a:lnTo>
                  <a:lnTo>
                    <a:pt x="87" y="78"/>
                  </a:lnTo>
                  <a:lnTo>
                    <a:pt x="68" y="83"/>
                  </a:lnTo>
                  <a:lnTo>
                    <a:pt x="46" y="81"/>
                  </a:lnTo>
                  <a:lnTo>
                    <a:pt x="35" y="87"/>
                  </a:lnTo>
                  <a:lnTo>
                    <a:pt x="24" y="89"/>
                  </a:lnTo>
                  <a:lnTo>
                    <a:pt x="11" y="91"/>
                  </a:lnTo>
                  <a:lnTo>
                    <a:pt x="0" y="94"/>
                  </a:lnTo>
                  <a:lnTo>
                    <a:pt x="31" y="78"/>
                  </a:lnTo>
                  <a:lnTo>
                    <a:pt x="63" y="65"/>
                  </a:lnTo>
                  <a:lnTo>
                    <a:pt x="96" y="55"/>
                  </a:lnTo>
                  <a:lnTo>
                    <a:pt x="131" y="44"/>
                  </a:lnTo>
                  <a:lnTo>
                    <a:pt x="165" y="37"/>
                  </a:lnTo>
                  <a:lnTo>
                    <a:pt x="202" y="33"/>
                  </a:lnTo>
                  <a:lnTo>
                    <a:pt x="241" y="31"/>
                  </a:lnTo>
                  <a:lnTo>
                    <a:pt x="280" y="35"/>
                  </a:lnTo>
                  <a:lnTo>
                    <a:pt x="306" y="24"/>
                  </a:lnTo>
                  <a:lnTo>
                    <a:pt x="335" y="15"/>
                  </a:lnTo>
                  <a:lnTo>
                    <a:pt x="365" y="9"/>
                  </a:lnTo>
                  <a:lnTo>
                    <a:pt x="393" y="5"/>
                  </a:lnTo>
                  <a:lnTo>
                    <a:pt x="424" y="0"/>
                  </a:lnTo>
                  <a:lnTo>
                    <a:pt x="456" y="0"/>
                  </a:lnTo>
                  <a:lnTo>
                    <a:pt x="487" y="2"/>
                  </a:lnTo>
                  <a:lnTo>
                    <a:pt x="5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6" name="Freeform 96"/>
            <p:cNvSpPr>
              <a:spLocks/>
            </p:cNvSpPr>
            <p:nvPr/>
          </p:nvSpPr>
          <p:spPr bwMode="auto">
            <a:xfrm>
              <a:off x="2307" y="3261"/>
              <a:ext cx="102" cy="99"/>
            </a:xfrm>
            <a:custGeom>
              <a:avLst/>
              <a:gdLst>
                <a:gd name="T0" fmla="*/ 102 w 102"/>
                <a:gd name="T1" fmla="*/ 6 h 99"/>
                <a:gd name="T2" fmla="*/ 102 w 102"/>
                <a:gd name="T3" fmla="*/ 15 h 99"/>
                <a:gd name="T4" fmla="*/ 91 w 102"/>
                <a:gd name="T5" fmla="*/ 17 h 99"/>
                <a:gd name="T6" fmla="*/ 82 w 102"/>
                <a:gd name="T7" fmla="*/ 19 h 99"/>
                <a:gd name="T8" fmla="*/ 71 w 102"/>
                <a:gd name="T9" fmla="*/ 19 h 99"/>
                <a:gd name="T10" fmla="*/ 63 w 102"/>
                <a:gd name="T11" fmla="*/ 21 h 99"/>
                <a:gd name="T12" fmla="*/ 54 w 102"/>
                <a:gd name="T13" fmla="*/ 24 h 99"/>
                <a:gd name="T14" fmla="*/ 43 w 102"/>
                <a:gd name="T15" fmla="*/ 26 h 99"/>
                <a:gd name="T16" fmla="*/ 37 w 102"/>
                <a:gd name="T17" fmla="*/ 30 h 99"/>
                <a:gd name="T18" fmla="*/ 28 w 102"/>
                <a:gd name="T19" fmla="*/ 37 h 99"/>
                <a:gd name="T20" fmla="*/ 26 w 102"/>
                <a:gd name="T21" fmla="*/ 56 h 99"/>
                <a:gd name="T22" fmla="*/ 34 w 102"/>
                <a:gd name="T23" fmla="*/ 78 h 99"/>
                <a:gd name="T24" fmla="*/ 34 w 102"/>
                <a:gd name="T25" fmla="*/ 93 h 99"/>
                <a:gd name="T26" fmla="*/ 8 w 102"/>
                <a:gd name="T27" fmla="*/ 99 h 99"/>
                <a:gd name="T28" fmla="*/ 0 w 102"/>
                <a:gd name="T29" fmla="*/ 80 h 99"/>
                <a:gd name="T30" fmla="*/ 2 w 102"/>
                <a:gd name="T31" fmla="*/ 60 h 99"/>
                <a:gd name="T32" fmla="*/ 8 w 102"/>
                <a:gd name="T33" fmla="*/ 39 h 99"/>
                <a:gd name="T34" fmla="*/ 15 w 102"/>
                <a:gd name="T35" fmla="*/ 15 h 99"/>
                <a:gd name="T36" fmla="*/ 21 w 102"/>
                <a:gd name="T37" fmla="*/ 8 h 99"/>
                <a:gd name="T38" fmla="*/ 32 w 102"/>
                <a:gd name="T39" fmla="*/ 4 h 99"/>
                <a:gd name="T40" fmla="*/ 43 w 102"/>
                <a:gd name="T41" fmla="*/ 2 h 99"/>
                <a:gd name="T42" fmla="*/ 54 w 102"/>
                <a:gd name="T43" fmla="*/ 0 h 99"/>
                <a:gd name="T44" fmla="*/ 67 w 102"/>
                <a:gd name="T45" fmla="*/ 0 h 99"/>
                <a:gd name="T46" fmla="*/ 78 w 102"/>
                <a:gd name="T47" fmla="*/ 0 h 99"/>
                <a:gd name="T48" fmla="*/ 91 w 102"/>
                <a:gd name="T49" fmla="*/ 2 h 99"/>
                <a:gd name="T50" fmla="*/ 102 w 102"/>
                <a:gd name="T51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99">
                  <a:moveTo>
                    <a:pt x="102" y="6"/>
                  </a:moveTo>
                  <a:lnTo>
                    <a:pt x="102" y="15"/>
                  </a:lnTo>
                  <a:lnTo>
                    <a:pt x="91" y="17"/>
                  </a:lnTo>
                  <a:lnTo>
                    <a:pt x="82" y="19"/>
                  </a:lnTo>
                  <a:lnTo>
                    <a:pt x="71" y="19"/>
                  </a:lnTo>
                  <a:lnTo>
                    <a:pt x="63" y="21"/>
                  </a:lnTo>
                  <a:lnTo>
                    <a:pt x="54" y="24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26" y="56"/>
                  </a:lnTo>
                  <a:lnTo>
                    <a:pt x="34" y="78"/>
                  </a:lnTo>
                  <a:lnTo>
                    <a:pt x="34" y="93"/>
                  </a:lnTo>
                  <a:lnTo>
                    <a:pt x="8" y="99"/>
                  </a:lnTo>
                  <a:lnTo>
                    <a:pt x="0" y="80"/>
                  </a:lnTo>
                  <a:lnTo>
                    <a:pt x="2" y="60"/>
                  </a:lnTo>
                  <a:lnTo>
                    <a:pt x="8" y="39"/>
                  </a:lnTo>
                  <a:lnTo>
                    <a:pt x="15" y="15"/>
                  </a:lnTo>
                  <a:lnTo>
                    <a:pt x="21" y="8"/>
                  </a:lnTo>
                  <a:lnTo>
                    <a:pt x="32" y="4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1" y="2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7" name="Freeform 97"/>
            <p:cNvSpPr>
              <a:spLocks/>
            </p:cNvSpPr>
            <p:nvPr/>
          </p:nvSpPr>
          <p:spPr bwMode="auto">
            <a:xfrm>
              <a:off x="1788" y="3267"/>
              <a:ext cx="52" cy="100"/>
            </a:xfrm>
            <a:custGeom>
              <a:avLst/>
              <a:gdLst>
                <a:gd name="T0" fmla="*/ 52 w 52"/>
                <a:gd name="T1" fmla="*/ 9 h 100"/>
                <a:gd name="T2" fmla="*/ 43 w 52"/>
                <a:gd name="T3" fmla="*/ 33 h 100"/>
                <a:gd name="T4" fmla="*/ 32 w 52"/>
                <a:gd name="T5" fmla="*/ 54 h 100"/>
                <a:gd name="T6" fmla="*/ 23 w 52"/>
                <a:gd name="T7" fmla="*/ 78 h 100"/>
                <a:gd name="T8" fmla="*/ 15 w 52"/>
                <a:gd name="T9" fmla="*/ 100 h 100"/>
                <a:gd name="T10" fmla="*/ 8 w 52"/>
                <a:gd name="T11" fmla="*/ 98 h 100"/>
                <a:gd name="T12" fmla="*/ 4 w 52"/>
                <a:gd name="T13" fmla="*/ 93 h 100"/>
                <a:gd name="T14" fmla="*/ 2 w 52"/>
                <a:gd name="T15" fmla="*/ 87 h 100"/>
                <a:gd name="T16" fmla="*/ 0 w 52"/>
                <a:gd name="T17" fmla="*/ 80 h 100"/>
                <a:gd name="T18" fmla="*/ 8 w 52"/>
                <a:gd name="T19" fmla="*/ 59 h 100"/>
                <a:gd name="T20" fmla="*/ 15 w 52"/>
                <a:gd name="T21" fmla="*/ 35 h 100"/>
                <a:gd name="T22" fmla="*/ 26 w 52"/>
                <a:gd name="T23" fmla="*/ 15 h 100"/>
                <a:gd name="T24" fmla="*/ 43 w 52"/>
                <a:gd name="T25" fmla="*/ 0 h 100"/>
                <a:gd name="T26" fmla="*/ 52 w 52"/>
                <a:gd name="T27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00">
                  <a:moveTo>
                    <a:pt x="52" y="9"/>
                  </a:moveTo>
                  <a:lnTo>
                    <a:pt x="43" y="33"/>
                  </a:lnTo>
                  <a:lnTo>
                    <a:pt x="32" y="54"/>
                  </a:lnTo>
                  <a:lnTo>
                    <a:pt x="23" y="78"/>
                  </a:lnTo>
                  <a:lnTo>
                    <a:pt x="15" y="100"/>
                  </a:lnTo>
                  <a:lnTo>
                    <a:pt x="8" y="98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8" y="59"/>
                  </a:lnTo>
                  <a:lnTo>
                    <a:pt x="15" y="35"/>
                  </a:lnTo>
                  <a:lnTo>
                    <a:pt x="26" y="15"/>
                  </a:lnTo>
                  <a:lnTo>
                    <a:pt x="43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8" name="Freeform 98"/>
            <p:cNvSpPr>
              <a:spLocks/>
            </p:cNvSpPr>
            <p:nvPr/>
          </p:nvSpPr>
          <p:spPr bwMode="auto">
            <a:xfrm>
              <a:off x="1864" y="3269"/>
              <a:ext cx="56" cy="102"/>
            </a:xfrm>
            <a:custGeom>
              <a:avLst/>
              <a:gdLst>
                <a:gd name="T0" fmla="*/ 56 w 56"/>
                <a:gd name="T1" fmla="*/ 11 h 102"/>
                <a:gd name="T2" fmla="*/ 43 w 56"/>
                <a:gd name="T3" fmla="*/ 33 h 102"/>
                <a:gd name="T4" fmla="*/ 34 w 56"/>
                <a:gd name="T5" fmla="*/ 57 h 102"/>
                <a:gd name="T6" fmla="*/ 26 w 56"/>
                <a:gd name="T7" fmla="*/ 81 h 102"/>
                <a:gd name="T8" fmla="*/ 15 w 56"/>
                <a:gd name="T9" fmla="*/ 102 h 102"/>
                <a:gd name="T10" fmla="*/ 10 w 56"/>
                <a:gd name="T11" fmla="*/ 102 h 102"/>
                <a:gd name="T12" fmla="*/ 6 w 56"/>
                <a:gd name="T13" fmla="*/ 100 h 102"/>
                <a:gd name="T14" fmla="*/ 4 w 56"/>
                <a:gd name="T15" fmla="*/ 98 h 102"/>
                <a:gd name="T16" fmla="*/ 0 w 56"/>
                <a:gd name="T17" fmla="*/ 96 h 102"/>
                <a:gd name="T18" fmla="*/ 4 w 56"/>
                <a:gd name="T19" fmla="*/ 70 h 102"/>
                <a:gd name="T20" fmla="*/ 13 w 56"/>
                <a:gd name="T21" fmla="*/ 44 h 102"/>
                <a:gd name="T22" fmla="*/ 26 w 56"/>
                <a:gd name="T23" fmla="*/ 20 h 102"/>
                <a:gd name="T24" fmla="*/ 45 w 56"/>
                <a:gd name="T25" fmla="*/ 0 h 102"/>
                <a:gd name="T26" fmla="*/ 56 w 56"/>
                <a:gd name="T27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2">
                  <a:moveTo>
                    <a:pt x="56" y="11"/>
                  </a:moveTo>
                  <a:lnTo>
                    <a:pt x="43" y="33"/>
                  </a:lnTo>
                  <a:lnTo>
                    <a:pt x="34" y="57"/>
                  </a:lnTo>
                  <a:lnTo>
                    <a:pt x="26" y="81"/>
                  </a:lnTo>
                  <a:lnTo>
                    <a:pt x="15" y="102"/>
                  </a:lnTo>
                  <a:lnTo>
                    <a:pt x="10" y="102"/>
                  </a:lnTo>
                  <a:lnTo>
                    <a:pt x="6" y="100"/>
                  </a:lnTo>
                  <a:lnTo>
                    <a:pt x="4" y="98"/>
                  </a:lnTo>
                  <a:lnTo>
                    <a:pt x="0" y="96"/>
                  </a:lnTo>
                  <a:lnTo>
                    <a:pt x="4" y="70"/>
                  </a:lnTo>
                  <a:lnTo>
                    <a:pt x="13" y="44"/>
                  </a:lnTo>
                  <a:lnTo>
                    <a:pt x="26" y="20"/>
                  </a:lnTo>
                  <a:lnTo>
                    <a:pt x="45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9" name="Freeform 99"/>
            <p:cNvSpPr>
              <a:spLocks/>
            </p:cNvSpPr>
            <p:nvPr/>
          </p:nvSpPr>
          <p:spPr bwMode="auto">
            <a:xfrm>
              <a:off x="2003" y="3280"/>
              <a:ext cx="36" cy="48"/>
            </a:xfrm>
            <a:custGeom>
              <a:avLst/>
              <a:gdLst>
                <a:gd name="T0" fmla="*/ 36 w 36"/>
                <a:gd name="T1" fmla="*/ 0 h 48"/>
                <a:gd name="T2" fmla="*/ 36 w 36"/>
                <a:gd name="T3" fmla="*/ 13 h 48"/>
                <a:gd name="T4" fmla="*/ 32 w 36"/>
                <a:gd name="T5" fmla="*/ 26 h 48"/>
                <a:gd name="T6" fmla="*/ 23 w 36"/>
                <a:gd name="T7" fmla="*/ 37 h 48"/>
                <a:gd name="T8" fmla="*/ 17 w 36"/>
                <a:gd name="T9" fmla="*/ 48 h 48"/>
                <a:gd name="T10" fmla="*/ 13 w 36"/>
                <a:gd name="T11" fmla="*/ 48 h 48"/>
                <a:gd name="T12" fmla="*/ 8 w 36"/>
                <a:gd name="T13" fmla="*/ 48 h 48"/>
                <a:gd name="T14" fmla="*/ 4 w 36"/>
                <a:gd name="T15" fmla="*/ 44 h 48"/>
                <a:gd name="T16" fmla="*/ 0 w 36"/>
                <a:gd name="T17" fmla="*/ 41 h 48"/>
                <a:gd name="T18" fmla="*/ 4 w 36"/>
                <a:gd name="T19" fmla="*/ 28 h 48"/>
                <a:gd name="T20" fmla="*/ 8 w 36"/>
                <a:gd name="T21" fmla="*/ 11 h 48"/>
                <a:gd name="T22" fmla="*/ 17 w 36"/>
                <a:gd name="T23" fmla="*/ 0 h 48"/>
                <a:gd name="T24" fmla="*/ 36 w 36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lnTo>
                    <a:pt x="36" y="13"/>
                  </a:lnTo>
                  <a:lnTo>
                    <a:pt x="32" y="26"/>
                  </a:lnTo>
                  <a:lnTo>
                    <a:pt x="23" y="37"/>
                  </a:lnTo>
                  <a:lnTo>
                    <a:pt x="17" y="48"/>
                  </a:lnTo>
                  <a:lnTo>
                    <a:pt x="13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28"/>
                  </a:lnTo>
                  <a:lnTo>
                    <a:pt x="8" y="11"/>
                  </a:lnTo>
                  <a:lnTo>
                    <a:pt x="1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0" name="Freeform 100"/>
            <p:cNvSpPr>
              <a:spLocks/>
            </p:cNvSpPr>
            <p:nvPr/>
          </p:nvSpPr>
          <p:spPr bwMode="auto">
            <a:xfrm>
              <a:off x="1707" y="3282"/>
              <a:ext cx="41" cy="92"/>
            </a:xfrm>
            <a:custGeom>
              <a:avLst/>
              <a:gdLst>
                <a:gd name="T0" fmla="*/ 37 w 41"/>
                <a:gd name="T1" fmla="*/ 26 h 92"/>
                <a:gd name="T2" fmla="*/ 33 w 41"/>
                <a:gd name="T3" fmla="*/ 44 h 92"/>
                <a:gd name="T4" fmla="*/ 28 w 41"/>
                <a:gd name="T5" fmla="*/ 61 h 92"/>
                <a:gd name="T6" fmla="*/ 20 w 41"/>
                <a:gd name="T7" fmla="*/ 76 h 92"/>
                <a:gd name="T8" fmla="*/ 7 w 41"/>
                <a:gd name="T9" fmla="*/ 92 h 92"/>
                <a:gd name="T10" fmla="*/ 0 w 41"/>
                <a:gd name="T11" fmla="*/ 70 h 92"/>
                <a:gd name="T12" fmla="*/ 4 w 41"/>
                <a:gd name="T13" fmla="*/ 46 h 92"/>
                <a:gd name="T14" fmla="*/ 15 w 41"/>
                <a:gd name="T15" fmla="*/ 22 h 92"/>
                <a:gd name="T16" fmla="*/ 26 w 41"/>
                <a:gd name="T17" fmla="*/ 0 h 92"/>
                <a:gd name="T18" fmla="*/ 35 w 41"/>
                <a:gd name="T19" fmla="*/ 3 h 92"/>
                <a:gd name="T20" fmla="*/ 41 w 41"/>
                <a:gd name="T21" fmla="*/ 9 h 92"/>
                <a:gd name="T22" fmla="*/ 41 w 41"/>
                <a:gd name="T23" fmla="*/ 18 h 92"/>
                <a:gd name="T24" fmla="*/ 37 w 41"/>
                <a:gd name="T25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92">
                  <a:moveTo>
                    <a:pt x="37" y="26"/>
                  </a:moveTo>
                  <a:lnTo>
                    <a:pt x="33" y="44"/>
                  </a:lnTo>
                  <a:lnTo>
                    <a:pt x="28" y="61"/>
                  </a:lnTo>
                  <a:lnTo>
                    <a:pt x="20" y="76"/>
                  </a:lnTo>
                  <a:lnTo>
                    <a:pt x="7" y="92"/>
                  </a:lnTo>
                  <a:lnTo>
                    <a:pt x="0" y="70"/>
                  </a:lnTo>
                  <a:lnTo>
                    <a:pt x="4" y="46"/>
                  </a:lnTo>
                  <a:lnTo>
                    <a:pt x="15" y="22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1" y="9"/>
                  </a:lnTo>
                  <a:lnTo>
                    <a:pt x="41" y="18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1" name="Freeform 101"/>
            <p:cNvSpPr>
              <a:spLocks/>
            </p:cNvSpPr>
            <p:nvPr/>
          </p:nvSpPr>
          <p:spPr bwMode="auto">
            <a:xfrm>
              <a:off x="1950" y="3282"/>
              <a:ext cx="31" cy="37"/>
            </a:xfrm>
            <a:custGeom>
              <a:avLst/>
              <a:gdLst>
                <a:gd name="T0" fmla="*/ 31 w 31"/>
                <a:gd name="T1" fmla="*/ 0 h 37"/>
                <a:gd name="T2" fmla="*/ 31 w 31"/>
                <a:gd name="T3" fmla="*/ 11 h 37"/>
                <a:gd name="T4" fmla="*/ 26 w 31"/>
                <a:gd name="T5" fmla="*/ 20 h 37"/>
                <a:gd name="T6" fmla="*/ 20 w 31"/>
                <a:gd name="T7" fmla="*/ 29 h 37"/>
                <a:gd name="T8" fmla="*/ 11 w 31"/>
                <a:gd name="T9" fmla="*/ 37 h 37"/>
                <a:gd name="T10" fmla="*/ 5 w 31"/>
                <a:gd name="T11" fmla="*/ 37 h 37"/>
                <a:gd name="T12" fmla="*/ 0 w 31"/>
                <a:gd name="T13" fmla="*/ 24 h 37"/>
                <a:gd name="T14" fmla="*/ 5 w 31"/>
                <a:gd name="T15" fmla="*/ 11 h 37"/>
                <a:gd name="T16" fmla="*/ 16 w 31"/>
                <a:gd name="T17" fmla="*/ 3 h 37"/>
                <a:gd name="T18" fmla="*/ 31 w 3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31" y="0"/>
                  </a:moveTo>
                  <a:lnTo>
                    <a:pt x="31" y="11"/>
                  </a:lnTo>
                  <a:lnTo>
                    <a:pt x="26" y="20"/>
                  </a:lnTo>
                  <a:lnTo>
                    <a:pt x="20" y="29"/>
                  </a:lnTo>
                  <a:lnTo>
                    <a:pt x="11" y="37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2" name="Freeform 102"/>
            <p:cNvSpPr>
              <a:spLocks/>
            </p:cNvSpPr>
            <p:nvPr/>
          </p:nvSpPr>
          <p:spPr bwMode="auto">
            <a:xfrm>
              <a:off x="2137" y="3287"/>
              <a:ext cx="35" cy="54"/>
            </a:xfrm>
            <a:custGeom>
              <a:avLst/>
              <a:gdLst>
                <a:gd name="T0" fmla="*/ 31 w 35"/>
                <a:gd name="T1" fmla="*/ 0 h 54"/>
                <a:gd name="T2" fmla="*/ 35 w 35"/>
                <a:gd name="T3" fmla="*/ 13 h 54"/>
                <a:gd name="T4" fmla="*/ 31 w 35"/>
                <a:gd name="T5" fmla="*/ 26 h 54"/>
                <a:gd name="T6" fmla="*/ 24 w 35"/>
                <a:gd name="T7" fmla="*/ 39 h 54"/>
                <a:gd name="T8" fmla="*/ 20 w 35"/>
                <a:gd name="T9" fmla="*/ 52 h 54"/>
                <a:gd name="T10" fmla="*/ 0 w 35"/>
                <a:gd name="T11" fmla="*/ 54 h 54"/>
                <a:gd name="T12" fmla="*/ 0 w 35"/>
                <a:gd name="T13" fmla="*/ 39 h 54"/>
                <a:gd name="T14" fmla="*/ 2 w 35"/>
                <a:gd name="T15" fmla="*/ 21 h 54"/>
                <a:gd name="T16" fmla="*/ 11 w 35"/>
                <a:gd name="T17" fmla="*/ 6 h 54"/>
                <a:gd name="T18" fmla="*/ 31 w 35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4">
                  <a:moveTo>
                    <a:pt x="31" y="0"/>
                  </a:moveTo>
                  <a:lnTo>
                    <a:pt x="35" y="13"/>
                  </a:lnTo>
                  <a:lnTo>
                    <a:pt x="31" y="26"/>
                  </a:lnTo>
                  <a:lnTo>
                    <a:pt x="24" y="39"/>
                  </a:lnTo>
                  <a:lnTo>
                    <a:pt x="20" y="52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3" name="Freeform 103"/>
            <p:cNvSpPr>
              <a:spLocks/>
            </p:cNvSpPr>
            <p:nvPr/>
          </p:nvSpPr>
          <p:spPr bwMode="auto">
            <a:xfrm>
              <a:off x="2068" y="3289"/>
              <a:ext cx="32" cy="39"/>
            </a:xfrm>
            <a:custGeom>
              <a:avLst/>
              <a:gdLst>
                <a:gd name="T0" fmla="*/ 28 w 32"/>
                <a:gd name="T1" fmla="*/ 24 h 39"/>
                <a:gd name="T2" fmla="*/ 26 w 32"/>
                <a:gd name="T3" fmla="*/ 28 h 39"/>
                <a:gd name="T4" fmla="*/ 21 w 32"/>
                <a:gd name="T5" fmla="*/ 30 h 39"/>
                <a:gd name="T6" fmla="*/ 19 w 32"/>
                <a:gd name="T7" fmla="*/ 35 h 39"/>
                <a:gd name="T8" fmla="*/ 19 w 32"/>
                <a:gd name="T9" fmla="*/ 39 h 39"/>
                <a:gd name="T10" fmla="*/ 0 w 32"/>
                <a:gd name="T11" fmla="*/ 39 h 39"/>
                <a:gd name="T12" fmla="*/ 0 w 32"/>
                <a:gd name="T13" fmla="*/ 30 h 39"/>
                <a:gd name="T14" fmla="*/ 2 w 32"/>
                <a:gd name="T15" fmla="*/ 19 h 39"/>
                <a:gd name="T16" fmla="*/ 4 w 32"/>
                <a:gd name="T17" fmla="*/ 9 h 39"/>
                <a:gd name="T18" fmla="*/ 13 w 32"/>
                <a:gd name="T19" fmla="*/ 0 h 39"/>
                <a:gd name="T20" fmla="*/ 24 w 32"/>
                <a:gd name="T21" fmla="*/ 2 h 39"/>
                <a:gd name="T22" fmla="*/ 30 w 32"/>
                <a:gd name="T23" fmla="*/ 9 h 39"/>
                <a:gd name="T24" fmla="*/ 32 w 32"/>
                <a:gd name="T25" fmla="*/ 15 h 39"/>
                <a:gd name="T26" fmla="*/ 28 w 32"/>
                <a:gd name="T2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9">
                  <a:moveTo>
                    <a:pt x="28" y="24"/>
                  </a:moveTo>
                  <a:lnTo>
                    <a:pt x="26" y="28"/>
                  </a:lnTo>
                  <a:lnTo>
                    <a:pt x="21" y="30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4" y="9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0" y="9"/>
                  </a:lnTo>
                  <a:lnTo>
                    <a:pt x="32" y="15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4" name="Freeform 104"/>
            <p:cNvSpPr>
              <a:spLocks/>
            </p:cNvSpPr>
            <p:nvPr/>
          </p:nvSpPr>
          <p:spPr bwMode="auto">
            <a:xfrm>
              <a:off x="2202" y="3302"/>
              <a:ext cx="31" cy="43"/>
            </a:xfrm>
            <a:custGeom>
              <a:avLst/>
              <a:gdLst>
                <a:gd name="T0" fmla="*/ 31 w 31"/>
                <a:gd name="T1" fmla="*/ 6 h 43"/>
                <a:gd name="T2" fmla="*/ 29 w 31"/>
                <a:gd name="T3" fmla="*/ 15 h 43"/>
                <a:gd name="T4" fmla="*/ 24 w 31"/>
                <a:gd name="T5" fmla="*/ 26 h 43"/>
                <a:gd name="T6" fmla="*/ 18 w 31"/>
                <a:gd name="T7" fmla="*/ 35 h 43"/>
                <a:gd name="T8" fmla="*/ 7 w 31"/>
                <a:gd name="T9" fmla="*/ 43 h 43"/>
                <a:gd name="T10" fmla="*/ 0 w 31"/>
                <a:gd name="T11" fmla="*/ 35 h 43"/>
                <a:gd name="T12" fmla="*/ 0 w 31"/>
                <a:gd name="T13" fmla="*/ 24 h 43"/>
                <a:gd name="T14" fmla="*/ 7 w 31"/>
                <a:gd name="T15" fmla="*/ 11 h 43"/>
                <a:gd name="T16" fmla="*/ 16 w 31"/>
                <a:gd name="T17" fmla="*/ 0 h 43"/>
                <a:gd name="T18" fmla="*/ 20 w 31"/>
                <a:gd name="T19" fmla="*/ 0 h 43"/>
                <a:gd name="T20" fmla="*/ 24 w 31"/>
                <a:gd name="T21" fmla="*/ 2 h 43"/>
                <a:gd name="T22" fmla="*/ 26 w 31"/>
                <a:gd name="T23" fmla="*/ 4 h 43"/>
                <a:gd name="T24" fmla="*/ 31 w 31"/>
                <a:gd name="T2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3">
                  <a:moveTo>
                    <a:pt x="31" y="6"/>
                  </a:moveTo>
                  <a:lnTo>
                    <a:pt x="29" y="15"/>
                  </a:lnTo>
                  <a:lnTo>
                    <a:pt x="24" y="26"/>
                  </a:lnTo>
                  <a:lnTo>
                    <a:pt x="18" y="35"/>
                  </a:lnTo>
                  <a:lnTo>
                    <a:pt x="7" y="43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7" y="1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5" name="Freeform 105"/>
            <p:cNvSpPr>
              <a:spLocks/>
            </p:cNvSpPr>
            <p:nvPr/>
          </p:nvSpPr>
          <p:spPr bwMode="auto">
            <a:xfrm>
              <a:off x="2257" y="3306"/>
              <a:ext cx="32" cy="48"/>
            </a:xfrm>
            <a:custGeom>
              <a:avLst/>
              <a:gdLst>
                <a:gd name="T0" fmla="*/ 30 w 32"/>
                <a:gd name="T1" fmla="*/ 39 h 48"/>
                <a:gd name="T2" fmla="*/ 26 w 32"/>
                <a:gd name="T3" fmla="*/ 44 h 48"/>
                <a:gd name="T4" fmla="*/ 19 w 32"/>
                <a:gd name="T5" fmla="*/ 48 h 48"/>
                <a:gd name="T6" fmla="*/ 13 w 32"/>
                <a:gd name="T7" fmla="*/ 48 h 48"/>
                <a:gd name="T8" fmla="*/ 6 w 32"/>
                <a:gd name="T9" fmla="*/ 44 h 48"/>
                <a:gd name="T10" fmla="*/ 0 w 32"/>
                <a:gd name="T11" fmla="*/ 37 h 48"/>
                <a:gd name="T12" fmla="*/ 2 w 32"/>
                <a:gd name="T13" fmla="*/ 28 h 48"/>
                <a:gd name="T14" fmla="*/ 6 w 32"/>
                <a:gd name="T15" fmla="*/ 22 h 48"/>
                <a:gd name="T16" fmla="*/ 6 w 32"/>
                <a:gd name="T17" fmla="*/ 13 h 48"/>
                <a:gd name="T18" fmla="*/ 26 w 32"/>
                <a:gd name="T19" fmla="*/ 0 h 48"/>
                <a:gd name="T20" fmla="*/ 32 w 32"/>
                <a:gd name="T21" fmla="*/ 7 h 48"/>
                <a:gd name="T22" fmla="*/ 32 w 32"/>
                <a:gd name="T23" fmla="*/ 18 h 48"/>
                <a:gd name="T24" fmla="*/ 30 w 32"/>
                <a:gd name="T25" fmla="*/ 28 h 48"/>
                <a:gd name="T26" fmla="*/ 30 w 32"/>
                <a:gd name="T27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8">
                  <a:moveTo>
                    <a:pt x="30" y="39"/>
                  </a:moveTo>
                  <a:lnTo>
                    <a:pt x="26" y="44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26" y="0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0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6" name="Freeform 106"/>
            <p:cNvSpPr>
              <a:spLocks/>
            </p:cNvSpPr>
            <p:nvPr/>
          </p:nvSpPr>
          <p:spPr bwMode="auto">
            <a:xfrm>
              <a:off x="754" y="3591"/>
              <a:ext cx="37" cy="86"/>
            </a:xfrm>
            <a:custGeom>
              <a:avLst/>
              <a:gdLst>
                <a:gd name="T0" fmla="*/ 37 w 37"/>
                <a:gd name="T1" fmla="*/ 86 h 86"/>
                <a:gd name="T2" fmla="*/ 17 w 37"/>
                <a:gd name="T3" fmla="*/ 73 h 86"/>
                <a:gd name="T4" fmla="*/ 11 w 37"/>
                <a:gd name="T5" fmla="*/ 49 h 86"/>
                <a:gd name="T6" fmla="*/ 6 w 37"/>
                <a:gd name="T7" fmla="*/ 23 h 86"/>
                <a:gd name="T8" fmla="*/ 0 w 37"/>
                <a:gd name="T9" fmla="*/ 0 h 86"/>
                <a:gd name="T10" fmla="*/ 13 w 37"/>
                <a:gd name="T11" fmla="*/ 19 h 86"/>
                <a:gd name="T12" fmla="*/ 21 w 37"/>
                <a:gd name="T13" fmla="*/ 43 h 86"/>
                <a:gd name="T14" fmla="*/ 30 w 37"/>
                <a:gd name="T15" fmla="*/ 65 h 86"/>
                <a:gd name="T16" fmla="*/ 37 w 37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6">
                  <a:moveTo>
                    <a:pt x="37" y="86"/>
                  </a:moveTo>
                  <a:lnTo>
                    <a:pt x="17" y="73"/>
                  </a:lnTo>
                  <a:lnTo>
                    <a:pt x="11" y="49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1" y="43"/>
                  </a:lnTo>
                  <a:lnTo>
                    <a:pt x="30" y="65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7" name="Freeform 107"/>
            <p:cNvSpPr>
              <a:spLocks/>
            </p:cNvSpPr>
            <p:nvPr/>
          </p:nvSpPr>
          <p:spPr bwMode="auto">
            <a:xfrm>
              <a:off x="2022" y="3625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17 w 20"/>
                <a:gd name="T3" fmla="*/ 11 h 44"/>
                <a:gd name="T4" fmla="*/ 15 w 20"/>
                <a:gd name="T5" fmla="*/ 22 h 44"/>
                <a:gd name="T6" fmla="*/ 11 w 20"/>
                <a:gd name="T7" fmla="*/ 35 h 44"/>
                <a:gd name="T8" fmla="*/ 0 w 20"/>
                <a:gd name="T9" fmla="*/ 44 h 44"/>
                <a:gd name="T10" fmla="*/ 0 w 20"/>
                <a:gd name="T11" fmla="*/ 31 h 44"/>
                <a:gd name="T12" fmla="*/ 2 w 20"/>
                <a:gd name="T13" fmla="*/ 15 h 44"/>
                <a:gd name="T14" fmla="*/ 9 w 20"/>
                <a:gd name="T15" fmla="*/ 5 h 44"/>
                <a:gd name="T16" fmla="*/ 20 w 2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17" y="11"/>
                  </a:lnTo>
                  <a:lnTo>
                    <a:pt x="15" y="22"/>
                  </a:lnTo>
                  <a:lnTo>
                    <a:pt x="11" y="35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2" y="15"/>
                  </a:lnTo>
                  <a:lnTo>
                    <a:pt x="9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8" name="Freeform 108"/>
            <p:cNvSpPr>
              <a:spLocks/>
            </p:cNvSpPr>
            <p:nvPr/>
          </p:nvSpPr>
          <p:spPr bwMode="auto">
            <a:xfrm>
              <a:off x="2092" y="3632"/>
              <a:ext cx="26" cy="32"/>
            </a:xfrm>
            <a:custGeom>
              <a:avLst/>
              <a:gdLst>
                <a:gd name="T0" fmla="*/ 26 w 26"/>
                <a:gd name="T1" fmla="*/ 0 h 32"/>
                <a:gd name="T2" fmla="*/ 26 w 26"/>
                <a:gd name="T3" fmla="*/ 8 h 32"/>
                <a:gd name="T4" fmla="*/ 21 w 26"/>
                <a:gd name="T5" fmla="*/ 19 h 32"/>
                <a:gd name="T6" fmla="*/ 13 w 26"/>
                <a:gd name="T7" fmla="*/ 28 h 32"/>
                <a:gd name="T8" fmla="*/ 0 w 26"/>
                <a:gd name="T9" fmla="*/ 32 h 32"/>
                <a:gd name="T10" fmla="*/ 0 w 26"/>
                <a:gd name="T11" fmla="*/ 22 h 32"/>
                <a:gd name="T12" fmla="*/ 2 w 26"/>
                <a:gd name="T13" fmla="*/ 8 h 32"/>
                <a:gd name="T14" fmla="*/ 10 w 26"/>
                <a:gd name="T15" fmla="*/ 0 h 32"/>
                <a:gd name="T16" fmla="*/ 26 w 2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lnTo>
                    <a:pt x="26" y="8"/>
                  </a:lnTo>
                  <a:lnTo>
                    <a:pt x="21" y="19"/>
                  </a:lnTo>
                  <a:lnTo>
                    <a:pt x="13" y="2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8"/>
                  </a:lnTo>
                  <a:lnTo>
                    <a:pt x="1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9" name="Freeform 109"/>
            <p:cNvSpPr>
              <a:spLocks/>
            </p:cNvSpPr>
            <p:nvPr/>
          </p:nvSpPr>
          <p:spPr bwMode="auto">
            <a:xfrm>
              <a:off x="2163" y="3632"/>
              <a:ext cx="28" cy="17"/>
            </a:xfrm>
            <a:custGeom>
              <a:avLst/>
              <a:gdLst>
                <a:gd name="T0" fmla="*/ 28 w 28"/>
                <a:gd name="T1" fmla="*/ 0 h 17"/>
                <a:gd name="T2" fmla="*/ 26 w 28"/>
                <a:gd name="T3" fmla="*/ 8 h 17"/>
                <a:gd name="T4" fmla="*/ 20 w 28"/>
                <a:gd name="T5" fmla="*/ 11 h 17"/>
                <a:gd name="T6" fmla="*/ 9 w 28"/>
                <a:gd name="T7" fmla="*/ 13 h 17"/>
                <a:gd name="T8" fmla="*/ 0 w 28"/>
                <a:gd name="T9" fmla="*/ 17 h 17"/>
                <a:gd name="T10" fmla="*/ 2 w 28"/>
                <a:gd name="T11" fmla="*/ 8 h 17"/>
                <a:gd name="T12" fmla="*/ 9 w 28"/>
                <a:gd name="T13" fmla="*/ 2 h 17"/>
                <a:gd name="T14" fmla="*/ 18 w 28"/>
                <a:gd name="T15" fmla="*/ 0 h 17"/>
                <a:gd name="T16" fmla="*/ 2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26" y="8"/>
                  </a:lnTo>
                  <a:lnTo>
                    <a:pt x="20" y="11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50" name="Freeform 110"/>
            <p:cNvSpPr>
              <a:spLocks/>
            </p:cNvSpPr>
            <p:nvPr/>
          </p:nvSpPr>
          <p:spPr bwMode="auto">
            <a:xfrm>
              <a:off x="2246" y="3632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0 w 11"/>
                <a:gd name="T3" fmla="*/ 0 h 6"/>
                <a:gd name="T4" fmla="*/ 11 w 11"/>
                <a:gd name="T5" fmla="*/ 0 h 6"/>
                <a:gd name="T6" fmla="*/ 0 w 1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751" name="Text Box 111"/>
          <p:cNvSpPr txBox="1">
            <a:spLocks noChangeArrowheads="1"/>
          </p:cNvSpPr>
          <p:nvPr/>
        </p:nvSpPr>
        <p:spPr bwMode="auto">
          <a:xfrm>
            <a:off x="6400800" y="5486400"/>
            <a:ext cx="2295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latin typeface="Century Gothic" charset="0"/>
              </a:rPr>
              <a:t>Act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5238750" cy="64135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entury Gothic" charset="0"/>
              </a:rPr>
              <a:t>3. Concept of Messiah</a:t>
            </a:r>
            <a:r>
              <a:rPr lang="en-US" altLang="zh-CN" sz="36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8185" name="Picture 9" descr="prepare_to_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30114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1" name="Picture 7" descr="j03117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0052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76200" y="69850"/>
            <a:ext cx="5638800" cy="6423025"/>
          </a:xfrm>
          <a:prstGeom prst="rect">
            <a:avLst/>
          </a:prstGeom>
          <a:solidFill>
            <a:schemeClr val="accent2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Key Verse</a:t>
            </a:r>
            <a:r>
              <a:rPr lang="en-US" altLang="zh-CN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 </a:t>
            </a:r>
          </a:p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For I will take you out of the nations; </a:t>
            </a:r>
          </a:p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I will gather you from all the countries and bring you back into your own land.  </a:t>
            </a:r>
          </a:p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I will sprinkle clean water on you, and you will be clean; </a:t>
            </a:r>
          </a:p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I will cleanse you from all your impurities and from all your idols.  </a:t>
            </a:r>
          </a:p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I will give you a new heart and put a new spirit in you; </a:t>
            </a:r>
          </a:p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I will remove from you your heart of stone and give you a heart of flesh.  And I will put my Spirit in you and move you to follow my decrees and be careful to keep my laws. </a:t>
            </a:r>
          </a:p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</a:rPr>
              <a:t>~ Ezekiel 36:24-27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500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465763" y="365125"/>
            <a:ext cx="367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Ezekiel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84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5313363" y="212725"/>
            <a:ext cx="367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Ezekiel .</a:t>
            </a: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5410200" y="1549400"/>
            <a:ext cx="37973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Exiles in Babylon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593 - 570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Babylon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Sovereign Departing </a:t>
            </a:r>
          </a:p>
          <a:p>
            <a:r>
              <a:rPr lang="en-US" altLang="zh-CN" sz="2800">
                <a:latin typeface="Century Gothic" charset="0"/>
              </a:rPr>
              <a:t>and Return of Glory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237591" name="Picture 23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237593" name="Text Box 2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37598" name="Text Box 30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37599" name="Text Box 31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37600" name="Text Box 32"/>
          <p:cNvSpPr txBox="1">
            <a:spLocks noChangeArrowheads="1"/>
          </p:cNvSpPr>
          <p:nvPr/>
        </p:nvSpPr>
        <p:spPr bwMode="auto">
          <a:xfrm>
            <a:off x="1162050" y="5667375"/>
            <a:ext cx="11191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237601" name="Text Box 33"/>
          <p:cNvSpPr txBox="1">
            <a:spLocks noChangeArrowheads="1"/>
          </p:cNvSpPr>
          <p:nvPr/>
        </p:nvSpPr>
        <p:spPr bwMode="auto">
          <a:xfrm>
            <a:off x="1314450" y="54102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237602" name="Text Box 34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37603" name="Text Box 35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237605" name="Text Box 37"/>
          <p:cNvSpPr txBox="1">
            <a:spLocks noChangeArrowheads="1"/>
          </p:cNvSpPr>
          <p:nvPr/>
        </p:nvSpPr>
        <p:spPr bwMode="auto">
          <a:xfrm>
            <a:off x="76200" y="52578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237606" name="Text Box 38"/>
          <p:cNvSpPr txBox="1">
            <a:spLocks noChangeArrowheads="1"/>
          </p:cNvSpPr>
          <p:nvPr/>
        </p:nvSpPr>
        <p:spPr bwMode="auto">
          <a:xfrm>
            <a:off x="76200" y="54864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237607" name="Text Box 39"/>
          <p:cNvSpPr txBox="1">
            <a:spLocks noChangeArrowheads="1"/>
          </p:cNvSpPr>
          <p:nvPr/>
        </p:nvSpPr>
        <p:spPr bwMode="auto">
          <a:xfrm>
            <a:off x="76200" y="57150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237608" name="Text Box 40"/>
          <p:cNvSpPr txBox="1">
            <a:spLocks noChangeArrowheads="1"/>
          </p:cNvSpPr>
          <p:nvPr/>
        </p:nvSpPr>
        <p:spPr bwMode="auto">
          <a:xfrm>
            <a:off x="76200" y="59436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Lamentations</a:t>
            </a:r>
          </a:p>
        </p:txBody>
      </p:sp>
      <p:sp>
        <p:nvSpPr>
          <p:cNvPr id="237609" name="Text Box 41"/>
          <p:cNvSpPr txBox="1">
            <a:spLocks noChangeArrowheads="1"/>
          </p:cNvSpPr>
          <p:nvPr/>
        </p:nvSpPr>
        <p:spPr bwMode="auto">
          <a:xfrm>
            <a:off x="3581400" y="3778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Ezekiel</a:t>
            </a:r>
          </a:p>
        </p:txBody>
      </p:sp>
      <p:sp>
        <p:nvSpPr>
          <p:cNvPr id="237610" name="Text Box 42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7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7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37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7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7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37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7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7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37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7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7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37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0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5313363" y="212725"/>
            <a:ext cx="367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Ezekiel .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41300" y="5486400"/>
            <a:ext cx="7445375" cy="94615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195621"/>
                </a:solidFill>
                <a:latin typeface="Century Gothic" charset="0"/>
              </a:rPr>
              <a:t>God promised to restore to the land those </a:t>
            </a:r>
          </a:p>
          <a:p>
            <a:pPr algn="ctr"/>
            <a:r>
              <a:rPr lang="en-US" altLang="zh-CN" sz="2800">
                <a:solidFill>
                  <a:srgbClr val="195621"/>
                </a:solidFill>
                <a:latin typeface="Century Gothic" charset="0"/>
              </a:rPr>
              <a:t>who remained faithful to him.</a:t>
            </a:r>
            <a:endParaRPr lang="zh-CN" altLang="en-US" sz="2800">
              <a:solidFill>
                <a:srgbClr val="19562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5313363" y="212725"/>
            <a:ext cx="367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Ezekiel .</a:t>
            </a:r>
          </a:p>
        </p:txBody>
      </p:sp>
      <p:pic>
        <p:nvPicPr>
          <p:cNvPr id="239620" name="Picture 4" descr="add_toon_inf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5626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231775" y="5348288"/>
            <a:ext cx="8148638" cy="1128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God disciplines us for our sin but restores us by</a:t>
            </a:r>
          </a:p>
          <a:p>
            <a:pPr algn="ctr"/>
            <a:r>
              <a:rPr lang="en-US" altLang="zh-CN" sz="4000">
                <a:solidFill>
                  <a:srgbClr val="FF0000"/>
                </a:solidFill>
                <a:latin typeface="Century Gothic" charset="0"/>
              </a:rPr>
              <a:t>His Grace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500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3048000" y="28956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606 - 530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 noChangeAspect="1"/>
          </p:cNvGrpSpPr>
          <p:nvPr/>
        </p:nvGrpSpPr>
        <p:grpSpPr bwMode="auto">
          <a:xfrm>
            <a:off x="762000" y="493713"/>
            <a:ext cx="6858000" cy="5457825"/>
            <a:chOff x="480" y="311"/>
            <a:chExt cx="4320" cy="3438"/>
          </a:xfrm>
        </p:grpSpPr>
        <p:sp>
          <p:nvSpPr>
            <p:cNvPr id="2437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311"/>
              <a:ext cx="4320" cy="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6" name="Freeform 4"/>
            <p:cNvSpPr>
              <a:spLocks/>
            </p:cNvSpPr>
            <p:nvPr/>
          </p:nvSpPr>
          <p:spPr bwMode="auto">
            <a:xfrm>
              <a:off x="695" y="3078"/>
              <a:ext cx="1851" cy="671"/>
            </a:xfrm>
            <a:custGeom>
              <a:avLst/>
              <a:gdLst>
                <a:gd name="T0" fmla="*/ 0 w 1851"/>
                <a:gd name="T1" fmla="*/ 293 h 671"/>
                <a:gd name="T2" fmla="*/ 139 w 1851"/>
                <a:gd name="T3" fmla="*/ 671 h 671"/>
                <a:gd name="T4" fmla="*/ 384 w 1851"/>
                <a:gd name="T5" fmla="*/ 562 h 671"/>
                <a:gd name="T6" fmla="*/ 606 w 1851"/>
                <a:gd name="T7" fmla="*/ 532 h 671"/>
                <a:gd name="T8" fmla="*/ 821 w 1851"/>
                <a:gd name="T9" fmla="*/ 562 h 671"/>
                <a:gd name="T10" fmla="*/ 1049 w 1851"/>
                <a:gd name="T11" fmla="*/ 599 h 671"/>
                <a:gd name="T12" fmla="*/ 1216 w 1851"/>
                <a:gd name="T13" fmla="*/ 619 h 671"/>
                <a:gd name="T14" fmla="*/ 1407 w 1851"/>
                <a:gd name="T15" fmla="*/ 602 h 671"/>
                <a:gd name="T16" fmla="*/ 1612 w 1851"/>
                <a:gd name="T17" fmla="*/ 515 h 671"/>
                <a:gd name="T18" fmla="*/ 1740 w 1851"/>
                <a:gd name="T19" fmla="*/ 539 h 671"/>
                <a:gd name="T20" fmla="*/ 1818 w 1851"/>
                <a:gd name="T21" fmla="*/ 491 h 671"/>
                <a:gd name="T22" fmla="*/ 1851 w 1851"/>
                <a:gd name="T23" fmla="*/ 413 h 671"/>
                <a:gd name="T24" fmla="*/ 1755 w 1851"/>
                <a:gd name="T25" fmla="*/ 159 h 671"/>
                <a:gd name="T26" fmla="*/ 1384 w 1851"/>
                <a:gd name="T27" fmla="*/ 24 h 671"/>
                <a:gd name="T28" fmla="*/ 1129 w 1851"/>
                <a:gd name="T29" fmla="*/ 0 h 671"/>
                <a:gd name="T30" fmla="*/ 869 w 1851"/>
                <a:gd name="T31" fmla="*/ 42 h 671"/>
                <a:gd name="T32" fmla="*/ 812 w 1851"/>
                <a:gd name="T33" fmla="*/ 42 h 671"/>
                <a:gd name="T34" fmla="*/ 723 w 1851"/>
                <a:gd name="T35" fmla="*/ 85 h 671"/>
                <a:gd name="T36" fmla="*/ 536 w 1851"/>
                <a:gd name="T37" fmla="*/ 167 h 671"/>
                <a:gd name="T38" fmla="*/ 432 w 1851"/>
                <a:gd name="T39" fmla="*/ 215 h 671"/>
                <a:gd name="T40" fmla="*/ 298 w 1851"/>
                <a:gd name="T41" fmla="*/ 254 h 671"/>
                <a:gd name="T42" fmla="*/ 43 w 1851"/>
                <a:gd name="T43" fmla="*/ 293 h 671"/>
                <a:gd name="T44" fmla="*/ 0 w 1851"/>
                <a:gd name="T45" fmla="*/ 2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1" h="671">
                  <a:moveTo>
                    <a:pt x="0" y="293"/>
                  </a:moveTo>
                  <a:lnTo>
                    <a:pt x="139" y="671"/>
                  </a:lnTo>
                  <a:lnTo>
                    <a:pt x="384" y="562"/>
                  </a:lnTo>
                  <a:lnTo>
                    <a:pt x="606" y="532"/>
                  </a:lnTo>
                  <a:lnTo>
                    <a:pt x="821" y="562"/>
                  </a:lnTo>
                  <a:lnTo>
                    <a:pt x="1049" y="599"/>
                  </a:lnTo>
                  <a:lnTo>
                    <a:pt x="1216" y="619"/>
                  </a:lnTo>
                  <a:lnTo>
                    <a:pt x="1407" y="602"/>
                  </a:lnTo>
                  <a:lnTo>
                    <a:pt x="1612" y="515"/>
                  </a:lnTo>
                  <a:lnTo>
                    <a:pt x="1740" y="539"/>
                  </a:lnTo>
                  <a:lnTo>
                    <a:pt x="1818" y="491"/>
                  </a:lnTo>
                  <a:lnTo>
                    <a:pt x="1851" y="413"/>
                  </a:lnTo>
                  <a:lnTo>
                    <a:pt x="1755" y="159"/>
                  </a:lnTo>
                  <a:lnTo>
                    <a:pt x="1384" y="24"/>
                  </a:lnTo>
                  <a:lnTo>
                    <a:pt x="1129" y="0"/>
                  </a:lnTo>
                  <a:lnTo>
                    <a:pt x="869" y="42"/>
                  </a:lnTo>
                  <a:lnTo>
                    <a:pt x="812" y="42"/>
                  </a:lnTo>
                  <a:lnTo>
                    <a:pt x="723" y="85"/>
                  </a:lnTo>
                  <a:lnTo>
                    <a:pt x="536" y="167"/>
                  </a:lnTo>
                  <a:lnTo>
                    <a:pt x="432" y="215"/>
                  </a:lnTo>
                  <a:lnTo>
                    <a:pt x="298" y="254"/>
                  </a:lnTo>
                  <a:lnTo>
                    <a:pt x="43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7" name="Freeform 5"/>
            <p:cNvSpPr>
              <a:spLocks/>
            </p:cNvSpPr>
            <p:nvPr/>
          </p:nvSpPr>
          <p:spPr bwMode="auto">
            <a:xfrm>
              <a:off x="530" y="912"/>
              <a:ext cx="1722" cy="1326"/>
            </a:xfrm>
            <a:custGeom>
              <a:avLst/>
              <a:gdLst>
                <a:gd name="T0" fmla="*/ 20 w 1722"/>
                <a:gd name="T1" fmla="*/ 1326 h 1326"/>
                <a:gd name="T2" fmla="*/ 0 w 1722"/>
                <a:gd name="T3" fmla="*/ 866 h 1326"/>
                <a:gd name="T4" fmla="*/ 143 w 1722"/>
                <a:gd name="T5" fmla="*/ 821 h 1326"/>
                <a:gd name="T6" fmla="*/ 334 w 1722"/>
                <a:gd name="T7" fmla="*/ 706 h 1326"/>
                <a:gd name="T8" fmla="*/ 495 w 1722"/>
                <a:gd name="T9" fmla="*/ 460 h 1326"/>
                <a:gd name="T10" fmla="*/ 669 w 1722"/>
                <a:gd name="T11" fmla="*/ 222 h 1326"/>
                <a:gd name="T12" fmla="*/ 717 w 1722"/>
                <a:gd name="T13" fmla="*/ 167 h 1326"/>
                <a:gd name="T14" fmla="*/ 810 w 1722"/>
                <a:gd name="T15" fmla="*/ 159 h 1326"/>
                <a:gd name="T16" fmla="*/ 1001 w 1722"/>
                <a:gd name="T17" fmla="*/ 96 h 1326"/>
                <a:gd name="T18" fmla="*/ 1160 w 1722"/>
                <a:gd name="T19" fmla="*/ 9 h 1326"/>
                <a:gd name="T20" fmla="*/ 1192 w 1722"/>
                <a:gd name="T21" fmla="*/ 0 h 1326"/>
                <a:gd name="T22" fmla="*/ 1468 w 1722"/>
                <a:gd name="T23" fmla="*/ 128 h 1326"/>
                <a:gd name="T24" fmla="*/ 1536 w 1722"/>
                <a:gd name="T25" fmla="*/ 167 h 1326"/>
                <a:gd name="T26" fmla="*/ 1683 w 1722"/>
                <a:gd name="T27" fmla="*/ 219 h 1326"/>
                <a:gd name="T28" fmla="*/ 1722 w 1722"/>
                <a:gd name="T29" fmla="*/ 350 h 1326"/>
                <a:gd name="T30" fmla="*/ 1414 w 1722"/>
                <a:gd name="T31" fmla="*/ 769 h 1326"/>
                <a:gd name="T32" fmla="*/ 834 w 1722"/>
                <a:gd name="T33" fmla="*/ 1029 h 1326"/>
                <a:gd name="T34" fmla="*/ 756 w 1722"/>
                <a:gd name="T35" fmla="*/ 1029 h 1326"/>
                <a:gd name="T36" fmla="*/ 688 w 1722"/>
                <a:gd name="T37" fmla="*/ 1098 h 1326"/>
                <a:gd name="T38" fmla="*/ 606 w 1722"/>
                <a:gd name="T39" fmla="*/ 1094 h 1326"/>
                <a:gd name="T40" fmla="*/ 408 w 1722"/>
                <a:gd name="T41" fmla="*/ 1179 h 1326"/>
                <a:gd name="T42" fmla="*/ 20 w 1722"/>
                <a:gd name="T43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2" h="1326">
                  <a:moveTo>
                    <a:pt x="20" y="1326"/>
                  </a:moveTo>
                  <a:lnTo>
                    <a:pt x="0" y="866"/>
                  </a:lnTo>
                  <a:lnTo>
                    <a:pt x="143" y="821"/>
                  </a:lnTo>
                  <a:lnTo>
                    <a:pt x="334" y="706"/>
                  </a:lnTo>
                  <a:lnTo>
                    <a:pt x="495" y="460"/>
                  </a:lnTo>
                  <a:lnTo>
                    <a:pt x="669" y="222"/>
                  </a:lnTo>
                  <a:lnTo>
                    <a:pt x="717" y="167"/>
                  </a:lnTo>
                  <a:lnTo>
                    <a:pt x="810" y="159"/>
                  </a:lnTo>
                  <a:lnTo>
                    <a:pt x="1001" y="96"/>
                  </a:lnTo>
                  <a:lnTo>
                    <a:pt x="1160" y="9"/>
                  </a:lnTo>
                  <a:lnTo>
                    <a:pt x="1192" y="0"/>
                  </a:lnTo>
                  <a:lnTo>
                    <a:pt x="1468" y="128"/>
                  </a:lnTo>
                  <a:lnTo>
                    <a:pt x="1536" y="167"/>
                  </a:lnTo>
                  <a:lnTo>
                    <a:pt x="1683" y="219"/>
                  </a:lnTo>
                  <a:lnTo>
                    <a:pt x="1722" y="350"/>
                  </a:lnTo>
                  <a:lnTo>
                    <a:pt x="1414" y="769"/>
                  </a:lnTo>
                  <a:lnTo>
                    <a:pt x="834" y="1029"/>
                  </a:lnTo>
                  <a:lnTo>
                    <a:pt x="756" y="1029"/>
                  </a:lnTo>
                  <a:lnTo>
                    <a:pt x="688" y="1098"/>
                  </a:lnTo>
                  <a:lnTo>
                    <a:pt x="606" y="1094"/>
                  </a:lnTo>
                  <a:lnTo>
                    <a:pt x="408" y="1179"/>
                  </a:lnTo>
                  <a:lnTo>
                    <a:pt x="20" y="13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8" name="Freeform 6"/>
            <p:cNvSpPr>
              <a:spLocks/>
            </p:cNvSpPr>
            <p:nvPr/>
          </p:nvSpPr>
          <p:spPr bwMode="auto">
            <a:xfrm>
              <a:off x="480" y="311"/>
              <a:ext cx="4320" cy="3438"/>
            </a:xfrm>
            <a:custGeom>
              <a:avLst/>
              <a:gdLst>
                <a:gd name="T0" fmla="*/ 3801 w 4320"/>
                <a:gd name="T1" fmla="*/ 367 h 3438"/>
                <a:gd name="T2" fmla="*/ 3451 w 4320"/>
                <a:gd name="T3" fmla="*/ 606 h 3438"/>
                <a:gd name="T4" fmla="*/ 2665 w 4320"/>
                <a:gd name="T5" fmla="*/ 940 h 3438"/>
                <a:gd name="T6" fmla="*/ 1961 w 4320"/>
                <a:gd name="T7" fmla="*/ 1215 h 3438"/>
                <a:gd name="T8" fmla="*/ 1203 w 4320"/>
                <a:gd name="T9" fmla="*/ 1556 h 3438"/>
                <a:gd name="T10" fmla="*/ 1816 w 4320"/>
                <a:gd name="T11" fmla="*/ 1493 h 3438"/>
                <a:gd name="T12" fmla="*/ 2354 w 4320"/>
                <a:gd name="T13" fmla="*/ 1411 h 3438"/>
                <a:gd name="T14" fmla="*/ 3584 w 4320"/>
                <a:gd name="T15" fmla="*/ 1218 h 3438"/>
                <a:gd name="T16" fmla="*/ 4198 w 4320"/>
                <a:gd name="T17" fmla="*/ 2079 h 3438"/>
                <a:gd name="T18" fmla="*/ 3864 w 4320"/>
                <a:gd name="T19" fmla="*/ 2930 h 3438"/>
                <a:gd name="T20" fmla="*/ 2856 w 4320"/>
                <a:gd name="T21" fmla="*/ 3073 h 3438"/>
                <a:gd name="T22" fmla="*/ 2037 w 4320"/>
                <a:gd name="T23" fmla="*/ 3277 h 3438"/>
                <a:gd name="T24" fmla="*/ 1490 w 4320"/>
                <a:gd name="T25" fmla="*/ 3401 h 3438"/>
                <a:gd name="T26" fmla="*/ 706 w 4320"/>
                <a:gd name="T27" fmla="*/ 3325 h 3438"/>
                <a:gd name="T28" fmla="*/ 410 w 4320"/>
                <a:gd name="T29" fmla="*/ 3377 h 3438"/>
                <a:gd name="T30" fmla="*/ 539 w 4320"/>
                <a:gd name="T31" fmla="*/ 3210 h 3438"/>
                <a:gd name="T32" fmla="*/ 630 w 4320"/>
                <a:gd name="T33" fmla="*/ 3136 h 3438"/>
                <a:gd name="T34" fmla="*/ 812 w 4320"/>
                <a:gd name="T35" fmla="*/ 3191 h 3438"/>
                <a:gd name="T36" fmla="*/ 938 w 4320"/>
                <a:gd name="T37" fmla="*/ 3271 h 3438"/>
                <a:gd name="T38" fmla="*/ 1045 w 4320"/>
                <a:gd name="T39" fmla="*/ 3271 h 3438"/>
                <a:gd name="T40" fmla="*/ 1208 w 4320"/>
                <a:gd name="T41" fmla="*/ 3136 h 3438"/>
                <a:gd name="T42" fmla="*/ 1275 w 4320"/>
                <a:gd name="T43" fmla="*/ 3366 h 3438"/>
                <a:gd name="T44" fmla="*/ 1427 w 4320"/>
                <a:gd name="T45" fmla="*/ 3277 h 3438"/>
                <a:gd name="T46" fmla="*/ 1555 w 4320"/>
                <a:gd name="T47" fmla="*/ 3180 h 3438"/>
                <a:gd name="T48" fmla="*/ 1653 w 4320"/>
                <a:gd name="T49" fmla="*/ 3295 h 3438"/>
                <a:gd name="T50" fmla="*/ 1774 w 4320"/>
                <a:gd name="T51" fmla="*/ 3245 h 3438"/>
                <a:gd name="T52" fmla="*/ 1887 w 4320"/>
                <a:gd name="T53" fmla="*/ 3286 h 3438"/>
                <a:gd name="T54" fmla="*/ 1874 w 4320"/>
                <a:gd name="T55" fmla="*/ 3212 h 3438"/>
                <a:gd name="T56" fmla="*/ 1468 w 4320"/>
                <a:gd name="T57" fmla="*/ 3047 h 3438"/>
                <a:gd name="T58" fmla="*/ 1979 w 4320"/>
                <a:gd name="T59" fmla="*/ 2995 h 3438"/>
                <a:gd name="T60" fmla="*/ 1492 w 4320"/>
                <a:gd name="T61" fmla="*/ 2895 h 3438"/>
                <a:gd name="T62" fmla="*/ 830 w 4320"/>
                <a:gd name="T63" fmla="*/ 2911 h 3438"/>
                <a:gd name="T64" fmla="*/ 317 w 4320"/>
                <a:gd name="T65" fmla="*/ 3056 h 3438"/>
                <a:gd name="T66" fmla="*/ 597 w 4320"/>
                <a:gd name="T67" fmla="*/ 2984 h 3438"/>
                <a:gd name="T68" fmla="*/ 1030 w 4320"/>
                <a:gd name="T69" fmla="*/ 2520 h 3438"/>
                <a:gd name="T70" fmla="*/ 778 w 4320"/>
                <a:gd name="T71" fmla="*/ 1682 h 3438"/>
                <a:gd name="T72" fmla="*/ 187 w 4320"/>
                <a:gd name="T73" fmla="*/ 1890 h 3438"/>
                <a:gd name="T74" fmla="*/ 154 w 4320"/>
                <a:gd name="T75" fmla="*/ 1706 h 3438"/>
                <a:gd name="T76" fmla="*/ 289 w 4320"/>
                <a:gd name="T77" fmla="*/ 1832 h 3438"/>
                <a:gd name="T78" fmla="*/ 367 w 4320"/>
                <a:gd name="T79" fmla="*/ 1804 h 3438"/>
                <a:gd name="T80" fmla="*/ 454 w 4320"/>
                <a:gd name="T81" fmla="*/ 1578 h 3438"/>
                <a:gd name="T82" fmla="*/ 510 w 4320"/>
                <a:gd name="T83" fmla="*/ 1454 h 3438"/>
                <a:gd name="T84" fmla="*/ 595 w 4320"/>
                <a:gd name="T85" fmla="*/ 1419 h 3438"/>
                <a:gd name="T86" fmla="*/ 658 w 4320"/>
                <a:gd name="T87" fmla="*/ 1430 h 3438"/>
                <a:gd name="T88" fmla="*/ 730 w 4320"/>
                <a:gd name="T89" fmla="*/ 1374 h 3438"/>
                <a:gd name="T90" fmla="*/ 1147 w 4320"/>
                <a:gd name="T91" fmla="*/ 1385 h 3438"/>
                <a:gd name="T92" fmla="*/ 1596 w 4320"/>
                <a:gd name="T93" fmla="*/ 799 h 3438"/>
                <a:gd name="T94" fmla="*/ 995 w 4320"/>
                <a:gd name="T95" fmla="*/ 1090 h 3438"/>
                <a:gd name="T96" fmla="*/ 938 w 4320"/>
                <a:gd name="T97" fmla="*/ 988 h 3438"/>
                <a:gd name="T98" fmla="*/ 1038 w 4320"/>
                <a:gd name="T99" fmla="*/ 948 h 3438"/>
                <a:gd name="T100" fmla="*/ 1132 w 4320"/>
                <a:gd name="T101" fmla="*/ 807 h 3438"/>
                <a:gd name="T102" fmla="*/ 1264 w 4320"/>
                <a:gd name="T103" fmla="*/ 740 h 3438"/>
                <a:gd name="T104" fmla="*/ 1423 w 4320"/>
                <a:gd name="T105" fmla="*/ 749 h 3438"/>
                <a:gd name="T106" fmla="*/ 1264 w 4320"/>
                <a:gd name="T107" fmla="*/ 627 h 3438"/>
                <a:gd name="T108" fmla="*/ 841 w 4320"/>
                <a:gd name="T109" fmla="*/ 771 h 3438"/>
                <a:gd name="T110" fmla="*/ 384 w 4320"/>
                <a:gd name="T111" fmla="*/ 1307 h 3438"/>
                <a:gd name="T112" fmla="*/ 191 w 4320"/>
                <a:gd name="T113" fmla="*/ 1409 h 3438"/>
                <a:gd name="T114" fmla="*/ 862 w 4320"/>
                <a:gd name="T115" fmla="*/ 738 h 3438"/>
                <a:gd name="T116" fmla="*/ 1392 w 4320"/>
                <a:gd name="T117" fmla="*/ 653 h 3438"/>
                <a:gd name="T118" fmla="*/ 2083 w 4320"/>
                <a:gd name="T119" fmla="*/ 597 h 3438"/>
                <a:gd name="T120" fmla="*/ 2791 w 4320"/>
                <a:gd name="T121" fmla="*/ 308 h 3438"/>
                <a:gd name="T122" fmla="*/ 3599 w 4320"/>
                <a:gd name="T123" fmla="*/ 119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3438">
                  <a:moveTo>
                    <a:pt x="3599" y="119"/>
                  </a:moveTo>
                  <a:lnTo>
                    <a:pt x="3610" y="137"/>
                  </a:lnTo>
                  <a:lnTo>
                    <a:pt x="3623" y="154"/>
                  </a:lnTo>
                  <a:lnTo>
                    <a:pt x="3634" y="174"/>
                  </a:lnTo>
                  <a:lnTo>
                    <a:pt x="3645" y="191"/>
                  </a:lnTo>
                  <a:lnTo>
                    <a:pt x="3655" y="208"/>
                  </a:lnTo>
                  <a:lnTo>
                    <a:pt x="3666" y="226"/>
                  </a:lnTo>
                  <a:lnTo>
                    <a:pt x="3675" y="245"/>
                  </a:lnTo>
                  <a:lnTo>
                    <a:pt x="3684" y="265"/>
                  </a:lnTo>
                  <a:lnTo>
                    <a:pt x="3692" y="278"/>
                  </a:lnTo>
                  <a:lnTo>
                    <a:pt x="3703" y="282"/>
                  </a:lnTo>
                  <a:lnTo>
                    <a:pt x="3716" y="284"/>
                  </a:lnTo>
                  <a:lnTo>
                    <a:pt x="3727" y="282"/>
                  </a:lnTo>
                  <a:lnTo>
                    <a:pt x="3738" y="280"/>
                  </a:lnTo>
                  <a:lnTo>
                    <a:pt x="3749" y="282"/>
                  </a:lnTo>
                  <a:lnTo>
                    <a:pt x="3755" y="287"/>
                  </a:lnTo>
                  <a:lnTo>
                    <a:pt x="3760" y="300"/>
                  </a:lnTo>
                  <a:lnTo>
                    <a:pt x="3770" y="313"/>
                  </a:lnTo>
                  <a:lnTo>
                    <a:pt x="3781" y="326"/>
                  </a:lnTo>
                  <a:lnTo>
                    <a:pt x="3788" y="339"/>
                  </a:lnTo>
                  <a:lnTo>
                    <a:pt x="3794" y="354"/>
                  </a:lnTo>
                  <a:lnTo>
                    <a:pt x="3801" y="367"/>
                  </a:lnTo>
                  <a:lnTo>
                    <a:pt x="3810" y="382"/>
                  </a:lnTo>
                  <a:lnTo>
                    <a:pt x="3816" y="395"/>
                  </a:lnTo>
                  <a:lnTo>
                    <a:pt x="3827" y="406"/>
                  </a:lnTo>
                  <a:lnTo>
                    <a:pt x="3829" y="421"/>
                  </a:lnTo>
                  <a:lnTo>
                    <a:pt x="3825" y="432"/>
                  </a:lnTo>
                  <a:lnTo>
                    <a:pt x="3814" y="438"/>
                  </a:lnTo>
                  <a:lnTo>
                    <a:pt x="3801" y="443"/>
                  </a:lnTo>
                  <a:lnTo>
                    <a:pt x="3788" y="447"/>
                  </a:lnTo>
                  <a:lnTo>
                    <a:pt x="3775" y="451"/>
                  </a:lnTo>
                  <a:lnTo>
                    <a:pt x="3762" y="458"/>
                  </a:lnTo>
                  <a:lnTo>
                    <a:pt x="3755" y="469"/>
                  </a:lnTo>
                  <a:lnTo>
                    <a:pt x="3731" y="482"/>
                  </a:lnTo>
                  <a:lnTo>
                    <a:pt x="3708" y="495"/>
                  </a:lnTo>
                  <a:lnTo>
                    <a:pt x="3686" y="506"/>
                  </a:lnTo>
                  <a:lnTo>
                    <a:pt x="3662" y="517"/>
                  </a:lnTo>
                  <a:lnTo>
                    <a:pt x="3638" y="527"/>
                  </a:lnTo>
                  <a:lnTo>
                    <a:pt x="3614" y="538"/>
                  </a:lnTo>
                  <a:lnTo>
                    <a:pt x="3590" y="551"/>
                  </a:lnTo>
                  <a:lnTo>
                    <a:pt x="3566" y="564"/>
                  </a:lnTo>
                  <a:lnTo>
                    <a:pt x="3527" y="577"/>
                  </a:lnTo>
                  <a:lnTo>
                    <a:pt x="3488" y="590"/>
                  </a:lnTo>
                  <a:lnTo>
                    <a:pt x="3451" y="606"/>
                  </a:lnTo>
                  <a:lnTo>
                    <a:pt x="3412" y="621"/>
                  </a:lnTo>
                  <a:lnTo>
                    <a:pt x="3375" y="636"/>
                  </a:lnTo>
                  <a:lnTo>
                    <a:pt x="3336" y="651"/>
                  </a:lnTo>
                  <a:lnTo>
                    <a:pt x="3299" y="666"/>
                  </a:lnTo>
                  <a:lnTo>
                    <a:pt x="3262" y="682"/>
                  </a:lnTo>
                  <a:lnTo>
                    <a:pt x="3225" y="699"/>
                  </a:lnTo>
                  <a:lnTo>
                    <a:pt x="3188" y="716"/>
                  </a:lnTo>
                  <a:lnTo>
                    <a:pt x="3151" y="731"/>
                  </a:lnTo>
                  <a:lnTo>
                    <a:pt x="3115" y="749"/>
                  </a:lnTo>
                  <a:lnTo>
                    <a:pt x="3078" y="766"/>
                  </a:lnTo>
                  <a:lnTo>
                    <a:pt x="3041" y="781"/>
                  </a:lnTo>
                  <a:lnTo>
                    <a:pt x="3004" y="799"/>
                  </a:lnTo>
                  <a:lnTo>
                    <a:pt x="2967" y="814"/>
                  </a:lnTo>
                  <a:lnTo>
                    <a:pt x="2930" y="825"/>
                  </a:lnTo>
                  <a:lnTo>
                    <a:pt x="2895" y="840"/>
                  </a:lnTo>
                  <a:lnTo>
                    <a:pt x="2863" y="855"/>
                  </a:lnTo>
                  <a:lnTo>
                    <a:pt x="2828" y="870"/>
                  </a:lnTo>
                  <a:lnTo>
                    <a:pt x="2795" y="886"/>
                  </a:lnTo>
                  <a:lnTo>
                    <a:pt x="2761" y="903"/>
                  </a:lnTo>
                  <a:lnTo>
                    <a:pt x="2726" y="918"/>
                  </a:lnTo>
                  <a:lnTo>
                    <a:pt x="2691" y="931"/>
                  </a:lnTo>
                  <a:lnTo>
                    <a:pt x="2665" y="940"/>
                  </a:lnTo>
                  <a:lnTo>
                    <a:pt x="2641" y="948"/>
                  </a:lnTo>
                  <a:lnTo>
                    <a:pt x="2615" y="957"/>
                  </a:lnTo>
                  <a:lnTo>
                    <a:pt x="2589" y="968"/>
                  </a:lnTo>
                  <a:lnTo>
                    <a:pt x="2565" y="977"/>
                  </a:lnTo>
                  <a:lnTo>
                    <a:pt x="2539" y="988"/>
                  </a:lnTo>
                  <a:lnTo>
                    <a:pt x="2515" y="998"/>
                  </a:lnTo>
                  <a:lnTo>
                    <a:pt x="2489" y="1007"/>
                  </a:lnTo>
                  <a:lnTo>
                    <a:pt x="2465" y="1018"/>
                  </a:lnTo>
                  <a:lnTo>
                    <a:pt x="2439" y="1029"/>
                  </a:lnTo>
                  <a:lnTo>
                    <a:pt x="2415" y="1040"/>
                  </a:lnTo>
                  <a:lnTo>
                    <a:pt x="2389" y="1051"/>
                  </a:lnTo>
                  <a:lnTo>
                    <a:pt x="2365" y="1061"/>
                  </a:lnTo>
                  <a:lnTo>
                    <a:pt x="2339" y="1072"/>
                  </a:lnTo>
                  <a:lnTo>
                    <a:pt x="2315" y="1081"/>
                  </a:lnTo>
                  <a:lnTo>
                    <a:pt x="2289" y="1092"/>
                  </a:lnTo>
                  <a:lnTo>
                    <a:pt x="2241" y="1107"/>
                  </a:lnTo>
                  <a:lnTo>
                    <a:pt x="2194" y="1122"/>
                  </a:lnTo>
                  <a:lnTo>
                    <a:pt x="2146" y="1139"/>
                  </a:lnTo>
                  <a:lnTo>
                    <a:pt x="2100" y="1159"/>
                  </a:lnTo>
                  <a:lnTo>
                    <a:pt x="2052" y="1176"/>
                  </a:lnTo>
                  <a:lnTo>
                    <a:pt x="2007" y="1196"/>
                  </a:lnTo>
                  <a:lnTo>
                    <a:pt x="1961" y="1215"/>
                  </a:lnTo>
                  <a:lnTo>
                    <a:pt x="1916" y="1235"/>
                  </a:lnTo>
                  <a:lnTo>
                    <a:pt x="1870" y="1257"/>
                  </a:lnTo>
                  <a:lnTo>
                    <a:pt x="1824" y="1276"/>
                  </a:lnTo>
                  <a:lnTo>
                    <a:pt x="1779" y="1296"/>
                  </a:lnTo>
                  <a:lnTo>
                    <a:pt x="1733" y="1317"/>
                  </a:lnTo>
                  <a:lnTo>
                    <a:pt x="1688" y="1337"/>
                  </a:lnTo>
                  <a:lnTo>
                    <a:pt x="1642" y="1357"/>
                  </a:lnTo>
                  <a:lnTo>
                    <a:pt x="1596" y="1376"/>
                  </a:lnTo>
                  <a:lnTo>
                    <a:pt x="1551" y="1396"/>
                  </a:lnTo>
                  <a:lnTo>
                    <a:pt x="1523" y="1406"/>
                  </a:lnTo>
                  <a:lnTo>
                    <a:pt x="1496" y="1417"/>
                  </a:lnTo>
                  <a:lnTo>
                    <a:pt x="1470" y="1430"/>
                  </a:lnTo>
                  <a:lnTo>
                    <a:pt x="1442" y="1441"/>
                  </a:lnTo>
                  <a:lnTo>
                    <a:pt x="1416" y="1454"/>
                  </a:lnTo>
                  <a:lnTo>
                    <a:pt x="1390" y="1467"/>
                  </a:lnTo>
                  <a:lnTo>
                    <a:pt x="1364" y="1478"/>
                  </a:lnTo>
                  <a:lnTo>
                    <a:pt x="1338" y="1491"/>
                  </a:lnTo>
                  <a:lnTo>
                    <a:pt x="1310" y="1504"/>
                  </a:lnTo>
                  <a:lnTo>
                    <a:pt x="1284" y="1517"/>
                  </a:lnTo>
                  <a:lnTo>
                    <a:pt x="1258" y="1530"/>
                  </a:lnTo>
                  <a:lnTo>
                    <a:pt x="1231" y="1543"/>
                  </a:lnTo>
                  <a:lnTo>
                    <a:pt x="1203" y="1556"/>
                  </a:lnTo>
                  <a:lnTo>
                    <a:pt x="1177" y="1567"/>
                  </a:lnTo>
                  <a:lnTo>
                    <a:pt x="1151" y="1580"/>
                  </a:lnTo>
                  <a:lnTo>
                    <a:pt x="1123" y="1591"/>
                  </a:lnTo>
                  <a:lnTo>
                    <a:pt x="1123" y="1597"/>
                  </a:lnTo>
                  <a:lnTo>
                    <a:pt x="1166" y="1591"/>
                  </a:lnTo>
                  <a:lnTo>
                    <a:pt x="1208" y="1587"/>
                  </a:lnTo>
                  <a:lnTo>
                    <a:pt x="1251" y="1580"/>
                  </a:lnTo>
                  <a:lnTo>
                    <a:pt x="1292" y="1574"/>
                  </a:lnTo>
                  <a:lnTo>
                    <a:pt x="1334" y="1567"/>
                  </a:lnTo>
                  <a:lnTo>
                    <a:pt x="1375" y="1561"/>
                  </a:lnTo>
                  <a:lnTo>
                    <a:pt x="1416" y="1554"/>
                  </a:lnTo>
                  <a:lnTo>
                    <a:pt x="1457" y="1548"/>
                  </a:lnTo>
                  <a:lnTo>
                    <a:pt x="1496" y="1541"/>
                  </a:lnTo>
                  <a:lnTo>
                    <a:pt x="1538" y="1535"/>
                  </a:lnTo>
                  <a:lnTo>
                    <a:pt x="1579" y="1528"/>
                  </a:lnTo>
                  <a:lnTo>
                    <a:pt x="1620" y="1521"/>
                  </a:lnTo>
                  <a:lnTo>
                    <a:pt x="1662" y="1515"/>
                  </a:lnTo>
                  <a:lnTo>
                    <a:pt x="1705" y="1508"/>
                  </a:lnTo>
                  <a:lnTo>
                    <a:pt x="1746" y="1502"/>
                  </a:lnTo>
                  <a:lnTo>
                    <a:pt x="1790" y="1495"/>
                  </a:lnTo>
                  <a:lnTo>
                    <a:pt x="1801" y="1493"/>
                  </a:lnTo>
                  <a:lnTo>
                    <a:pt x="1816" y="1493"/>
                  </a:lnTo>
                  <a:lnTo>
                    <a:pt x="1831" y="1493"/>
                  </a:lnTo>
                  <a:lnTo>
                    <a:pt x="1844" y="1489"/>
                  </a:lnTo>
                  <a:lnTo>
                    <a:pt x="1868" y="1485"/>
                  </a:lnTo>
                  <a:lnTo>
                    <a:pt x="1890" y="1482"/>
                  </a:lnTo>
                  <a:lnTo>
                    <a:pt x="1913" y="1478"/>
                  </a:lnTo>
                  <a:lnTo>
                    <a:pt x="1937" y="1476"/>
                  </a:lnTo>
                  <a:lnTo>
                    <a:pt x="1961" y="1472"/>
                  </a:lnTo>
                  <a:lnTo>
                    <a:pt x="1985" y="1467"/>
                  </a:lnTo>
                  <a:lnTo>
                    <a:pt x="2007" y="1465"/>
                  </a:lnTo>
                  <a:lnTo>
                    <a:pt x="2031" y="1461"/>
                  </a:lnTo>
                  <a:lnTo>
                    <a:pt x="2055" y="1456"/>
                  </a:lnTo>
                  <a:lnTo>
                    <a:pt x="2079" y="1454"/>
                  </a:lnTo>
                  <a:lnTo>
                    <a:pt x="2100" y="1450"/>
                  </a:lnTo>
                  <a:lnTo>
                    <a:pt x="2124" y="1446"/>
                  </a:lnTo>
                  <a:lnTo>
                    <a:pt x="2148" y="1441"/>
                  </a:lnTo>
                  <a:lnTo>
                    <a:pt x="2170" y="1437"/>
                  </a:lnTo>
                  <a:lnTo>
                    <a:pt x="2194" y="1433"/>
                  </a:lnTo>
                  <a:lnTo>
                    <a:pt x="2215" y="1428"/>
                  </a:lnTo>
                  <a:lnTo>
                    <a:pt x="2250" y="1424"/>
                  </a:lnTo>
                  <a:lnTo>
                    <a:pt x="2285" y="1419"/>
                  </a:lnTo>
                  <a:lnTo>
                    <a:pt x="2320" y="1415"/>
                  </a:lnTo>
                  <a:lnTo>
                    <a:pt x="2354" y="1411"/>
                  </a:lnTo>
                  <a:lnTo>
                    <a:pt x="2389" y="1404"/>
                  </a:lnTo>
                  <a:lnTo>
                    <a:pt x="2422" y="1400"/>
                  </a:lnTo>
                  <a:lnTo>
                    <a:pt x="2456" y="1393"/>
                  </a:lnTo>
                  <a:lnTo>
                    <a:pt x="2491" y="1387"/>
                  </a:lnTo>
                  <a:lnTo>
                    <a:pt x="2524" y="1380"/>
                  </a:lnTo>
                  <a:lnTo>
                    <a:pt x="2559" y="1374"/>
                  </a:lnTo>
                  <a:lnTo>
                    <a:pt x="2591" y="1367"/>
                  </a:lnTo>
                  <a:lnTo>
                    <a:pt x="2626" y="1363"/>
                  </a:lnTo>
                  <a:lnTo>
                    <a:pt x="2658" y="1357"/>
                  </a:lnTo>
                  <a:lnTo>
                    <a:pt x="2693" y="1352"/>
                  </a:lnTo>
                  <a:lnTo>
                    <a:pt x="2726" y="1348"/>
                  </a:lnTo>
                  <a:lnTo>
                    <a:pt x="2761" y="1344"/>
                  </a:lnTo>
                  <a:lnTo>
                    <a:pt x="2845" y="1333"/>
                  </a:lnTo>
                  <a:lnTo>
                    <a:pt x="2928" y="1322"/>
                  </a:lnTo>
                  <a:lnTo>
                    <a:pt x="3010" y="1309"/>
                  </a:lnTo>
                  <a:lnTo>
                    <a:pt x="3093" y="1298"/>
                  </a:lnTo>
                  <a:lnTo>
                    <a:pt x="3175" y="1285"/>
                  </a:lnTo>
                  <a:lnTo>
                    <a:pt x="3256" y="1270"/>
                  </a:lnTo>
                  <a:lnTo>
                    <a:pt x="3338" y="1257"/>
                  </a:lnTo>
                  <a:lnTo>
                    <a:pt x="3421" y="1244"/>
                  </a:lnTo>
                  <a:lnTo>
                    <a:pt x="3501" y="1231"/>
                  </a:lnTo>
                  <a:lnTo>
                    <a:pt x="3584" y="1218"/>
                  </a:lnTo>
                  <a:lnTo>
                    <a:pt x="3666" y="1202"/>
                  </a:lnTo>
                  <a:lnTo>
                    <a:pt x="3749" y="1189"/>
                  </a:lnTo>
                  <a:lnTo>
                    <a:pt x="3831" y="1179"/>
                  </a:lnTo>
                  <a:lnTo>
                    <a:pt x="3916" y="1166"/>
                  </a:lnTo>
                  <a:lnTo>
                    <a:pt x="3999" y="1155"/>
                  </a:lnTo>
                  <a:lnTo>
                    <a:pt x="4083" y="1144"/>
                  </a:lnTo>
                  <a:lnTo>
                    <a:pt x="4096" y="1148"/>
                  </a:lnTo>
                  <a:lnTo>
                    <a:pt x="4105" y="1157"/>
                  </a:lnTo>
                  <a:lnTo>
                    <a:pt x="4109" y="1168"/>
                  </a:lnTo>
                  <a:lnTo>
                    <a:pt x="4111" y="1179"/>
                  </a:lnTo>
                  <a:lnTo>
                    <a:pt x="4111" y="1200"/>
                  </a:lnTo>
                  <a:lnTo>
                    <a:pt x="4116" y="1222"/>
                  </a:lnTo>
                  <a:lnTo>
                    <a:pt x="4120" y="1246"/>
                  </a:lnTo>
                  <a:lnTo>
                    <a:pt x="4125" y="1268"/>
                  </a:lnTo>
                  <a:lnTo>
                    <a:pt x="4125" y="1289"/>
                  </a:lnTo>
                  <a:lnTo>
                    <a:pt x="4122" y="1309"/>
                  </a:lnTo>
                  <a:lnTo>
                    <a:pt x="4111" y="1326"/>
                  </a:lnTo>
                  <a:lnTo>
                    <a:pt x="4092" y="1339"/>
                  </a:lnTo>
                  <a:lnTo>
                    <a:pt x="4116" y="1526"/>
                  </a:lnTo>
                  <a:lnTo>
                    <a:pt x="4142" y="1710"/>
                  </a:lnTo>
                  <a:lnTo>
                    <a:pt x="4170" y="1895"/>
                  </a:lnTo>
                  <a:lnTo>
                    <a:pt x="4198" y="2079"/>
                  </a:lnTo>
                  <a:lnTo>
                    <a:pt x="4227" y="2264"/>
                  </a:lnTo>
                  <a:lnTo>
                    <a:pt x="4257" y="2446"/>
                  </a:lnTo>
                  <a:lnTo>
                    <a:pt x="4287" y="2631"/>
                  </a:lnTo>
                  <a:lnTo>
                    <a:pt x="4320" y="2817"/>
                  </a:lnTo>
                  <a:lnTo>
                    <a:pt x="4313" y="2828"/>
                  </a:lnTo>
                  <a:lnTo>
                    <a:pt x="4307" y="2839"/>
                  </a:lnTo>
                  <a:lnTo>
                    <a:pt x="4296" y="2850"/>
                  </a:lnTo>
                  <a:lnTo>
                    <a:pt x="4285" y="2858"/>
                  </a:lnTo>
                  <a:lnTo>
                    <a:pt x="4274" y="2867"/>
                  </a:lnTo>
                  <a:lnTo>
                    <a:pt x="4261" y="2874"/>
                  </a:lnTo>
                  <a:lnTo>
                    <a:pt x="4246" y="2878"/>
                  </a:lnTo>
                  <a:lnTo>
                    <a:pt x="4233" y="2882"/>
                  </a:lnTo>
                  <a:lnTo>
                    <a:pt x="4196" y="2887"/>
                  </a:lnTo>
                  <a:lnTo>
                    <a:pt x="4159" y="2889"/>
                  </a:lnTo>
                  <a:lnTo>
                    <a:pt x="4122" y="2893"/>
                  </a:lnTo>
                  <a:lnTo>
                    <a:pt x="4085" y="2898"/>
                  </a:lnTo>
                  <a:lnTo>
                    <a:pt x="4049" y="2904"/>
                  </a:lnTo>
                  <a:lnTo>
                    <a:pt x="4012" y="2908"/>
                  </a:lnTo>
                  <a:lnTo>
                    <a:pt x="3975" y="2913"/>
                  </a:lnTo>
                  <a:lnTo>
                    <a:pt x="3938" y="2919"/>
                  </a:lnTo>
                  <a:lnTo>
                    <a:pt x="3901" y="2926"/>
                  </a:lnTo>
                  <a:lnTo>
                    <a:pt x="3864" y="2930"/>
                  </a:lnTo>
                  <a:lnTo>
                    <a:pt x="3827" y="2937"/>
                  </a:lnTo>
                  <a:lnTo>
                    <a:pt x="3790" y="2941"/>
                  </a:lnTo>
                  <a:lnTo>
                    <a:pt x="3753" y="2947"/>
                  </a:lnTo>
                  <a:lnTo>
                    <a:pt x="3716" y="2952"/>
                  </a:lnTo>
                  <a:lnTo>
                    <a:pt x="3679" y="2958"/>
                  </a:lnTo>
                  <a:lnTo>
                    <a:pt x="3642" y="2963"/>
                  </a:lnTo>
                  <a:lnTo>
                    <a:pt x="3592" y="2969"/>
                  </a:lnTo>
                  <a:lnTo>
                    <a:pt x="3545" y="2976"/>
                  </a:lnTo>
                  <a:lnTo>
                    <a:pt x="3495" y="2982"/>
                  </a:lnTo>
                  <a:lnTo>
                    <a:pt x="3447" y="2989"/>
                  </a:lnTo>
                  <a:lnTo>
                    <a:pt x="3397" y="2995"/>
                  </a:lnTo>
                  <a:lnTo>
                    <a:pt x="3349" y="3002"/>
                  </a:lnTo>
                  <a:lnTo>
                    <a:pt x="3299" y="3008"/>
                  </a:lnTo>
                  <a:lnTo>
                    <a:pt x="3249" y="3015"/>
                  </a:lnTo>
                  <a:lnTo>
                    <a:pt x="3201" y="3021"/>
                  </a:lnTo>
                  <a:lnTo>
                    <a:pt x="3151" y="3030"/>
                  </a:lnTo>
                  <a:lnTo>
                    <a:pt x="3102" y="3036"/>
                  </a:lnTo>
                  <a:lnTo>
                    <a:pt x="3054" y="3043"/>
                  </a:lnTo>
                  <a:lnTo>
                    <a:pt x="3004" y="3052"/>
                  </a:lnTo>
                  <a:lnTo>
                    <a:pt x="2954" y="3058"/>
                  </a:lnTo>
                  <a:lnTo>
                    <a:pt x="2906" y="3065"/>
                  </a:lnTo>
                  <a:lnTo>
                    <a:pt x="2856" y="3073"/>
                  </a:lnTo>
                  <a:lnTo>
                    <a:pt x="2806" y="3080"/>
                  </a:lnTo>
                  <a:lnTo>
                    <a:pt x="2758" y="3089"/>
                  </a:lnTo>
                  <a:lnTo>
                    <a:pt x="2708" y="3095"/>
                  </a:lnTo>
                  <a:lnTo>
                    <a:pt x="2661" y="3104"/>
                  </a:lnTo>
                  <a:lnTo>
                    <a:pt x="2611" y="3112"/>
                  </a:lnTo>
                  <a:lnTo>
                    <a:pt x="2561" y="3119"/>
                  </a:lnTo>
                  <a:lnTo>
                    <a:pt x="2513" y="3128"/>
                  </a:lnTo>
                  <a:lnTo>
                    <a:pt x="2463" y="3136"/>
                  </a:lnTo>
                  <a:lnTo>
                    <a:pt x="2413" y="3143"/>
                  </a:lnTo>
                  <a:lnTo>
                    <a:pt x="2365" y="3152"/>
                  </a:lnTo>
                  <a:lnTo>
                    <a:pt x="2315" y="3160"/>
                  </a:lnTo>
                  <a:lnTo>
                    <a:pt x="2268" y="3169"/>
                  </a:lnTo>
                  <a:lnTo>
                    <a:pt x="2218" y="3178"/>
                  </a:lnTo>
                  <a:lnTo>
                    <a:pt x="2170" y="3184"/>
                  </a:lnTo>
                  <a:lnTo>
                    <a:pt x="2120" y="3193"/>
                  </a:lnTo>
                  <a:lnTo>
                    <a:pt x="2072" y="3201"/>
                  </a:lnTo>
                  <a:lnTo>
                    <a:pt x="2076" y="3212"/>
                  </a:lnTo>
                  <a:lnTo>
                    <a:pt x="2079" y="3227"/>
                  </a:lnTo>
                  <a:lnTo>
                    <a:pt x="2076" y="3240"/>
                  </a:lnTo>
                  <a:lnTo>
                    <a:pt x="2070" y="3254"/>
                  </a:lnTo>
                  <a:lnTo>
                    <a:pt x="2055" y="3264"/>
                  </a:lnTo>
                  <a:lnTo>
                    <a:pt x="2037" y="3277"/>
                  </a:lnTo>
                  <a:lnTo>
                    <a:pt x="2020" y="3288"/>
                  </a:lnTo>
                  <a:lnTo>
                    <a:pt x="2003" y="3299"/>
                  </a:lnTo>
                  <a:lnTo>
                    <a:pt x="1985" y="3308"/>
                  </a:lnTo>
                  <a:lnTo>
                    <a:pt x="1966" y="3312"/>
                  </a:lnTo>
                  <a:lnTo>
                    <a:pt x="1946" y="3314"/>
                  </a:lnTo>
                  <a:lnTo>
                    <a:pt x="1924" y="3310"/>
                  </a:lnTo>
                  <a:lnTo>
                    <a:pt x="1900" y="3321"/>
                  </a:lnTo>
                  <a:lnTo>
                    <a:pt x="1874" y="3329"/>
                  </a:lnTo>
                  <a:lnTo>
                    <a:pt x="1848" y="3338"/>
                  </a:lnTo>
                  <a:lnTo>
                    <a:pt x="1822" y="3347"/>
                  </a:lnTo>
                  <a:lnTo>
                    <a:pt x="1796" y="3353"/>
                  </a:lnTo>
                  <a:lnTo>
                    <a:pt x="1768" y="3358"/>
                  </a:lnTo>
                  <a:lnTo>
                    <a:pt x="1740" y="3364"/>
                  </a:lnTo>
                  <a:lnTo>
                    <a:pt x="1714" y="3369"/>
                  </a:lnTo>
                  <a:lnTo>
                    <a:pt x="1685" y="3373"/>
                  </a:lnTo>
                  <a:lnTo>
                    <a:pt x="1657" y="3377"/>
                  </a:lnTo>
                  <a:lnTo>
                    <a:pt x="1629" y="3382"/>
                  </a:lnTo>
                  <a:lnTo>
                    <a:pt x="1601" y="3384"/>
                  </a:lnTo>
                  <a:lnTo>
                    <a:pt x="1572" y="3388"/>
                  </a:lnTo>
                  <a:lnTo>
                    <a:pt x="1544" y="3392"/>
                  </a:lnTo>
                  <a:lnTo>
                    <a:pt x="1518" y="3397"/>
                  </a:lnTo>
                  <a:lnTo>
                    <a:pt x="1490" y="3401"/>
                  </a:lnTo>
                  <a:lnTo>
                    <a:pt x="1455" y="3401"/>
                  </a:lnTo>
                  <a:lnTo>
                    <a:pt x="1418" y="3401"/>
                  </a:lnTo>
                  <a:lnTo>
                    <a:pt x="1384" y="3401"/>
                  </a:lnTo>
                  <a:lnTo>
                    <a:pt x="1349" y="3399"/>
                  </a:lnTo>
                  <a:lnTo>
                    <a:pt x="1314" y="3399"/>
                  </a:lnTo>
                  <a:lnTo>
                    <a:pt x="1279" y="3397"/>
                  </a:lnTo>
                  <a:lnTo>
                    <a:pt x="1245" y="3395"/>
                  </a:lnTo>
                  <a:lnTo>
                    <a:pt x="1210" y="3392"/>
                  </a:lnTo>
                  <a:lnTo>
                    <a:pt x="1175" y="3388"/>
                  </a:lnTo>
                  <a:lnTo>
                    <a:pt x="1140" y="3384"/>
                  </a:lnTo>
                  <a:lnTo>
                    <a:pt x="1108" y="3377"/>
                  </a:lnTo>
                  <a:lnTo>
                    <a:pt x="1073" y="3371"/>
                  </a:lnTo>
                  <a:lnTo>
                    <a:pt x="1040" y="3362"/>
                  </a:lnTo>
                  <a:lnTo>
                    <a:pt x="1008" y="3351"/>
                  </a:lnTo>
                  <a:lnTo>
                    <a:pt x="977" y="3340"/>
                  </a:lnTo>
                  <a:lnTo>
                    <a:pt x="945" y="3327"/>
                  </a:lnTo>
                  <a:lnTo>
                    <a:pt x="904" y="3316"/>
                  </a:lnTo>
                  <a:lnTo>
                    <a:pt x="862" y="3312"/>
                  </a:lnTo>
                  <a:lnTo>
                    <a:pt x="823" y="3310"/>
                  </a:lnTo>
                  <a:lnTo>
                    <a:pt x="784" y="3312"/>
                  </a:lnTo>
                  <a:lnTo>
                    <a:pt x="745" y="3319"/>
                  </a:lnTo>
                  <a:lnTo>
                    <a:pt x="706" y="3325"/>
                  </a:lnTo>
                  <a:lnTo>
                    <a:pt x="665" y="3332"/>
                  </a:lnTo>
                  <a:lnTo>
                    <a:pt x="623" y="3338"/>
                  </a:lnTo>
                  <a:lnTo>
                    <a:pt x="591" y="3351"/>
                  </a:lnTo>
                  <a:lnTo>
                    <a:pt x="556" y="3362"/>
                  </a:lnTo>
                  <a:lnTo>
                    <a:pt x="521" y="3375"/>
                  </a:lnTo>
                  <a:lnTo>
                    <a:pt x="489" y="3386"/>
                  </a:lnTo>
                  <a:lnTo>
                    <a:pt x="454" y="3399"/>
                  </a:lnTo>
                  <a:lnTo>
                    <a:pt x="419" y="3412"/>
                  </a:lnTo>
                  <a:lnTo>
                    <a:pt x="387" y="3425"/>
                  </a:lnTo>
                  <a:lnTo>
                    <a:pt x="354" y="3438"/>
                  </a:lnTo>
                  <a:lnTo>
                    <a:pt x="358" y="3427"/>
                  </a:lnTo>
                  <a:lnTo>
                    <a:pt x="363" y="3418"/>
                  </a:lnTo>
                  <a:lnTo>
                    <a:pt x="367" y="3408"/>
                  </a:lnTo>
                  <a:lnTo>
                    <a:pt x="376" y="3401"/>
                  </a:lnTo>
                  <a:lnTo>
                    <a:pt x="369" y="3360"/>
                  </a:lnTo>
                  <a:lnTo>
                    <a:pt x="365" y="3319"/>
                  </a:lnTo>
                  <a:lnTo>
                    <a:pt x="358" y="3280"/>
                  </a:lnTo>
                  <a:lnTo>
                    <a:pt x="350" y="3240"/>
                  </a:lnTo>
                  <a:lnTo>
                    <a:pt x="376" y="3271"/>
                  </a:lnTo>
                  <a:lnTo>
                    <a:pt x="389" y="3306"/>
                  </a:lnTo>
                  <a:lnTo>
                    <a:pt x="400" y="3343"/>
                  </a:lnTo>
                  <a:lnTo>
                    <a:pt x="410" y="3377"/>
                  </a:lnTo>
                  <a:lnTo>
                    <a:pt x="421" y="3371"/>
                  </a:lnTo>
                  <a:lnTo>
                    <a:pt x="430" y="3366"/>
                  </a:lnTo>
                  <a:lnTo>
                    <a:pt x="441" y="3362"/>
                  </a:lnTo>
                  <a:lnTo>
                    <a:pt x="450" y="3353"/>
                  </a:lnTo>
                  <a:lnTo>
                    <a:pt x="443" y="3314"/>
                  </a:lnTo>
                  <a:lnTo>
                    <a:pt x="441" y="3277"/>
                  </a:lnTo>
                  <a:lnTo>
                    <a:pt x="441" y="3238"/>
                  </a:lnTo>
                  <a:lnTo>
                    <a:pt x="430" y="3201"/>
                  </a:lnTo>
                  <a:lnTo>
                    <a:pt x="437" y="3195"/>
                  </a:lnTo>
                  <a:lnTo>
                    <a:pt x="450" y="3210"/>
                  </a:lnTo>
                  <a:lnTo>
                    <a:pt x="460" y="3225"/>
                  </a:lnTo>
                  <a:lnTo>
                    <a:pt x="469" y="3240"/>
                  </a:lnTo>
                  <a:lnTo>
                    <a:pt x="478" y="3258"/>
                  </a:lnTo>
                  <a:lnTo>
                    <a:pt x="487" y="3275"/>
                  </a:lnTo>
                  <a:lnTo>
                    <a:pt x="493" y="3293"/>
                  </a:lnTo>
                  <a:lnTo>
                    <a:pt x="502" y="3310"/>
                  </a:lnTo>
                  <a:lnTo>
                    <a:pt x="513" y="3325"/>
                  </a:lnTo>
                  <a:lnTo>
                    <a:pt x="541" y="3310"/>
                  </a:lnTo>
                  <a:lnTo>
                    <a:pt x="547" y="3284"/>
                  </a:lnTo>
                  <a:lnTo>
                    <a:pt x="543" y="3254"/>
                  </a:lnTo>
                  <a:lnTo>
                    <a:pt x="541" y="3223"/>
                  </a:lnTo>
                  <a:lnTo>
                    <a:pt x="539" y="3210"/>
                  </a:lnTo>
                  <a:lnTo>
                    <a:pt x="534" y="3195"/>
                  </a:lnTo>
                  <a:lnTo>
                    <a:pt x="532" y="3180"/>
                  </a:lnTo>
                  <a:lnTo>
                    <a:pt x="536" y="3167"/>
                  </a:lnTo>
                  <a:lnTo>
                    <a:pt x="554" y="3186"/>
                  </a:lnTo>
                  <a:lnTo>
                    <a:pt x="565" y="3210"/>
                  </a:lnTo>
                  <a:lnTo>
                    <a:pt x="576" y="3232"/>
                  </a:lnTo>
                  <a:lnTo>
                    <a:pt x="589" y="3254"/>
                  </a:lnTo>
                  <a:lnTo>
                    <a:pt x="589" y="3267"/>
                  </a:lnTo>
                  <a:lnTo>
                    <a:pt x="593" y="3277"/>
                  </a:lnTo>
                  <a:lnTo>
                    <a:pt x="602" y="3286"/>
                  </a:lnTo>
                  <a:lnTo>
                    <a:pt x="608" y="3295"/>
                  </a:lnTo>
                  <a:lnTo>
                    <a:pt x="623" y="3293"/>
                  </a:lnTo>
                  <a:lnTo>
                    <a:pt x="623" y="3286"/>
                  </a:lnTo>
                  <a:lnTo>
                    <a:pt x="621" y="3275"/>
                  </a:lnTo>
                  <a:lnTo>
                    <a:pt x="628" y="3267"/>
                  </a:lnTo>
                  <a:lnTo>
                    <a:pt x="636" y="3236"/>
                  </a:lnTo>
                  <a:lnTo>
                    <a:pt x="634" y="3208"/>
                  </a:lnTo>
                  <a:lnTo>
                    <a:pt x="630" y="3180"/>
                  </a:lnTo>
                  <a:lnTo>
                    <a:pt x="632" y="3147"/>
                  </a:lnTo>
                  <a:lnTo>
                    <a:pt x="623" y="3141"/>
                  </a:lnTo>
                  <a:lnTo>
                    <a:pt x="626" y="3138"/>
                  </a:lnTo>
                  <a:lnTo>
                    <a:pt x="630" y="3136"/>
                  </a:lnTo>
                  <a:lnTo>
                    <a:pt x="634" y="3134"/>
                  </a:lnTo>
                  <a:lnTo>
                    <a:pt x="641" y="3134"/>
                  </a:lnTo>
                  <a:lnTo>
                    <a:pt x="656" y="3167"/>
                  </a:lnTo>
                  <a:lnTo>
                    <a:pt x="667" y="3199"/>
                  </a:lnTo>
                  <a:lnTo>
                    <a:pt x="678" y="3232"/>
                  </a:lnTo>
                  <a:lnTo>
                    <a:pt x="684" y="3267"/>
                  </a:lnTo>
                  <a:lnTo>
                    <a:pt x="691" y="3269"/>
                  </a:lnTo>
                  <a:lnTo>
                    <a:pt x="697" y="3271"/>
                  </a:lnTo>
                  <a:lnTo>
                    <a:pt x="704" y="3271"/>
                  </a:lnTo>
                  <a:lnTo>
                    <a:pt x="708" y="3267"/>
                  </a:lnTo>
                  <a:lnTo>
                    <a:pt x="723" y="3245"/>
                  </a:lnTo>
                  <a:lnTo>
                    <a:pt x="728" y="3219"/>
                  </a:lnTo>
                  <a:lnTo>
                    <a:pt x="730" y="3193"/>
                  </a:lnTo>
                  <a:lnTo>
                    <a:pt x="736" y="3167"/>
                  </a:lnTo>
                  <a:lnTo>
                    <a:pt x="738" y="3102"/>
                  </a:lnTo>
                  <a:lnTo>
                    <a:pt x="762" y="3134"/>
                  </a:lnTo>
                  <a:lnTo>
                    <a:pt x="769" y="3173"/>
                  </a:lnTo>
                  <a:lnTo>
                    <a:pt x="775" y="3212"/>
                  </a:lnTo>
                  <a:lnTo>
                    <a:pt x="795" y="3245"/>
                  </a:lnTo>
                  <a:lnTo>
                    <a:pt x="801" y="3225"/>
                  </a:lnTo>
                  <a:lnTo>
                    <a:pt x="806" y="3208"/>
                  </a:lnTo>
                  <a:lnTo>
                    <a:pt x="812" y="3191"/>
                  </a:lnTo>
                  <a:lnTo>
                    <a:pt x="825" y="3175"/>
                  </a:lnTo>
                  <a:lnTo>
                    <a:pt x="836" y="3071"/>
                  </a:lnTo>
                  <a:lnTo>
                    <a:pt x="847" y="3095"/>
                  </a:lnTo>
                  <a:lnTo>
                    <a:pt x="854" y="3121"/>
                  </a:lnTo>
                  <a:lnTo>
                    <a:pt x="858" y="3147"/>
                  </a:lnTo>
                  <a:lnTo>
                    <a:pt x="860" y="3173"/>
                  </a:lnTo>
                  <a:lnTo>
                    <a:pt x="860" y="3197"/>
                  </a:lnTo>
                  <a:lnTo>
                    <a:pt x="862" y="3221"/>
                  </a:lnTo>
                  <a:lnTo>
                    <a:pt x="867" y="3245"/>
                  </a:lnTo>
                  <a:lnTo>
                    <a:pt x="873" y="3267"/>
                  </a:lnTo>
                  <a:lnTo>
                    <a:pt x="882" y="3258"/>
                  </a:lnTo>
                  <a:lnTo>
                    <a:pt x="886" y="3245"/>
                  </a:lnTo>
                  <a:lnTo>
                    <a:pt x="890" y="3232"/>
                  </a:lnTo>
                  <a:lnTo>
                    <a:pt x="899" y="3221"/>
                  </a:lnTo>
                  <a:lnTo>
                    <a:pt x="908" y="3191"/>
                  </a:lnTo>
                  <a:lnTo>
                    <a:pt x="914" y="3158"/>
                  </a:lnTo>
                  <a:lnTo>
                    <a:pt x="919" y="3125"/>
                  </a:lnTo>
                  <a:lnTo>
                    <a:pt x="925" y="3102"/>
                  </a:lnTo>
                  <a:lnTo>
                    <a:pt x="938" y="3143"/>
                  </a:lnTo>
                  <a:lnTo>
                    <a:pt x="943" y="3184"/>
                  </a:lnTo>
                  <a:lnTo>
                    <a:pt x="940" y="3227"/>
                  </a:lnTo>
                  <a:lnTo>
                    <a:pt x="938" y="3271"/>
                  </a:lnTo>
                  <a:lnTo>
                    <a:pt x="940" y="3273"/>
                  </a:lnTo>
                  <a:lnTo>
                    <a:pt x="945" y="3275"/>
                  </a:lnTo>
                  <a:lnTo>
                    <a:pt x="947" y="3280"/>
                  </a:lnTo>
                  <a:lnTo>
                    <a:pt x="951" y="3280"/>
                  </a:lnTo>
                  <a:lnTo>
                    <a:pt x="960" y="3258"/>
                  </a:lnTo>
                  <a:lnTo>
                    <a:pt x="969" y="3234"/>
                  </a:lnTo>
                  <a:lnTo>
                    <a:pt x="980" y="3212"/>
                  </a:lnTo>
                  <a:lnTo>
                    <a:pt x="990" y="3191"/>
                  </a:lnTo>
                  <a:lnTo>
                    <a:pt x="999" y="3169"/>
                  </a:lnTo>
                  <a:lnTo>
                    <a:pt x="1010" y="3147"/>
                  </a:lnTo>
                  <a:lnTo>
                    <a:pt x="1019" y="3125"/>
                  </a:lnTo>
                  <a:lnTo>
                    <a:pt x="1025" y="3102"/>
                  </a:lnTo>
                  <a:lnTo>
                    <a:pt x="1032" y="3108"/>
                  </a:lnTo>
                  <a:lnTo>
                    <a:pt x="1032" y="3119"/>
                  </a:lnTo>
                  <a:lnTo>
                    <a:pt x="1032" y="3130"/>
                  </a:lnTo>
                  <a:lnTo>
                    <a:pt x="1036" y="3141"/>
                  </a:lnTo>
                  <a:lnTo>
                    <a:pt x="1032" y="3184"/>
                  </a:lnTo>
                  <a:lnTo>
                    <a:pt x="1023" y="3227"/>
                  </a:lnTo>
                  <a:lnTo>
                    <a:pt x="1014" y="3269"/>
                  </a:lnTo>
                  <a:lnTo>
                    <a:pt x="1016" y="3314"/>
                  </a:lnTo>
                  <a:lnTo>
                    <a:pt x="1030" y="3293"/>
                  </a:lnTo>
                  <a:lnTo>
                    <a:pt x="1045" y="3271"/>
                  </a:lnTo>
                  <a:lnTo>
                    <a:pt x="1058" y="3249"/>
                  </a:lnTo>
                  <a:lnTo>
                    <a:pt x="1071" y="3225"/>
                  </a:lnTo>
                  <a:lnTo>
                    <a:pt x="1082" y="3201"/>
                  </a:lnTo>
                  <a:lnTo>
                    <a:pt x="1092" y="3178"/>
                  </a:lnTo>
                  <a:lnTo>
                    <a:pt x="1101" y="3154"/>
                  </a:lnTo>
                  <a:lnTo>
                    <a:pt x="1110" y="3128"/>
                  </a:lnTo>
                  <a:lnTo>
                    <a:pt x="1119" y="3115"/>
                  </a:lnTo>
                  <a:lnTo>
                    <a:pt x="1125" y="3097"/>
                  </a:lnTo>
                  <a:lnTo>
                    <a:pt x="1132" y="3084"/>
                  </a:lnTo>
                  <a:lnTo>
                    <a:pt x="1147" y="3076"/>
                  </a:lnTo>
                  <a:lnTo>
                    <a:pt x="1134" y="3143"/>
                  </a:lnTo>
                  <a:lnTo>
                    <a:pt x="1116" y="3210"/>
                  </a:lnTo>
                  <a:lnTo>
                    <a:pt x="1101" y="3275"/>
                  </a:lnTo>
                  <a:lnTo>
                    <a:pt x="1097" y="3340"/>
                  </a:lnTo>
                  <a:lnTo>
                    <a:pt x="1119" y="3319"/>
                  </a:lnTo>
                  <a:lnTo>
                    <a:pt x="1136" y="3295"/>
                  </a:lnTo>
                  <a:lnTo>
                    <a:pt x="1151" y="3271"/>
                  </a:lnTo>
                  <a:lnTo>
                    <a:pt x="1164" y="3245"/>
                  </a:lnTo>
                  <a:lnTo>
                    <a:pt x="1175" y="3217"/>
                  </a:lnTo>
                  <a:lnTo>
                    <a:pt x="1186" y="3191"/>
                  </a:lnTo>
                  <a:lnTo>
                    <a:pt x="1195" y="3162"/>
                  </a:lnTo>
                  <a:lnTo>
                    <a:pt x="1208" y="3136"/>
                  </a:lnTo>
                  <a:lnTo>
                    <a:pt x="1214" y="3136"/>
                  </a:lnTo>
                  <a:lnTo>
                    <a:pt x="1221" y="3136"/>
                  </a:lnTo>
                  <a:lnTo>
                    <a:pt x="1227" y="3138"/>
                  </a:lnTo>
                  <a:lnTo>
                    <a:pt x="1231" y="3143"/>
                  </a:lnTo>
                  <a:lnTo>
                    <a:pt x="1218" y="3197"/>
                  </a:lnTo>
                  <a:lnTo>
                    <a:pt x="1201" y="3249"/>
                  </a:lnTo>
                  <a:lnTo>
                    <a:pt x="1186" y="3303"/>
                  </a:lnTo>
                  <a:lnTo>
                    <a:pt x="1179" y="3358"/>
                  </a:lnTo>
                  <a:lnTo>
                    <a:pt x="1197" y="3349"/>
                  </a:lnTo>
                  <a:lnTo>
                    <a:pt x="1210" y="3338"/>
                  </a:lnTo>
                  <a:lnTo>
                    <a:pt x="1218" y="3323"/>
                  </a:lnTo>
                  <a:lnTo>
                    <a:pt x="1227" y="3310"/>
                  </a:lnTo>
                  <a:lnTo>
                    <a:pt x="1240" y="3269"/>
                  </a:lnTo>
                  <a:lnTo>
                    <a:pt x="1258" y="3230"/>
                  </a:lnTo>
                  <a:lnTo>
                    <a:pt x="1275" y="3191"/>
                  </a:lnTo>
                  <a:lnTo>
                    <a:pt x="1281" y="3154"/>
                  </a:lnTo>
                  <a:lnTo>
                    <a:pt x="1308" y="3154"/>
                  </a:lnTo>
                  <a:lnTo>
                    <a:pt x="1299" y="3206"/>
                  </a:lnTo>
                  <a:lnTo>
                    <a:pt x="1286" y="3258"/>
                  </a:lnTo>
                  <a:lnTo>
                    <a:pt x="1273" y="3312"/>
                  </a:lnTo>
                  <a:lnTo>
                    <a:pt x="1264" y="3366"/>
                  </a:lnTo>
                  <a:lnTo>
                    <a:pt x="1275" y="3366"/>
                  </a:lnTo>
                  <a:lnTo>
                    <a:pt x="1290" y="3340"/>
                  </a:lnTo>
                  <a:lnTo>
                    <a:pt x="1305" y="3314"/>
                  </a:lnTo>
                  <a:lnTo>
                    <a:pt x="1321" y="3288"/>
                  </a:lnTo>
                  <a:lnTo>
                    <a:pt x="1334" y="3264"/>
                  </a:lnTo>
                  <a:lnTo>
                    <a:pt x="1349" y="3238"/>
                  </a:lnTo>
                  <a:lnTo>
                    <a:pt x="1362" y="3210"/>
                  </a:lnTo>
                  <a:lnTo>
                    <a:pt x="1370" y="3184"/>
                  </a:lnTo>
                  <a:lnTo>
                    <a:pt x="1379" y="3156"/>
                  </a:lnTo>
                  <a:lnTo>
                    <a:pt x="1388" y="3156"/>
                  </a:lnTo>
                  <a:lnTo>
                    <a:pt x="1394" y="3160"/>
                  </a:lnTo>
                  <a:lnTo>
                    <a:pt x="1397" y="3167"/>
                  </a:lnTo>
                  <a:lnTo>
                    <a:pt x="1399" y="3173"/>
                  </a:lnTo>
                  <a:lnTo>
                    <a:pt x="1390" y="3225"/>
                  </a:lnTo>
                  <a:lnTo>
                    <a:pt x="1377" y="3273"/>
                  </a:lnTo>
                  <a:lnTo>
                    <a:pt x="1366" y="3321"/>
                  </a:lnTo>
                  <a:lnTo>
                    <a:pt x="1364" y="3373"/>
                  </a:lnTo>
                  <a:lnTo>
                    <a:pt x="1384" y="3369"/>
                  </a:lnTo>
                  <a:lnTo>
                    <a:pt x="1394" y="3353"/>
                  </a:lnTo>
                  <a:lnTo>
                    <a:pt x="1401" y="3336"/>
                  </a:lnTo>
                  <a:lnTo>
                    <a:pt x="1410" y="3319"/>
                  </a:lnTo>
                  <a:lnTo>
                    <a:pt x="1418" y="3297"/>
                  </a:lnTo>
                  <a:lnTo>
                    <a:pt x="1427" y="3277"/>
                  </a:lnTo>
                  <a:lnTo>
                    <a:pt x="1436" y="3256"/>
                  </a:lnTo>
                  <a:lnTo>
                    <a:pt x="1442" y="3234"/>
                  </a:lnTo>
                  <a:lnTo>
                    <a:pt x="1449" y="3212"/>
                  </a:lnTo>
                  <a:lnTo>
                    <a:pt x="1457" y="3191"/>
                  </a:lnTo>
                  <a:lnTo>
                    <a:pt x="1466" y="3171"/>
                  </a:lnTo>
                  <a:lnTo>
                    <a:pt x="1475" y="3149"/>
                  </a:lnTo>
                  <a:lnTo>
                    <a:pt x="1486" y="3149"/>
                  </a:lnTo>
                  <a:lnTo>
                    <a:pt x="1481" y="3206"/>
                  </a:lnTo>
                  <a:lnTo>
                    <a:pt x="1475" y="3260"/>
                  </a:lnTo>
                  <a:lnTo>
                    <a:pt x="1464" y="3312"/>
                  </a:lnTo>
                  <a:lnTo>
                    <a:pt x="1455" y="3366"/>
                  </a:lnTo>
                  <a:lnTo>
                    <a:pt x="1473" y="3371"/>
                  </a:lnTo>
                  <a:lnTo>
                    <a:pt x="1481" y="3358"/>
                  </a:lnTo>
                  <a:lnTo>
                    <a:pt x="1488" y="3340"/>
                  </a:lnTo>
                  <a:lnTo>
                    <a:pt x="1499" y="3327"/>
                  </a:lnTo>
                  <a:lnTo>
                    <a:pt x="1507" y="3306"/>
                  </a:lnTo>
                  <a:lnTo>
                    <a:pt x="1516" y="3286"/>
                  </a:lnTo>
                  <a:lnTo>
                    <a:pt x="1523" y="3264"/>
                  </a:lnTo>
                  <a:lnTo>
                    <a:pt x="1529" y="3243"/>
                  </a:lnTo>
                  <a:lnTo>
                    <a:pt x="1538" y="3221"/>
                  </a:lnTo>
                  <a:lnTo>
                    <a:pt x="1546" y="3201"/>
                  </a:lnTo>
                  <a:lnTo>
                    <a:pt x="1555" y="3180"/>
                  </a:lnTo>
                  <a:lnTo>
                    <a:pt x="1566" y="3160"/>
                  </a:lnTo>
                  <a:lnTo>
                    <a:pt x="1577" y="3160"/>
                  </a:lnTo>
                  <a:lnTo>
                    <a:pt x="1579" y="3193"/>
                  </a:lnTo>
                  <a:lnTo>
                    <a:pt x="1572" y="3223"/>
                  </a:lnTo>
                  <a:lnTo>
                    <a:pt x="1564" y="3256"/>
                  </a:lnTo>
                  <a:lnTo>
                    <a:pt x="1555" y="3286"/>
                  </a:lnTo>
                  <a:lnTo>
                    <a:pt x="1562" y="3288"/>
                  </a:lnTo>
                  <a:lnTo>
                    <a:pt x="1570" y="3293"/>
                  </a:lnTo>
                  <a:lnTo>
                    <a:pt x="1579" y="3293"/>
                  </a:lnTo>
                  <a:lnTo>
                    <a:pt x="1586" y="3288"/>
                  </a:lnTo>
                  <a:lnTo>
                    <a:pt x="1601" y="3267"/>
                  </a:lnTo>
                  <a:lnTo>
                    <a:pt x="1609" y="3243"/>
                  </a:lnTo>
                  <a:lnTo>
                    <a:pt x="1618" y="3219"/>
                  </a:lnTo>
                  <a:lnTo>
                    <a:pt x="1631" y="3195"/>
                  </a:lnTo>
                  <a:lnTo>
                    <a:pt x="1635" y="3197"/>
                  </a:lnTo>
                  <a:lnTo>
                    <a:pt x="1642" y="3199"/>
                  </a:lnTo>
                  <a:lnTo>
                    <a:pt x="1646" y="3201"/>
                  </a:lnTo>
                  <a:lnTo>
                    <a:pt x="1651" y="3206"/>
                  </a:lnTo>
                  <a:lnTo>
                    <a:pt x="1627" y="3288"/>
                  </a:lnTo>
                  <a:lnTo>
                    <a:pt x="1633" y="3295"/>
                  </a:lnTo>
                  <a:lnTo>
                    <a:pt x="1642" y="3297"/>
                  </a:lnTo>
                  <a:lnTo>
                    <a:pt x="1653" y="3295"/>
                  </a:lnTo>
                  <a:lnTo>
                    <a:pt x="1662" y="3295"/>
                  </a:lnTo>
                  <a:lnTo>
                    <a:pt x="1672" y="3286"/>
                  </a:lnTo>
                  <a:lnTo>
                    <a:pt x="1681" y="3275"/>
                  </a:lnTo>
                  <a:lnTo>
                    <a:pt x="1685" y="3264"/>
                  </a:lnTo>
                  <a:lnTo>
                    <a:pt x="1692" y="3254"/>
                  </a:lnTo>
                  <a:lnTo>
                    <a:pt x="1698" y="3243"/>
                  </a:lnTo>
                  <a:lnTo>
                    <a:pt x="1705" y="3234"/>
                  </a:lnTo>
                  <a:lnTo>
                    <a:pt x="1716" y="3225"/>
                  </a:lnTo>
                  <a:lnTo>
                    <a:pt x="1729" y="3221"/>
                  </a:lnTo>
                  <a:lnTo>
                    <a:pt x="1731" y="3232"/>
                  </a:lnTo>
                  <a:lnTo>
                    <a:pt x="1729" y="3243"/>
                  </a:lnTo>
                  <a:lnTo>
                    <a:pt x="1722" y="3254"/>
                  </a:lnTo>
                  <a:lnTo>
                    <a:pt x="1714" y="3264"/>
                  </a:lnTo>
                  <a:lnTo>
                    <a:pt x="1707" y="3275"/>
                  </a:lnTo>
                  <a:lnTo>
                    <a:pt x="1705" y="3284"/>
                  </a:lnTo>
                  <a:lnTo>
                    <a:pt x="1711" y="3290"/>
                  </a:lnTo>
                  <a:lnTo>
                    <a:pt x="1727" y="3295"/>
                  </a:lnTo>
                  <a:lnTo>
                    <a:pt x="1742" y="3290"/>
                  </a:lnTo>
                  <a:lnTo>
                    <a:pt x="1753" y="3282"/>
                  </a:lnTo>
                  <a:lnTo>
                    <a:pt x="1759" y="3269"/>
                  </a:lnTo>
                  <a:lnTo>
                    <a:pt x="1768" y="3256"/>
                  </a:lnTo>
                  <a:lnTo>
                    <a:pt x="1774" y="3245"/>
                  </a:lnTo>
                  <a:lnTo>
                    <a:pt x="1781" y="3238"/>
                  </a:lnTo>
                  <a:lnTo>
                    <a:pt x="1792" y="3238"/>
                  </a:lnTo>
                  <a:lnTo>
                    <a:pt x="1807" y="3247"/>
                  </a:lnTo>
                  <a:lnTo>
                    <a:pt x="1798" y="3258"/>
                  </a:lnTo>
                  <a:lnTo>
                    <a:pt x="1790" y="3271"/>
                  </a:lnTo>
                  <a:lnTo>
                    <a:pt x="1783" y="3282"/>
                  </a:lnTo>
                  <a:lnTo>
                    <a:pt x="1790" y="3295"/>
                  </a:lnTo>
                  <a:lnTo>
                    <a:pt x="1805" y="3293"/>
                  </a:lnTo>
                  <a:lnTo>
                    <a:pt x="1816" y="3286"/>
                  </a:lnTo>
                  <a:lnTo>
                    <a:pt x="1824" y="3280"/>
                  </a:lnTo>
                  <a:lnTo>
                    <a:pt x="1831" y="3271"/>
                  </a:lnTo>
                  <a:lnTo>
                    <a:pt x="1840" y="3262"/>
                  </a:lnTo>
                  <a:lnTo>
                    <a:pt x="1848" y="3254"/>
                  </a:lnTo>
                  <a:lnTo>
                    <a:pt x="1859" y="3249"/>
                  </a:lnTo>
                  <a:lnTo>
                    <a:pt x="1874" y="3247"/>
                  </a:lnTo>
                  <a:lnTo>
                    <a:pt x="1877" y="3260"/>
                  </a:lnTo>
                  <a:lnTo>
                    <a:pt x="1870" y="3269"/>
                  </a:lnTo>
                  <a:lnTo>
                    <a:pt x="1859" y="3275"/>
                  </a:lnTo>
                  <a:lnTo>
                    <a:pt x="1853" y="3286"/>
                  </a:lnTo>
                  <a:lnTo>
                    <a:pt x="1866" y="3288"/>
                  </a:lnTo>
                  <a:lnTo>
                    <a:pt x="1877" y="3288"/>
                  </a:lnTo>
                  <a:lnTo>
                    <a:pt x="1887" y="3286"/>
                  </a:lnTo>
                  <a:lnTo>
                    <a:pt x="1900" y="3280"/>
                  </a:lnTo>
                  <a:lnTo>
                    <a:pt x="1909" y="3275"/>
                  </a:lnTo>
                  <a:lnTo>
                    <a:pt x="1920" y="3269"/>
                  </a:lnTo>
                  <a:lnTo>
                    <a:pt x="1931" y="3262"/>
                  </a:lnTo>
                  <a:lnTo>
                    <a:pt x="1940" y="3256"/>
                  </a:lnTo>
                  <a:lnTo>
                    <a:pt x="1948" y="3264"/>
                  </a:lnTo>
                  <a:lnTo>
                    <a:pt x="1944" y="3271"/>
                  </a:lnTo>
                  <a:lnTo>
                    <a:pt x="1940" y="3280"/>
                  </a:lnTo>
                  <a:lnTo>
                    <a:pt x="1948" y="3286"/>
                  </a:lnTo>
                  <a:lnTo>
                    <a:pt x="1961" y="3284"/>
                  </a:lnTo>
                  <a:lnTo>
                    <a:pt x="1976" y="3280"/>
                  </a:lnTo>
                  <a:lnTo>
                    <a:pt x="1990" y="3275"/>
                  </a:lnTo>
                  <a:lnTo>
                    <a:pt x="2003" y="3269"/>
                  </a:lnTo>
                  <a:lnTo>
                    <a:pt x="2016" y="3260"/>
                  </a:lnTo>
                  <a:lnTo>
                    <a:pt x="2026" y="3249"/>
                  </a:lnTo>
                  <a:lnTo>
                    <a:pt x="2035" y="3238"/>
                  </a:lnTo>
                  <a:lnTo>
                    <a:pt x="2044" y="3227"/>
                  </a:lnTo>
                  <a:lnTo>
                    <a:pt x="2009" y="3225"/>
                  </a:lnTo>
                  <a:lnTo>
                    <a:pt x="1976" y="3221"/>
                  </a:lnTo>
                  <a:lnTo>
                    <a:pt x="1942" y="3219"/>
                  </a:lnTo>
                  <a:lnTo>
                    <a:pt x="1907" y="3217"/>
                  </a:lnTo>
                  <a:lnTo>
                    <a:pt x="1874" y="3212"/>
                  </a:lnTo>
                  <a:lnTo>
                    <a:pt x="1840" y="3208"/>
                  </a:lnTo>
                  <a:lnTo>
                    <a:pt x="1807" y="3204"/>
                  </a:lnTo>
                  <a:lnTo>
                    <a:pt x="1774" y="3197"/>
                  </a:lnTo>
                  <a:lnTo>
                    <a:pt x="1742" y="3191"/>
                  </a:lnTo>
                  <a:lnTo>
                    <a:pt x="1709" y="3182"/>
                  </a:lnTo>
                  <a:lnTo>
                    <a:pt x="1679" y="3173"/>
                  </a:lnTo>
                  <a:lnTo>
                    <a:pt x="1649" y="3162"/>
                  </a:lnTo>
                  <a:lnTo>
                    <a:pt x="1620" y="3149"/>
                  </a:lnTo>
                  <a:lnTo>
                    <a:pt x="1592" y="3134"/>
                  </a:lnTo>
                  <a:lnTo>
                    <a:pt x="1566" y="3115"/>
                  </a:lnTo>
                  <a:lnTo>
                    <a:pt x="1542" y="3095"/>
                  </a:lnTo>
                  <a:lnTo>
                    <a:pt x="1529" y="3093"/>
                  </a:lnTo>
                  <a:lnTo>
                    <a:pt x="1518" y="3091"/>
                  </a:lnTo>
                  <a:lnTo>
                    <a:pt x="1505" y="3089"/>
                  </a:lnTo>
                  <a:lnTo>
                    <a:pt x="1492" y="3084"/>
                  </a:lnTo>
                  <a:lnTo>
                    <a:pt x="1479" y="3082"/>
                  </a:lnTo>
                  <a:lnTo>
                    <a:pt x="1466" y="3080"/>
                  </a:lnTo>
                  <a:lnTo>
                    <a:pt x="1453" y="3078"/>
                  </a:lnTo>
                  <a:lnTo>
                    <a:pt x="1440" y="3076"/>
                  </a:lnTo>
                  <a:lnTo>
                    <a:pt x="1442" y="3060"/>
                  </a:lnTo>
                  <a:lnTo>
                    <a:pt x="1453" y="3052"/>
                  </a:lnTo>
                  <a:lnTo>
                    <a:pt x="1468" y="3047"/>
                  </a:lnTo>
                  <a:lnTo>
                    <a:pt x="1486" y="3043"/>
                  </a:lnTo>
                  <a:lnTo>
                    <a:pt x="1514" y="3041"/>
                  </a:lnTo>
                  <a:lnTo>
                    <a:pt x="1544" y="3041"/>
                  </a:lnTo>
                  <a:lnTo>
                    <a:pt x="1572" y="3041"/>
                  </a:lnTo>
                  <a:lnTo>
                    <a:pt x="1603" y="3045"/>
                  </a:lnTo>
                  <a:lnTo>
                    <a:pt x="1631" y="3049"/>
                  </a:lnTo>
                  <a:lnTo>
                    <a:pt x="1659" y="3054"/>
                  </a:lnTo>
                  <a:lnTo>
                    <a:pt x="1688" y="3058"/>
                  </a:lnTo>
                  <a:lnTo>
                    <a:pt x="1718" y="3063"/>
                  </a:lnTo>
                  <a:lnTo>
                    <a:pt x="1746" y="3065"/>
                  </a:lnTo>
                  <a:lnTo>
                    <a:pt x="1774" y="3069"/>
                  </a:lnTo>
                  <a:lnTo>
                    <a:pt x="1803" y="3069"/>
                  </a:lnTo>
                  <a:lnTo>
                    <a:pt x="1831" y="3069"/>
                  </a:lnTo>
                  <a:lnTo>
                    <a:pt x="1859" y="3065"/>
                  </a:lnTo>
                  <a:lnTo>
                    <a:pt x="1885" y="3060"/>
                  </a:lnTo>
                  <a:lnTo>
                    <a:pt x="1913" y="3052"/>
                  </a:lnTo>
                  <a:lnTo>
                    <a:pt x="1942" y="3039"/>
                  </a:lnTo>
                  <a:lnTo>
                    <a:pt x="1955" y="3039"/>
                  </a:lnTo>
                  <a:lnTo>
                    <a:pt x="1963" y="3032"/>
                  </a:lnTo>
                  <a:lnTo>
                    <a:pt x="1970" y="3023"/>
                  </a:lnTo>
                  <a:lnTo>
                    <a:pt x="1974" y="3015"/>
                  </a:lnTo>
                  <a:lnTo>
                    <a:pt x="1979" y="2995"/>
                  </a:lnTo>
                  <a:lnTo>
                    <a:pt x="1976" y="2980"/>
                  </a:lnTo>
                  <a:lnTo>
                    <a:pt x="1968" y="2967"/>
                  </a:lnTo>
                  <a:lnTo>
                    <a:pt x="1955" y="2956"/>
                  </a:lnTo>
                  <a:lnTo>
                    <a:pt x="1940" y="2947"/>
                  </a:lnTo>
                  <a:lnTo>
                    <a:pt x="1922" y="2939"/>
                  </a:lnTo>
                  <a:lnTo>
                    <a:pt x="1905" y="2930"/>
                  </a:lnTo>
                  <a:lnTo>
                    <a:pt x="1890" y="2924"/>
                  </a:lnTo>
                  <a:lnTo>
                    <a:pt x="1866" y="2917"/>
                  </a:lnTo>
                  <a:lnTo>
                    <a:pt x="1840" y="2913"/>
                  </a:lnTo>
                  <a:lnTo>
                    <a:pt x="1814" y="2908"/>
                  </a:lnTo>
                  <a:lnTo>
                    <a:pt x="1788" y="2906"/>
                  </a:lnTo>
                  <a:lnTo>
                    <a:pt x="1761" y="2904"/>
                  </a:lnTo>
                  <a:lnTo>
                    <a:pt x="1733" y="2904"/>
                  </a:lnTo>
                  <a:lnTo>
                    <a:pt x="1707" y="2904"/>
                  </a:lnTo>
                  <a:lnTo>
                    <a:pt x="1679" y="2904"/>
                  </a:lnTo>
                  <a:lnTo>
                    <a:pt x="1653" y="2904"/>
                  </a:lnTo>
                  <a:lnTo>
                    <a:pt x="1625" y="2904"/>
                  </a:lnTo>
                  <a:lnTo>
                    <a:pt x="1599" y="2904"/>
                  </a:lnTo>
                  <a:lnTo>
                    <a:pt x="1570" y="2904"/>
                  </a:lnTo>
                  <a:lnTo>
                    <a:pt x="1544" y="2902"/>
                  </a:lnTo>
                  <a:lnTo>
                    <a:pt x="1518" y="2900"/>
                  </a:lnTo>
                  <a:lnTo>
                    <a:pt x="1492" y="2895"/>
                  </a:lnTo>
                  <a:lnTo>
                    <a:pt x="1466" y="2889"/>
                  </a:lnTo>
                  <a:lnTo>
                    <a:pt x="1436" y="2878"/>
                  </a:lnTo>
                  <a:lnTo>
                    <a:pt x="1405" y="2869"/>
                  </a:lnTo>
                  <a:lnTo>
                    <a:pt x="1373" y="2858"/>
                  </a:lnTo>
                  <a:lnTo>
                    <a:pt x="1340" y="2850"/>
                  </a:lnTo>
                  <a:lnTo>
                    <a:pt x="1308" y="2841"/>
                  </a:lnTo>
                  <a:lnTo>
                    <a:pt x="1275" y="2835"/>
                  </a:lnTo>
                  <a:lnTo>
                    <a:pt x="1240" y="2830"/>
                  </a:lnTo>
                  <a:lnTo>
                    <a:pt x="1208" y="2824"/>
                  </a:lnTo>
                  <a:lnTo>
                    <a:pt x="1173" y="2822"/>
                  </a:lnTo>
                  <a:lnTo>
                    <a:pt x="1138" y="2819"/>
                  </a:lnTo>
                  <a:lnTo>
                    <a:pt x="1106" y="2819"/>
                  </a:lnTo>
                  <a:lnTo>
                    <a:pt x="1071" y="2822"/>
                  </a:lnTo>
                  <a:lnTo>
                    <a:pt x="1038" y="2826"/>
                  </a:lnTo>
                  <a:lnTo>
                    <a:pt x="1003" y="2832"/>
                  </a:lnTo>
                  <a:lnTo>
                    <a:pt x="971" y="2841"/>
                  </a:lnTo>
                  <a:lnTo>
                    <a:pt x="938" y="2852"/>
                  </a:lnTo>
                  <a:lnTo>
                    <a:pt x="917" y="2863"/>
                  </a:lnTo>
                  <a:lnTo>
                    <a:pt x="895" y="2876"/>
                  </a:lnTo>
                  <a:lnTo>
                    <a:pt x="873" y="2887"/>
                  </a:lnTo>
                  <a:lnTo>
                    <a:pt x="851" y="2900"/>
                  </a:lnTo>
                  <a:lnTo>
                    <a:pt x="830" y="2911"/>
                  </a:lnTo>
                  <a:lnTo>
                    <a:pt x="808" y="2924"/>
                  </a:lnTo>
                  <a:lnTo>
                    <a:pt x="786" y="2934"/>
                  </a:lnTo>
                  <a:lnTo>
                    <a:pt x="765" y="2947"/>
                  </a:lnTo>
                  <a:lnTo>
                    <a:pt x="741" y="2958"/>
                  </a:lnTo>
                  <a:lnTo>
                    <a:pt x="719" y="2969"/>
                  </a:lnTo>
                  <a:lnTo>
                    <a:pt x="697" y="2978"/>
                  </a:lnTo>
                  <a:lnTo>
                    <a:pt x="673" y="2989"/>
                  </a:lnTo>
                  <a:lnTo>
                    <a:pt x="649" y="2997"/>
                  </a:lnTo>
                  <a:lnTo>
                    <a:pt x="626" y="3004"/>
                  </a:lnTo>
                  <a:lnTo>
                    <a:pt x="602" y="3010"/>
                  </a:lnTo>
                  <a:lnTo>
                    <a:pt x="576" y="3017"/>
                  </a:lnTo>
                  <a:lnTo>
                    <a:pt x="552" y="3021"/>
                  </a:lnTo>
                  <a:lnTo>
                    <a:pt x="530" y="3028"/>
                  </a:lnTo>
                  <a:lnTo>
                    <a:pt x="506" y="3032"/>
                  </a:lnTo>
                  <a:lnTo>
                    <a:pt x="482" y="3034"/>
                  </a:lnTo>
                  <a:lnTo>
                    <a:pt x="460" y="3039"/>
                  </a:lnTo>
                  <a:lnTo>
                    <a:pt x="437" y="3043"/>
                  </a:lnTo>
                  <a:lnTo>
                    <a:pt x="413" y="3045"/>
                  </a:lnTo>
                  <a:lnTo>
                    <a:pt x="389" y="3049"/>
                  </a:lnTo>
                  <a:lnTo>
                    <a:pt x="365" y="3052"/>
                  </a:lnTo>
                  <a:lnTo>
                    <a:pt x="341" y="3054"/>
                  </a:lnTo>
                  <a:lnTo>
                    <a:pt x="317" y="3056"/>
                  </a:lnTo>
                  <a:lnTo>
                    <a:pt x="293" y="3060"/>
                  </a:lnTo>
                  <a:lnTo>
                    <a:pt x="269" y="3063"/>
                  </a:lnTo>
                  <a:lnTo>
                    <a:pt x="245" y="3065"/>
                  </a:lnTo>
                  <a:lnTo>
                    <a:pt x="222" y="3067"/>
                  </a:lnTo>
                  <a:lnTo>
                    <a:pt x="198" y="3069"/>
                  </a:lnTo>
                  <a:lnTo>
                    <a:pt x="202" y="3063"/>
                  </a:lnTo>
                  <a:lnTo>
                    <a:pt x="211" y="3060"/>
                  </a:lnTo>
                  <a:lnTo>
                    <a:pt x="217" y="3058"/>
                  </a:lnTo>
                  <a:lnTo>
                    <a:pt x="228" y="3058"/>
                  </a:lnTo>
                  <a:lnTo>
                    <a:pt x="237" y="3058"/>
                  </a:lnTo>
                  <a:lnTo>
                    <a:pt x="245" y="3058"/>
                  </a:lnTo>
                  <a:lnTo>
                    <a:pt x="254" y="3058"/>
                  </a:lnTo>
                  <a:lnTo>
                    <a:pt x="263" y="3056"/>
                  </a:lnTo>
                  <a:lnTo>
                    <a:pt x="300" y="3047"/>
                  </a:lnTo>
                  <a:lnTo>
                    <a:pt x="337" y="3041"/>
                  </a:lnTo>
                  <a:lnTo>
                    <a:pt x="374" y="3032"/>
                  </a:lnTo>
                  <a:lnTo>
                    <a:pt x="413" y="3026"/>
                  </a:lnTo>
                  <a:lnTo>
                    <a:pt x="450" y="3019"/>
                  </a:lnTo>
                  <a:lnTo>
                    <a:pt x="487" y="3010"/>
                  </a:lnTo>
                  <a:lnTo>
                    <a:pt x="523" y="3004"/>
                  </a:lnTo>
                  <a:lnTo>
                    <a:pt x="560" y="2995"/>
                  </a:lnTo>
                  <a:lnTo>
                    <a:pt x="597" y="2984"/>
                  </a:lnTo>
                  <a:lnTo>
                    <a:pt x="632" y="2976"/>
                  </a:lnTo>
                  <a:lnTo>
                    <a:pt x="667" y="2963"/>
                  </a:lnTo>
                  <a:lnTo>
                    <a:pt x="702" y="2950"/>
                  </a:lnTo>
                  <a:lnTo>
                    <a:pt x="734" y="2934"/>
                  </a:lnTo>
                  <a:lnTo>
                    <a:pt x="767" y="2917"/>
                  </a:lnTo>
                  <a:lnTo>
                    <a:pt x="797" y="2900"/>
                  </a:lnTo>
                  <a:lnTo>
                    <a:pt x="825" y="2878"/>
                  </a:lnTo>
                  <a:lnTo>
                    <a:pt x="854" y="2863"/>
                  </a:lnTo>
                  <a:lnTo>
                    <a:pt x="882" y="2850"/>
                  </a:lnTo>
                  <a:lnTo>
                    <a:pt x="910" y="2837"/>
                  </a:lnTo>
                  <a:lnTo>
                    <a:pt x="938" y="2826"/>
                  </a:lnTo>
                  <a:lnTo>
                    <a:pt x="969" y="2815"/>
                  </a:lnTo>
                  <a:lnTo>
                    <a:pt x="999" y="2809"/>
                  </a:lnTo>
                  <a:lnTo>
                    <a:pt x="1030" y="2802"/>
                  </a:lnTo>
                  <a:lnTo>
                    <a:pt x="1062" y="2798"/>
                  </a:lnTo>
                  <a:lnTo>
                    <a:pt x="1066" y="2787"/>
                  </a:lnTo>
                  <a:lnTo>
                    <a:pt x="1066" y="2778"/>
                  </a:lnTo>
                  <a:lnTo>
                    <a:pt x="1060" y="2767"/>
                  </a:lnTo>
                  <a:lnTo>
                    <a:pt x="1056" y="2759"/>
                  </a:lnTo>
                  <a:lnTo>
                    <a:pt x="1051" y="2678"/>
                  </a:lnTo>
                  <a:lnTo>
                    <a:pt x="1043" y="2600"/>
                  </a:lnTo>
                  <a:lnTo>
                    <a:pt x="1030" y="2520"/>
                  </a:lnTo>
                  <a:lnTo>
                    <a:pt x="1008" y="2442"/>
                  </a:lnTo>
                  <a:lnTo>
                    <a:pt x="997" y="2351"/>
                  </a:lnTo>
                  <a:lnTo>
                    <a:pt x="984" y="2262"/>
                  </a:lnTo>
                  <a:lnTo>
                    <a:pt x="969" y="2170"/>
                  </a:lnTo>
                  <a:lnTo>
                    <a:pt x="956" y="2081"/>
                  </a:lnTo>
                  <a:lnTo>
                    <a:pt x="940" y="1992"/>
                  </a:lnTo>
                  <a:lnTo>
                    <a:pt x="927" y="1903"/>
                  </a:lnTo>
                  <a:lnTo>
                    <a:pt x="914" y="1812"/>
                  </a:lnTo>
                  <a:lnTo>
                    <a:pt x="901" y="1723"/>
                  </a:lnTo>
                  <a:lnTo>
                    <a:pt x="890" y="1715"/>
                  </a:lnTo>
                  <a:lnTo>
                    <a:pt x="884" y="1704"/>
                  </a:lnTo>
                  <a:lnTo>
                    <a:pt x="877" y="1693"/>
                  </a:lnTo>
                  <a:lnTo>
                    <a:pt x="873" y="1682"/>
                  </a:lnTo>
                  <a:lnTo>
                    <a:pt x="867" y="1671"/>
                  </a:lnTo>
                  <a:lnTo>
                    <a:pt x="860" y="1660"/>
                  </a:lnTo>
                  <a:lnTo>
                    <a:pt x="849" y="1654"/>
                  </a:lnTo>
                  <a:lnTo>
                    <a:pt x="834" y="1647"/>
                  </a:lnTo>
                  <a:lnTo>
                    <a:pt x="825" y="1658"/>
                  </a:lnTo>
                  <a:lnTo>
                    <a:pt x="814" y="1667"/>
                  </a:lnTo>
                  <a:lnTo>
                    <a:pt x="804" y="1673"/>
                  </a:lnTo>
                  <a:lnTo>
                    <a:pt x="791" y="1678"/>
                  </a:lnTo>
                  <a:lnTo>
                    <a:pt x="778" y="1682"/>
                  </a:lnTo>
                  <a:lnTo>
                    <a:pt x="765" y="1689"/>
                  </a:lnTo>
                  <a:lnTo>
                    <a:pt x="751" y="1693"/>
                  </a:lnTo>
                  <a:lnTo>
                    <a:pt x="738" y="1699"/>
                  </a:lnTo>
                  <a:lnTo>
                    <a:pt x="704" y="1702"/>
                  </a:lnTo>
                  <a:lnTo>
                    <a:pt x="669" y="1708"/>
                  </a:lnTo>
                  <a:lnTo>
                    <a:pt x="636" y="1719"/>
                  </a:lnTo>
                  <a:lnTo>
                    <a:pt x="604" y="1730"/>
                  </a:lnTo>
                  <a:lnTo>
                    <a:pt x="571" y="1743"/>
                  </a:lnTo>
                  <a:lnTo>
                    <a:pt x="541" y="1758"/>
                  </a:lnTo>
                  <a:lnTo>
                    <a:pt x="508" y="1771"/>
                  </a:lnTo>
                  <a:lnTo>
                    <a:pt x="476" y="1784"/>
                  </a:lnTo>
                  <a:lnTo>
                    <a:pt x="450" y="1795"/>
                  </a:lnTo>
                  <a:lnTo>
                    <a:pt x="424" y="1806"/>
                  </a:lnTo>
                  <a:lnTo>
                    <a:pt x="400" y="1817"/>
                  </a:lnTo>
                  <a:lnTo>
                    <a:pt x="374" y="1828"/>
                  </a:lnTo>
                  <a:lnTo>
                    <a:pt x="345" y="1836"/>
                  </a:lnTo>
                  <a:lnTo>
                    <a:pt x="319" y="1847"/>
                  </a:lnTo>
                  <a:lnTo>
                    <a:pt x="293" y="1856"/>
                  </a:lnTo>
                  <a:lnTo>
                    <a:pt x="267" y="1864"/>
                  </a:lnTo>
                  <a:lnTo>
                    <a:pt x="239" y="1873"/>
                  </a:lnTo>
                  <a:lnTo>
                    <a:pt x="213" y="1882"/>
                  </a:lnTo>
                  <a:lnTo>
                    <a:pt x="187" y="1890"/>
                  </a:lnTo>
                  <a:lnTo>
                    <a:pt x="159" y="1899"/>
                  </a:lnTo>
                  <a:lnTo>
                    <a:pt x="132" y="1910"/>
                  </a:lnTo>
                  <a:lnTo>
                    <a:pt x="104" y="1919"/>
                  </a:lnTo>
                  <a:lnTo>
                    <a:pt x="78" y="1927"/>
                  </a:lnTo>
                  <a:lnTo>
                    <a:pt x="52" y="1938"/>
                  </a:lnTo>
                  <a:lnTo>
                    <a:pt x="65" y="1932"/>
                  </a:lnTo>
                  <a:lnTo>
                    <a:pt x="78" y="1923"/>
                  </a:lnTo>
                  <a:lnTo>
                    <a:pt x="91" y="1917"/>
                  </a:lnTo>
                  <a:lnTo>
                    <a:pt x="104" y="1910"/>
                  </a:lnTo>
                  <a:lnTo>
                    <a:pt x="117" y="1901"/>
                  </a:lnTo>
                  <a:lnTo>
                    <a:pt x="130" y="1895"/>
                  </a:lnTo>
                  <a:lnTo>
                    <a:pt x="143" y="1888"/>
                  </a:lnTo>
                  <a:lnTo>
                    <a:pt x="156" y="1882"/>
                  </a:lnTo>
                  <a:lnTo>
                    <a:pt x="152" y="1860"/>
                  </a:lnTo>
                  <a:lnTo>
                    <a:pt x="152" y="1838"/>
                  </a:lnTo>
                  <a:lnTo>
                    <a:pt x="152" y="1819"/>
                  </a:lnTo>
                  <a:lnTo>
                    <a:pt x="159" y="1799"/>
                  </a:lnTo>
                  <a:lnTo>
                    <a:pt x="156" y="1771"/>
                  </a:lnTo>
                  <a:lnTo>
                    <a:pt x="150" y="1743"/>
                  </a:lnTo>
                  <a:lnTo>
                    <a:pt x="141" y="1712"/>
                  </a:lnTo>
                  <a:lnTo>
                    <a:pt x="139" y="1686"/>
                  </a:lnTo>
                  <a:lnTo>
                    <a:pt x="154" y="1706"/>
                  </a:lnTo>
                  <a:lnTo>
                    <a:pt x="165" y="1728"/>
                  </a:lnTo>
                  <a:lnTo>
                    <a:pt x="174" y="1749"/>
                  </a:lnTo>
                  <a:lnTo>
                    <a:pt x="182" y="1771"/>
                  </a:lnTo>
                  <a:lnTo>
                    <a:pt x="187" y="1793"/>
                  </a:lnTo>
                  <a:lnTo>
                    <a:pt x="193" y="1817"/>
                  </a:lnTo>
                  <a:lnTo>
                    <a:pt x="198" y="1838"/>
                  </a:lnTo>
                  <a:lnTo>
                    <a:pt x="204" y="1862"/>
                  </a:lnTo>
                  <a:lnTo>
                    <a:pt x="213" y="1862"/>
                  </a:lnTo>
                  <a:lnTo>
                    <a:pt x="219" y="1860"/>
                  </a:lnTo>
                  <a:lnTo>
                    <a:pt x="226" y="1858"/>
                  </a:lnTo>
                  <a:lnTo>
                    <a:pt x="232" y="1854"/>
                  </a:lnTo>
                  <a:lnTo>
                    <a:pt x="232" y="1821"/>
                  </a:lnTo>
                  <a:lnTo>
                    <a:pt x="232" y="1788"/>
                  </a:lnTo>
                  <a:lnTo>
                    <a:pt x="228" y="1758"/>
                  </a:lnTo>
                  <a:lnTo>
                    <a:pt x="222" y="1728"/>
                  </a:lnTo>
                  <a:lnTo>
                    <a:pt x="224" y="1686"/>
                  </a:lnTo>
                  <a:lnTo>
                    <a:pt x="232" y="1686"/>
                  </a:lnTo>
                  <a:lnTo>
                    <a:pt x="245" y="1721"/>
                  </a:lnTo>
                  <a:lnTo>
                    <a:pt x="254" y="1758"/>
                  </a:lnTo>
                  <a:lnTo>
                    <a:pt x="267" y="1797"/>
                  </a:lnTo>
                  <a:lnTo>
                    <a:pt x="285" y="1832"/>
                  </a:lnTo>
                  <a:lnTo>
                    <a:pt x="289" y="1832"/>
                  </a:lnTo>
                  <a:lnTo>
                    <a:pt x="295" y="1830"/>
                  </a:lnTo>
                  <a:lnTo>
                    <a:pt x="300" y="1828"/>
                  </a:lnTo>
                  <a:lnTo>
                    <a:pt x="304" y="1823"/>
                  </a:lnTo>
                  <a:lnTo>
                    <a:pt x="304" y="1812"/>
                  </a:lnTo>
                  <a:lnTo>
                    <a:pt x="308" y="1804"/>
                  </a:lnTo>
                  <a:lnTo>
                    <a:pt x="308" y="1793"/>
                  </a:lnTo>
                  <a:lnTo>
                    <a:pt x="298" y="1784"/>
                  </a:lnTo>
                  <a:lnTo>
                    <a:pt x="308" y="1775"/>
                  </a:lnTo>
                  <a:lnTo>
                    <a:pt x="311" y="1732"/>
                  </a:lnTo>
                  <a:lnTo>
                    <a:pt x="302" y="1689"/>
                  </a:lnTo>
                  <a:lnTo>
                    <a:pt x="295" y="1645"/>
                  </a:lnTo>
                  <a:lnTo>
                    <a:pt x="293" y="1602"/>
                  </a:lnTo>
                  <a:lnTo>
                    <a:pt x="306" y="1626"/>
                  </a:lnTo>
                  <a:lnTo>
                    <a:pt x="317" y="1650"/>
                  </a:lnTo>
                  <a:lnTo>
                    <a:pt x="326" y="1676"/>
                  </a:lnTo>
                  <a:lnTo>
                    <a:pt x="332" y="1702"/>
                  </a:lnTo>
                  <a:lnTo>
                    <a:pt x="337" y="1728"/>
                  </a:lnTo>
                  <a:lnTo>
                    <a:pt x="343" y="1754"/>
                  </a:lnTo>
                  <a:lnTo>
                    <a:pt x="350" y="1780"/>
                  </a:lnTo>
                  <a:lnTo>
                    <a:pt x="358" y="1806"/>
                  </a:lnTo>
                  <a:lnTo>
                    <a:pt x="363" y="1806"/>
                  </a:lnTo>
                  <a:lnTo>
                    <a:pt x="367" y="1804"/>
                  </a:lnTo>
                  <a:lnTo>
                    <a:pt x="371" y="1801"/>
                  </a:lnTo>
                  <a:lnTo>
                    <a:pt x="376" y="1799"/>
                  </a:lnTo>
                  <a:lnTo>
                    <a:pt x="378" y="1749"/>
                  </a:lnTo>
                  <a:lnTo>
                    <a:pt x="382" y="1704"/>
                  </a:lnTo>
                  <a:lnTo>
                    <a:pt x="384" y="1656"/>
                  </a:lnTo>
                  <a:lnTo>
                    <a:pt x="387" y="1608"/>
                  </a:lnTo>
                  <a:lnTo>
                    <a:pt x="389" y="1593"/>
                  </a:lnTo>
                  <a:lnTo>
                    <a:pt x="384" y="1580"/>
                  </a:lnTo>
                  <a:lnTo>
                    <a:pt x="382" y="1567"/>
                  </a:lnTo>
                  <a:lnTo>
                    <a:pt x="387" y="1554"/>
                  </a:lnTo>
                  <a:lnTo>
                    <a:pt x="404" y="1589"/>
                  </a:lnTo>
                  <a:lnTo>
                    <a:pt x="413" y="1624"/>
                  </a:lnTo>
                  <a:lnTo>
                    <a:pt x="417" y="1658"/>
                  </a:lnTo>
                  <a:lnTo>
                    <a:pt x="424" y="1697"/>
                  </a:lnTo>
                  <a:lnTo>
                    <a:pt x="424" y="1715"/>
                  </a:lnTo>
                  <a:lnTo>
                    <a:pt x="424" y="1734"/>
                  </a:lnTo>
                  <a:lnTo>
                    <a:pt x="428" y="1754"/>
                  </a:lnTo>
                  <a:lnTo>
                    <a:pt x="437" y="1773"/>
                  </a:lnTo>
                  <a:lnTo>
                    <a:pt x="456" y="1749"/>
                  </a:lnTo>
                  <a:lnTo>
                    <a:pt x="465" y="1691"/>
                  </a:lnTo>
                  <a:lnTo>
                    <a:pt x="463" y="1634"/>
                  </a:lnTo>
                  <a:lnTo>
                    <a:pt x="454" y="1578"/>
                  </a:lnTo>
                  <a:lnTo>
                    <a:pt x="441" y="1521"/>
                  </a:lnTo>
                  <a:lnTo>
                    <a:pt x="445" y="1519"/>
                  </a:lnTo>
                  <a:lnTo>
                    <a:pt x="447" y="1515"/>
                  </a:lnTo>
                  <a:lnTo>
                    <a:pt x="452" y="1513"/>
                  </a:lnTo>
                  <a:lnTo>
                    <a:pt x="456" y="1513"/>
                  </a:lnTo>
                  <a:lnTo>
                    <a:pt x="476" y="1567"/>
                  </a:lnTo>
                  <a:lnTo>
                    <a:pt x="487" y="1624"/>
                  </a:lnTo>
                  <a:lnTo>
                    <a:pt x="495" y="1680"/>
                  </a:lnTo>
                  <a:lnTo>
                    <a:pt x="506" y="1734"/>
                  </a:lnTo>
                  <a:lnTo>
                    <a:pt x="513" y="1736"/>
                  </a:lnTo>
                  <a:lnTo>
                    <a:pt x="519" y="1734"/>
                  </a:lnTo>
                  <a:lnTo>
                    <a:pt x="526" y="1730"/>
                  </a:lnTo>
                  <a:lnTo>
                    <a:pt x="530" y="1723"/>
                  </a:lnTo>
                  <a:lnTo>
                    <a:pt x="532" y="1704"/>
                  </a:lnTo>
                  <a:lnTo>
                    <a:pt x="536" y="1682"/>
                  </a:lnTo>
                  <a:lnTo>
                    <a:pt x="536" y="1660"/>
                  </a:lnTo>
                  <a:lnTo>
                    <a:pt x="532" y="1639"/>
                  </a:lnTo>
                  <a:lnTo>
                    <a:pt x="541" y="1630"/>
                  </a:lnTo>
                  <a:lnTo>
                    <a:pt x="534" y="1584"/>
                  </a:lnTo>
                  <a:lnTo>
                    <a:pt x="521" y="1541"/>
                  </a:lnTo>
                  <a:lnTo>
                    <a:pt x="513" y="1498"/>
                  </a:lnTo>
                  <a:lnTo>
                    <a:pt x="510" y="1454"/>
                  </a:lnTo>
                  <a:lnTo>
                    <a:pt x="521" y="1469"/>
                  </a:lnTo>
                  <a:lnTo>
                    <a:pt x="526" y="1489"/>
                  </a:lnTo>
                  <a:lnTo>
                    <a:pt x="530" y="1508"/>
                  </a:lnTo>
                  <a:lnTo>
                    <a:pt x="541" y="1526"/>
                  </a:lnTo>
                  <a:lnTo>
                    <a:pt x="552" y="1574"/>
                  </a:lnTo>
                  <a:lnTo>
                    <a:pt x="563" y="1617"/>
                  </a:lnTo>
                  <a:lnTo>
                    <a:pt x="573" y="1663"/>
                  </a:lnTo>
                  <a:lnTo>
                    <a:pt x="586" y="1710"/>
                  </a:lnTo>
                  <a:lnTo>
                    <a:pt x="602" y="1706"/>
                  </a:lnTo>
                  <a:lnTo>
                    <a:pt x="610" y="1693"/>
                  </a:lnTo>
                  <a:lnTo>
                    <a:pt x="615" y="1673"/>
                  </a:lnTo>
                  <a:lnTo>
                    <a:pt x="617" y="1658"/>
                  </a:lnTo>
                  <a:lnTo>
                    <a:pt x="606" y="1597"/>
                  </a:lnTo>
                  <a:lnTo>
                    <a:pt x="599" y="1535"/>
                  </a:lnTo>
                  <a:lnTo>
                    <a:pt x="591" y="1474"/>
                  </a:lnTo>
                  <a:lnTo>
                    <a:pt x="576" y="1413"/>
                  </a:lnTo>
                  <a:lnTo>
                    <a:pt x="578" y="1413"/>
                  </a:lnTo>
                  <a:lnTo>
                    <a:pt x="582" y="1411"/>
                  </a:lnTo>
                  <a:lnTo>
                    <a:pt x="584" y="1409"/>
                  </a:lnTo>
                  <a:lnTo>
                    <a:pt x="589" y="1409"/>
                  </a:lnTo>
                  <a:lnTo>
                    <a:pt x="597" y="1415"/>
                  </a:lnTo>
                  <a:lnTo>
                    <a:pt x="595" y="1419"/>
                  </a:lnTo>
                  <a:lnTo>
                    <a:pt x="602" y="1450"/>
                  </a:lnTo>
                  <a:lnTo>
                    <a:pt x="610" y="1478"/>
                  </a:lnTo>
                  <a:lnTo>
                    <a:pt x="621" y="1506"/>
                  </a:lnTo>
                  <a:lnTo>
                    <a:pt x="632" y="1535"/>
                  </a:lnTo>
                  <a:lnTo>
                    <a:pt x="641" y="1563"/>
                  </a:lnTo>
                  <a:lnTo>
                    <a:pt x="649" y="1591"/>
                  </a:lnTo>
                  <a:lnTo>
                    <a:pt x="656" y="1621"/>
                  </a:lnTo>
                  <a:lnTo>
                    <a:pt x="660" y="1652"/>
                  </a:lnTo>
                  <a:lnTo>
                    <a:pt x="667" y="1660"/>
                  </a:lnTo>
                  <a:lnTo>
                    <a:pt x="669" y="1673"/>
                  </a:lnTo>
                  <a:lnTo>
                    <a:pt x="675" y="1680"/>
                  </a:lnTo>
                  <a:lnTo>
                    <a:pt x="689" y="1678"/>
                  </a:lnTo>
                  <a:lnTo>
                    <a:pt x="695" y="1673"/>
                  </a:lnTo>
                  <a:lnTo>
                    <a:pt x="695" y="1667"/>
                  </a:lnTo>
                  <a:lnTo>
                    <a:pt x="691" y="1663"/>
                  </a:lnTo>
                  <a:lnTo>
                    <a:pt x="689" y="1656"/>
                  </a:lnTo>
                  <a:lnTo>
                    <a:pt x="695" y="1615"/>
                  </a:lnTo>
                  <a:lnTo>
                    <a:pt x="695" y="1576"/>
                  </a:lnTo>
                  <a:lnTo>
                    <a:pt x="691" y="1539"/>
                  </a:lnTo>
                  <a:lnTo>
                    <a:pt x="682" y="1502"/>
                  </a:lnTo>
                  <a:lnTo>
                    <a:pt x="671" y="1465"/>
                  </a:lnTo>
                  <a:lnTo>
                    <a:pt x="658" y="1430"/>
                  </a:lnTo>
                  <a:lnTo>
                    <a:pt x="649" y="1393"/>
                  </a:lnTo>
                  <a:lnTo>
                    <a:pt x="641" y="1357"/>
                  </a:lnTo>
                  <a:lnTo>
                    <a:pt x="643" y="1322"/>
                  </a:lnTo>
                  <a:lnTo>
                    <a:pt x="654" y="1344"/>
                  </a:lnTo>
                  <a:lnTo>
                    <a:pt x="662" y="1365"/>
                  </a:lnTo>
                  <a:lnTo>
                    <a:pt x="673" y="1387"/>
                  </a:lnTo>
                  <a:lnTo>
                    <a:pt x="682" y="1411"/>
                  </a:lnTo>
                  <a:lnTo>
                    <a:pt x="691" y="1435"/>
                  </a:lnTo>
                  <a:lnTo>
                    <a:pt x="697" y="1459"/>
                  </a:lnTo>
                  <a:lnTo>
                    <a:pt x="706" y="1485"/>
                  </a:lnTo>
                  <a:lnTo>
                    <a:pt x="712" y="1511"/>
                  </a:lnTo>
                  <a:lnTo>
                    <a:pt x="743" y="1647"/>
                  </a:lnTo>
                  <a:lnTo>
                    <a:pt x="754" y="1656"/>
                  </a:lnTo>
                  <a:lnTo>
                    <a:pt x="769" y="1643"/>
                  </a:lnTo>
                  <a:lnTo>
                    <a:pt x="769" y="1628"/>
                  </a:lnTo>
                  <a:lnTo>
                    <a:pt x="762" y="1610"/>
                  </a:lnTo>
                  <a:lnTo>
                    <a:pt x="758" y="1593"/>
                  </a:lnTo>
                  <a:lnTo>
                    <a:pt x="754" y="1541"/>
                  </a:lnTo>
                  <a:lnTo>
                    <a:pt x="745" y="1487"/>
                  </a:lnTo>
                  <a:lnTo>
                    <a:pt x="734" y="1435"/>
                  </a:lnTo>
                  <a:lnTo>
                    <a:pt x="723" y="1383"/>
                  </a:lnTo>
                  <a:lnTo>
                    <a:pt x="730" y="1374"/>
                  </a:lnTo>
                  <a:lnTo>
                    <a:pt x="702" y="1268"/>
                  </a:lnTo>
                  <a:lnTo>
                    <a:pt x="710" y="1272"/>
                  </a:lnTo>
                  <a:lnTo>
                    <a:pt x="719" y="1281"/>
                  </a:lnTo>
                  <a:lnTo>
                    <a:pt x="723" y="1289"/>
                  </a:lnTo>
                  <a:lnTo>
                    <a:pt x="728" y="1300"/>
                  </a:lnTo>
                  <a:lnTo>
                    <a:pt x="747" y="1341"/>
                  </a:lnTo>
                  <a:lnTo>
                    <a:pt x="758" y="1385"/>
                  </a:lnTo>
                  <a:lnTo>
                    <a:pt x="765" y="1428"/>
                  </a:lnTo>
                  <a:lnTo>
                    <a:pt x="773" y="1474"/>
                  </a:lnTo>
                  <a:lnTo>
                    <a:pt x="782" y="1482"/>
                  </a:lnTo>
                  <a:lnTo>
                    <a:pt x="786" y="1491"/>
                  </a:lnTo>
                  <a:lnTo>
                    <a:pt x="788" y="1502"/>
                  </a:lnTo>
                  <a:lnTo>
                    <a:pt x="793" y="1513"/>
                  </a:lnTo>
                  <a:lnTo>
                    <a:pt x="841" y="1515"/>
                  </a:lnTo>
                  <a:lnTo>
                    <a:pt x="886" y="1511"/>
                  </a:lnTo>
                  <a:lnTo>
                    <a:pt x="930" y="1502"/>
                  </a:lnTo>
                  <a:lnTo>
                    <a:pt x="969" y="1491"/>
                  </a:lnTo>
                  <a:lnTo>
                    <a:pt x="1010" y="1476"/>
                  </a:lnTo>
                  <a:lnTo>
                    <a:pt x="1047" y="1456"/>
                  </a:lnTo>
                  <a:lnTo>
                    <a:pt x="1082" y="1435"/>
                  </a:lnTo>
                  <a:lnTo>
                    <a:pt x="1116" y="1411"/>
                  </a:lnTo>
                  <a:lnTo>
                    <a:pt x="1147" y="1385"/>
                  </a:lnTo>
                  <a:lnTo>
                    <a:pt x="1177" y="1357"/>
                  </a:lnTo>
                  <a:lnTo>
                    <a:pt x="1208" y="1326"/>
                  </a:lnTo>
                  <a:lnTo>
                    <a:pt x="1234" y="1296"/>
                  </a:lnTo>
                  <a:lnTo>
                    <a:pt x="1260" y="1263"/>
                  </a:lnTo>
                  <a:lnTo>
                    <a:pt x="1284" y="1231"/>
                  </a:lnTo>
                  <a:lnTo>
                    <a:pt x="1308" y="1198"/>
                  </a:lnTo>
                  <a:lnTo>
                    <a:pt x="1329" y="1166"/>
                  </a:lnTo>
                  <a:lnTo>
                    <a:pt x="1464" y="1064"/>
                  </a:lnTo>
                  <a:lnTo>
                    <a:pt x="1481" y="1059"/>
                  </a:lnTo>
                  <a:lnTo>
                    <a:pt x="1512" y="1035"/>
                  </a:lnTo>
                  <a:lnTo>
                    <a:pt x="1549" y="1011"/>
                  </a:lnTo>
                  <a:lnTo>
                    <a:pt x="1586" y="988"/>
                  </a:lnTo>
                  <a:lnTo>
                    <a:pt x="1620" y="962"/>
                  </a:lnTo>
                  <a:lnTo>
                    <a:pt x="1653" y="935"/>
                  </a:lnTo>
                  <a:lnTo>
                    <a:pt x="1677" y="905"/>
                  </a:lnTo>
                  <a:lnTo>
                    <a:pt x="1688" y="870"/>
                  </a:lnTo>
                  <a:lnTo>
                    <a:pt x="1688" y="831"/>
                  </a:lnTo>
                  <a:lnTo>
                    <a:pt x="1672" y="818"/>
                  </a:lnTo>
                  <a:lnTo>
                    <a:pt x="1657" y="810"/>
                  </a:lnTo>
                  <a:lnTo>
                    <a:pt x="1638" y="803"/>
                  </a:lnTo>
                  <a:lnTo>
                    <a:pt x="1618" y="799"/>
                  </a:lnTo>
                  <a:lnTo>
                    <a:pt x="1596" y="799"/>
                  </a:lnTo>
                  <a:lnTo>
                    <a:pt x="1577" y="799"/>
                  </a:lnTo>
                  <a:lnTo>
                    <a:pt x="1555" y="801"/>
                  </a:lnTo>
                  <a:lnTo>
                    <a:pt x="1536" y="805"/>
                  </a:lnTo>
                  <a:lnTo>
                    <a:pt x="1501" y="814"/>
                  </a:lnTo>
                  <a:lnTo>
                    <a:pt x="1470" y="827"/>
                  </a:lnTo>
                  <a:lnTo>
                    <a:pt x="1440" y="842"/>
                  </a:lnTo>
                  <a:lnTo>
                    <a:pt x="1412" y="860"/>
                  </a:lnTo>
                  <a:lnTo>
                    <a:pt x="1384" y="879"/>
                  </a:lnTo>
                  <a:lnTo>
                    <a:pt x="1357" y="899"/>
                  </a:lnTo>
                  <a:lnTo>
                    <a:pt x="1331" y="920"/>
                  </a:lnTo>
                  <a:lnTo>
                    <a:pt x="1308" y="942"/>
                  </a:lnTo>
                  <a:lnTo>
                    <a:pt x="1281" y="964"/>
                  </a:lnTo>
                  <a:lnTo>
                    <a:pt x="1255" y="983"/>
                  </a:lnTo>
                  <a:lnTo>
                    <a:pt x="1227" y="1005"/>
                  </a:lnTo>
                  <a:lnTo>
                    <a:pt x="1201" y="1022"/>
                  </a:lnTo>
                  <a:lnTo>
                    <a:pt x="1171" y="1040"/>
                  </a:lnTo>
                  <a:lnTo>
                    <a:pt x="1140" y="1053"/>
                  </a:lnTo>
                  <a:lnTo>
                    <a:pt x="1106" y="1064"/>
                  </a:lnTo>
                  <a:lnTo>
                    <a:pt x="1071" y="1072"/>
                  </a:lnTo>
                  <a:lnTo>
                    <a:pt x="1047" y="1081"/>
                  </a:lnTo>
                  <a:lnTo>
                    <a:pt x="1021" y="1085"/>
                  </a:lnTo>
                  <a:lnTo>
                    <a:pt x="995" y="1090"/>
                  </a:lnTo>
                  <a:lnTo>
                    <a:pt x="969" y="1087"/>
                  </a:lnTo>
                  <a:lnTo>
                    <a:pt x="943" y="1087"/>
                  </a:lnTo>
                  <a:lnTo>
                    <a:pt x="917" y="1083"/>
                  </a:lnTo>
                  <a:lnTo>
                    <a:pt x="890" y="1079"/>
                  </a:lnTo>
                  <a:lnTo>
                    <a:pt x="864" y="1072"/>
                  </a:lnTo>
                  <a:lnTo>
                    <a:pt x="858" y="1064"/>
                  </a:lnTo>
                  <a:lnTo>
                    <a:pt x="858" y="1055"/>
                  </a:lnTo>
                  <a:lnTo>
                    <a:pt x="860" y="1046"/>
                  </a:lnTo>
                  <a:lnTo>
                    <a:pt x="864" y="1037"/>
                  </a:lnTo>
                  <a:lnTo>
                    <a:pt x="871" y="1037"/>
                  </a:lnTo>
                  <a:lnTo>
                    <a:pt x="875" y="1040"/>
                  </a:lnTo>
                  <a:lnTo>
                    <a:pt x="880" y="1044"/>
                  </a:lnTo>
                  <a:lnTo>
                    <a:pt x="884" y="1048"/>
                  </a:lnTo>
                  <a:lnTo>
                    <a:pt x="895" y="1027"/>
                  </a:lnTo>
                  <a:lnTo>
                    <a:pt x="893" y="1003"/>
                  </a:lnTo>
                  <a:lnTo>
                    <a:pt x="886" y="981"/>
                  </a:lnTo>
                  <a:lnTo>
                    <a:pt x="884" y="959"/>
                  </a:lnTo>
                  <a:lnTo>
                    <a:pt x="890" y="975"/>
                  </a:lnTo>
                  <a:lnTo>
                    <a:pt x="906" y="988"/>
                  </a:lnTo>
                  <a:lnTo>
                    <a:pt x="917" y="1003"/>
                  </a:lnTo>
                  <a:lnTo>
                    <a:pt x="921" y="1020"/>
                  </a:lnTo>
                  <a:lnTo>
                    <a:pt x="938" y="988"/>
                  </a:lnTo>
                  <a:lnTo>
                    <a:pt x="943" y="953"/>
                  </a:lnTo>
                  <a:lnTo>
                    <a:pt x="934" y="918"/>
                  </a:lnTo>
                  <a:lnTo>
                    <a:pt x="919" y="886"/>
                  </a:lnTo>
                  <a:lnTo>
                    <a:pt x="923" y="881"/>
                  </a:lnTo>
                  <a:lnTo>
                    <a:pt x="930" y="883"/>
                  </a:lnTo>
                  <a:lnTo>
                    <a:pt x="936" y="888"/>
                  </a:lnTo>
                  <a:lnTo>
                    <a:pt x="940" y="892"/>
                  </a:lnTo>
                  <a:lnTo>
                    <a:pt x="956" y="909"/>
                  </a:lnTo>
                  <a:lnTo>
                    <a:pt x="962" y="929"/>
                  </a:lnTo>
                  <a:lnTo>
                    <a:pt x="967" y="951"/>
                  </a:lnTo>
                  <a:lnTo>
                    <a:pt x="975" y="970"/>
                  </a:lnTo>
                  <a:lnTo>
                    <a:pt x="990" y="944"/>
                  </a:lnTo>
                  <a:lnTo>
                    <a:pt x="988" y="914"/>
                  </a:lnTo>
                  <a:lnTo>
                    <a:pt x="980" y="881"/>
                  </a:lnTo>
                  <a:lnTo>
                    <a:pt x="971" y="853"/>
                  </a:lnTo>
                  <a:lnTo>
                    <a:pt x="988" y="862"/>
                  </a:lnTo>
                  <a:lnTo>
                    <a:pt x="1003" y="875"/>
                  </a:lnTo>
                  <a:lnTo>
                    <a:pt x="1012" y="888"/>
                  </a:lnTo>
                  <a:lnTo>
                    <a:pt x="1021" y="903"/>
                  </a:lnTo>
                  <a:lnTo>
                    <a:pt x="1027" y="918"/>
                  </a:lnTo>
                  <a:lnTo>
                    <a:pt x="1032" y="935"/>
                  </a:lnTo>
                  <a:lnTo>
                    <a:pt x="1038" y="948"/>
                  </a:lnTo>
                  <a:lnTo>
                    <a:pt x="1047" y="962"/>
                  </a:lnTo>
                  <a:lnTo>
                    <a:pt x="1069" y="948"/>
                  </a:lnTo>
                  <a:lnTo>
                    <a:pt x="1071" y="927"/>
                  </a:lnTo>
                  <a:lnTo>
                    <a:pt x="1066" y="901"/>
                  </a:lnTo>
                  <a:lnTo>
                    <a:pt x="1073" y="879"/>
                  </a:lnTo>
                  <a:lnTo>
                    <a:pt x="1077" y="870"/>
                  </a:lnTo>
                  <a:lnTo>
                    <a:pt x="1079" y="860"/>
                  </a:lnTo>
                  <a:lnTo>
                    <a:pt x="1079" y="851"/>
                  </a:lnTo>
                  <a:lnTo>
                    <a:pt x="1079" y="840"/>
                  </a:lnTo>
                  <a:lnTo>
                    <a:pt x="1088" y="844"/>
                  </a:lnTo>
                  <a:lnTo>
                    <a:pt x="1095" y="853"/>
                  </a:lnTo>
                  <a:lnTo>
                    <a:pt x="1097" y="866"/>
                  </a:lnTo>
                  <a:lnTo>
                    <a:pt x="1103" y="875"/>
                  </a:lnTo>
                  <a:lnTo>
                    <a:pt x="1106" y="890"/>
                  </a:lnTo>
                  <a:lnTo>
                    <a:pt x="1110" y="907"/>
                  </a:lnTo>
                  <a:lnTo>
                    <a:pt x="1114" y="925"/>
                  </a:lnTo>
                  <a:lnTo>
                    <a:pt x="1116" y="940"/>
                  </a:lnTo>
                  <a:lnTo>
                    <a:pt x="1136" y="914"/>
                  </a:lnTo>
                  <a:lnTo>
                    <a:pt x="1145" y="879"/>
                  </a:lnTo>
                  <a:lnTo>
                    <a:pt x="1142" y="846"/>
                  </a:lnTo>
                  <a:lnTo>
                    <a:pt x="1132" y="814"/>
                  </a:lnTo>
                  <a:lnTo>
                    <a:pt x="1132" y="807"/>
                  </a:lnTo>
                  <a:lnTo>
                    <a:pt x="1134" y="803"/>
                  </a:lnTo>
                  <a:lnTo>
                    <a:pt x="1136" y="797"/>
                  </a:lnTo>
                  <a:lnTo>
                    <a:pt x="1138" y="792"/>
                  </a:lnTo>
                  <a:lnTo>
                    <a:pt x="1151" y="797"/>
                  </a:lnTo>
                  <a:lnTo>
                    <a:pt x="1160" y="807"/>
                  </a:lnTo>
                  <a:lnTo>
                    <a:pt x="1164" y="820"/>
                  </a:lnTo>
                  <a:lnTo>
                    <a:pt x="1166" y="833"/>
                  </a:lnTo>
                  <a:lnTo>
                    <a:pt x="1166" y="851"/>
                  </a:lnTo>
                  <a:lnTo>
                    <a:pt x="1166" y="866"/>
                  </a:lnTo>
                  <a:lnTo>
                    <a:pt x="1171" y="881"/>
                  </a:lnTo>
                  <a:lnTo>
                    <a:pt x="1179" y="892"/>
                  </a:lnTo>
                  <a:lnTo>
                    <a:pt x="1192" y="860"/>
                  </a:lnTo>
                  <a:lnTo>
                    <a:pt x="1199" y="823"/>
                  </a:lnTo>
                  <a:lnTo>
                    <a:pt x="1199" y="788"/>
                  </a:lnTo>
                  <a:lnTo>
                    <a:pt x="1199" y="753"/>
                  </a:lnTo>
                  <a:lnTo>
                    <a:pt x="1225" y="771"/>
                  </a:lnTo>
                  <a:lnTo>
                    <a:pt x="1234" y="797"/>
                  </a:lnTo>
                  <a:lnTo>
                    <a:pt x="1236" y="825"/>
                  </a:lnTo>
                  <a:lnTo>
                    <a:pt x="1242" y="849"/>
                  </a:lnTo>
                  <a:lnTo>
                    <a:pt x="1262" y="818"/>
                  </a:lnTo>
                  <a:lnTo>
                    <a:pt x="1266" y="779"/>
                  </a:lnTo>
                  <a:lnTo>
                    <a:pt x="1264" y="740"/>
                  </a:lnTo>
                  <a:lnTo>
                    <a:pt x="1262" y="703"/>
                  </a:lnTo>
                  <a:lnTo>
                    <a:pt x="1288" y="736"/>
                  </a:lnTo>
                  <a:lnTo>
                    <a:pt x="1301" y="775"/>
                  </a:lnTo>
                  <a:lnTo>
                    <a:pt x="1303" y="818"/>
                  </a:lnTo>
                  <a:lnTo>
                    <a:pt x="1299" y="860"/>
                  </a:lnTo>
                  <a:lnTo>
                    <a:pt x="1305" y="860"/>
                  </a:lnTo>
                  <a:lnTo>
                    <a:pt x="1310" y="857"/>
                  </a:lnTo>
                  <a:lnTo>
                    <a:pt x="1314" y="853"/>
                  </a:lnTo>
                  <a:lnTo>
                    <a:pt x="1318" y="849"/>
                  </a:lnTo>
                  <a:lnTo>
                    <a:pt x="1349" y="755"/>
                  </a:lnTo>
                  <a:lnTo>
                    <a:pt x="1360" y="777"/>
                  </a:lnTo>
                  <a:lnTo>
                    <a:pt x="1360" y="799"/>
                  </a:lnTo>
                  <a:lnTo>
                    <a:pt x="1355" y="823"/>
                  </a:lnTo>
                  <a:lnTo>
                    <a:pt x="1357" y="846"/>
                  </a:lnTo>
                  <a:lnTo>
                    <a:pt x="1368" y="836"/>
                  </a:lnTo>
                  <a:lnTo>
                    <a:pt x="1377" y="825"/>
                  </a:lnTo>
                  <a:lnTo>
                    <a:pt x="1386" y="812"/>
                  </a:lnTo>
                  <a:lnTo>
                    <a:pt x="1394" y="801"/>
                  </a:lnTo>
                  <a:lnTo>
                    <a:pt x="1403" y="788"/>
                  </a:lnTo>
                  <a:lnTo>
                    <a:pt x="1410" y="775"/>
                  </a:lnTo>
                  <a:lnTo>
                    <a:pt x="1416" y="762"/>
                  </a:lnTo>
                  <a:lnTo>
                    <a:pt x="1423" y="749"/>
                  </a:lnTo>
                  <a:lnTo>
                    <a:pt x="1433" y="749"/>
                  </a:lnTo>
                  <a:lnTo>
                    <a:pt x="1440" y="794"/>
                  </a:lnTo>
                  <a:lnTo>
                    <a:pt x="1453" y="788"/>
                  </a:lnTo>
                  <a:lnTo>
                    <a:pt x="1464" y="784"/>
                  </a:lnTo>
                  <a:lnTo>
                    <a:pt x="1477" y="777"/>
                  </a:lnTo>
                  <a:lnTo>
                    <a:pt x="1490" y="773"/>
                  </a:lnTo>
                  <a:lnTo>
                    <a:pt x="1503" y="768"/>
                  </a:lnTo>
                  <a:lnTo>
                    <a:pt x="1516" y="764"/>
                  </a:lnTo>
                  <a:lnTo>
                    <a:pt x="1529" y="762"/>
                  </a:lnTo>
                  <a:lnTo>
                    <a:pt x="1542" y="760"/>
                  </a:lnTo>
                  <a:lnTo>
                    <a:pt x="1514" y="744"/>
                  </a:lnTo>
                  <a:lnTo>
                    <a:pt x="1486" y="729"/>
                  </a:lnTo>
                  <a:lnTo>
                    <a:pt x="1457" y="716"/>
                  </a:lnTo>
                  <a:lnTo>
                    <a:pt x="1427" y="701"/>
                  </a:lnTo>
                  <a:lnTo>
                    <a:pt x="1397" y="686"/>
                  </a:lnTo>
                  <a:lnTo>
                    <a:pt x="1366" y="671"/>
                  </a:lnTo>
                  <a:lnTo>
                    <a:pt x="1338" y="655"/>
                  </a:lnTo>
                  <a:lnTo>
                    <a:pt x="1310" y="636"/>
                  </a:lnTo>
                  <a:lnTo>
                    <a:pt x="1299" y="634"/>
                  </a:lnTo>
                  <a:lnTo>
                    <a:pt x="1288" y="632"/>
                  </a:lnTo>
                  <a:lnTo>
                    <a:pt x="1275" y="629"/>
                  </a:lnTo>
                  <a:lnTo>
                    <a:pt x="1264" y="627"/>
                  </a:lnTo>
                  <a:lnTo>
                    <a:pt x="1253" y="627"/>
                  </a:lnTo>
                  <a:lnTo>
                    <a:pt x="1240" y="627"/>
                  </a:lnTo>
                  <a:lnTo>
                    <a:pt x="1229" y="627"/>
                  </a:lnTo>
                  <a:lnTo>
                    <a:pt x="1218" y="627"/>
                  </a:lnTo>
                  <a:lnTo>
                    <a:pt x="1197" y="636"/>
                  </a:lnTo>
                  <a:lnTo>
                    <a:pt x="1175" y="645"/>
                  </a:lnTo>
                  <a:lnTo>
                    <a:pt x="1153" y="653"/>
                  </a:lnTo>
                  <a:lnTo>
                    <a:pt x="1129" y="664"/>
                  </a:lnTo>
                  <a:lnTo>
                    <a:pt x="1108" y="673"/>
                  </a:lnTo>
                  <a:lnTo>
                    <a:pt x="1086" y="682"/>
                  </a:lnTo>
                  <a:lnTo>
                    <a:pt x="1064" y="690"/>
                  </a:lnTo>
                  <a:lnTo>
                    <a:pt x="1043" y="699"/>
                  </a:lnTo>
                  <a:lnTo>
                    <a:pt x="1019" y="708"/>
                  </a:lnTo>
                  <a:lnTo>
                    <a:pt x="997" y="714"/>
                  </a:lnTo>
                  <a:lnTo>
                    <a:pt x="975" y="723"/>
                  </a:lnTo>
                  <a:lnTo>
                    <a:pt x="951" y="731"/>
                  </a:lnTo>
                  <a:lnTo>
                    <a:pt x="930" y="738"/>
                  </a:lnTo>
                  <a:lnTo>
                    <a:pt x="906" y="747"/>
                  </a:lnTo>
                  <a:lnTo>
                    <a:pt x="884" y="753"/>
                  </a:lnTo>
                  <a:lnTo>
                    <a:pt x="860" y="760"/>
                  </a:lnTo>
                  <a:lnTo>
                    <a:pt x="851" y="766"/>
                  </a:lnTo>
                  <a:lnTo>
                    <a:pt x="841" y="771"/>
                  </a:lnTo>
                  <a:lnTo>
                    <a:pt x="830" y="773"/>
                  </a:lnTo>
                  <a:lnTo>
                    <a:pt x="819" y="775"/>
                  </a:lnTo>
                  <a:lnTo>
                    <a:pt x="806" y="777"/>
                  </a:lnTo>
                  <a:lnTo>
                    <a:pt x="795" y="779"/>
                  </a:lnTo>
                  <a:lnTo>
                    <a:pt x="784" y="781"/>
                  </a:lnTo>
                  <a:lnTo>
                    <a:pt x="773" y="784"/>
                  </a:lnTo>
                  <a:lnTo>
                    <a:pt x="738" y="812"/>
                  </a:lnTo>
                  <a:lnTo>
                    <a:pt x="708" y="842"/>
                  </a:lnTo>
                  <a:lnTo>
                    <a:pt x="680" y="875"/>
                  </a:lnTo>
                  <a:lnTo>
                    <a:pt x="654" y="905"/>
                  </a:lnTo>
                  <a:lnTo>
                    <a:pt x="628" y="938"/>
                  </a:lnTo>
                  <a:lnTo>
                    <a:pt x="606" y="972"/>
                  </a:lnTo>
                  <a:lnTo>
                    <a:pt x="582" y="1005"/>
                  </a:lnTo>
                  <a:lnTo>
                    <a:pt x="563" y="1040"/>
                  </a:lnTo>
                  <a:lnTo>
                    <a:pt x="541" y="1074"/>
                  </a:lnTo>
                  <a:lnTo>
                    <a:pt x="521" y="1107"/>
                  </a:lnTo>
                  <a:lnTo>
                    <a:pt x="500" y="1142"/>
                  </a:lnTo>
                  <a:lnTo>
                    <a:pt x="480" y="1176"/>
                  </a:lnTo>
                  <a:lnTo>
                    <a:pt x="458" y="1209"/>
                  </a:lnTo>
                  <a:lnTo>
                    <a:pt x="434" y="1242"/>
                  </a:lnTo>
                  <a:lnTo>
                    <a:pt x="410" y="1274"/>
                  </a:lnTo>
                  <a:lnTo>
                    <a:pt x="384" y="1307"/>
                  </a:lnTo>
                  <a:lnTo>
                    <a:pt x="365" y="1326"/>
                  </a:lnTo>
                  <a:lnTo>
                    <a:pt x="343" y="1341"/>
                  </a:lnTo>
                  <a:lnTo>
                    <a:pt x="321" y="1359"/>
                  </a:lnTo>
                  <a:lnTo>
                    <a:pt x="300" y="1372"/>
                  </a:lnTo>
                  <a:lnTo>
                    <a:pt x="278" y="1387"/>
                  </a:lnTo>
                  <a:lnTo>
                    <a:pt x="254" y="1400"/>
                  </a:lnTo>
                  <a:lnTo>
                    <a:pt x="230" y="1411"/>
                  </a:lnTo>
                  <a:lnTo>
                    <a:pt x="206" y="1422"/>
                  </a:lnTo>
                  <a:lnTo>
                    <a:pt x="182" y="1430"/>
                  </a:lnTo>
                  <a:lnTo>
                    <a:pt x="156" y="1439"/>
                  </a:lnTo>
                  <a:lnTo>
                    <a:pt x="130" y="1448"/>
                  </a:lnTo>
                  <a:lnTo>
                    <a:pt x="106" y="1456"/>
                  </a:lnTo>
                  <a:lnTo>
                    <a:pt x="80" y="1463"/>
                  </a:lnTo>
                  <a:lnTo>
                    <a:pt x="54" y="1469"/>
                  </a:lnTo>
                  <a:lnTo>
                    <a:pt x="26" y="1474"/>
                  </a:lnTo>
                  <a:lnTo>
                    <a:pt x="0" y="1480"/>
                  </a:lnTo>
                  <a:lnTo>
                    <a:pt x="33" y="1472"/>
                  </a:lnTo>
                  <a:lnTo>
                    <a:pt x="65" y="1461"/>
                  </a:lnTo>
                  <a:lnTo>
                    <a:pt x="98" y="1450"/>
                  </a:lnTo>
                  <a:lnTo>
                    <a:pt x="130" y="1437"/>
                  </a:lnTo>
                  <a:lnTo>
                    <a:pt x="161" y="1424"/>
                  </a:lnTo>
                  <a:lnTo>
                    <a:pt x="191" y="1409"/>
                  </a:lnTo>
                  <a:lnTo>
                    <a:pt x="222" y="1393"/>
                  </a:lnTo>
                  <a:lnTo>
                    <a:pt x="252" y="1376"/>
                  </a:lnTo>
                  <a:lnTo>
                    <a:pt x="280" y="1357"/>
                  </a:lnTo>
                  <a:lnTo>
                    <a:pt x="306" y="1337"/>
                  </a:lnTo>
                  <a:lnTo>
                    <a:pt x="332" y="1317"/>
                  </a:lnTo>
                  <a:lnTo>
                    <a:pt x="358" y="1296"/>
                  </a:lnTo>
                  <a:lnTo>
                    <a:pt x="382" y="1272"/>
                  </a:lnTo>
                  <a:lnTo>
                    <a:pt x="404" y="1248"/>
                  </a:lnTo>
                  <a:lnTo>
                    <a:pt x="424" y="1222"/>
                  </a:lnTo>
                  <a:lnTo>
                    <a:pt x="441" y="1196"/>
                  </a:lnTo>
                  <a:lnTo>
                    <a:pt x="476" y="1139"/>
                  </a:lnTo>
                  <a:lnTo>
                    <a:pt x="508" y="1081"/>
                  </a:lnTo>
                  <a:lnTo>
                    <a:pt x="541" y="1022"/>
                  </a:lnTo>
                  <a:lnTo>
                    <a:pt x="576" y="966"/>
                  </a:lnTo>
                  <a:lnTo>
                    <a:pt x="612" y="909"/>
                  </a:lnTo>
                  <a:lnTo>
                    <a:pt x="656" y="857"/>
                  </a:lnTo>
                  <a:lnTo>
                    <a:pt x="708" y="810"/>
                  </a:lnTo>
                  <a:lnTo>
                    <a:pt x="767" y="768"/>
                  </a:lnTo>
                  <a:lnTo>
                    <a:pt x="791" y="760"/>
                  </a:lnTo>
                  <a:lnTo>
                    <a:pt x="814" y="751"/>
                  </a:lnTo>
                  <a:lnTo>
                    <a:pt x="838" y="744"/>
                  </a:lnTo>
                  <a:lnTo>
                    <a:pt x="862" y="738"/>
                  </a:lnTo>
                  <a:lnTo>
                    <a:pt x="886" y="729"/>
                  </a:lnTo>
                  <a:lnTo>
                    <a:pt x="910" y="721"/>
                  </a:lnTo>
                  <a:lnTo>
                    <a:pt x="934" y="712"/>
                  </a:lnTo>
                  <a:lnTo>
                    <a:pt x="956" y="701"/>
                  </a:lnTo>
                  <a:lnTo>
                    <a:pt x="967" y="701"/>
                  </a:lnTo>
                  <a:lnTo>
                    <a:pt x="975" y="699"/>
                  </a:lnTo>
                  <a:lnTo>
                    <a:pt x="984" y="695"/>
                  </a:lnTo>
                  <a:lnTo>
                    <a:pt x="990" y="688"/>
                  </a:lnTo>
                  <a:lnTo>
                    <a:pt x="1030" y="684"/>
                  </a:lnTo>
                  <a:lnTo>
                    <a:pt x="1066" y="673"/>
                  </a:lnTo>
                  <a:lnTo>
                    <a:pt x="1099" y="655"/>
                  </a:lnTo>
                  <a:lnTo>
                    <a:pt x="1134" y="638"/>
                  </a:lnTo>
                  <a:lnTo>
                    <a:pt x="1166" y="621"/>
                  </a:lnTo>
                  <a:lnTo>
                    <a:pt x="1201" y="608"/>
                  </a:lnTo>
                  <a:lnTo>
                    <a:pt x="1238" y="599"/>
                  </a:lnTo>
                  <a:lnTo>
                    <a:pt x="1281" y="599"/>
                  </a:lnTo>
                  <a:lnTo>
                    <a:pt x="1290" y="608"/>
                  </a:lnTo>
                  <a:lnTo>
                    <a:pt x="1303" y="610"/>
                  </a:lnTo>
                  <a:lnTo>
                    <a:pt x="1316" y="610"/>
                  </a:lnTo>
                  <a:lnTo>
                    <a:pt x="1329" y="610"/>
                  </a:lnTo>
                  <a:lnTo>
                    <a:pt x="1360" y="634"/>
                  </a:lnTo>
                  <a:lnTo>
                    <a:pt x="1392" y="653"/>
                  </a:lnTo>
                  <a:lnTo>
                    <a:pt x="1427" y="671"/>
                  </a:lnTo>
                  <a:lnTo>
                    <a:pt x="1462" y="688"/>
                  </a:lnTo>
                  <a:lnTo>
                    <a:pt x="1496" y="703"/>
                  </a:lnTo>
                  <a:lnTo>
                    <a:pt x="1529" y="721"/>
                  </a:lnTo>
                  <a:lnTo>
                    <a:pt x="1559" y="742"/>
                  </a:lnTo>
                  <a:lnTo>
                    <a:pt x="1586" y="768"/>
                  </a:lnTo>
                  <a:lnTo>
                    <a:pt x="1605" y="771"/>
                  </a:lnTo>
                  <a:lnTo>
                    <a:pt x="1625" y="771"/>
                  </a:lnTo>
                  <a:lnTo>
                    <a:pt x="1642" y="766"/>
                  </a:lnTo>
                  <a:lnTo>
                    <a:pt x="1659" y="760"/>
                  </a:lnTo>
                  <a:lnTo>
                    <a:pt x="1679" y="753"/>
                  </a:lnTo>
                  <a:lnTo>
                    <a:pt x="1696" y="744"/>
                  </a:lnTo>
                  <a:lnTo>
                    <a:pt x="1714" y="738"/>
                  </a:lnTo>
                  <a:lnTo>
                    <a:pt x="1733" y="734"/>
                  </a:lnTo>
                  <a:lnTo>
                    <a:pt x="1779" y="718"/>
                  </a:lnTo>
                  <a:lnTo>
                    <a:pt x="1822" y="703"/>
                  </a:lnTo>
                  <a:lnTo>
                    <a:pt x="1868" y="686"/>
                  </a:lnTo>
                  <a:lnTo>
                    <a:pt x="1911" y="671"/>
                  </a:lnTo>
                  <a:lnTo>
                    <a:pt x="1955" y="653"/>
                  </a:lnTo>
                  <a:lnTo>
                    <a:pt x="1998" y="634"/>
                  </a:lnTo>
                  <a:lnTo>
                    <a:pt x="2039" y="616"/>
                  </a:lnTo>
                  <a:lnTo>
                    <a:pt x="2083" y="597"/>
                  </a:lnTo>
                  <a:lnTo>
                    <a:pt x="2124" y="580"/>
                  </a:lnTo>
                  <a:lnTo>
                    <a:pt x="2168" y="560"/>
                  </a:lnTo>
                  <a:lnTo>
                    <a:pt x="2209" y="543"/>
                  </a:lnTo>
                  <a:lnTo>
                    <a:pt x="2252" y="523"/>
                  </a:lnTo>
                  <a:lnTo>
                    <a:pt x="2294" y="504"/>
                  </a:lnTo>
                  <a:lnTo>
                    <a:pt x="2337" y="486"/>
                  </a:lnTo>
                  <a:lnTo>
                    <a:pt x="2378" y="467"/>
                  </a:lnTo>
                  <a:lnTo>
                    <a:pt x="2422" y="449"/>
                  </a:lnTo>
                  <a:lnTo>
                    <a:pt x="2448" y="441"/>
                  </a:lnTo>
                  <a:lnTo>
                    <a:pt x="2474" y="432"/>
                  </a:lnTo>
                  <a:lnTo>
                    <a:pt x="2500" y="423"/>
                  </a:lnTo>
                  <a:lnTo>
                    <a:pt x="2526" y="415"/>
                  </a:lnTo>
                  <a:lnTo>
                    <a:pt x="2552" y="406"/>
                  </a:lnTo>
                  <a:lnTo>
                    <a:pt x="2576" y="397"/>
                  </a:lnTo>
                  <a:lnTo>
                    <a:pt x="2602" y="386"/>
                  </a:lnTo>
                  <a:lnTo>
                    <a:pt x="2626" y="378"/>
                  </a:lnTo>
                  <a:lnTo>
                    <a:pt x="2641" y="369"/>
                  </a:lnTo>
                  <a:lnTo>
                    <a:pt x="2656" y="365"/>
                  </a:lnTo>
                  <a:lnTo>
                    <a:pt x="2674" y="360"/>
                  </a:lnTo>
                  <a:lnTo>
                    <a:pt x="2689" y="354"/>
                  </a:lnTo>
                  <a:lnTo>
                    <a:pt x="2739" y="330"/>
                  </a:lnTo>
                  <a:lnTo>
                    <a:pt x="2791" y="308"/>
                  </a:lnTo>
                  <a:lnTo>
                    <a:pt x="2841" y="284"/>
                  </a:lnTo>
                  <a:lnTo>
                    <a:pt x="2891" y="263"/>
                  </a:lnTo>
                  <a:lnTo>
                    <a:pt x="2943" y="239"/>
                  </a:lnTo>
                  <a:lnTo>
                    <a:pt x="2993" y="217"/>
                  </a:lnTo>
                  <a:lnTo>
                    <a:pt x="3045" y="195"/>
                  </a:lnTo>
                  <a:lnTo>
                    <a:pt x="3097" y="174"/>
                  </a:lnTo>
                  <a:lnTo>
                    <a:pt x="3147" y="150"/>
                  </a:lnTo>
                  <a:lnTo>
                    <a:pt x="3199" y="128"/>
                  </a:lnTo>
                  <a:lnTo>
                    <a:pt x="3249" y="106"/>
                  </a:lnTo>
                  <a:lnTo>
                    <a:pt x="3301" y="85"/>
                  </a:lnTo>
                  <a:lnTo>
                    <a:pt x="3351" y="63"/>
                  </a:lnTo>
                  <a:lnTo>
                    <a:pt x="3401" y="43"/>
                  </a:lnTo>
                  <a:lnTo>
                    <a:pt x="3453" y="22"/>
                  </a:lnTo>
                  <a:lnTo>
                    <a:pt x="3503" y="0"/>
                  </a:lnTo>
                  <a:lnTo>
                    <a:pt x="3525" y="4"/>
                  </a:lnTo>
                  <a:lnTo>
                    <a:pt x="3542" y="13"/>
                  </a:lnTo>
                  <a:lnTo>
                    <a:pt x="3553" y="28"/>
                  </a:lnTo>
                  <a:lnTo>
                    <a:pt x="3562" y="46"/>
                  </a:lnTo>
                  <a:lnTo>
                    <a:pt x="3569" y="65"/>
                  </a:lnTo>
                  <a:lnTo>
                    <a:pt x="3575" y="85"/>
                  </a:lnTo>
                  <a:lnTo>
                    <a:pt x="3586" y="104"/>
                  </a:lnTo>
                  <a:lnTo>
                    <a:pt x="3599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9" name="Freeform 7"/>
            <p:cNvSpPr>
              <a:spLocks/>
            </p:cNvSpPr>
            <p:nvPr/>
          </p:nvSpPr>
          <p:spPr bwMode="auto">
            <a:xfrm>
              <a:off x="3840" y="357"/>
              <a:ext cx="213" cy="379"/>
            </a:xfrm>
            <a:custGeom>
              <a:avLst/>
              <a:gdLst>
                <a:gd name="T0" fmla="*/ 213 w 213"/>
                <a:gd name="T1" fmla="*/ 95 h 379"/>
                <a:gd name="T2" fmla="*/ 211 w 213"/>
                <a:gd name="T3" fmla="*/ 108 h 379"/>
                <a:gd name="T4" fmla="*/ 206 w 213"/>
                <a:gd name="T5" fmla="*/ 119 h 379"/>
                <a:gd name="T6" fmla="*/ 200 w 213"/>
                <a:gd name="T7" fmla="*/ 132 h 379"/>
                <a:gd name="T8" fmla="*/ 200 w 213"/>
                <a:gd name="T9" fmla="*/ 145 h 379"/>
                <a:gd name="T10" fmla="*/ 193 w 213"/>
                <a:gd name="T11" fmla="*/ 169 h 379"/>
                <a:gd name="T12" fmla="*/ 187 w 213"/>
                <a:gd name="T13" fmla="*/ 193 h 379"/>
                <a:gd name="T14" fmla="*/ 178 w 213"/>
                <a:gd name="T15" fmla="*/ 217 h 379"/>
                <a:gd name="T16" fmla="*/ 169 w 213"/>
                <a:gd name="T17" fmla="*/ 241 h 379"/>
                <a:gd name="T18" fmla="*/ 161 w 213"/>
                <a:gd name="T19" fmla="*/ 264 h 379"/>
                <a:gd name="T20" fmla="*/ 152 w 213"/>
                <a:gd name="T21" fmla="*/ 286 h 379"/>
                <a:gd name="T22" fmla="*/ 141 w 213"/>
                <a:gd name="T23" fmla="*/ 310 h 379"/>
                <a:gd name="T24" fmla="*/ 132 w 213"/>
                <a:gd name="T25" fmla="*/ 334 h 379"/>
                <a:gd name="T26" fmla="*/ 117 w 213"/>
                <a:gd name="T27" fmla="*/ 340 h 379"/>
                <a:gd name="T28" fmla="*/ 100 w 213"/>
                <a:gd name="T29" fmla="*/ 347 h 379"/>
                <a:gd name="T30" fmla="*/ 85 w 213"/>
                <a:gd name="T31" fmla="*/ 353 h 379"/>
                <a:gd name="T32" fmla="*/ 67 w 213"/>
                <a:gd name="T33" fmla="*/ 360 h 379"/>
                <a:gd name="T34" fmla="*/ 52 w 213"/>
                <a:gd name="T35" fmla="*/ 364 h 379"/>
                <a:gd name="T36" fmla="*/ 35 w 213"/>
                <a:gd name="T37" fmla="*/ 371 h 379"/>
                <a:gd name="T38" fmla="*/ 17 w 213"/>
                <a:gd name="T39" fmla="*/ 375 h 379"/>
                <a:gd name="T40" fmla="*/ 0 w 213"/>
                <a:gd name="T41" fmla="*/ 379 h 379"/>
                <a:gd name="T42" fmla="*/ 11 w 213"/>
                <a:gd name="T43" fmla="*/ 362 h 379"/>
                <a:gd name="T44" fmla="*/ 22 w 213"/>
                <a:gd name="T45" fmla="*/ 345 h 379"/>
                <a:gd name="T46" fmla="*/ 28 w 213"/>
                <a:gd name="T47" fmla="*/ 325 h 379"/>
                <a:gd name="T48" fmla="*/ 35 w 213"/>
                <a:gd name="T49" fmla="*/ 306 h 379"/>
                <a:gd name="T50" fmla="*/ 48 w 213"/>
                <a:gd name="T51" fmla="*/ 267 h 379"/>
                <a:gd name="T52" fmla="*/ 63 w 213"/>
                <a:gd name="T53" fmla="*/ 227 h 379"/>
                <a:gd name="T54" fmla="*/ 76 w 213"/>
                <a:gd name="T55" fmla="*/ 188 h 379"/>
                <a:gd name="T56" fmla="*/ 91 w 213"/>
                <a:gd name="T57" fmla="*/ 152 h 379"/>
                <a:gd name="T58" fmla="*/ 104 w 213"/>
                <a:gd name="T59" fmla="*/ 112 h 379"/>
                <a:gd name="T60" fmla="*/ 119 w 213"/>
                <a:gd name="T61" fmla="*/ 76 h 379"/>
                <a:gd name="T62" fmla="*/ 135 w 213"/>
                <a:gd name="T63" fmla="*/ 36 h 379"/>
                <a:gd name="T64" fmla="*/ 152 w 213"/>
                <a:gd name="T65" fmla="*/ 0 h 379"/>
                <a:gd name="T66" fmla="*/ 213 w 213"/>
                <a:gd name="T67" fmla="*/ 9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379">
                  <a:moveTo>
                    <a:pt x="213" y="95"/>
                  </a:moveTo>
                  <a:lnTo>
                    <a:pt x="211" y="108"/>
                  </a:lnTo>
                  <a:lnTo>
                    <a:pt x="206" y="119"/>
                  </a:lnTo>
                  <a:lnTo>
                    <a:pt x="200" y="132"/>
                  </a:lnTo>
                  <a:lnTo>
                    <a:pt x="200" y="145"/>
                  </a:lnTo>
                  <a:lnTo>
                    <a:pt x="193" y="169"/>
                  </a:lnTo>
                  <a:lnTo>
                    <a:pt x="187" y="193"/>
                  </a:lnTo>
                  <a:lnTo>
                    <a:pt x="178" y="217"/>
                  </a:lnTo>
                  <a:lnTo>
                    <a:pt x="169" y="241"/>
                  </a:lnTo>
                  <a:lnTo>
                    <a:pt x="161" y="264"/>
                  </a:lnTo>
                  <a:lnTo>
                    <a:pt x="152" y="286"/>
                  </a:lnTo>
                  <a:lnTo>
                    <a:pt x="141" y="310"/>
                  </a:lnTo>
                  <a:lnTo>
                    <a:pt x="132" y="334"/>
                  </a:lnTo>
                  <a:lnTo>
                    <a:pt x="117" y="340"/>
                  </a:lnTo>
                  <a:lnTo>
                    <a:pt x="100" y="347"/>
                  </a:lnTo>
                  <a:lnTo>
                    <a:pt x="85" y="353"/>
                  </a:lnTo>
                  <a:lnTo>
                    <a:pt x="67" y="360"/>
                  </a:lnTo>
                  <a:lnTo>
                    <a:pt x="52" y="364"/>
                  </a:lnTo>
                  <a:lnTo>
                    <a:pt x="35" y="371"/>
                  </a:lnTo>
                  <a:lnTo>
                    <a:pt x="17" y="375"/>
                  </a:lnTo>
                  <a:lnTo>
                    <a:pt x="0" y="379"/>
                  </a:lnTo>
                  <a:lnTo>
                    <a:pt x="11" y="362"/>
                  </a:lnTo>
                  <a:lnTo>
                    <a:pt x="22" y="345"/>
                  </a:lnTo>
                  <a:lnTo>
                    <a:pt x="28" y="325"/>
                  </a:lnTo>
                  <a:lnTo>
                    <a:pt x="35" y="306"/>
                  </a:lnTo>
                  <a:lnTo>
                    <a:pt x="48" y="267"/>
                  </a:lnTo>
                  <a:lnTo>
                    <a:pt x="63" y="227"/>
                  </a:lnTo>
                  <a:lnTo>
                    <a:pt x="76" y="188"/>
                  </a:lnTo>
                  <a:lnTo>
                    <a:pt x="91" y="152"/>
                  </a:lnTo>
                  <a:lnTo>
                    <a:pt x="104" y="112"/>
                  </a:lnTo>
                  <a:lnTo>
                    <a:pt x="119" y="76"/>
                  </a:lnTo>
                  <a:lnTo>
                    <a:pt x="135" y="36"/>
                  </a:lnTo>
                  <a:lnTo>
                    <a:pt x="152" y="0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0" name="Freeform 8"/>
            <p:cNvSpPr>
              <a:spLocks/>
            </p:cNvSpPr>
            <p:nvPr/>
          </p:nvSpPr>
          <p:spPr bwMode="auto">
            <a:xfrm>
              <a:off x="3512" y="446"/>
              <a:ext cx="239" cy="429"/>
            </a:xfrm>
            <a:custGeom>
              <a:avLst/>
              <a:gdLst>
                <a:gd name="T0" fmla="*/ 109 w 239"/>
                <a:gd name="T1" fmla="*/ 384 h 429"/>
                <a:gd name="T2" fmla="*/ 98 w 239"/>
                <a:gd name="T3" fmla="*/ 392 h 429"/>
                <a:gd name="T4" fmla="*/ 85 w 239"/>
                <a:gd name="T5" fmla="*/ 399 h 429"/>
                <a:gd name="T6" fmla="*/ 72 w 239"/>
                <a:gd name="T7" fmla="*/ 405 h 429"/>
                <a:gd name="T8" fmla="*/ 57 w 239"/>
                <a:gd name="T9" fmla="*/ 410 h 429"/>
                <a:gd name="T10" fmla="*/ 43 w 239"/>
                <a:gd name="T11" fmla="*/ 414 h 429"/>
                <a:gd name="T12" fmla="*/ 28 w 239"/>
                <a:gd name="T13" fmla="*/ 418 h 429"/>
                <a:gd name="T14" fmla="*/ 13 w 239"/>
                <a:gd name="T15" fmla="*/ 425 h 429"/>
                <a:gd name="T16" fmla="*/ 0 w 239"/>
                <a:gd name="T17" fmla="*/ 429 h 429"/>
                <a:gd name="T18" fmla="*/ 7 w 239"/>
                <a:gd name="T19" fmla="*/ 423 h 429"/>
                <a:gd name="T20" fmla="*/ 7 w 239"/>
                <a:gd name="T21" fmla="*/ 414 h 429"/>
                <a:gd name="T22" fmla="*/ 4 w 239"/>
                <a:gd name="T23" fmla="*/ 405 h 429"/>
                <a:gd name="T24" fmla="*/ 9 w 239"/>
                <a:gd name="T25" fmla="*/ 397 h 429"/>
                <a:gd name="T26" fmla="*/ 22 w 239"/>
                <a:gd name="T27" fmla="*/ 358 h 429"/>
                <a:gd name="T28" fmla="*/ 35 w 239"/>
                <a:gd name="T29" fmla="*/ 319 h 429"/>
                <a:gd name="T30" fmla="*/ 48 w 239"/>
                <a:gd name="T31" fmla="*/ 280 h 429"/>
                <a:gd name="T32" fmla="*/ 61 w 239"/>
                <a:gd name="T33" fmla="*/ 240 h 429"/>
                <a:gd name="T34" fmla="*/ 72 w 239"/>
                <a:gd name="T35" fmla="*/ 201 h 429"/>
                <a:gd name="T36" fmla="*/ 85 w 239"/>
                <a:gd name="T37" fmla="*/ 162 h 429"/>
                <a:gd name="T38" fmla="*/ 100 w 239"/>
                <a:gd name="T39" fmla="*/ 121 h 429"/>
                <a:gd name="T40" fmla="*/ 115 w 239"/>
                <a:gd name="T41" fmla="*/ 82 h 429"/>
                <a:gd name="T42" fmla="*/ 122 w 239"/>
                <a:gd name="T43" fmla="*/ 65 h 429"/>
                <a:gd name="T44" fmla="*/ 133 w 239"/>
                <a:gd name="T45" fmla="*/ 52 h 429"/>
                <a:gd name="T46" fmla="*/ 148 w 239"/>
                <a:gd name="T47" fmla="*/ 41 h 429"/>
                <a:gd name="T48" fmla="*/ 165 w 239"/>
                <a:gd name="T49" fmla="*/ 32 h 429"/>
                <a:gd name="T50" fmla="*/ 182 w 239"/>
                <a:gd name="T51" fmla="*/ 26 h 429"/>
                <a:gd name="T52" fmla="*/ 202 w 239"/>
                <a:gd name="T53" fmla="*/ 17 h 429"/>
                <a:gd name="T54" fmla="*/ 222 w 239"/>
                <a:gd name="T55" fmla="*/ 10 h 429"/>
                <a:gd name="T56" fmla="*/ 239 w 239"/>
                <a:gd name="T57" fmla="*/ 0 h 429"/>
                <a:gd name="T58" fmla="*/ 232 w 239"/>
                <a:gd name="T59" fmla="*/ 49 h 429"/>
                <a:gd name="T60" fmla="*/ 219 w 239"/>
                <a:gd name="T61" fmla="*/ 99 h 429"/>
                <a:gd name="T62" fmla="*/ 202 w 239"/>
                <a:gd name="T63" fmla="*/ 147 h 429"/>
                <a:gd name="T64" fmla="*/ 182 w 239"/>
                <a:gd name="T65" fmla="*/ 195 h 429"/>
                <a:gd name="T66" fmla="*/ 161 w 239"/>
                <a:gd name="T67" fmla="*/ 240 h 429"/>
                <a:gd name="T68" fmla="*/ 141 w 239"/>
                <a:gd name="T69" fmla="*/ 288 h 429"/>
                <a:gd name="T70" fmla="*/ 122 w 239"/>
                <a:gd name="T71" fmla="*/ 336 h 429"/>
                <a:gd name="T72" fmla="*/ 109 w 239"/>
                <a:gd name="T73" fmla="*/ 38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429">
                  <a:moveTo>
                    <a:pt x="109" y="384"/>
                  </a:moveTo>
                  <a:lnTo>
                    <a:pt x="98" y="392"/>
                  </a:lnTo>
                  <a:lnTo>
                    <a:pt x="85" y="399"/>
                  </a:lnTo>
                  <a:lnTo>
                    <a:pt x="72" y="405"/>
                  </a:lnTo>
                  <a:lnTo>
                    <a:pt x="57" y="410"/>
                  </a:lnTo>
                  <a:lnTo>
                    <a:pt x="43" y="414"/>
                  </a:lnTo>
                  <a:lnTo>
                    <a:pt x="28" y="418"/>
                  </a:lnTo>
                  <a:lnTo>
                    <a:pt x="13" y="425"/>
                  </a:lnTo>
                  <a:lnTo>
                    <a:pt x="0" y="429"/>
                  </a:lnTo>
                  <a:lnTo>
                    <a:pt x="7" y="423"/>
                  </a:lnTo>
                  <a:lnTo>
                    <a:pt x="7" y="414"/>
                  </a:lnTo>
                  <a:lnTo>
                    <a:pt x="4" y="405"/>
                  </a:lnTo>
                  <a:lnTo>
                    <a:pt x="9" y="397"/>
                  </a:lnTo>
                  <a:lnTo>
                    <a:pt x="22" y="358"/>
                  </a:lnTo>
                  <a:lnTo>
                    <a:pt x="35" y="319"/>
                  </a:lnTo>
                  <a:lnTo>
                    <a:pt x="48" y="280"/>
                  </a:lnTo>
                  <a:lnTo>
                    <a:pt x="61" y="240"/>
                  </a:lnTo>
                  <a:lnTo>
                    <a:pt x="72" y="201"/>
                  </a:lnTo>
                  <a:lnTo>
                    <a:pt x="85" y="162"/>
                  </a:lnTo>
                  <a:lnTo>
                    <a:pt x="100" y="121"/>
                  </a:lnTo>
                  <a:lnTo>
                    <a:pt x="115" y="82"/>
                  </a:lnTo>
                  <a:lnTo>
                    <a:pt x="122" y="65"/>
                  </a:lnTo>
                  <a:lnTo>
                    <a:pt x="133" y="52"/>
                  </a:lnTo>
                  <a:lnTo>
                    <a:pt x="148" y="41"/>
                  </a:lnTo>
                  <a:lnTo>
                    <a:pt x="165" y="32"/>
                  </a:lnTo>
                  <a:lnTo>
                    <a:pt x="182" y="26"/>
                  </a:lnTo>
                  <a:lnTo>
                    <a:pt x="202" y="17"/>
                  </a:lnTo>
                  <a:lnTo>
                    <a:pt x="222" y="10"/>
                  </a:lnTo>
                  <a:lnTo>
                    <a:pt x="239" y="0"/>
                  </a:lnTo>
                  <a:lnTo>
                    <a:pt x="232" y="49"/>
                  </a:lnTo>
                  <a:lnTo>
                    <a:pt x="219" y="99"/>
                  </a:lnTo>
                  <a:lnTo>
                    <a:pt x="202" y="147"/>
                  </a:lnTo>
                  <a:lnTo>
                    <a:pt x="182" y="195"/>
                  </a:lnTo>
                  <a:lnTo>
                    <a:pt x="161" y="240"/>
                  </a:lnTo>
                  <a:lnTo>
                    <a:pt x="141" y="288"/>
                  </a:lnTo>
                  <a:lnTo>
                    <a:pt x="122" y="336"/>
                  </a:lnTo>
                  <a:lnTo>
                    <a:pt x="109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1" name="Freeform 9"/>
            <p:cNvSpPr>
              <a:spLocks/>
            </p:cNvSpPr>
            <p:nvPr/>
          </p:nvSpPr>
          <p:spPr bwMode="auto">
            <a:xfrm>
              <a:off x="3199" y="576"/>
              <a:ext cx="250" cy="427"/>
            </a:xfrm>
            <a:custGeom>
              <a:avLst/>
              <a:gdLst>
                <a:gd name="T0" fmla="*/ 168 w 250"/>
                <a:gd name="T1" fmla="*/ 258 h 427"/>
                <a:gd name="T2" fmla="*/ 157 w 250"/>
                <a:gd name="T3" fmla="*/ 291 h 427"/>
                <a:gd name="T4" fmla="*/ 144 w 250"/>
                <a:gd name="T5" fmla="*/ 321 h 427"/>
                <a:gd name="T6" fmla="*/ 133 w 250"/>
                <a:gd name="T7" fmla="*/ 351 h 427"/>
                <a:gd name="T8" fmla="*/ 126 w 250"/>
                <a:gd name="T9" fmla="*/ 384 h 427"/>
                <a:gd name="T10" fmla="*/ 111 w 250"/>
                <a:gd name="T11" fmla="*/ 390 h 427"/>
                <a:gd name="T12" fmla="*/ 96 w 250"/>
                <a:gd name="T13" fmla="*/ 397 h 427"/>
                <a:gd name="T14" fmla="*/ 81 w 250"/>
                <a:gd name="T15" fmla="*/ 401 h 427"/>
                <a:gd name="T16" fmla="*/ 65 w 250"/>
                <a:gd name="T17" fmla="*/ 408 h 427"/>
                <a:gd name="T18" fmla="*/ 50 w 250"/>
                <a:gd name="T19" fmla="*/ 414 h 427"/>
                <a:gd name="T20" fmla="*/ 33 w 250"/>
                <a:gd name="T21" fmla="*/ 419 h 427"/>
                <a:gd name="T22" fmla="*/ 18 w 250"/>
                <a:gd name="T23" fmla="*/ 423 h 427"/>
                <a:gd name="T24" fmla="*/ 0 w 250"/>
                <a:gd name="T25" fmla="*/ 427 h 427"/>
                <a:gd name="T26" fmla="*/ 15 w 250"/>
                <a:gd name="T27" fmla="*/ 377 h 427"/>
                <a:gd name="T28" fmla="*/ 33 w 250"/>
                <a:gd name="T29" fmla="*/ 332 h 427"/>
                <a:gd name="T30" fmla="*/ 52 w 250"/>
                <a:gd name="T31" fmla="*/ 284 h 427"/>
                <a:gd name="T32" fmla="*/ 74 w 250"/>
                <a:gd name="T33" fmla="*/ 239 h 427"/>
                <a:gd name="T34" fmla="*/ 96 w 250"/>
                <a:gd name="T35" fmla="*/ 193 h 427"/>
                <a:gd name="T36" fmla="*/ 118 w 250"/>
                <a:gd name="T37" fmla="*/ 147 h 427"/>
                <a:gd name="T38" fmla="*/ 137 w 250"/>
                <a:gd name="T39" fmla="*/ 102 h 427"/>
                <a:gd name="T40" fmla="*/ 157 w 250"/>
                <a:gd name="T41" fmla="*/ 54 h 427"/>
                <a:gd name="T42" fmla="*/ 157 w 250"/>
                <a:gd name="T43" fmla="*/ 45 h 427"/>
                <a:gd name="T44" fmla="*/ 161 w 250"/>
                <a:gd name="T45" fmla="*/ 39 h 427"/>
                <a:gd name="T46" fmla="*/ 170 w 250"/>
                <a:gd name="T47" fmla="*/ 35 h 427"/>
                <a:gd name="T48" fmla="*/ 178 w 250"/>
                <a:gd name="T49" fmla="*/ 28 h 427"/>
                <a:gd name="T50" fmla="*/ 189 w 250"/>
                <a:gd name="T51" fmla="*/ 24 h 427"/>
                <a:gd name="T52" fmla="*/ 200 w 250"/>
                <a:gd name="T53" fmla="*/ 17 h 427"/>
                <a:gd name="T54" fmla="*/ 211 w 250"/>
                <a:gd name="T55" fmla="*/ 13 h 427"/>
                <a:gd name="T56" fmla="*/ 222 w 250"/>
                <a:gd name="T57" fmla="*/ 8 h 427"/>
                <a:gd name="T58" fmla="*/ 250 w 250"/>
                <a:gd name="T59" fmla="*/ 0 h 427"/>
                <a:gd name="T60" fmla="*/ 246 w 250"/>
                <a:gd name="T61" fmla="*/ 32 h 427"/>
                <a:gd name="T62" fmla="*/ 239 w 250"/>
                <a:gd name="T63" fmla="*/ 65 h 427"/>
                <a:gd name="T64" fmla="*/ 228 w 250"/>
                <a:gd name="T65" fmla="*/ 95 h 427"/>
                <a:gd name="T66" fmla="*/ 215 w 250"/>
                <a:gd name="T67" fmla="*/ 128 h 427"/>
                <a:gd name="T68" fmla="*/ 202 w 250"/>
                <a:gd name="T69" fmla="*/ 160 h 427"/>
                <a:gd name="T70" fmla="*/ 189 w 250"/>
                <a:gd name="T71" fmla="*/ 193 h 427"/>
                <a:gd name="T72" fmla="*/ 178 w 250"/>
                <a:gd name="T73" fmla="*/ 226 h 427"/>
                <a:gd name="T74" fmla="*/ 168 w 250"/>
                <a:gd name="T75" fmla="*/ 25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427">
                  <a:moveTo>
                    <a:pt x="168" y="258"/>
                  </a:moveTo>
                  <a:lnTo>
                    <a:pt x="157" y="291"/>
                  </a:lnTo>
                  <a:lnTo>
                    <a:pt x="144" y="321"/>
                  </a:lnTo>
                  <a:lnTo>
                    <a:pt x="133" y="351"/>
                  </a:lnTo>
                  <a:lnTo>
                    <a:pt x="126" y="384"/>
                  </a:lnTo>
                  <a:lnTo>
                    <a:pt x="111" y="390"/>
                  </a:lnTo>
                  <a:lnTo>
                    <a:pt x="96" y="397"/>
                  </a:lnTo>
                  <a:lnTo>
                    <a:pt x="81" y="401"/>
                  </a:lnTo>
                  <a:lnTo>
                    <a:pt x="65" y="408"/>
                  </a:lnTo>
                  <a:lnTo>
                    <a:pt x="50" y="414"/>
                  </a:lnTo>
                  <a:lnTo>
                    <a:pt x="33" y="419"/>
                  </a:lnTo>
                  <a:lnTo>
                    <a:pt x="18" y="423"/>
                  </a:lnTo>
                  <a:lnTo>
                    <a:pt x="0" y="427"/>
                  </a:lnTo>
                  <a:lnTo>
                    <a:pt x="15" y="377"/>
                  </a:lnTo>
                  <a:lnTo>
                    <a:pt x="33" y="332"/>
                  </a:lnTo>
                  <a:lnTo>
                    <a:pt x="52" y="284"/>
                  </a:lnTo>
                  <a:lnTo>
                    <a:pt x="74" y="239"/>
                  </a:lnTo>
                  <a:lnTo>
                    <a:pt x="96" y="193"/>
                  </a:lnTo>
                  <a:lnTo>
                    <a:pt x="118" y="147"/>
                  </a:lnTo>
                  <a:lnTo>
                    <a:pt x="137" y="102"/>
                  </a:lnTo>
                  <a:lnTo>
                    <a:pt x="157" y="54"/>
                  </a:lnTo>
                  <a:lnTo>
                    <a:pt x="157" y="45"/>
                  </a:lnTo>
                  <a:lnTo>
                    <a:pt x="161" y="39"/>
                  </a:lnTo>
                  <a:lnTo>
                    <a:pt x="170" y="35"/>
                  </a:lnTo>
                  <a:lnTo>
                    <a:pt x="178" y="28"/>
                  </a:lnTo>
                  <a:lnTo>
                    <a:pt x="189" y="24"/>
                  </a:lnTo>
                  <a:lnTo>
                    <a:pt x="200" y="17"/>
                  </a:lnTo>
                  <a:lnTo>
                    <a:pt x="211" y="13"/>
                  </a:lnTo>
                  <a:lnTo>
                    <a:pt x="222" y="8"/>
                  </a:lnTo>
                  <a:lnTo>
                    <a:pt x="250" y="0"/>
                  </a:lnTo>
                  <a:lnTo>
                    <a:pt x="246" y="32"/>
                  </a:lnTo>
                  <a:lnTo>
                    <a:pt x="239" y="65"/>
                  </a:lnTo>
                  <a:lnTo>
                    <a:pt x="228" y="95"/>
                  </a:lnTo>
                  <a:lnTo>
                    <a:pt x="215" y="128"/>
                  </a:lnTo>
                  <a:lnTo>
                    <a:pt x="202" y="160"/>
                  </a:lnTo>
                  <a:lnTo>
                    <a:pt x="189" y="193"/>
                  </a:lnTo>
                  <a:lnTo>
                    <a:pt x="178" y="226"/>
                  </a:lnTo>
                  <a:lnTo>
                    <a:pt x="168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2" name="Freeform 10"/>
            <p:cNvSpPr>
              <a:spLocks/>
            </p:cNvSpPr>
            <p:nvPr/>
          </p:nvSpPr>
          <p:spPr bwMode="auto">
            <a:xfrm>
              <a:off x="1325" y="639"/>
              <a:ext cx="2930" cy="1395"/>
            </a:xfrm>
            <a:custGeom>
              <a:avLst/>
              <a:gdLst>
                <a:gd name="T0" fmla="*/ 2889 w 2930"/>
                <a:gd name="T1" fmla="*/ 97 h 1395"/>
                <a:gd name="T2" fmla="*/ 2808 w 2930"/>
                <a:gd name="T3" fmla="*/ 130 h 1395"/>
                <a:gd name="T4" fmla="*/ 2656 w 2930"/>
                <a:gd name="T5" fmla="*/ 199 h 1395"/>
                <a:gd name="T6" fmla="*/ 2517 w 2930"/>
                <a:gd name="T7" fmla="*/ 254 h 1395"/>
                <a:gd name="T8" fmla="*/ 2380 w 2930"/>
                <a:gd name="T9" fmla="*/ 310 h 1395"/>
                <a:gd name="T10" fmla="*/ 2228 w 2930"/>
                <a:gd name="T11" fmla="*/ 375 h 1395"/>
                <a:gd name="T12" fmla="*/ 2120 w 2930"/>
                <a:gd name="T13" fmla="*/ 427 h 1395"/>
                <a:gd name="T14" fmla="*/ 2065 w 2930"/>
                <a:gd name="T15" fmla="*/ 447 h 1395"/>
                <a:gd name="T16" fmla="*/ 1950 w 2930"/>
                <a:gd name="T17" fmla="*/ 497 h 1395"/>
                <a:gd name="T18" fmla="*/ 1840 w 2930"/>
                <a:gd name="T19" fmla="*/ 538 h 1395"/>
                <a:gd name="T20" fmla="*/ 1627 w 2930"/>
                <a:gd name="T21" fmla="*/ 631 h 1395"/>
                <a:gd name="T22" fmla="*/ 1420 w 2930"/>
                <a:gd name="T23" fmla="*/ 723 h 1395"/>
                <a:gd name="T24" fmla="*/ 1210 w 2930"/>
                <a:gd name="T25" fmla="*/ 809 h 1395"/>
                <a:gd name="T26" fmla="*/ 1090 w 2930"/>
                <a:gd name="T27" fmla="*/ 857 h 1395"/>
                <a:gd name="T28" fmla="*/ 1029 w 2930"/>
                <a:gd name="T29" fmla="*/ 881 h 1395"/>
                <a:gd name="T30" fmla="*/ 780 w 2930"/>
                <a:gd name="T31" fmla="*/ 985 h 1395"/>
                <a:gd name="T32" fmla="*/ 532 w 2930"/>
                <a:gd name="T33" fmla="*/ 1094 h 1395"/>
                <a:gd name="T34" fmla="*/ 284 w 2930"/>
                <a:gd name="T35" fmla="*/ 1198 h 1395"/>
                <a:gd name="T36" fmla="*/ 200 w 2930"/>
                <a:gd name="T37" fmla="*/ 1376 h 1395"/>
                <a:gd name="T38" fmla="*/ 132 w 2930"/>
                <a:gd name="T39" fmla="*/ 1395 h 1395"/>
                <a:gd name="T40" fmla="*/ 65 w 2930"/>
                <a:gd name="T41" fmla="*/ 1345 h 1395"/>
                <a:gd name="T42" fmla="*/ 6 w 2930"/>
                <a:gd name="T43" fmla="*/ 1237 h 1395"/>
                <a:gd name="T44" fmla="*/ 35 w 2930"/>
                <a:gd name="T45" fmla="*/ 1233 h 1395"/>
                <a:gd name="T46" fmla="*/ 76 w 2930"/>
                <a:gd name="T47" fmla="*/ 1248 h 1395"/>
                <a:gd name="T48" fmla="*/ 100 w 2930"/>
                <a:gd name="T49" fmla="*/ 1226 h 1395"/>
                <a:gd name="T50" fmla="*/ 148 w 2930"/>
                <a:gd name="T51" fmla="*/ 1215 h 1395"/>
                <a:gd name="T52" fmla="*/ 158 w 2930"/>
                <a:gd name="T53" fmla="*/ 1183 h 1395"/>
                <a:gd name="T54" fmla="*/ 189 w 2930"/>
                <a:gd name="T55" fmla="*/ 1213 h 1395"/>
                <a:gd name="T56" fmla="*/ 206 w 2930"/>
                <a:gd name="T57" fmla="*/ 1165 h 1395"/>
                <a:gd name="T58" fmla="*/ 232 w 2930"/>
                <a:gd name="T59" fmla="*/ 1189 h 1395"/>
                <a:gd name="T60" fmla="*/ 271 w 2930"/>
                <a:gd name="T61" fmla="*/ 1178 h 1395"/>
                <a:gd name="T62" fmla="*/ 289 w 2930"/>
                <a:gd name="T63" fmla="*/ 1131 h 1395"/>
                <a:gd name="T64" fmla="*/ 339 w 2930"/>
                <a:gd name="T65" fmla="*/ 1135 h 1395"/>
                <a:gd name="T66" fmla="*/ 354 w 2930"/>
                <a:gd name="T67" fmla="*/ 1100 h 1395"/>
                <a:gd name="T68" fmla="*/ 391 w 2930"/>
                <a:gd name="T69" fmla="*/ 1050 h 1395"/>
                <a:gd name="T70" fmla="*/ 406 w 2930"/>
                <a:gd name="T71" fmla="*/ 1011 h 1395"/>
                <a:gd name="T72" fmla="*/ 443 w 2930"/>
                <a:gd name="T73" fmla="*/ 1081 h 1395"/>
                <a:gd name="T74" fmla="*/ 456 w 2930"/>
                <a:gd name="T75" fmla="*/ 1031 h 1395"/>
                <a:gd name="T76" fmla="*/ 471 w 2930"/>
                <a:gd name="T77" fmla="*/ 979 h 1395"/>
                <a:gd name="T78" fmla="*/ 610 w 2930"/>
                <a:gd name="T79" fmla="*/ 918 h 1395"/>
                <a:gd name="T80" fmla="*/ 751 w 2930"/>
                <a:gd name="T81" fmla="*/ 859 h 1395"/>
                <a:gd name="T82" fmla="*/ 906 w 2930"/>
                <a:gd name="T83" fmla="*/ 790 h 1395"/>
                <a:gd name="T84" fmla="*/ 1131 w 2930"/>
                <a:gd name="T85" fmla="*/ 694 h 1395"/>
                <a:gd name="T86" fmla="*/ 1362 w 2930"/>
                <a:gd name="T87" fmla="*/ 605 h 1395"/>
                <a:gd name="T88" fmla="*/ 1588 w 2930"/>
                <a:gd name="T89" fmla="*/ 514 h 1395"/>
                <a:gd name="T90" fmla="*/ 1750 w 2930"/>
                <a:gd name="T91" fmla="*/ 449 h 1395"/>
                <a:gd name="T92" fmla="*/ 1894 w 2930"/>
                <a:gd name="T93" fmla="*/ 388 h 1395"/>
                <a:gd name="T94" fmla="*/ 2018 w 2930"/>
                <a:gd name="T95" fmla="*/ 349 h 1395"/>
                <a:gd name="T96" fmla="*/ 2239 w 2930"/>
                <a:gd name="T97" fmla="*/ 254 h 1395"/>
                <a:gd name="T98" fmla="*/ 2487 w 2930"/>
                <a:gd name="T99" fmla="*/ 152 h 1395"/>
                <a:gd name="T100" fmla="*/ 2734 w 2930"/>
                <a:gd name="T101" fmla="*/ 50 h 1395"/>
                <a:gd name="T102" fmla="*/ 2873 w 2930"/>
                <a:gd name="T103" fmla="*/ 0 h 1395"/>
                <a:gd name="T104" fmla="*/ 2930 w 2930"/>
                <a:gd name="T105" fmla="*/ 69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0" h="1395">
                  <a:moveTo>
                    <a:pt x="2930" y="69"/>
                  </a:moveTo>
                  <a:lnTo>
                    <a:pt x="2921" y="78"/>
                  </a:lnTo>
                  <a:lnTo>
                    <a:pt x="2912" y="84"/>
                  </a:lnTo>
                  <a:lnTo>
                    <a:pt x="2902" y="91"/>
                  </a:lnTo>
                  <a:lnTo>
                    <a:pt x="2889" y="97"/>
                  </a:lnTo>
                  <a:lnTo>
                    <a:pt x="2878" y="102"/>
                  </a:lnTo>
                  <a:lnTo>
                    <a:pt x="2865" y="108"/>
                  </a:lnTo>
                  <a:lnTo>
                    <a:pt x="2852" y="113"/>
                  </a:lnTo>
                  <a:lnTo>
                    <a:pt x="2839" y="117"/>
                  </a:lnTo>
                  <a:lnTo>
                    <a:pt x="2808" y="130"/>
                  </a:lnTo>
                  <a:lnTo>
                    <a:pt x="2778" y="143"/>
                  </a:lnTo>
                  <a:lnTo>
                    <a:pt x="2747" y="156"/>
                  </a:lnTo>
                  <a:lnTo>
                    <a:pt x="2717" y="171"/>
                  </a:lnTo>
                  <a:lnTo>
                    <a:pt x="2687" y="186"/>
                  </a:lnTo>
                  <a:lnTo>
                    <a:pt x="2656" y="199"/>
                  </a:lnTo>
                  <a:lnTo>
                    <a:pt x="2628" y="215"/>
                  </a:lnTo>
                  <a:lnTo>
                    <a:pt x="2598" y="228"/>
                  </a:lnTo>
                  <a:lnTo>
                    <a:pt x="2569" y="234"/>
                  </a:lnTo>
                  <a:lnTo>
                    <a:pt x="2543" y="243"/>
                  </a:lnTo>
                  <a:lnTo>
                    <a:pt x="2517" y="254"/>
                  </a:lnTo>
                  <a:lnTo>
                    <a:pt x="2489" y="265"/>
                  </a:lnTo>
                  <a:lnTo>
                    <a:pt x="2463" y="278"/>
                  </a:lnTo>
                  <a:lnTo>
                    <a:pt x="2437" y="291"/>
                  </a:lnTo>
                  <a:lnTo>
                    <a:pt x="2409" y="301"/>
                  </a:lnTo>
                  <a:lnTo>
                    <a:pt x="2380" y="310"/>
                  </a:lnTo>
                  <a:lnTo>
                    <a:pt x="2350" y="323"/>
                  </a:lnTo>
                  <a:lnTo>
                    <a:pt x="2320" y="336"/>
                  </a:lnTo>
                  <a:lnTo>
                    <a:pt x="2289" y="349"/>
                  </a:lnTo>
                  <a:lnTo>
                    <a:pt x="2259" y="362"/>
                  </a:lnTo>
                  <a:lnTo>
                    <a:pt x="2228" y="375"/>
                  </a:lnTo>
                  <a:lnTo>
                    <a:pt x="2198" y="388"/>
                  </a:lnTo>
                  <a:lnTo>
                    <a:pt x="2170" y="403"/>
                  </a:lnTo>
                  <a:lnTo>
                    <a:pt x="2141" y="421"/>
                  </a:lnTo>
                  <a:lnTo>
                    <a:pt x="2131" y="423"/>
                  </a:lnTo>
                  <a:lnTo>
                    <a:pt x="2120" y="427"/>
                  </a:lnTo>
                  <a:lnTo>
                    <a:pt x="2109" y="432"/>
                  </a:lnTo>
                  <a:lnTo>
                    <a:pt x="2098" y="436"/>
                  </a:lnTo>
                  <a:lnTo>
                    <a:pt x="2087" y="440"/>
                  </a:lnTo>
                  <a:lnTo>
                    <a:pt x="2076" y="445"/>
                  </a:lnTo>
                  <a:lnTo>
                    <a:pt x="2065" y="447"/>
                  </a:lnTo>
                  <a:lnTo>
                    <a:pt x="2055" y="449"/>
                  </a:lnTo>
                  <a:lnTo>
                    <a:pt x="2031" y="462"/>
                  </a:lnTo>
                  <a:lnTo>
                    <a:pt x="2005" y="473"/>
                  </a:lnTo>
                  <a:lnTo>
                    <a:pt x="1979" y="486"/>
                  </a:lnTo>
                  <a:lnTo>
                    <a:pt x="1950" y="497"/>
                  </a:lnTo>
                  <a:lnTo>
                    <a:pt x="1924" y="508"/>
                  </a:lnTo>
                  <a:lnTo>
                    <a:pt x="1896" y="521"/>
                  </a:lnTo>
                  <a:lnTo>
                    <a:pt x="1870" y="532"/>
                  </a:lnTo>
                  <a:lnTo>
                    <a:pt x="1844" y="542"/>
                  </a:lnTo>
                  <a:lnTo>
                    <a:pt x="1840" y="538"/>
                  </a:lnTo>
                  <a:lnTo>
                    <a:pt x="1798" y="566"/>
                  </a:lnTo>
                  <a:lnTo>
                    <a:pt x="1755" y="581"/>
                  </a:lnTo>
                  <a:lnTo>
                    <a:pt x="1711" y="597"/>
                  </a:lnTo>
                  <a:lnTo>
                    <a:pt x="1670" y="614"/>
                  </a:lnTo>
                  <a:lnTo>
                    <a:pt x="1627" y="631"/>
                  </a:lnTo>
                  <a:lnTo>
                    <a:pt x="1585" y="649"/>
                  </a:lnTo>
                  <a:lnTo>
                    <a:pt x="1544" y="668"/>
                  </a:lnTo>
                  <a:lnTo>
                    <a:pt x="1503" y="686"/>
                  </a:lnTo>
                  <a:lnTo>
                    <a:pt x="1462" y="705"/>
                  </a:lnTo>
                  <a:lnTo>
                    <a:pt x="1420" y="723"/>
                  </a:lnTo>
                  <a:lnTo>
                    <a:pt x="1377" y="740"/>
                  </a:lnTo>
                  <a:lnTo>
                    <a:pt x="1336" y="759"/>
                  </a:lnTo>
                  <a:lnTo>
                    <a:pt x="1294" y="777"/>
                  </a:lnTo>
                  <a:lnTo>
                    <a:pt x="1253" y="792"/>
                  </a:lnTo>
                  <a:lnTo>
                    <a:pt x="1210" y="809"/>
                  </a:lnTo>
                  <a:lnTo>
                    <a:pt x="1168" y="825"/>
                  </a:lnTo>
                  <a:lnTo>
                    <a:pt x="1125" y="838"/>
                  </a:lnTo>
                  <a:lnTo>
                    <a:pt x="1114" y="844"/>
                  </a:lnTo>
                  <a:lnTo>
                    <a:pt x="1103" y="851"/>
                  </a:lnTo>
                  <a:lnTo>
                    <a:pt x="1090" y="857"/>
                  </a:lnTo>
                  <a:lnTo>
                    <a:pt x="1077" y="861"/>
                  </a:lnTo>
                  <a:lnTo>
                    <a:pt x="1066" y="866"/>
                  </a:lnTo>
                  <a:lnTo>
                    <a:pt x="1053" y="870"/>
                  </a:lnTo>
                  <a:lnTo>
                    <a:pt x="1040" y="874"/>
                  </a:lnTo>
                  <a:lnTo>
                    <a:pt x="1029" y="881"/>
                  </a:lnTo>
                  <a:lnTo>
                    <a:pt x="979" y="900"/>
                  </a:lnTo>
                  <a:lnTo>
                    <a:pt x="929" y="922"/>
                  </a:lnTo>
                  <a:lnTo>
                    <a:pt x="880" y="944"/>
                  </a:lnTo>
                  <a:lnTo>
                    <a:pt x="830" y="963"/>
                  </a:lnTo>
                  <a:lnTo>
                    <a:pt x="780" y="985"/>
                  </a:lnTo>
                  <a:lnTo>
                    <a:pt x="732" y="1007"/>
                  </a:lnTo>
                  <a:lnTo>
                    <a:pt x="682" y="1029"/>
                  </a:lnTo>
                  <a:lnTo>
                    <a:pt x="632" y="1050"/>
                  </a:lnTo>
                  <a:lnTo>
                    <a:pt x="582" y="1072"/>
                  </a:lnTo>
                  <a:lnTo>
                    <a:pt x="532" y="1094"/>
                  </a:lnTo>
                  <a:lnTo>
                    <a:pt x="484" y="1113"/>
                  </a:lnTo>
                  <a:lnTo>
                    <a:pt x="434" y="1135"/>
                  </a:lnTo>
                  <a:lnTo>
                    <a:pt x="384" y="1157"/>
                  </a:lnTo>
                  <a:lnTo>
                    <a:pt x="334" y="1176"/>
                  </a:lnTo>
                  <a:lnTo>
                    <a:pt x="284" y="1198"/>
                  </a:lnTo>
                  <a:lnTo>
                    <a:pt x="234" y="1217"/>
                  </a:lnTo>
                  <a:lnTo>
                    <a:pt x="226" y="1259"/>
                  </a:lnTo>
                  <a:lnTo>
                    <a:pt x="228" y="1300"/>
                  </a:lnTo>
                  <a:lnTo>
                    <a:pt x="224" y="1341"/>
                  </a:lnTo>
                  <a:lnTo>
                    <a:pt x="200" y="1376"/>
                  </a:lnTo>
                  <a:lnTo>
                    <a:pt x="187" y="1380"/>
                  </a:lnTo>
                  <a:lnTo>
                    <a:pt x="174" y="1384"/>
                  </a:lnTo>
                  <a:lnTo>
                    <a:pt x="161" y="1389"/>
                  </a:lnTo>
                  <a:lnTo>
                    <a:pt x="145" y="1393"/>
                  </a:lnTo>
                  <a:lnTo>
                    <a:pt x="132" y="1395"/>
                  </a:lnTo>
                  <a:lnTo>
                    <a:pt x="117" y="1395"/>
                  </a:lnTo>
                  <a:lnTo>
                    <a:pt x="106" y="1391"/>
                  </a:lnTo>
                  <a:lnTo>
                    <a:pt x="93" y="1384"/>
                  </a:lnTo>
                  <a:lnTo>
                    <a:pt x="78" y="1365"/>
                  </a:lnTo>
                  <a:lnTo>
                    <a:pt x="65" y="1345"/>
                  </a:lnTo>
                  <a:lnTo>
                    <a:pt x="52" y="1326"/>
                  </a:lnTo>
                  <a:lnTo>
                    <a:pt x="39" y="1304"/>
                  </a:lnTo>
                  <a:lnTo>
                    <a:pt x="26" y="1282"/>
                  </a:lnTo>
                  <a:lnTo>
                    <a:pt x="17" y="1259"/>
                  </a:lnTo>
                  <a:lnTo>
                    <a:pt x="6" y="1237"/>
                  </a:lnTo>
                  <a:lnTo>
                    <a:pt x="0" y="1213"/>
                  </a:lnTo>
                  <a:lnTo>
                    <a:pt x="11" y="1211"/>
                  </a:lnTo>
                  <a:lnTo>
                    <a:pt x="22" y="1215"/>
                  </a:lnTo>
                  <a:lnTo>
                    <a:pt x="28" y="1224"/>
                  </a:lnTo>
                  <a:lnTo>
                    <a:pt x="35" y="1233"/>
                  </a:lnTo>
                  <a:lnTo>
                    <a:pt x="35" y="1246"/>
                  </a:lnTo>
                  <a:lnTo>
                    <a:pt x="45" y="1252"/>
                  </a:lnTo>
                  <a:lnTo>
                    <a:pt x="59" y="1259"/>
                  </a:lnTo>
                  <a:lnTo>
                    <a:pt x="69" y="1263"/>
                  </a:lnTo>
                  <a:lnTo>
                    <a:pt x="76" y="1248"/>
                  </a:lnTo>
                  <a:lnTo>
                    <a:pt x="78" y="1233"/>
                  </a:lnTo>
                  <a:lnTo>
                    <a:pt x="78" y="1217"/>
                  </a:lnTo>
                  <a:lnTo>
                    <a:pt x="80" y="1200"/>
                  </a:lnTo>
                  <a:lnTo>
                    <a:pt x="87" y="1215"/>
                  </a:lnTo>
                  <a:lnTo>
                    <a:pt x="100" y="1226"/>
                  </a:lnTo>
                  <a:lnTo>
                    <a:pt x="117" y="1235"/>
                  </a:lnTo>
                  <a:lnTo>
                    <a:pt x="135" y="1241"/>
                  </a:lnTo>
                  <a:lnTo>
                    <a:pt x="145" y="1235"/>
                  </a:lnTo>
                  <a:lnTo>
                    <a:pt x="150" y="1226"/>
                  </a:lnTo>
                  <a:lnTo>
                    <a:pt x="148" y="1215"/>
                  </a:lnTo>
                  <a:lnTo>
                    <a:pt x="143" y="1207"/>
                  </a:lnTo>
                  <a:lnTo>
                    <a:pt x="139" y="1198"/>
                  </a:lnTo>
                  <a:lnTo>
                    <a:pt x="139" y="1191"/>
                  </a:lnTo>
                  <a:lnTo>
                    <a:pt x="143" y="1185"/>
                  </a:lnTo>
                  <a:lnTo>
                    <a:pt x="158" y="1183"/>
                  </a:lnTo>
                  <a:lnTo>
                    <a:pt x="161" y="1189"/>
                  </a:lnTo>
                  <a:lnTo>
                    <a:pt x="163" y="1198"/>
                  </a:lnTo>
                  <a:lnTo>
                    <a:pt x="167" y="1207"/>
                  </a:lnTo>
                  <a:lnTo>
                    <a:pt x="176" y="1213"/>
                  </a:lnTo>
                  <a:lnTo>
                    <a:pt x="189" y="1213"/>
                  </a:lnTo>
                  <a:lnTo>
                    <a:pt x="202" y="1207"/>
                  </a:lnTo>
                  <a:lnTo>
                    <a:pt x="211" y="1198"/>
                  </a:lnTo>
                  <a:lnTo>
                    <a:pt x="215" y="1189"/>
                  </a:lnTo>
                  <a:lnTo>
                    <a:pt x="213" y="1176"/>
                  </a:lnTo>
                  <a:lnTo>
                    <a:pt x="206" y="1165"/>
                  </a:lnTo>
                  <a:lnTo>
                    <a:pt x="204" y="1159"/>
                  </a:lnTo>
                  <a:lnTo>
                    <a:pt x="221" y="1159"/>
                  </a:lnTo>
                  <a:lnTo>
                    <a:pt x="228" y="1167"/>
                  </a:lnTo>
                  <a:lnTo>
                    <a:pt x="230" y="1180"/>
                  </a:lnTo>
                  <a:lnTo>
                    <a:pt x="232" y="1189"/>
                  </a:lnTo>
                  <a:lnTo>
                    <a:pt x="247" y="1191"/>
                  </a:lnTo>
                  <a:lnTo>
                    <a:pt x="256" y="1191"/>
                  </a:lnTo>
                  <a:lnTo>
                    <a:pt x="263" y="1189"/>
                  </a:lnTo>
                  <a:lnTo>
                    <a:pt x="269" y="1183"/>
                  </a:lnTo>
                  <a:lnTo>
                    <a:pt x="271" y="1178"/>
                  </a:lnTo>
                  <a:lnTo>
                    <a:pt x="274" y="1159"/>
                  </a:lnTo>
                  <a:lnTo>
                    <a:pt x="265" y="1139"/>
                  </a:lnTo>
                  <a:lnTo>
                    <a:pt x="261" y="1126"/>
                  </a:lnTo>
                  <a:lnTo>
                    <a:pt x="282" y="1118"/>
                  </a:lnTo>
                  <a:lnTo>
                    <a:pt x="289" y="1131"/>
                  </a:lnTo>
                  <a:lnTo>
                    <a:pt x="293" y="1144"/>
                  </a:lnTo>
                  <a:lnTo>
                    <a:pt x="300" y="1154"/>
                  </a:lnTo>
                  <a:lnTo>
                    <a:pt x="317" y="1161"/>
                  </a:lnTo>
                  <a:lnTo>
                    <a:pt x="334" y="1161"/>
                  </a:lnTo>
                  <a:lnTo>
                    <a:pt x="339" y="1135"/>
                  </a:lnTo>
                  <a:lnTo>
                    <a:pt x="330" y="1111"/>
                  </a:lnTo>
                  <a:lnTo>
                    <a:pt x="326" y="1085"/>
                  </a:lnTo>
                  <a:lnTo>
                    <a:pt x="343" y="1063"/>
                  </a:lnTo>
                  <a:lnTo>
                    <a:pt x="350" y="1081"/>
                  </a:lnTo>
                  <a:lnTo>
                    <a:pt x="354" y="1100"/>
                  </a:lnTo>
                  <a:lnTo>
                    <a:pt x="363" y="1115"/>
                  </a:lnTo>
                  <a:lnTo>
                    <a:pt x="382" y="1124"/>
                  </a:lnTo>
                  <a:lnTo>
                    <a:pt x="400" y="1102"/>
                  </a:lnTo>
                  <a:lnTo>
                    <a:pt x="400" y="1078"/>
                  </a:lnTo>
                  <a:lnTo>
                    <a:pt x="391" y="1050"/>
                  </a:lnTo>
                  <a:lnTo>
                    <a:pt x="382" y="1022"/>
                  </a:lnTo>
                  <a:lnTo>
                    <a:pt x="389" y="1020"/>
                  </a:lnTo>
                  <a:lnTo>
                    <a:pt x="395" y="1018"/>
                  </a:lnTo>
                  <a:lnTo>
                    <a:pt x="400" y="1016"/>
                  </a:lnTo>
                  <a:lnTo>
                    <a:pt x="406" y="1011"/>
                  </a:lnTo>
                  <a:lnTo>
                    <a:pt x="404" y="1029"/>
                  </a:lnTo>
                  <a:lnTo>
                    <a:pt x="410" y="1048"/>
                  </a:lnTo>
                  <a:lnTo>
                    <a:pt x="423" y="1065"/>
                  </a:lnTo>
                  <a:lnTo>
                    <a:pt x="436" y="1081"/>
                  </a:lnTo>
                  <a:lnTo>
                    <a:pt x="443" y="1081"/>
                  </a:lnTo>
                  <a:lnTo>
                    <a:pt x="449" y="1078"/>
                  </a:lnTo>
                  <a:lnTo>
                    <a:pt x="454" y="1072"/>
                  </a:lnTo>
                  <a:lnTo>
                    <a:pt x="458" y="1068"/>
                  </a:lnTo>
                  <a:lnTo>
                    <a:pt x="458" y="1050"/>
                  </a:lnTo>
                  <a:lnTo>
                    <a:pt x="456" y="1031"/>
                  </a:lnTo>
                  <a:lnTo>
                    <a:pt x="447" y="1016"/>
                  </a:lnTo>
                  <a:lnTo>
                    <a:pt x="430" y="1005"/>
                  </a:lnTo>
                  <a:lnTo>
                    <a:pt x="417" y="1005"/>
                  </a:lnTo>
                  <a:lnTo>
                    <a:pt x="443" y="992"/>
                  </a:lnTo>
                  <a:lnTo>
                    <a:pt x="471" y="979"/>
                  </a:lnTo>
                  <a:lnTo>
                    <a:pt x="499" y="966"/>
                  </a:lnTo>
                  <a:lnTo>
                    <a:pt x="525" y="955"/>
                  </a:lnTo>
                  <a:lnTo>
                    <a:pt x="554" y="942"/>
                  </a:lnTo>
                  <a:lnTo>
                    <a:pt x="582" y="931"/>
                  </a:lnTo>
                  <a:lnTo>
                    <a:pt x="610" y="918"/>
                  </a:lnTo>
                  <a:lnTo>
                    <a:pt x="638" y="907"/>
                  </a:lnTo>
                  <a:lnTo>
                    <a:pt x="667" y="894"/>
                  </a:lnTo>
                  <a:lnTo>
                    <a:pt x="695" y="883"/>
                  </a:lnTo>
                  <a:lnTo>
                    <a:pt x="723" y="870"/>
                  </a:lnTo>
                  <a:lnTo>
                    <a:pt x="751" y="859"/>
                  </a:lnTo>
                  <a:lnTo>
                    <a:pt x="777" y="848"/>
                  </a:lnTo>
                  <a:lnTo>
                    <a:pt x="806" y="835"/>
                  </a:lnTo>
                  <a:lnTo>
                    <a:pt x="834" y="825"/>
                  </a:lnTo>
                  <a:lnTo>
                    <a:pt x="862" y="811"/>
                  </a:lnTo>
                  <a:lnTo>
                    <a:pt x="906" y="790"/>
                  </a:lnTo>
                  <a:lnTo>
                    <a:pt x="951" y="770"/>
                  </a:lnTo>
                  <a:lnTo>
                    <a:pt x="997" y="749"/>
                  </a:lnTo>
                  <a:lnTo>
                    <a:pt x="1040" y="731"/>
                  </a:lnTo>
                  <a:lnTo>
                    <a:pt x="1086" y="712"/>
                  </a:lnTo>
                  <a:lnTo>
                    <a:pt x="1131" y="694"/>
                  </a:lnTo>
                  <a:lnTo>
                    <a:pt x="1177" y="675"/>
                  </a:lnTo>
                  <a:lnTo>
                    <a:pt x="1223" y="657"/>
                  </a:lnTo>
                  <a:lnTo>
                    <a:pt x="1268" y="640"/>
                  </a:lnTo>
                  <a:lnTo>
                    <a:pt x="1314" y="623"/>
                  </a:lnTo>
                  <a:lnTo>
                    <a:pt x="1362" y="605"/>
                  </a:lnTo>
                  <a:lnTo>
                    <a:pt x="1407" y="588"/>
                  </a:lnTo>
                  <a:lnTo>
                    <a:pt x="1453" y="571"/>
                  </a:lnTo>
                  <a:lnTo>
                    <a:pt x="1496" y="551"/>
                  </a:lnTo>
                  <a:lnTo>
                    <a:pt x="1542" y="534"/>
                  </a:lnTo>
                  <a:lnTo>
                    <a:pt x="1588" y="514"/>
                  </a:lnTo>
                  <a:lnTo>
                    <a:pt x="1620" y="501"/>
                  </a:lnTo>
                  <a:lnTo>
                    <a:pt x="1653" y="488"/>
                  </a:lnTo>
                  <a:lnTo>
                    <a:pt x="1685" y="475"/>
                  </a:lnTo>
                  <a:lnTo>
                    <a:pt x="1718" y="462"/>
                  </a:lnTo>
                  <a:lnTo>
                    <a:pt x="1750" y="449"/>
                  </a:lnTo>
                  <a:lnTo>
                    <a:pt x="1783" y="436"/>
                  </a:lnTo>
                  <a:lnTo>
                    <a:pt x="1816" y="423"/>
                  </a:lnTo>
                  <a:lnTo>
                    <a:pt x="1846" y="408"/>
                  </a:lnTo>
                  <a:lnTo>
                    <a:pt x="1870" y="397"/>
                  </a:lnTo>
                  <a:lnTo>
                    <a:pt x="1894" y="388"/>
                  </a:lnTo>
                  <a:lnTo>
                    <a:pt x="1920" y="380"/>
                  </a:lnTo>
                  <a:lnTo>
                    <a:pt x="1944" y="373"/>
                  </a:lnTo>
                  <a:lnTo>
                    <a:pt x="1968" y="364"/>
                  </a:lnTo>
                  <a:lnTo>
                    <a:pt x="1994" y="358"/>
                  </a:lnTo>
                  <a:lnTo>
                    <a:pt x="2018" y="349"/>
                  </a:lnTo>
                  <a:lnTo>
                    <a:pt x="2042" y="341"/>
                  </a:lnTo>
                  <a:lnTo>
                    <a:pt x="2091" y="319"/>
                  </a:lnTo>
                  <a:lnTo>
                    <a:pt x="2139" y="297"/>
                  </a:lnTo>
                  <a:lnTo>
                    <a:pt x="2189" y="275"/>
                  </a:lnTo>
                  <a:lnTo>
                    <a:pt x="2239" y="254"/>
                  </a:lnTo>
                  <a:lnTo>
                    <a:pt x="2287" y="234"/>
                  </a:lnTo>
                  <a:lnTo>
                    <a:pt x="2337" y="212"/>
                  </a:lnTo>
                  <a:lnTo>
                    <a:pt x="2387" y="193"/>
                  </a:lnTo>
                  <a:lnTo>
                    <a:pt x="2437" y="171"/>
                  </a:lnTo>
                  <a:lnTo>
                    <a:pt x="2487" y="152"/>
                  </a:lnTo>
                  <a:lnTo>
                    <a:pt x="2537" y="132"/>
                  </a:lnTo>
                  <a:lnTo>
                    <a:pt x="2587" y="110"/>
                  </a:lnTo>
                  <a:lnTo>
                    <a:pt x="2637" y="91"/>
                  </a:lnTo>
                  <a:lnTo>
                    <a:pt x="2687" y="69"/>
                  </a:lnTo>
                  <a:lnTo>
                    <a:pt x="2734" y="50"/>
                  </a:lnTo>
                  <a:lnTo>
                    <a:pt x="2784" y="30"/>
                  </a:lnTo>
                  <a:lnTo>
                    <a:pt x="2834" y="8"/>
                  </a:lnTo>
                  <a:lnTo>
                    <a:pt x="2849" y="8"/>
                  </a:lnTo>
                  <a:lnTo>
                    <a:pt x="2863" y="4"/>
                  </a:lnTo>
                  <a:lnTo>
                    <a:pt x="2873" y="0"/>
                  </a:lnTo>
                  <a:lnTo>
                    <a:pt x="2886" y="2"/>
                  </a:lnTo>
                  <a:lnTo>
                    <a:pt x="2899" y="17"/>
                  </a:lnTo>
                  <a:lnTo>
                    <a:pt x="2906" y="34"/>
                  </a:lnTo>
                  <a:lnTo>
                    <a:pt x="2915" y="54"/>
                  </a:lnTo>
                  <a:lnTo>
                    <a:pt x="293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3" name="Freeform 11"/>
            <p:cNvSpPr>
              <a:spLocks/>
            </p:cNvSpPr>
            <p:nvPr/>
          </p:nvSpPr>
          <p:spPr bwMode="auto">
            <a:xfrm>
              <a:off x="2923" y="702"/>
              <a:ext cx="242" cy="410"/>
            </a:xfrm>
            <a:custGeom>
              <a:avLst/>
              <a:gdLst>
                <a:gd name="T0" fmla="*/ 242 w 242"/>
                <a:gd name="T1" fmla="*/ 0 h 410"/>
                <a:gd name="T2" fmla="*/ 222 w 242"/>
                <a:gd name="T3" fmla="*/ 47 h 410"/>
                <a:gd name="T4" fmla="*/ 202 w 242"/>
                <a:gd name="T5" fmla="*/ 95 h 410"/>
                <a:gd name="T6" fmla="*/ 181 w 242"/>
                <a:gd name="T7" fmla="*/ 143 h 410"/>
                <a:gd name="T8" fmla="*/ 159 w 242"/>
                <a:gd name="T9" fmla="*/ 191 h 410"/>
                <a:gd name="T10" fmla="*/ 137 w 242"/>
                <a:gd name="T11" fmla="*/ 238 h 410"/>
                <a:gd name="T12" fmla="*/ 116 w 242"/>
                <a:gd name="T13" fmla="*/ 284 h 410"/>
                <a:gd name="T14" fmla="*/ 96 w 242"/>
                <a:gd name="T15" fmla="*/ 334 h 410"/>
                <a:gd name="T16" fmla="*/ 76 w 242"/>
                <a:gd name="T17" fmla="*/ 382 h 410"/>
                <a:gd name="T18" fmla="*/ 68 w 242"/>
                <a:gd name="T19" fmla="*/ 386 h 410"/>
                <a:gd name="T20" fmla="*/ 59 w 242"/>
                <a:gd name="T21" fmla="*/ 390 h 410"/>
                <a:gd name="T22" fmla="*/ 48 w 242"/>
                <a:gd name="T23" fmla="*/ 393 h 410"/>
                <a:gd name="T24" fmla="*/ 40 w 242"/>
                <a:gd name="T25" fmla="*/ 397 h 410"/>
                <a:gd name="T26" fmla="*/ 29 w 242"/>
                <a:gd name="T27" fmla="*/ 399 h 410"/>
                <a:gd name="T28" fmla="*/ 20 w 242"/>
                <a:gd name="T29" fmla="*/ 403 h 410"/>
                <a:gd name="T30" fmla="*/ 9 w 242"/>
                <a:gd name="T31" fmla="*/ 406 h 410"/>
                <a:gd name="T32" fmla="*/ 0 w 242"/>
                <a:gd name="T33" fmla="*/ 410 h 410"/>
                <a:gd name="T34" fmla="*/ 7 w 242"/>
                <a:gd name="T35" fmla="*/ 366 h 410"/>
                <a:gd name="T36" fmla="*/ 20 w 242"/>
                <a:gd name="T37" fmla="*/ 323 h 410"/>
                <a:gd name="T38" fmla="*/ 35 w 242"/>
                <a:gd name="T39" fmla="*/ 282 h 410"/>
                <a:gd name="T40" fmla="*/ 55 w 242"/>
                <a:gd name="T41" fmla="*/ 241 h 410"/>
                <a:gd name="T42" fmla="*/ 74 w 242"/>
                <a:gd name="T43" fmla="*/ 202 h 410"/>
                <a:gd name="T44" fmla="*/ 94 w 242"/>
                <a:gd name="T45" fmla="*/ 162 h 410"/>
                <a:gd name="T46" fmla="*/ 111 w 242"/>
                <a:gd name="T47" fmla="*/ 121 h 410"/>
                <a:gd name="T48" fmla="*/ 126 w 242"/>
                <a:gd name="T49" fmla="*/ 80 h 410"/>
                <a:gd name="T50" fmla="*/ 129 w 242"/>
                <a:gd name="T51" fmla="*/ 60 h 410"/>
                <a:gd name="T52" fmla="*/ 137 w 242"/>
                <a:gd name="T53" fmla="*/ 45 h 410"/>
                <a:gd name="T54" fmla="*/ 150 w 242"/>
                <a:gd name="T55" fmla="*/ 34 h 410"/>
                <a:gd name="T56" fmla="*/ 168 w 242"/>
                <a:gd name="T57" fmla="*/ 26 h 410"/>
                <a:gd name="T58" fmla="*/ 185 w 242"/>
                <a:gd name="T59" fmla="*/ 17 h 410"/>
                <a:gd name="T60" fmla="*/ 205 w 242"/>
                <a:gd name="T61" fmla="*/ 11 h 410"/>
                <a:gd name="T62" fmla="*/ 224 w 242"/>
                <a:gd name="T63" fmla="*/ 6 h 410"/>
                <a:gd name="T64" fmla="*/ 242 w 242"/>
                <a:gd name="T6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410">
                  <a:moveTo>
                    <a:pt x="242" y="0"/>
                  </a:moveTo>
                  <a:lnTo>
                    <a:pt x="222" y="47"/>
                  </a:lnTo>
                  <a:lnTo>
                    <a:pt x="202" y="95"/>
                  </a:lnTo>
                  <a:lnTo>
                    <a:pt x="181" y="143"/>
                  </a:lnTo>
                  <a:lnTo>
                    <a:pt x="159" y="191"/>
                  </a:lnTo>
                  <a:lnTo>
                    <a:pt x="137" y="238"/>
                  </a:lnTo>
                  <a:lnTo>
                    <a:pt x="116" y="284"/>
                  </a:lnTo>
                  <a:lnTo>
                    <a:pt x="96" y="334"/>
                  </a:lnTo>
                  <a:lnTo>
                    <a:pt x="76" y="382"/>
                  </a:lnTo>
                  <a:lnTo>
                    <a:pt x="68" y="386"/>
                  </a:lnTo>
                  <a:lnTo>
                    <a:pt x="59" y="390"/>
                  </a:lnTo>
                  <a:lnTo>
                    <a:pt x="48" y="393"/>
                  </a:lnTo>
                  <a:lnTo>
                    <a:pt x="40" y="397"/>
                  </a:lnTo>
                  <a:lnTo>
                    <a:pt x="29" y="399"/>
                  </a:lnTo>
                  <a:lnTo>
                    <a:pt x="20" y="403"/>
                  </a:lnTo>
                  <a:lnTo>
                    <a:pt x="9" y="406"/>
                  </a:lnTo>
                  <a:lnTo>
                    <a:pt x="0" y="410"/>
                  </a:lnTo>
                  <a:lnTo>
                    <a:pt x="7" y="366"/>
                  </a:lnTo>
                  <a:lnTo>
                    <a:pt x="20" y="323"/>
                  </a:lnTo>
                  <a:lnTo>
                    <a:pt x="35" y="282"/>
                  </a:lnTo>
                  <a:lnTo>
                    <a:pt x="55" y="241"/>
                  </a:lnTo>
                  <a:lnTo>
                    <a:pt x="74" y="202"/>
                  </a:lnTo>
                  <a:lnTo>
                    <a:pt x="94" y="162"/>
                  </a:lnTo>
                  <a:lnTo>
                    <a:pt x="111" y="121"/>
                  </a:lnTo>
                  <a:lnTo>
                    <a:pt x="126" y="80"/>
                  </a:lnTo>
                  <a:lnTo>
                    <a:pt x="129" y="60"/>
                  </a:lnTo>
                  <a:lnTo>
                    <a:pt x="137" y="45"/>
                  </a:lnTo>
                  <a:lnTo>
                    <a:pt x="150" y="34"/>
                  </a:lnTo>
                  <a:lnTo>
                    <a:pt x="168" y="26"/>
                  </a:lnTo>
                  <a:lnTo>
                    <a:pt x="185" y="17"/>
                  </a:lnTo>
                  <a:lnTo>
                    <a:pt x="205" y="11"/>
                  </a:lnTo>
                  <a:lnTo>
                    <a:pt x="224" y="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4" name="Freeform 12"/>
            <p:cNvSpPr>
              <a:spLocks/>
            </p:cNvSpPr>
            <p:nvPr/>
          </p:nvSpPr>
          <p:spPr bwMode="auto">
            <a:xfrm>
              <a:off x="2628" y="819"/>
              <a:ext cx="224" cy="412"/>
            </a:xfrm>
            <a:custGeom>
              <a:avLst/>
              <a:gdLst>
                <a:gd name="T0" fmla="*/ 198 w 224"/>
                <a:gd name="T1" fmla="*/ 87 h 412"/>
                <a:gd name="T2" fmla="*/ 182 w 224"/>
                <a:gd name="T3" fmla="*/ 124 h 412"/>
                <a:gd name="T4" fmla="*/ 169 w 224"/>
                <a:gd name="T5" fmla="*/ 161 h 412"/>
                <a:gd name="T6" fmla="*/ 156 w 224"/>
                <a:gd name="T7" fmla="*/ 197 h 412"/>
                <a:gd name="T8" fmla="*/ 143 w 224"/>
                <a:gd name="T9" fmla="*/ 234 h 412"/>
                <a:gd name="T10" fmla="*/ 130 w 224"/>
                <a:gd name="T11" fmla="*/ 271 h 412"/>
                <a:gd name="T12" fmla="*/ 115 w 224"/>
                <a:gd name="T13" fmla="*/ 306 h 412"/>
                <a:gd name="T14" fmla="*/ 100 w 224"/>
                <a:gd name="T15" fmla="*/ 343 h 412"/>
                <a:gd name="T16" fmla="*/ 83 w 224"/>
                <a:gd name="T17" fmla="*/ 380 h 412"/>
                <a:gd name="T18" fmla="*/ 2 w 224"/>
                <a:gd name="T19" fmla="*/ 412 h 412"/>
                <a:gd name="T20" fmla="*/ 0 w 224"/>
                <a:gd name="T21" fmla="*/ 388 h 412"/>
                <a:gd name="T22" fmla="*/ 4 w 224"/>
                <a:gd name="T23" fmla="*/ 362 h 412"/>
                <a:gd name="T24" fmla="*/ 15 w 224"/>
                <a:gd name="T25" fmla="*/ 334 h 412"/>
                <a:gd name="T26" fmla="*/ 26 w 224"/>
                <a:gd name="T27" fmla="*/ 308 h 412"/>
                <a:gd name="T28" fmla="*/ 37 w 224"/>
                <a:gd name="T29" fmla="*/ 273 h 412"/>
                <a:gd name="T30" fmla="*/ 50 w 224"/>
                <a:gd name="T31" fmla="*/ 239 h 412"/>
                <a:gd name="T32" fmla="*/ 65 w 224"/>
                <a:gd name="T33" fmla="*/ 204 h 412"/>
                <a:gd name="T34" fmla="*/ 80 w 224"/>
                <a:gd name="T35" fmla="*/ 171 h 412"/>
                <a:gd name="T36" fmla="*/ 96 w 224"/>
                <a:gd name="T37" fmla="*/ 137 h 412"/>
                <a:gd name="T38" fmla="*/ 113 w 224"/>
                <a:gd name="T39" fmla="*/ 104 h 412"/>
                <a:gd name="T40" fmla="*/ 128 w 224"/>
                <a:gd name="T41" fmla="*/ 69 h 412"/>
                <a:gd name="T42" fmla="*/ 141 w 224"/>
                <a:gd name="T43" fmla="*/ 35 h 412"/>
                <a:gd name="T44" fmla="*/ 224 w 224"/>
                <a:gd name="T45" fmla="*/ 0 h 412"/>
                <a:gd name="T46" fmla="*/ 219 w 224"/>
                <a:gd name="T47" fmla="*/ 22 h 412"/>
                <a:gd name="T48" fmla="*/ 211 w 224"/>
                <a:gd name="T49" fmla="*/ 43 h 412"/>
                <a:gd name="T50" fmla="*/ 202 w 224"/>
                <a:gd name="T51" fmla="*/ 65 h 412"/>
                <a:gd name="T52" fmla="*/ 198 w 224"/>
                <a:gd name="T53" fmla="*/ 8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412">
                  <a:moveTo>
                    <a:pt x="198" y="87"/>
                  </a:moveTo>
                  <a:lnTo>
                    <a:pt x="182" y="124"/>
                  </a:lnTo>
                  <a:lnTo>
                    <a:pt x="169" y="161"/>
                  </a:lnTo>
                  <a:lnTo>
                    <a:pt x="156" y="197"/>
                  </a:lnTo>
                  <a:lnTo>
                    <a:pt x="143" y="234"/>
                  </a:lnTo>
                  <a:lnTo>
                    <a:pt x="130" y="271"/>
                  </a:lnTo>
                  <a:lnTo>
                    <a:pt x="115" y="306"/>
                  </a:lnTo>
                  <a:lnTo>
                    <a:pt x="100" y="343"/>
                  </a:lnTo>
                  <a:lnTo>
                    <a:pt x="83" y="380"/>
                  </a:lnTo>
                  <a:lnTo>
                    <a:pt x="2" y="412"/>
                  </a:lnTo>
                  <a:lnTo>
                    <a:pt x="0" y="388"/>
                  </a:lnTo>
                  <a:lnTo>
                    <a:pt x="4" y="362"/>
                  </a:lnTo>
                  <a:lnTo>
                    <a:pt x="15" y="334"/>
                  </a:lnTo>
                  <a:lnTo>
                    <a:pt x="26" y="308"/>
                  </a:lnTo>
                  <a:lnTo>
                    <a:pt x="37" y="273"/>
                  </a:lnTo>
                  <a:lnTo>
                    <a:pt x="50" y="239"/>
                  </a:lnTo>
                  <a:lnTo>
                    <a:pt x="65" y="204"/>
                  </a:lnTo>
                  <a:lnTo>
                    <a:pt x="80" y="171"/>
                  </a:lnTo>
                  <a:lnTo>
                    <a:pt x="96" y="137"/>
                  </a:lnTo>
                  <a:lnTo>
                    <a:pt x="113" y="104"/>
                  </a:lnTo>
                  <a:lnTo>
                    <a:pt x="128" y="69"/>
                  </a:lnTo>
                  <a:lnTo>
                    <a:pt x="141" y="35"/>
                  </a:lnTo>
                  <a:lnTo>
                    <a:pt x="224" y="0"/>
                  </a:lnTo>
                  <a:lnTo>
                    <a:pt x="219" y="22"/>
                  </a:lnTo>
                  <a:lnTo>
                    <a:pt x="211" y="43"/>
                  </a:lnTo>
                  <a:lnTo>
                    <a:pt x="202" y="65"/>
                  </a:lnTo>
                  <a:lnTo>
                    <a:pt x="198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5" name="Freeform 13"/>
            <p:cNvSpPr>
              <a:spLocks/>
            </p:cNvSpPr>
            <p:nvPr/>
          </p:nvSpPr>
          <p:spPr bwMode="auto">
            <a:xfrm>
              <a:off x="2354" y="934"/>
              <a:ext cx="222" cy="408"/>
            </a:xfrm>
            <a:custGeom>
              <a:avLst/>
              <a:gdLst>
                <a:gd name="T0" fmla="*/ 222 w 222"/>
                <a:gd name="T1" fmla="*/ 0 h 408"/>
                <a:gd name="T2" fmla="*/ 211 w 222"/>
                <a:gd name="T3" fmla="*/ 37 h 408"/>
                <a:gd name="T4" fmla="*/ 198 w 222"/>
                <a:gd name="T5" fmla="*/ 74 h 408"/>
                <a:gd name="T6" fmla="*/ 185 w 222"/>
                <a:gd name="T7" fmla="*/ 111 h 408"/>
                <a:gd name="T8" fmla="*/ 170 w 222"/>
                <a:gd name="T9" fmla="*/ 148 h 408"/>
                <a:gd name="T10" fmla="*/ 155 w 222"/>
                <a:gd name="T11" fmla="*/ 184 h 408"/>
                <a:gd name="T12" fmla="*/ 139 w 222"/>
                <a:gd name="T13" fmla="*/ 221 h 408"/>
                <a:gd name="T14" fmla="*/ 126 w 222"/>
                <a:gd name="T15" fmla="*/ 258 h 408"/>
                <a:gd name="T16" fmla="*/ 111 w 222"/>
                <a:gd name="T17" fmla="*/ 295 h 408"/>
                <a:gd name="T18" fmla="*/ 74 w 222"/>
                <a:gd name="T19" fmla="*/ 382 h 408"/>
                <a:gd name="T20" fmla="*/ 0 w 222"/>
                <a:gd name="T21" fmla="*/ 408 h 408"/>
                <a:gd name="T22" fmla="*/ 18 w 222"/>
                <a:gd name="T23" fmla="*/ 367 h 408"/>
                <a:gd name="T24" fmla="*/ 33 w 222"/>
                <a:gd name="T25" fmla="*/ 323 h 408"/>
                <a:gd name="T26" fmla="*/ 48 w 222"/>
                <a:gd name="T27" fmla="*/ 282 h 408"/>
                <a:gd name="T28" fmla="*/ 61 w 222"/>
                <a:gd name="T29" fmla="*/ 239 h 408"/>
                <a:gd name="T30" fmla="*/ 76 w 222"/>
                <a:gd name="T31" fmla="*/ 195 h 408"/>
                <a:gd name="T32" fmla="*/ 94 w 222"/>
                <a:gd name="T33" fmla="*/ 152 h 408"/>
                <a:gd name="T34" fmla="*/ 111 w 222"/>
                <a:gd name="T35" fmla="*/ 111 h 408"/>
                <a:gd name="T36" fmla="*/ 133 w 222"/>
                <a:gd name="T37" fmla="*/ 69 h 408"/>
                <a:gd name="T38" fmla="*/ 133 w 222"/>
                <a:gd name="T39" fmla="*/ 52 h 408"/>
                <a:gd name="T40" fmla="*/ 137 w 222"/>
                <a:gd name="T41" fmla="*/ 39 h 408"/>
                <a:gd name="T42" fmla="*/ 148 w 222"/>
                <a:gd name="T43" fmla="*/ 30 h 408"/>
                <a:gd name="T44" fmla="*/ 163 w 222"/>
                <a:gd name="T45" fmla="*/ 24 h 408"/>
                <a:gd name="T46" fmla="*/ 178 w 222"/>
                <a:gd name="T47" fmla="*/ 19 h 408"/>
                <a:gd name="T48" fmla="*/ 194 w 222"/>
                <a:gd name="T49" fmla="*/ 13 h 408"/>
                <a:gd name="T50" fmla="*/ 209 w 222"/>
                <a:gd name="T51" fmla="*/ 9 h 408"/>
                <a:gd name="T52" fmla="*/ 222 w 222"/>
                <a:gd name="T5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408">
                  <a:moveTo>
                    <a:pt x="222" y="0"/>
                  </a:moveTo>
                  <a:lnTo>
                    <a:pt x="211" y="37"/>
                  </a:lnTo>
                  <a:lnTo>
                    <a:pt x="198" y="74"/>
                  </a:lnTo>
                  <a:lnTo>
                    <a:pt x="185" y="111"/>
                  </a:lnTo>
                  <a:lnTo>
                    <a:pt x="170" y="148"/>
                  </a:lnTo>
                  <a:lnTo>
                    <a:pt x="155" y="184"/>
                  </a:lnTo>
                  <a:lnTo>
                    <a:pt x="139" y="221"/>
                  </a:lnTo>
                  <a:lnTo>
                    <a:pt x="126" y="258"/>
                  </a:lnTo>
                  <a:lnTo>
                    <a:pt x="111" y="295"/>
                  </a:lnTo>
                  <a:lnTo>
                    <a:pt x="74" y="382"/>
                  </a:lnTo>
                  <a:lnTo>
                    <a:pt x="0" y="408"/>
                  </a:lnTo>
                  <a:lnTo>
                    <a:pt x="18" y="367"/>
                  </a:lnTo>
                  <a:lnTo>
                    <a:pt x="33" y="323"/>
                  </a:lnTo>
                  <a:lnTo>
                    <a:pt x="48" y="282"/>
                  </a:lnTo>
                  <a:lnTo>
                    <a:pt x="61" y="239"/>
                  </a:lnTo>
                  <a:lnTo>
                    <a:pt x="76" y="195"/>
                  </a:lnTo>
                  <a:lnTo>
                    <a:pt x="94" y="152"/>
                  </a:lnTo>
                  <a:lnTo>
                    <a:pt x="111" y="111"/>
                  </a:lnTo>
                  <a:lnTo>
                    <a:pt x="133" y="69"/>
                  </a:lnTo>
                  <a:lnTo>
                    <a:pt x="133" y="52"/>
                  </a:lnTo>
                  <a:lnTo>
                    <a:pt x="137" y="39"/>
                  </a:lnTo>
                  <a:lnTo>
                    <a:pt x="148" y="30"/>
                  </a:lnTo>
                  <a:lnTo>
                    <a:pt x="163" y="24"/>
                  </a:lnTo>
                  <a:lnTo>
                    <a:pt x="178" y="19"/>
                  </a:lnTo>
                  <a:lnTo>
                    <a:pt x="194" y="13"/>
                  </a:lnTo>
                  <a:lnTo>
                    <a:pt x="209" y="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6" name="Freeform 14"/>
            <p:cNvSpPr>
              <a:spLocks/>
            </p:cNvSpPr>
            <p:nvPr/>
          </p:nvSpPr>
          <p:spPr bwMode="auto">
            <a:xfrm>
              <a:off x="2213" y="1040"/>
              <a:ext cx="91" cy="141"/>
            </a:xfrm>
            <a:custGeom>
              <a:avLst/>
              <a:gdLst>
                <a:gd name="T0" fmla="*/ 39 w 91"/>
                <a:gd name="T1" fmla="*/ 141 h 141"/>
                <a:gd name="T2" fmla="*/ 35 w 91"/>
                <a:gd name="T3" fmla="*/ 128 h 141"/>
                <a:gd name="T4" fmla="*/ 24 w 91"/>
                <a:gd name="T5" fmla="*/ 115 h 141"/>
                <a:gd name="T6" fmla="*/ 13 w 91"/>
                <a:gd name="T7" fmla="*/ 104 h 141"/>
                <a:gd name="T8" fmla="*/ 0 w 91"/>
                <a:gd name="T9" fmla="*/ 91 h 141"/>
                <a:gd name="T10" fmla="*/ 7 w 91"/>
                <a:gd name="T11" fmla="*/ 76 h 141"/>
                <a:gd name="T12" fmla="*/ 13 w 91"/>
                <a:gd name="T13" fmla="*/ 61 h 141"/>
                <a:gd name="T14" fmla="*/ 18 w 91"/>
                <a:gd name="T15" fmla="*/ 46 h 141"/>
                <a:gd name="T16" fmla="*/ 15 w 91"/>
                <a:gd name="T17" fmla="*/ 31 h 141"/>
                <a:gd name="T18" fmla="*/ 91 w 91"/>
                <a:gd name="T19" fmla="*/ 0 h 141"/>
                <a:gd name="T20" fmla="*/ 83 w 91"/>
                <a:gd name="T21" fmla="*/ 35 h 141"/>
                <a:gd name="T22" fmla="*/ 72 w 91"/>
                <a:gd name="T23" fmla="*/ 70 h 141"/>
                <a:gd name="T24" fmla="*/ 57 w 91"/>
                <a:gd name="T25" fmla="*/ 107 h 141"/>
                <a:gd name="T26" fmla="*/ 39 w 91"/>
                <a:gd name="T2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41">
                  <a:moveTo>
                    <a:pt x="39" y="141"/>
                  </a:moveTo>
                  <a:lnTo>
                    <a:pt x="35" y="128"/>
                  </a:lnTo>
                  <a:lnTo>
                    <a:pt x="24" y="115"/>
                  </a:lnTo>
                  <a:lnTo>
                    <a:pt x="13" y="104"/>
                  </a:lnTo>
                  <a:lnTo>
                    <a:pt x="0" y="91"/>
                  </a:lnTo>
                  <a:lnTo>
                    <a:pt x="7" y="76"/>
                  </a:lnTo>
                  <a:lnTo>
                    <a:pt x="13" y="61"/>
                  </a:lnTo>
                  <a:lnTo>
                    <a:pt x="18" y="46"/>
                  </a:lnTo>
                  <a:lnTo>
                    <a:pt x="15" y="31"/>
                  </a:lnTo>
                  <a:lnTo>
                    <a:pt x="91" y="0"/>
                  </a:lnTo>
                  <a:lnTo>
                    <a:pt x="83" y="35"/>
                  </a:lnTo>
                  <a:lnTo>
                    <a:pt x="72" y="70"/>
                  </a:lnTo>
                  <a:lnTo>
                    <a:pt x="57" y="107"/>
                  </a:lnTo>
                  <a:lnTo>
                    <a:pt x="3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7" name="Freeform 15"/>
            <p:cNvSpPr>
              <a:spLocks/>
            </p:cNvSpPr>
            <p:nvPr/>
          </p:nvSpPr>
          <p:spPr bwMode="auto">
            <a:xfrm>
              <a:off x="1966" y="1164"/>
              <a:ext cx="149" cy="113"/>
            </a:xfrm>
            <a:custGeom>
              <a:avLst/>
              <a:gdLst>
                <a:gd name="T0" fmla="*/ 30 w 149"/>
                <a:gd name="T1" fmla="*/ 50 h 113"/>
                <a:gd name="T2" fmla="*/ 39 w 149"/>
                <a:gd name="T3" fmla="*/ 61 h 113"/>
                <a:gd name="T4" fmla="*/ 47 w 149"/>
                <a:gd name="T5" fmla="*/ 74 h 113"/>
                <a:gd name="T6" fmla="*/ 60 w 149"/>
                <a:gd name="T7" fmla="*/ 82 h 113"/>
                <a:gd name="T8" fmla="*/ 76 w 149"/>
                <a:gd name="T9" fmla="*/ 87 h 113"/>
                <a:gd name="T10" fmla="*/ 149 w 149"/>
                <a:gd name="T11" fmla="*/ 52 h 113"/>
                <a:gd name="T12" fmla="*/ 145 w 149"/>
                <a:gd name="T13" fmla="*/ 63 h 113"/>
                <a:gd name="T14" fmla="*/ 139 w 149"/>
                <a:gd name="T15" fmla="*/ 74 h 113"/>
                <a:gd name="T16" fmla="*/ 130 w 149"/>
                <a:gd name="T17" fmla="*/ 82 h 113"/>
                <a:gd name="T18" fmla="*/ 119 w 149"/>
                <a:gd name="T19" fmla="*/ 89 h 113"/>
                <a:gd name="T20" fmla="*/ 106 w 149"/>
                <a:gd name="T21" fmla="*/ 95 h 113"/>
                <a:gd name="T22" fmla="*/ 93 w 149"/>
                <a:gd name="T23" fmla="*/ 102 h 113"/>
                <a:gd name="T24" fmla="*/ 80 w 149"/>
                <a:gd name="T25" fmla="*/ 106 h 113"/>
                <a:gd name="T26" fmla="*/ 69 w 149"/>
                <a:gd name="T27" fmla="*/ 113 h 113"/>
                <a:gd name="T28" fmla="*/ 54 w 149"/>
                <a:gd name="T29" fmla="*/ 106 h 113"/>
                <a:gd name="T30" fmla="*/ 41 w 149"/>
                <a:gd name="T31" fmla="*/ 100 h 113"/>
                <a:gd name="T32" fmla="*/ 30 w 149"/>
                <a:gd name="T33" fmla="*/ 89 h 113"/>
                <a:gd name="T34" fmla="*/ 21 w 149"/>
                <a:gd name="T35" fmla="*/ 78 h 113"/>
                <a:gd name="T36" fmla="*/ 15 w 149"/>
                <a:gd name="T37" fmla="*/ 67 h 113"/>
                <a:gd name="T38" fmla="*/ 8 w 149"/>
                <a:gd name="T39" fmla="*/ 54 h 113"/>
                <a:gd name="T40" fmla="*/ 4 w 149"/>
                <a:gd name="T41" fmla="*/ 41 h 113"/>
                <a:gd name="T42" fmla="*/ 0 w 149"/>
                <a:gd name="T43" fmla="*/ 28 h 113"/>
                <a:gd name="T44" fmla="*/ 4 w 149"/>
                <a:gd name="T45" fmla="*/ 22 h 113"/>
                <a:gd name="T46" fmla="*/ 4 w 149"/>
                <a:gd name="T47" fmla="*/ 11 h 113"/>
                <a:gd name="T48" fmla="*/ 4 w 149"/>
                <a:gd name="T49" fmla="*/ 2 h 113"/>
                <a:gd name="T50" fmla="*/ 15 w 149"/>
                <a:gd name="T51" fmla="*/ 0 h 113"/>
                <a:gd name="T52" fmla="*/ 30 w 149"/>
                <a:gd name="T53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3">
                  <a:moveTo>
                    <a:pt x="30" y="50"/>
                  </a:moveTo>
                  <a:lnTo>
                    <a:pt x="39" y="61"/>
                  </a:lnTo>
                  <a:lnTo>
                    <a:pt x="47" y="74"/>
                  </a:lnTo>
                  <a:lnTo>
                    <a:pt x="60" y="82"/>
                  </a:lnTo>
                  <a:lnTo>
                    <a:pt x="76" y="87"/>
                  </a:lnTo>
                  <a:lnTo>
                    <a:pt x="149" y="52"/>
                  </a:lnTo>
                  <a:lnTo>
                    <a:pt x="145" y="63"/>
                  </a:lnTo>
                  <a:lnTo>
                    <a:pt x="139" y="74"/>
                  </a:lnTo>
                  <a:lnTo>
                    <a:pt x="130" y="82"/>
                  </a:lnTo>
                  <a:lnTo>
                    <a:pt x="119" y="89"/>
                  </a:lnTo>
                  <a:lnTo>
                    <a:pt x="106" y="95"/>
                  </a:lnTo>
                  <a:lnTo>
                    <a:pt x="93" y="102"/>
                  </a:lnTo>
                  <a:lnTo>
                    <a:pt x="80" y="106"/>
                  </a:lnTo>
                  <a:lnTo>
                    <a:pt x="69" y="113"/>
                  </a:lnTo>
                  <a:lnTo>
                    <a:pt x="54" y="106"/>
                  </a:lnTo>
                  <a:lnTo>
                    <a:pt x="41" y="100"/>
                  </a:lnTo>
                  <a:lnTo>
                    <a:pt x="30" y="89"/>
                  </a:lnTo>
                  <a:lnTo>
                    <a:pt x="21" y="78"/>
                  </a:lnTo>
                  <a:lnTo>
                    <a:pt x="15" y="67"/>
                  </a:lnTo>
                  <a:lnTo>
                    <a:pt x="8" y="54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4" y="11"/>
                  </a:lnTo>
                  <a:lnTo>
                    <a:pt x="4" y="2"/>
                  </a:lnTo>
                  <a:lnTo>
                    <a:pt x="15" y="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8" name="Freeform 16"/>
            <p:cNvSpPr>
              <a:spLocks/>
            </p:cNvSpPr>
            <p:nvPr/>
          </p:nvSpPr>
          <p:spPr bwMode="auto">
            <a:xfrm>
              <a:off x="1618" y="1249"/>
              <a:ext cx="124" cy="82"/>
            </a:xfrm>
            <a:custGeom>
              <a:avLst/>
              <a:gdLst>
                <a:gd name="T0" fmla="*/ 124 w 124"/>
                <a:gd name="T1" fmla="*/ 0 h 82"/>
                <a:gd name="T2" fmla="*/ 113 w 124"/>
                <a:gd name="T3" fmla="*/ 8 h 82"/>
                <a:gd name="T4" fmla="*/ 104 w 124"/>
                <a:gd name="T5" fmla="*/ 19 h 82"/>
                <a:gd name="T6" fmla="*/ 93 w 124"/>
                <a:gd name="T7" fmla="*/ 32 h 82"/>
                <a:gd name="T8" fmla="*/ 83 w 124"/>
                <a:gd name="T9" fmla="*/ 43 h 82"/>
                <a:gd name="T10" fmla="*/ 72 w 124"/>
                <a:gd name="T11" fmla="*/ 52 h 82"/>
                <a:gd name="T12" fmla="*/ 59 w 124"/>
                <a:gd name="T13" fmla="*/ 60 h 82"/>
                <a:gd name="T14" fmla="*/ 44 w 124"/>
                <a:gd name="T15" fmla="*/ 65 h 82"/>
                <a:gd name="T16" fmla="*/ 28 w 124"/>
                <a:gd name="T17" fmla="*/ 67 h 82"/>
                <a:gd name="T18" fmla="*/ 22 w 124"/>
                <a:gd name="T19" fmla="*/ 71 h 82"/>
                <a:gd name="T20" fmla="*/ 15 w 124"/>
                <a:gd name="T21" fmla="*/ 78 h 82"/>
                <a:gd name="T22" fmla="*/ 9 w 124"/>
                <a:gd name="T23" fmla="*/ 82 h 82"/>
                <a:gd name="T24" fmla="*/ 0 w 124"/>
                <a:gd name="T25" fmla="*/ 82 h 82"/>
                <a:gd name="T26" fmla="*/ 7 w 124"/>
                <a:gd name="T27" fmla="*/ 71 h 82"/>
                <a:gd name="T28" fmla="*/ 15 w 124"/>
                <a:gd name="T29" fmla="*/ 60 h 82"/>
                <a:gd name="T30" fmla="*/ 22 w 124"/>
                <a:gd name="T31" fmla="*/ 52 h 82"/>
                <a:gd name="T32" fmla="*/ 24 w 124"/>
                <a:gd name="T33" fmla="*/ 39 h 82"/>
                <a:gd name="T34" fmla="*/ 35 w 124"/>
                <a:gd name="T35" fmla="*/ 32 h 82"/>
                <a:gd name="T36" fmla="*/ 48 w 124"/>
                <a:gd name="T37" fmla="*/ 26 h 82"/>
                <a:gd name="T38" fmla="*/ 61 w 124"/>
                <a:gd name="T39" fmla="*/ 19 h 82"/>
                <a:gd name="T40" fmla="*/ 74 w 124"/>
                <a:gd name="T41" fmla="*/ 15 h 82"/>
                <a:gd name="T42" fmla="*/ 87 w 124"/>
                <a:gd name="T43" fmla="*/ 13 h 82"/>
                <a:gd name="T44" fmla="*/ 98 w 124"/>
                <a:gd name="T45" fmla="*/ 8 h 82"/>
                <a:gd name="T46" fmla="*/ 111 w 124"/>
                <a:gd name="T47" fmla="*/ 4 h 82"/>
                <a:gd name="T48" fmla="*/ 124 w 124"/>
                <a:gd name="T4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82">
                  <a:moveTo>
                    <a:pt x="124" y="0"/>
                  </a:moveTo>
                  <a:lnTo>
                    <a:pt x="113" y="8"/>
                  </a:lnTo>
                  <a:lnTo>
                    <a:pt x="104" y="19"/>
                  </a:lnTo>
                  <a:lnTo>
                    <a:pt x="93" y="32"/>
                  </a:lnTo>
                  <a:lnTo>
                    <a:pt x="83" y="43"/>
                  </a:lnTo>
                  <a:lnTo>
                    <a:pt x="72" y="52"/>
                  </a:lnTo>
                  <a:lnTo>
                    <a:pt x="59" y="60"/>
                  </a:lnTo>
                  <a:lnTo>
                    <a:pt x="44" y="65"/>
                  </a:lnTo>
                  <a:lnTo>
                    <a:pt x="28" y="67"/>
                  </a:lnTo>
                  <a:lnTo>
                    <a:pt x="22" y="71"/>
                  </a:lnTo>
                  <a:lnTo>
                    <a:pt x="15" y="78"/>
                  </a:lnTo>
                  <a:lnTo>
                    <a:pt x="9" y="82"/>
                  </a:lnTo>
                  <a:lnTo>
                    <a:pt x="0" y="82"/>
                  </a:lnTo>
                  <a:lnTo>
                    <a:pt x="7" y="71"/>
                  </a:lnTo>
                  <a:lnTo>
                    <a:pt x="15" y="60"/>
                  </a:lnTo>
                  <a:lnTo>
                    <a:pt x="22" y="52"/>
                  </a:lnTo>
                  <a:lnTo>
                    <a:pt x="24" y="39"/>
                  </a:lnTo>
                  <a:lnTo>
                    <a:pt x="35" y="32"/>
                  </a:lnTo>
                  <a:lnTo>
                    <a:pt x="48" y="26"/>
                  </a:lnTo>
                  <a:lnTo>
                    <a:pt x="61" y="19"/>
                  </a:lnTo>
                  <a:lnTo>
                    <a:pt x="74" y="15"/>
                  </a:lnTo>
                  <a:lnTo>
                    <a:pt x="87" y="13"/>
                  </a:lnTo>
                  <a:lnTo>
                    <a:pt x="98" y="8"/>
                  </a:lnTo>
                  <a:lnTo>
                    <a:pt x="11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9" name="Freeform 17"/>
            <p:cNvSpPr>
              <a:spLocks/>
            </p:cNvSpPr>
            <p:nvPr/>
          </p:nvSpPr>
          <p:spPr bwMode="auto">
            <a:xfrm>
              <a:off x="1961" y="1262"/>
              <a:ext cx="42" cy="65"/>
            </a:xfrm>
            <a:custGeom>
              <a:avLst/>
              <a:gdLst>
                <a:gd name="T0" fmla="*/ 42 w 42"/>
                <a:gd name="T1" fmla="*/ 58 h 65"/>
                <a:gd name="T2" fmla="*/ 37 w 42"/>
                <a:gd name="T3" fmla="*/ 60 h 65"/>
                <a:gd name="T4" fmla="*/ 33 w 42"/>
                <a:gd name="T5" fmla="*/ 63 h 65"/>
                <a:gd name="T6" fmla="*/ 29 w 42"/>
                <a:gd name="T7" fmla="*/ 65 h 65"/>
                <a:gd name="T8" fmla="*/ 24 w 42"/>
                <a:gd name="T9" fmla="*/ 65 h 65"/>
                <a:gd name="T10" fmla="*/ 11 w 42"/>
                <a:gd name="T11" fmla="*/ 50 h 65"/>
                <a:gd name="T12" fmla="*/ 2 w 42"/>
                <a:gd name="T13" fmla="*/ 32 h 65"/>
                <a:gd name="T14" fmla="*/ 0 w 42"/>
                <a:gd name="T15" fmla="*/ 15 h 65"/>
                <a:gd name="T16" fmla="*/ 5 w 42"/>
                <a:gd name="T17" fmla="*/ 0 h 65"/>
                <a:gd name="T18" fmla="*/ 20 w 42"/>
                <a:gd name="T19" fmla="*/ 8 h 65"/>
                <a:gd name="T20" fmla="*/ 29 w 42"/>
                <a:gd name="T21" fmla="*/ 24 h 65"/>
                <a:gd name="T22" fmla="*/ 33 w 42"/>
                <a:gd name="T23" fmla="*/ 41 h 65"/>
                <a:gd name="T24" fmla="*/ 42 w 42"/>
                <a:gd name="T25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5">
                  <a:moveTo>
                    <a:pt x="42" y="58"/>
                  </a:moveTo>
                  <a:lnTo>
                    <a:pt x="37" y="60"/>
                  </a:lnTo>
                  <a:lnTo>
                    <a:pt x="33" y="63"/>
                  </a:lnTo>
                  <a:lnTo>
                    <a:pt x="29" y="65"/>
                  </a:lnTo>
                  <a:lnTo>
                    <a:pt x="24" y="65"/>
                  </a:lnTo>
                  <a:lnTo>
                    <a:pt x="11" y="50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5" y="0"/>
                  </a:lnTo>
                  <a:lnTo>
                    <a:pt x="20" y="8"/>
                  </a:lnTo>
                  <a:lnTo>
                    <a:pt x="29" y="24"/>
                  </a:lnTo>
                  <a:lnTo>
                    <a:pt x="33" y="41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0" name="Freeform 18"/>
            <p:cNvSpPr>
              <a:spLocks/>
            </p:cNvSpPr>
            <p:nvPr/>
          </p:nvSpPr>
          <p:spPr bwMode="auto">
            <a:xfrm>
              <a:off x="1890" y="1264"/>
              <a:ext cx="50" cy="91"/>
            </a:xfrm>
            <a:custGeom>
              <a:avLst/>
              <a:gdLst>
                <a:gd name="T0" fmla="*/ 37 w 50"/>
                <a:gd name="T1" fmla="*/ 32 h 91"/>
                <a:gd name="T2" fmla="*/ 43 w 50"/>
                <a:gd name="T3" fmla="*/ 45 h 91"/>
                <a:gd name="T4" fmla="*/ 50 w 50"/>
                <a:gd name="T5" fmla="*/ 61 h 91"/>
                <a:gd name="T6" fmla="*/ 50 w 50"/>
                <a:gd name="T7" fmla="*/ 78 h 91"/>
                <a:gd name="T8" fmla="*/ 45 w 50"/>
                <a:gd name="T9" fmla="*/ 91 h 91"/>
                <a:gd name="T10" fmla="*/ 32 w 50"/>
                <a:gd name="T11" fmla="*/ 91 h 91"/>
                <a:gd name="T12" fmla="*/ 26 w 50"/>
                <a:gd name="T13" fmla="*/ 84 h 91"/>
                <a:gd name="T14" fmla="*/ 19 w 50"/>
                <a:gd name="T15" fmla="*/ 74 h 91"/>
                <a:gd name="T16" fmla="*/ 15 w 50"/>
                <a:gd name="T17" fmla="*/ 65 h 91"/>
                <a:gd name="T18" fmla="*/ 15 w 50"/>
                <a:gd name="T19" fmla="*/ 45 h 91"/>
                <a:gd name="T20" fmla="*/ 4 w 50"/>
                <a:gd name="T21" fmla="*/ 26 h 91"/>
                <a:gd name="T22" fmla="*/ 0 w 50"/>
                <a:gd name="T23" fmla="*/ 11 h 91"/>
                <a:gd name="T24" fmla="*/ 19 w 50"/>
                <a:gd name="T25" fmla="*/ 0 h 91"/>
                <a:gd name="T26" fmla="*/ 37 w 50"/>
                <a:gd name="T27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91">
                  <a:moveTo>
                    <a:pt x="37" y="32"/>
                  </a:moveTo>
                  <a:lnTo>
                    <a:pt x="43" y="45"/>
                  </a:lnTo>
                  <a:lnTo>
                    <a:pt x="50" y="61"/>
                  </a:lnTo>
                  <a:lnTo>
                    <a:pt x="50" y="78"/>
                  </a:lnTo>
                  <a:lnTo>
                    <a:pt x="45" y="91"/>
                  </a:lnTo>
                  <a:lnTo>
                    <a:pt x="32" y="91"/>
                  </a:lnTo>
                  <a:lnTo>
                    <a:pt x="26" y="84"/>
                  </a:lnTo>
                  <a:lnTo>
                    <a:pt x="19" y="74"/>
                  </a:lnTo>
                  <a:lnTo>
                    <a:pt x="15" y="65"/>
                  </a:lnTo>
                  <a:lnTo>
                    <a:pt x="15" y="45"/>
                  </a:lnTo>
                  <a:lnTo>
                    <a:pt x="4" y="26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1" name="Freeform 19"/>
            <p:cNvSpPr>
              <a:spLocks/>
            </p:cNvSpPr>
            <p:nvPr/>
          </p:nvSpPr>
          <p:spPr bwMode="auto">
            <a:xfrm>
              <a:off x="2087" y="1290"/>
              <a:ext cx="131" cy="167"/>
            </a:xfrm>
            <a:custGeom>
              <a:avLst/>
              <a:gdLst>
                <a:gd name="T0" fmla="*/ 81 w 131"/>
                <a:gd name="T1" fmla="*/ 121 h 167"/>
                <a:gd name="T2" fmla="*/ 74 w 131"/>
                <a:gd name="T3" fmla="*/ 130 h 167"/>
                <a:gd name="T4" fmla="*/ 65 w 131"/>
                <a:gd name="T5" fmla="*/ 137 h 167"/>
                <a:gd name="T6" fmla="*/ 55 w 131"/>
                <a:gd name="T7" fmla="*/ 143 h 167"/>
                <a:gd name="T8" fmla="*/ 44 w 131"/>
                <a:gd name="T9" fmla="*/ 150 h 167"/>
                <a:gd name="T10" fmla="*/ 33 w 131"/>
                <a:gd name="T11" fmla="*/ 154 h 167"/>
                <a:gd name="T12" fmla="*/ 22 w 131"/>
                <a:gd name="T13" fmla="*/ 158 h 167"/>
                <a:gd name="T14" fmla="*/ 11 w 131"/>
                <a:gd name="T15" fmla="*/ 163 h 167"/>
                <a:gd name="T16" fmla="*/ 0 w 131"/>
                <a:gd name="T17" fmla="*/ 167 h 167"/>
                <a:gd name="T18" fmla="*/ 46 w 131"/>
                <a:gd name="T19" fmla="*/ 65 h 167"/>
                <a:gd name="T20" fmla="*/ 131 w 131"/>
                <a:gd name="T21" fmla="*/ 0 h 167"/>
                <a:gd name="T22" fmla="*/ 122 w 131"/>
                <a:gd name="T23" fmla="*/ 32 h 167"/>
                <a:gd name="T24" fmla="*/ 104 w 131"/>
                <a:gd name="T25" fmla="*/ 61 h 167"/>
                <a:gd name="T26" fmla="*/ 87 w 131"/>
                <a:gd name="T27" fmla="*/ 89 h 167"/>
                <a:gd name="T28" fmla="*/ 81 w 131"/>
                <a:gd name="T29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67">
                  <a:moveTo>
                    <a:pt x="81" y="121"/>
                  </a:moveTo>
                  <a:lnTo>
                    <a:pt x="74" y="130"/>
                  </a:lnTo>
                  <a:lnTo>
                    <a:pt x="65" y="137"/>
                  </a:lnTo>
                  <a:lnTo>
                    <a:pt x="55" y="143"/>
                  </a:lnTo>
                  <a:lnTo>
                    <a:pt x="44" y="150"/>
                  </a:lnTo>
                  <a:lnTo>
                    <a:pt x="33" y="154"/>
                  </a:lnTo>
                  <a:lnTo>
                    <a:pt x="22" y="158"/>
                  </a:lnTo>
                  <a:lnTo>
                    <a:pt x="11" y="163"/>
                  </a:lnTo>
                  <a:lnTo>
                    <a:pt x="0" y="167"/>
                  </a:lnTo>
                  <a:lnTo>
                    <a:pt x="46" y="65"/>
                  </a:lnTo>
                  <a:lnTo>
                    <a:pt x="131" y="0"/>
                  </a:lnTo>
                  <a:lnTo>
                    <a:pt x="122" y="32"/>
                  </a:lnTo>
                  <a:lnTo>
                    <a:pt x="104" y="61"/>
                  </a:lnTo>
                  <a:lnTo>
                    <a:pt x="87" y="89"/>
                  </a:lnTo>
                  <a:lnTo>
                    <a:pt x="8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2" name="Freeform 20"/>
            <p:cNvSpPr>
              <a:spLocks/>
            </p:cNvSpPr>
            <p:nvPr/>
          </p:nvSpPr>
          <p:spPr bwMode="auto">
            <a:xfrm>
              <a:off x="1840" y="1296"/>
              <a:ext cx="43" cy="105"/>
            </a:xfrm>
            <a:custGeom>
              <a:avLst/>
              <a:gdLst>
                <a:gd name="T0" fmla="*/ 34 w 43"/>
                <a:gd name="T1" fmla="*/ 35 h 105"/>
                <a:gd name="T2" fmla="*/ 32 w 43"/>
                <a:gd name="T3" fmla="*/ 52 h 105"/>
                <a:gd name="T4" fmla="*/ 41 w 43"/>
                <a:gd name="T5" fmla="*/ 72 h 105"/>
                <a:gd name="T6" fmla="*/ 43 w 43"/>
                <a:gd name="T7" fmla="*/ 89 h 105"/>
                <a:gd name="T8" fmla="*/ 30 w 43"/>
                <a:gd name="T9" fmla="*/ 105 h 105"/>
                <a:gd name="T10" fmla="*/ 10 w 43"/>
                <a:gd name="T11" fmla="*/ 83 h 105"/>
                <a:gd name="T12" fmla="*/ 2 w 43"/>
                <a:gd name="T13" fmla="*/ 57 h 105"/>
                <a:gd name="T14" fmla="*/ 0 w 43"/>
                <a:gd name="T15" fmla="*/ 29 h 105"/>
                <a:gd name="T16" fmla="*/ 0 w 43"/>
                <a:gd name="T17" fmla="*/ 0 h 105"/>
                <a:gd name="T18" fmla="*/ 13 w 43"/>
                <a:gd name="T19" fmla="*/ 7 h 105"/>
                <a:gd name="T20" fmla="*/ 21 w 43"/>
                <a:gd name="T21" fmla="*/ 16 h 105"/>
                <a:gd name="T22" fmla="*/ 28 w 43"/>
                <a:gd name="T23" fmla="*/ 26 h 105"/>
                <a:gd name="T24" fmla="*/ 34 w 43"/>
                <a:gd name="T25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5">
                  <a:moveTo>
                    <a:pt x="34" y="35"/>
                  </a:moveTo>
                  <a:lnTo>
                    <a:pt x="32" y="52"/>
                  </a:lnTo>
                  <a:lnTo>
                    <a:pt x="41" y="72"/>
                  </a:lnTo>
                  <a:lnTo>
                    <a:pt x="43" y="89"/>
                  </a:lnTo>
                  <a:lnTo>
                    <a:pt x="30" y="105"/>
                  </a:lnTo>
                  <a:lnTo>
                    <a:pt x="10" y="83"/>
                  </a:lnTo>
                  <a:lnTo>
                    <a:pt x="2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3" y="7"/>
                  </a:lnTo>
                  <a:lnTo>
                    <a:pt x="21" y="16"/>
                  </a:lnTo>
                  <a:lnTo>
                    <a:pt x="28" y="26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3" name="Freeform 21"/>
            <p:cNvSpPr>
              <a:spLocks/>
            </p:cNvSpPr>
            <p:nvPr/>
          </p:nvSpPr>
          <p:spPr bwMode="auto">
            <a:xfrm>
              <a:off x="1447" y="1342"/>
              <a:ext cx="58" cy="35"/>
            </a:xfrm>
            <a:custGeom>
              <a:avLst/>
              <a:gdLst>
                <a:gd name="T0" fmla="*/ 4 w 58"/>
                <a:gd name="T1" fmla="*/ 35 h 35"/>
                <a:gd name="T2" fmla="*/ 0 w 58"/>
                <a:gd name="T3" fmla="*/ 33 h 35"/>
                <a:gd name="T4" fmla="*/ 13 w 58"/>
                <a:gd name="T5" fmla="*/ 24 h 35"/>
                <a:gd name="T6" fmla="*/ 28 w 58"/>
                <a:gd name="T7" fmla="*/ 15 h 35"/>
                <a:gd name="T8" fmla="*/ 43 w 58"/>
                <a:gd name="T9" fmla="*/ 6 h 35"/>
                <a:gd name="T10" fmla="*/ 58 w 58"/>
                <a:gd name="T11" fmla="*/ 0 h 35"/>
                <a:gd name="T12" fmla="*/ 54 w 58"/>
                <a:gd name="T13" fmla="*/ 13 h 35"/>
                <a:gd name="T14" fmla="*/ 41 w 58"/>
                <a:gd name="T15" fmla="*/ 24 h 35"/>
                <a:gd name="T16" fmla="*/ 23 w 58"/>
                <a:gd name="T17" fmla="*/ 30 h 35"/>
                <a:gd name="T18" fmla="*/ 4 w 5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5">
                  <a:moveTo>
                    <a:pt x="4" y="35"/>
                  </a:moveTo>
                  <a:lnTo>
                    <a:pt x="0" y="33"/>
                  </a:lnTo>
                  <a:lnTo>
                    <a:pt x="13" y="24"/>
                  </a:lnTo>
                  <a:lnTo>
                    <a:pt x="28" y="15"/>
                  </a:lnTo>
                  <a:lnTo>
                    <a:pt x="43" y="6"/>
                  </a:lnTo>
                  <a:lnTo>
                    <a:pt x="58" y="0"/>
                  </a:lnTo>
                  <a:lnTo>
                    <a:pt x="54" y="13"/>
                  </a:lnTo>
                  <a:lnTo>
                    <a:pt x="41" y="24"/>
                  </a:lnTo>
                  <a:lnTo>
                    <a:pt x="23" y="30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4" name="Freeform 22"/>
            <p:cNvSpPr>
              <a:spLocks/>
            </p:cNvSpPr>
            <p:nvPr/>
          </p:nvSpPr>
          <p:spPr bwMode="auto">
            <a:xfrm>
              <a:off x="1770" y="1344"/>
              <a:ext cx="44" cy="104"/>
            </a:xfrm>
            <a:custGeom>
              <a:avLst/>
              <a:gdLst>
                <a:gd name="T0" fmla="*/ 39 w 44"/>
                <a:gd name="T1" fmla="*/ 104 h 104"/>
                <a:gd name="T2" fmla="*/ 20 w 44"/>
                <a:gd name="T3" fmla="*/ 104 h 104"/>
                <a:gd name="T4" fmla="*/ 15 w 44"/>
                <a:gd name="T5" fmla="*/ 93 h 104"/>
                <a:gd name="T6" fmla="*/ 13 w 44"/>
                <a:gd name="T7" fmla="*/ 78 h 104"/>
                <a:gd name="T8" fmla="*/ 9 w 44"/>
                <a:gd name="T9" fmla="*/ 65 h 104"/>
                <a:gd name="T10" fmla="*/ 11 w 44"/>
                <a:gd name="T11" fmla="*/ 48 h 104"/>
                <a:gd name="T12" fmla="*/ 7 w 44"/>
                <a:gd name="T13" fmla="*/ 33 h 104"/>
                <a:gd name="T14" fmla="*/ 0 w 44"/>
                <a:gd name="T15" fmla="*/ 18 h 104"/>
                <a:gd name="T16" fmla="*/ 4 w 44"/>
                <a:gd name="T17" fmla="*/ 0 h 104"/>
                <a:gd name="T18" fmla="*/ 22 w 44"/>
                <a:gd name="T19" fmla="*/ 24 h 104"/>
                <a:gd name="T20" fmla="*/ 37 w 44"/>
                <a:gd name="T21" fmla="*/ 48 h 104"/>
                <a:gd name="T22" fmla="*/ 44 w 44"/>
                <a:gd name="T23" fmla="*/ 76 h 104"/>
                <a:gd name="T24" fmla="*/ 39 w 44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4">
                  <a:moveTo>
                    <a:pt x="39" y="104"/>
                  </a:moveTo>
                  <a:lnTo>
                    <a:pt x="20" y="104"/>
                  </a:lnTo>
                  <a:lnTo>
                    <a:pt x="15" y="93"/>
                  </a:lnTo>
                  <a:lnTo>
                    <a:pt x="13" y="78"/>
                  </a:lnTo>
                  <a:lnTo>
                    <a:pt x="9" y="65"/>
                  </a:lnTo>
                  <a:lnTo>
                    <a:pt x="11" y="48"/>
                  </a:lnTo>
                  <a:lnTo>
                    <a:pt x="7" y="33"/>
                  </a:lnTo>
                  <a:lnTo>
                    <a:pt x="0" y="18"/>
                  </a:lnTo>
                  <a:lnTo>
                    <a:pt x="4" y="0"/>
                  </a:lnTo>
                  <a:lnTo>
                    <a:pt x="22" y="24"/>
                  </a:lnTo>
                  <a:lnTo>
                    <a:pt x="37" y="48"/>
                  </a:lnTo>
                  <a:lnTo>
                    <a:pt x="44" y="76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5" name="Freeform 23"/>
            <p:cNvSpPr>
              <a:spLocks/>
            </p:cNvSpPr>
            <p:nvPr/>
          </p:nvSpPr>
          <p:spPr bwMode="auto">
            <a:xfrm>
              <a:off x="1703" y="1418"/>
              <a:ext cx="48" cy="91"/>
            </a:xfrm>
            <a:custGeom>
              <a:avLst/>
              <a:gdLst>
                <a:gd name="T0" fmla="*/ 41 w 48"/>
                <a:gd name="T1" fmla="*/ 56 h 91"/>
                <a:gd name="T2" fmla="*/ 41 w 48"/>
                <a:gd name="T3" fmla="*/ 65 h 91"/>
                <a:gd name="T4" fmla="*/ 43 w 48"/>
                <a:gd name="T5" fmla="*/ 74 h 91"/>
                <a:gd name="T6" fmla="*/ 48 w 48"/>
                <a:gd name="T7" fmla="*/ 82 h 91"/>
                <a:gd name="T8" fmla="*/ 45 w 48"/>
                <a:gd name="T9" fmla="*/ 89 h 91"/>
                <a:gd name="T10" fmla="*/ 39 w 48"/>
                <a:gd name="T11" fmla="*/ 91 h 91"/>
                <a:gd name="T12" fmla="*/ 28 w 48"/>
                <a:gd name="T13" fmla="*/ 91 h 91"/>
                <a:gd name="T14" fmla="*/ 19 w 48"/>
                <a:gd name="T15" fmla="*/ 87 h 91"/>
                <a:gd name="T16" fmla="*/ 15 w 48"/>
                <a:gd name="T17" fmla="*/ 80 h 91"/>
                <a:gd name="T18" fmla="*/ 11 w 48"/>
                <a:gd name="T19" fmla="*/ 63 h 91"/>
                <a:gd name="T20" fmla="*/ 8 w 48"/>
                <a:gd name="T21" fmla="*/ 41 h 91"/>
                <a:gd name="T22" fmla="*/ 4 w 48"/>
                <a:gd name="T23" fmla="*/ 19 h 91"/>
                <a:gd name="T24" fmla="*/ 0 w 48"/>
                <a:gd name="T25" fmla="*/ 0 h 91"/>
                <a:gd name="T26" fmla="*/ 19 w 48"/>
                <a:gd name="T27" fmla="*/ 4 h 91"/>
                <a:gd name="T28" fmla="*/ 28 w 48"/>
                <a:gd name="T29" fmla="*/ 19 h 91"/>
                <a:gd name="T30" fmla="*/ 32 w 48"/>
                <a:gd name="T31" fmla="*/ 39 h 91"/>
                <a:gd name="T32" fmla="*/ 41 w 48"/>
                <a:gd name="T33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1">
                  <a:moveTo>
                    <a:pt x="41" y="56"/>
                  </a:moveTo>
                  <a:lnTo>
                    <a:pt x="41" y="65"/>
                  </a:lnTo>
                  <a:lnTo>
                    <a:pt x="43" y="74"/>
                  </a:lnTo>
                  <a:lnTo>
                    <a:pt x="48" y="82"/>
                  </a:lnTo>
                  <a:lnTo>
                    <a:pt x="45" y="89"/>
                  </a:lnTo>
                  <a:lnTo>
                    <a:pt x="39" y="91"/>
                  </a:lnTo>
                  <a:lnTo>
                    <a:pt x="28" y="91"/>
                  </a:lnTo>
                  <a:lnTo>
                    <a:pt x="19" y="87"/>
                  </a:lnTo>
                  <a:lnTo>
                    <a:pt x="15" y="80"/>
                  </a:lnTo>
                  <a:lnTo>
                    <a:pt x="11" y="63"/>
                  </a:lnTo>
                  <a:lnTo>
                    <a:pt x="8" y="41"/>
                  </a:lnTo>
                  <a:lnTo>
                    <a:pt x="4" y="19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8" y="19"/>
                  </a:lnTo>
                  <a:lnTo>
                    <a:pt x="32" y="39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6" name="Freeform 24"/>
            <p:cNvSpPr>
              <a:spLocks/>
            </p:cNvSpPr>
            <p:nvPr/>
          </p:nvSpPr>
          <p:spPr bwMode="auto">
            <a:xfrm>
              <a:off x="1629" y="1450"/>
              <a:ext cx="63" cy="129"/>
            </a:xfrm>
            <a:custGeom>
              <a:avLst/>
              <a:gdLst>
                <a:gd name="T0" fmla="*/ 13 w 63"/>
                <a:gd name="T1" fmla="*/ 0 h 129"/>
                <a:gd name="T2" fmla="*/ 30 w 63"/>
                <a:gd name="T3" fmla="*/ 31 h 129"/>
                <a:gd name="T4" fmla="*/ 48 w 63"/>
                <a:gd name="T5" fmla="*/ 59 h 129"/>
                <a:gd name="T6" fmla="*/ 59 w 63"/>
                <a:gd name="T7" fmla="*/ 92 h 129"/>
                <a:gd name="T8" fmla="*/ 63 w 63"/>
                <a:gd name="T9" fmla="*/ 124 h 129"/>
                <a:gd name="T10" fmla="*/ 59 w 63"/>
                <a:gd name="T11" fmla="*/ 126 h 129"/>
                <a:gd name="T12" fmla="*/ 54 w 63"/>
                <a:gd name="T13" fmla="*/ 129 h 129"/>
                <a:gd name="T14" fmla="*/ 48 w 63"/>
                <a:gd name="T15" fmla="*/ 129 h 129"/>
                <a:gd name="T16" fmla="*/ 43 w 63"/>
                <a:gd name="T17" fmla="*/ 129 h 129"/>
                <a:gd name="T18" fmla="*/ 39 w 63"/>
                <a:gd name="T19" fmla="*/ 113 h 129"/>
                <a:gd name="T20" fmla="*/ 33 w 63"/>
                <a:gd name="T21" fmla="*/ 96 h 129"/>
                <a:gd name="T22" fmla="*/ 26 w 63"/>
                <a:gd name="T23" fmla="*/ 81 h 129"/>
                <a:gd name="T24" fmla="*/ 20 w 63"/>
                <a:gd name="T25" fmla="*/ 66 h 129"/>
                <a:gd name="T26" fmla="*/ 15 w 63"/>
                <a:gd name="T27" fmla="*/ 48 h 129"/>
                <a:gd name="T28" fmla="*/ 6 w 63"/>
                <a:gd name="T29" fmla="*/ 29 h 129"/>
                <a:gd name="T30" fmla="*/ 0 w 63"/>
                <a:gd name="T31" fmla="*/ 11 h 129"/>
                <a:gd name="T32" fmla="*/ 13 w 63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29">
                  <a:moveTo>
                    <a:pt x="13" y="0"/>
                  </a:moveTo>
                  <a:lnTo>
                    <a:pt x="30" y="31"/>
                  </a:lnTo>
                  <a:lnTo>
                    <a:pt x="48" y="59"/>
                  </a:lnTo>
                  <a:lnTo>
                    <a:pt x="59" y="92"/>
                  </a:lnTo>
                  <a:lnTo>
                    <a:pt x="63" y="124"/>
                  </a:lnTo>
                  <a:lnTo>
                    <a:pt x="59" y="126"/>
                  </a:lnTo>
                  <a:lnTo>
                    <a:pt x="54" y="129"/>
                  </a:lnTo>
                  <a:lnTo>
                    <a:pt x="48" y="129"/>
                  </a:lnTo>
                  <a:lnTo>
                    <a:pt x="43" y="129"/>
                  </a:lnTo>
                  <a:lnTo>
                    <a:pt x="39" y="113"/>
                  </a:lnTo>
                  <a:lnTo>
                    <a:pt x="33" y="96"/>
                  </a:lnTo>
                  <a:lnTo>
                    <a:pt x="26" y="81"/>
                  </a:lnTo>
                  <a:lnTo>
                    <a:pt x="20" y="66"/>
                  </a:lnTo>
                  <a:lnTo>
                    <a:pt x="15" y="48"/>
                  </a:lnTo>
                  <a:lnTo>
                    <a:pt x="6" y="29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7" name="Freeform 25"/>
            <p:cNvSpPr>
              <a:spLocks/>
            </p:cNvSpPr>
            <p:nvPr/>
          </p:nvSpPr>
          <p:spPr bwMode="auto">
            <a:xfrm>
              <a:off x="1916" y="1461"/>
              <a:ext cx="28" cy="37"/>
            </a:xfrm>
            <a:custGeom>
              <a:avLst/>
              <a:gdLst>
                <a:gd name="T0" fmla="*/ 8 w 28"/>
                <a:gd name="T1" fmla="*/ 37 h 37"/>
                <a:gd name="T2" fmla="*/ 4 w 28"/>
                <a:gd name="T3" fmla="*/ 33 h 37"/>
                <a:gd name="T4" fmla="*/ 2 w 28"/>
                <a:gd name="T5" fmla="*/ 29 h 37"/>
                <a:gd name="T6" fmla="*/ 0 w 28"/>
                <a:gd name="T7" fmla="*/ 24 h 37"/>
                <a:gd name="T8" fmla="*/ 0 w 28"/>
                <a:gd name="T9" fmla="*/ 20 h 37"/>
                <a:gd name="T10" fmla="*/ 6 w 28"/>
                <a:gd name="T11" fmla="*/ 16 h 37"/>
                <a:gd name="T12" fmla="*/ 15 w 28"/>
                <a:gd name="T13" fmla="*/ 9 h 37"/>
                <a:gd name="T14" fmla="*/ 21 w 28"/>
                <a:gd name="T15" fmla="*/ 5 h 37"/>
                <a:gd name="T16" fmla="*/ 28 w 28"/>
                <a:gd name="T17" fmla="*/ 0 h 37"/>
                <a:gd name="T18" fmla="*/ 8 w 28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7">
                  <a:moveTo>
                    <a:pt x="8" y="37"/>
                  </a:moveTo>
                  <a:lnTo>
                    <a:pt x="4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8" name="Freeform 26"/>
            <p:cNvSpPr>
              <a:spLocks/>
            </p:cNvSpPr>
            <p:nvPr/>
          </p:nvSpPr>
          <p:spPr bwMode="auto">
            <a:xfrm>
              <a:off x="1572" y="1481"/>
              <a:ext cx="2989" cy="560"/>
            </a:xfrm>
            <a:custGeom>
              <a:avLst/>
              <a:gdLst>
                <a:gd name="T0" fmla="*/ 2987 w 2989"/>
                <a:gd name="T1" fmla="*/ 65 h 560"/>
                <a:gd name="T2" fmla="*/ 2976 w 2989"/>
                <a:gd name="T3" fmla="*/ 132 h 560"/>
                <a:gd name="T4" fmla="*/ 2935 w 2989"/>
                <a:gd name="T5" fmla="*/ 143 h 560"/>
                <a:gd name="T6" fmla="*/ 2891 w 2989"/>
                <a:gd name="T7" fmla="*/ 143 h 560"/>
                <a:gd name="T8" fmla="*/ 2720 w 2989"/>
                <a:gd name="T9" fmla="*/ 174 h 560"/>
                <a:gd name="T10" fmla="*/ 2481 w 2989"/>
                <a:gd name="T11" fmla="*/ 213 h 560"/>
                <a:gd name="T12" fmla="*/ 2238 w 2989"/>
                <a:gd name="T13" fmla="*/ 247 h 560"/>
                <a:gd name="T14" fmla="*/ 1992 w 2989"/>
                <a:gd name="T15" fmla="*/ 280 h 560"/>
                <a:gd name="T16" fmla="*/ 1747 w 2989"/>
                <a:gd name="T17" fmla="*/ 315 h 560"/>
                <a:gd name="T18" fmla="*/ 1562 w 2989"/>
                <a:gd name="T19" fmla="*/ 343 h 560"/>
                <a:gd name="T20" fmla="*/ 1493 w 2989"/>
                <a:gd name="T21" fmla="*/ 349 h 560"/>
                <a:gd name="T22" fmla="*/ 1421 w 2989"/>
                <a:gd name="T23" fmla="*/ 358 h 560"/>
                <a:gd name="T24" fmla="*/ 1347 w 2989"/>
                <a:gd name="T25" fmla="*/ 367 h 560"/>
                <a:gd name="T26" fmla="*/ 1271 w 2989"/>
                <a:gd name="T27" fmla="*/ 375 h 560"/>
                <a:gd name="T28" fmla="*/ 1197 w 2989"/>
                <a:gd name="T29" fmla="*/ 384 h 560"/>
                <a:gd name="T30" fmla="*/ 1162 w 2989"/>
                <a:gd name="T31" fmla="*/ 391 h 560"/>
                <a:gd name="T32" fmla="*/ 1126 w 2989"/>
                <a:gd name="T33" fmla="*/ 397 h 560"/>
                <a:gd name="T34" fmla="*/ 1032 w 2989"/>
                <a:gd name="T35" fmla="*/ 408 h 560"/>
                <a:gd name="T36" fmla="*/ 826 w 2989"/>
                <a:gd name="T37" fmla="*/ 436 h 560"/>
                <a:gd name="T38" fmla="*/ 617 w 2989"/>
                <a:gd name="T39" fmla="*/ 464 h 560"/>
                <a:gd name="T40" fmla="*/ 411 w 2989"/>
                <a:gd name="T41" fmla="*/ 493 h 560"/>
                <a:gd name="T42" fmla="*/ 207 w 2989"/>
                <a:gd name="T43" fmla="*/ 525 h 560"/>
                <a:gd name="T44" fmla="*/ 0 w 2989"/>
                <a:gd name="T45" fmla="*/ 560 h 560"/>
                <a:gd name="T46" fmla="*/ 11 w 2989"/>
                <a:gd name="T47" fmla="*/ 536 h 560"/>
                <a:gd name="T48" fmla="*/ 29 w 2989"/>
                <a:gd name="T49" fmla="*/ 484 h 560"/>
                <a:gd name="T50" fmla="*/ 74 w 2989"/>
                <a:gd name="T51" fmla="*/ 449 h 560"/>
                <a:gd name="T52" fmla="*/ 157 w 2989"/>
                <a:gd name="T53" fmla="*/ 436 h 560"/>
                <a:gd name="T54" fmla="*/ 237 w 2989"/>
                <a:gd name="T55" fmla="*/ 421 h 560"/>
                <a:gd name="T56" fmla="*/ 426 w 2989"/>
                <a:gd name="T57" fmla="*/ 395 h 560"/>
                <a:gd name="T58" fmla="*/ 667 w 2989"/>
                <a:gd name="T59" fmla="*/ 358 h 560"/>
                <a:gd name="T60" fmla="*/ 911 w 2989"/>
                <a:gd name="T61" fmla="*/ 321 h 560"/>
                <a:gd name="T62" fmla="*/ 1154 w 2989"/>
                <a:gd name="T63" fmla="*/ 284 h 560"/>
                <a:gd name="T64" fmla="*/ 1393 w 2989"/>
                <a:gd name="T65" fmla="*/ 243 h 560"/>
                <a:gd name="T66" fmla="*/ 1595 w 2989"/>
                <a:gd name="T67" fmla="*/ 206 h 560"/>
                <a:gd name="T68" fmla="*/ 1721 w 2989"/>
                <a:gd name="T69" fmla="*/ 189 h 560"/>
                <a:gd name="T70" fmla="*/ 1849 w 2989"/>
                <a:gd name="T71" fmla="*/ 169 h 560"/>
                <a:gd name="T72" fmla="*/ 1975 w 2989"/>
                <a:gd name="T73" fmla="*/ 152 h 560"/>
                <a:gd name="T74" fmla="*/ 2103 w 2989"/>
                <a:gd name="T75" fmla="*/ 132 h 560"/>
                <a:gd name="T76" fmla="*/ 2229 w 2989"/>
                <a:gd name="T77" fmla="*/ 115 h 560"/>
                <a:gd name="T78" fmla="*/ 2340 w 2989"/>
                <a:gd name="T79" fmla="*/ 95 h 560"/>
                <a:gd name="T80" fmla="*/ 2450 w 2989"/>
                <a:gd name="T81" fmla="*/ 78 h 560"/>
                <a:gd name="T82" fmla="*/ 2561 w 2989"/>
                <a:gd name="T83" fmla="*/ 61 h 560"/>
                <a:gd name="T84" fmla="*/ 2672 w 2989"/>
                <a:gd name="T85" fmla="*/ 43 h 560"/>
                <a:gd name="T86" fmla="*/ 2781 w 2989"/>
                <a:gd name="T87" fmla="*/ 26 h 560"/>
                <a:gd name="T88" fmla="*/ 2850 w 2989"/>
                <a:gd name="T89" fmla="*/ 15 h 560"/>
                <a:gd name="T90" fmla="*/ 2900 w 2989"/>
                <a:gd name="T91" fmla="*/ 11 h 560"/>
                <a:gd name="T92" fmla="*/ 2950 w 2989"/>
                <a:gd name="T93" fmla="*/ 0 h 560"/>
                <a:gd name="T94" fmla="*/ 2972 w 2989"/>
                <a:gd name="T95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89" h="560">
                  <a:moveTo>
                    <a:pt x="2978" y="9"/>
                  </a:moveTo>
                  <a:lnTo>
                    <a:pt x="2983" y="35"/>
                  </a:lnTo>
                  <a:lnTo>
                    <a:pt x="2987" y="65"/>
                  </a:lnTo>
                  <a:lnTo>
                    <a:pt x="2989" y="95"/>
                  </a:lnTo>
                  <a:lnTo>
                    <a:pt x="2989" y="126"/>
                  </a:lnTo>
                  <a:lnTo>
                    <a:pt x="2976" y="132"/>
                  </a:lnTo>
                  <a:lnTo>
                    <a:pt x="2963" y="137"/>
                  </a:lnTo>
                  <a:lnTo>
                    <a:pt x="2948" y="141"/>
                  </a:lnTo>
                  <a:lnTo>
                    <a:pt x="2935" y="143"/>
                  </a:lnTo>
                  <a:lnTo>
                    <a:pt x="2920" y="145"/>
                  </a:lnTo>
                  <a:lnTo>
                    <a:pt x="2904" y="145"/>
                  </a:lnTo>
                  <a:lnTo>
                    <a:pt x="2891" y="143"/>
                  </a:lnTo>
                  <a:lnTo>
                    <a:pt x="2876" y="141"/>
                  </a:lnTo>
                  <a:lnTo>
                    <a:pt x="2798" y="158"/>
                  </a:lnTo>
                  <a:lnTo>
                    <a:pt x="2720" y="174"/>
                  </a:lnTo>
                  <a:lnTo>
                    <a:pt x="2642" y="187"/>
                  </a:lnTo>
                  <a:lnTo>
                    <a:pt x="2561" y="200"/>
                  </a:lnTo>
                  <a:lnTo>
                    <a:pt x="2481" y="213"/>
                  </a:lnTo>
                  <a:lnTo>
                    <a:pt x="2400" y="226"/>
                  </a:lnTo>
                  <a:lnTo>
                    <a:pt x="2318" y="236"/>
                  </a:lnTo>
                  <a:lnTo>
                    <a:pt x="2238" y="247"/>
                  </a:lnTo>
                  <a:lnTo>
                    <a:pt x="2155" y="258"/>
                  </a:lnTo>
                  <a:lnTo>
                    <a:pt x="2073" y="269"/>
                  </a:lnTo>
                  <a:lnTo>
                    <a:pt x="1992" y="280"/>
                  </a:lnTo>
                  <a:lnTo>
                    <a:pt x="1910" y="291"/>
                  </a:lnTo>
                  <a:lnTo>
                    <a:pt x="1829" y="302"/>
                  </a:lnTo>
                  <a:lnTo>
                    <a:pt x="1747" y="315"/>
                  </a:lnTo>
                  <a:lnTo>
                    <a:pt x="1666" y="328"/>
                  </a:lnTo>
                  <a:lnTo>
                    <a:pt x="1586" y="341"/>
                  </a:lnTo>
                  <a:lnTo>
                    <a:pt x="1562" y="343"/>
                  </a:lnTo>
                  <a:lnTo>
                    <a:pt x="1540" y="345"/>
                  </a:lnTo>
                  <a:lnTo>
                    <a:pt x="1517" y="347"/>
                  </a:lnTo>
                  <a:lnTo>
                    <a:pt x="1493" y="349"/>
                  </a:lnTo>
                  <a:lnTo>
                    <a:pt x="1469" y="351"/>
                  </a:lnTo>
                  <a:lnTo>
                    <a:pt x="1445" y="354"/>
                  </a:lnTo>
                  <a:lnTo>
                    <a:pt x="1421" y="358"/>
                  </a:lnTo>
                  <a:lnTo>
                    <a:pt x="1395" y="360"/>
                  </a:lnTo>
                  <a:lnTo>
                    <a:pt x="1371" y="362"/>
                  </a:lnTo>
                  <a:lnTo>
                    <a:pt x="1347" y="367"/>
                  </a:lnTo>
                  <a:lnTo>
                    <a:pt x="1321" y="369"/>
                  </a:lnTo>
                  <a:lnTo>
                    <a:pt x="1297" y="371"/>
                  </a:lnTo>
                  <a:lnTo>
                    <a:pt x="1271" y="375"/>
                  </a:lnTo>
                  <a:lnTo>
                    <a:pt x="1247" y="378"/>
                  </a:lnTo>
                  <a:lnTo>
                    <a:pt x="1221" y="382"/>
                  </a:lnTo>
                  <a:lnTo>
                    <a:pt x="1197" y="384"/>
                  </a:lnTo>
                  <a:lnTo>
                    <a:pt x="1186" y="386"/>
                  </a:lnTo>
                  <a:lnTo>
                    <a:pt x="1176" y="388"/>
                  </a:lnTo>
                  <a:lnTo>
                    <a:pt x="1162" y="391"/>
                  </a:lnTo>
                  <a:lnTo>
                    <a:pt x="1152" y="393"/>
                  </a:lnTo>
                  <a:lnTo>
                    <a:pt x="1139" y="395"/>
                  </a:lnTo>
                  <a:lnTo>
                    <a:pt x="1126" y="397"/>
                  </a:lnTo>
                  <a:lnTo>
                    <a:pt x="1115" y="399"/>
                  </a:lnTo>
                  <a:lnTo>
                    <a:pt x="1102" y="399"/>
                  </a:lnTo>
                  <a:lnTo>
                    <a:pt x="1032" y="408"/>
                  </a:lnTo>
                  <a:lnTo>
                    <a:pt x="963" y="419"/>
                  </a:lnTo>
                  <a:lnTo>
                    <a:pt x="893" y="427"/>
                  </a:lnTo>
                  <a:lnTo>
                    <a:pt x="826" y="436"/>
                  </a:lnTo>
                  <a:lnTo>
                    <a:pt x="756" y="445"/>
                  </a:lnTo>
                  <a:lnTo>
                    <a:pt x="687" y="456"/>
                  </a:lnTo>
                  <a:lnTo>
                    <a:pt x="617" y="464"/>
                  </a:lnTo>
                  <a:lnTo>
                    <a:pt x="550" y="473"/>
                  </a:lnTo>
                  <a:lnTo>
                    <a:pt x="480" y="484"/>
                  </a:lnTo>
                  <a:lnTo>
                    <a:pt x="411" y="493"/>
                  </a:lnTo>
                  <a:lnTo>
                    <a:pt x="344" y="503"/>
                  </a:lnTo>
                  <a:lnTo>
                    <a:pt x="274" y="514"/>
                  </a:lnTo>
                  <a:lnTo>
                    <a:pt x="207" y="525"/>
                  </a:lnTo>
                  <a:lnTo>
                    <a:pt x="137" y="536"/>
                  </a:lnTo>
                  <a:lnTo>
                    <a:pt x="70" y="547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5" y="542"/>
                  </a:lnTo>
                  <a:lnTo>
                    <a:pt x="11" y="536"/>
                  </a:lnTo>
                  <a:lnTo>
                    <a:pt x="18" y="527"/>
                  </a:lnTo>
                  <a:lnTo>
                    <a:pt x="22" y="506"/>
                  </a:lnTo>
                  <a:lnTo>
                    <a:pt x="29" y="484"/>
                  </a:lnTo>
                  <a:lnTo>
                    <a:pt x="35" y="464"/>
                  </a:lnTo>
                  <a:lnTo>
                    <a:pt x="46" y="447"/>
                  </a:lnTo>
                  <a:lnTo>
                    <a:pt x="74" y="449"/>
                  </a:lnTo>
                  <a:lnTo>
                    <a:pt x="103" y="447"/>
                  </a:lnTo>
                  <a:lnTo>
                    <a:pt x="129" y="443"/>
                  </a:lnTo>
                  <a:lnTo>
                    <a:pt x="157" y="436"/>
                  </a:lnTo>
                  <a:lnTo>
                    <a:pt x="183" y="430"/>
                  </a:lnTo>
                  <a:lnTo>
                    <a:pt x="209" y="425"/>
                  </a:lnTo>
                  <a:lnTo>
                    <a:pt x="237" y="421"/>
                  </a:lnTo>
                  <a:lnTo>
                    <a:pt x="265" y="421"/>
                  </a:lnTo>
                  <a:lnTo>
                    <a:pt x="346" y="408"/>
                  </a:lnTo>
                  <a:lnTo>
                    <a:pt x="426" y="395"/>
                  </a:lnTo>
                  <a:lnTo>
                    <a:pt x="507" y="382"/>
                  </a:lnTo>
                  <a:lnTo>
                    <a:pt x="587" y="369"/>
                  </a:lnTo>
                  <a:lnTo>
                    <a:pt x="667" y="358"/>
                  </a:lnTo>
                  <a:lnTo>
                    <a:pt x="750" y="345"/>
                  </a:lnTo>
                  <a:lnTo>
                    <a:pt x="830" y="332"/>
                  </a:lnTo>
                  <a:lnTo>
                    <a:pt x="911" y="321"/>
                  </a:lnTo>
                  <a:lnTo>
                    <a:pt x="991" y="308"/>
                  </a:lnTo>
                  <a:lnTo>
                    <a:pt x="1073" y="297"/>
                  </a:lnTo>
                  <a:lnTo>
                    <a:pt x="1154" y="284"/>
                  </a:lnTo>
                  <a:lnTo>
                    <a:pt x="1234" y="271"/>
                  </a:lnTo>
                  <a:lnTo>
                    <a:pt x="1312" y="256"/>
                  </a:lnTo>
                  <a:lnTo>
                    <a:pt x="1393" y="243"/>
                  </a:lnTo>
                  <a:lnTo>
                    <a:pt x="1473" y="228"/>
                  </a:lnTo>
                  <a:lnTo>
                    <a:pt x="1551" y="213"/>
                  </a:lnTo>
                  <a:lnTo>
                    <a:pt x="1595" y="206"/>
                  </a:lnTo>
                  <a:lnTo>
                    <a:pt x="1636" y="200"/>
                  </a:lnTo>
                  <a:lnTo>
                    <a:pt x="1679" y="195"/>
                  </a:lnTo>
                  <a:lnTo>
                    <a:pt x="1721" y="189"/>
                  </a:lnTo>
                  <a:lnTo>
                    <a:pt x="1764" y="182"/>
                  </a:lnTo>
                  <a:lnTo>
                    <a:pt x="1805" y="176"/>
                  </a:lnTo>
                  <a:lnTo>
                    <a:pt x="1849" y="169"/>
                  </a:lnTo>
                  <a:lnTo>
                    <a:pt x="1890" y="163"/>
                  </a:lnTo>
                  <a:lnTo>
                    <a:pt x="1934" y="158"/>
                  </a:lnTo>
                  <a:lnTo>
                    <a:pt x="1975" y="152"/>
                  </a:lnTo>
                  <a:lnTo>
                    <a:pt x="2018" y="145"/>
                  </a:lnTo>
                  <a:lnTo>
                    <a:pt x="2059" y="139"/>
                  </a:lnTo>
                  <a:lnTo>
                    <a:pt x="2103" y="132"/>
                  </a:lnTo>
                  <a:lnTo>
                    <a:pt x="2144" y="128"/>
                  </a:lnTo>
                  <a:lnTo>
                    <a:pt x="2188" y="121"/>
                  </a:lnTo>
                  <a:lnTo>
                    <a:pt x="2229" y="115"/>
                  </a:lnTo>
                  <a:lnTo>
                    <a:pt x="2266" y="108"/>
                  </a:lnTo>
                  <a:lnTo>
                    <a:pt x="2303" y="102"/>
                  </a:lnTo>
                  <a:lnTo>
                    <a:pt x="2340" y="95"/>
                  </a:lnTo>
                  <a:lnTo>
                    <a:pt x="2377" y="89"/>
                  </a:lnTo>
                  <a:lnTo>
                    <a:pt x="2414" y="85"/>
                  </a:lnTo>
                  <a:lnTo>
                    <a:pt x="2450" y="78"/>
                  </a:lnTo>
                  <a:lnTo>
                    <a:pt x="2487" y="72"/>
                  </a:lnTo>
                  <a:lnTo>
                    <a:pt x="2524" y="67"/>
                  </a:lnTo>
                  <a:lnTo>
                    <a:pt x="2561" y="61"/>
                  </a:lnTo>
                  <a:lnTo>
                    <a:pt x="2598" y="54"/>
                  </a:lnTo>
                  <a:lnTo>
                    <a:pt x="2635" y="50"/>
                  </a:lnTo>
                  <a:lnTo>
                    <a:pt x="2672" y="43"/>
                  </a:lnTo>
                  <a:lnTo>
                    <a:pt x="2709" y="37"/>
                  </a:lnTo>
                  <a:lnTo>
                    <a:pt x="2746" y="32"/>
                  </a:lnTo>
                  <a:lnTo>
                    <a:pt x="2781" y="26"/>
                  </a:lnTo>
                  <a:lnTo>
                    <a:pt x="2818" y="19"/>
                  </a:lnTo>
                  <a:lnTo>
                    <a:pt x="2833" y="17"/>
                  </a:lnTo>
                  <a:lnTo>
                    <a:pt x="2850" y="15"/>
                  </a:lnTo>
                  <a:lnTo>
                    <a:pt x="2867" y="13"/>
                  </a:lnTo>
                  <a:lnTo>
                    <a:pt x="2885" y="13"/>
                  </a:lnTo>
                  <a:lnTo>
                    <a:pt x="2900" y="11"/>
                  </a:lnTo>
                  <a:lnTo>
                    <a:pt x="2917" y="9"/>
                  </a:lnTo>
                  <a:lnTo>
                    <a:pt x="2935" y="4"/>
                  </a:lnTo>
                  <a:lnTo>
                    <a:pt x="2950" y="0"/>
                  </a:lnTo>
                  <a:lnTo>
                    <a:pt x="2959" y="0"/>
                  </a:lnTo>
                  <a:lnTo>
                    <a:pt x="2965" y="0"/>
                  </a:lnTo>
                  <a:lnTo>
                    <a:pt x="2972" y="4"/>
                  </a:lnTo>
                  <a:lnTo>
                    <a:pt x="297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9" name="Freeform 27"/>
            <p:cNvSpPr>
              <a:spLocks/>
            </p:cNvSpPr>
            <p:nvPr/>
          </p:nvSpPr>
          <p:spPr bwMode="auto">
            <a:xfrm>
              <a:off x="1577" y="1490"/>
              <a:ext cx="61" cy="162"/>
            </a:xfrm>
            <a:custGeom>
              <a:avLst/>
              <a:gdLst>
                <a:gd name="T0" fmla="*/ 6 w 61"/>
                <a:gd name="T1" fmla="*/ 0 h 162"/>
                <a:gd name="T2" fmla="*/ 17 w 61"/>
                <a:gd name="T3" fmla="*/ 39 h 162"/>
                <a:gd name="T4" fmla="*/ 35 w 61"/>
                <a:gd name="T5" fmla="*/ 76 h 162"/>
                <a:gd name="T6" fmla="*/ 50 w 61"/>
                <a:gd name="T7" fmla="*/ 115 h 162"/>
                <a:gd name="T8" fmla="*/ 61 w 61"/>
                <a:gd name="T9" fmla="*/ 154 h 162"/>
                <a:gd name="T10" fmla="*/ 41 w 61"/>
                <a:gd name="T11" fmla="*/ 162 h 162"/>
                <a:gd name="T12" fmla="*/ 24 w 61"/>
                <a:gd name="T13" fmla="*/ 125 h 162"/>
                <a:gd name="T14" fmla="*/ 13 w 61"/>
                <a:gd name="T15" fmla="*/ 84 h 162"/>
                <a:gd name="T16" fmla="*/ 6 w 61"/>
                <a:gd name="T17" fmla="*/ 41 h 162"/>
                <a:gd name="T18" fmla="*/ 0 w 61"/>
                <a:gd name="T19" fmla="*/ 0 h 162"/>
                <a:gd name="T20" fmla="*/ 6 w 61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62">
                  <a:moveTo>
                    <a:pt x="6" y="0"/>
                  </a:moveTo>
                  <a:lnTo>
                    <a:pt x="17" y="39"/>
                  </a:lnTo>
                  <a:lnTo>
                    <a:pt x="35" y="76"/>
                  </a:lnTo>
                  <a:lnTo>
                    <a:pt x="50" y="115"/>
                  </a:lnTo>
                  <a:lnTo>
                    <a:pt x="61" y="154"/>
                  </a:lnTo>
                  <a:lnTo>
                    <a:pt x="41" y="162"/>
                  </a:lnTo>
                  <a:lnTo>
                    <a:pt x="24" y="125"/>
                  </a:lnTo>
                  <a:lnTo>
                    <a:pt x="13" y="84"/>
                  </a:lnTo>
                  <a:lnTo>
                    <a:pt x="6" y="4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0" name="Freeform 28"/>
            <p:cNvSpPr>
              <a:spLocks/>
            </p:cNvSpPr>
            <p:nvPr/>
          </p:nvSpPr>
          <p:spPr bwMode="auto">
            <a:xfrm>
              <a:off x="1864" y="1513"/>
              <a:ext cx="21" cy="35"/>
            </a:xfrm>
            <a:custGeom>
              <a:avLst/>
              <a:gdLst>
                <a:gd name="T0" fmla="*/ 21 w 21"/>
                <a:gd name="T1" fmla="*/ 29 h 35"/>
                <a:gd name="T2" fmla="*/ 17 w 21"/>
                <a:gd name="T3" fmla="*/ 31 h 35"/>
                <a:gd name="T4" fmla="*/ 15 w 21"/>
                <a:gd name="T5" fmla="*/ 33 h 35"/>
                <a:gd name="T6" fmla="*/ 10 w 21"/>
                <a:gd name="T7" fmla="*/ 33 h 35"/>
                <a:gd name="T8" fmla="*/ 6 w 21"/>
                <a:gd name="T9" fmla="*/ 35 h 35"/>
                <a:gd name="T10" fmla="*/ 0 w 21"/>
                <a:gd name="T11" fmla="*/ 29 h 35"/>
                <a:gd name="T12" fmla="*/ 2 w 21"/>
                <a:gd name="T13" fmla="*/ 20 h 35"/>
                <a:gd name="T14" fmla="*/ 4 w 21"/>
                <a:gd name="T15" fmla="*/ 13 h 35"/>
                <a:gd name="T16" fmla="*/ 4 w 21"/>
                <a:gd name="T17" fmla="*/ 7 h 35"/>
                <a:gd name="T18" fmla="*/ 15 w 21"/>
                <a:gd name="T19" fmla="*/ 0 h 35"/>
                <a:gd name="T20" fmla="*/ 19 w 21"/>
                <a:gd name="T21" fmla="*/ 5 h 35"/>
                <a:gd name="T22" fmla="*/ 21 w 21"/>
                <a:gd name="T23" fmla="*/ 11 h 35"/>
                <a:gd name="T24" fmla="*/ 21 w 21"/>
                <a:gd name="T25" fmla="*/ 20 h 35"/>
                <a:gd name="T26" fmla="*/ 21 w 21"/>
                <a:gd name="T2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5">
                  <a:moveTo>
                    <a:pt x="21" y="29"/>
                  </a:moveTo>
                  <a:lnTo>
                    <a:pt x="17" y="31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1" name="Freeform 29"/>
            <p:cNvSpPr>
              <a:spLocks/>
            </p:cNvSpPr>
            <p:nvPr/>
          </p:nvSpPr>
          <p:spPr bwMode="auto">
            <a:xfrm>
              <a:off x="1496" y="1542"/>
              <a:ext cx="74" cy="178"/>
            </a:xfrm>
            <a:custGeom>
              <a:avLst/>
              <a:gdLst>
                <a:gd name="T0" fmla="*/ 44 w 74"/>
                <a:gd name="T1" fmla="*/ 58 h 178"/>
                <a:gd name="T2" fmla="*/ 46 w 74"/>
                <a:gd name="T3" fmla="*/ 54 h 178"/>
                <a:gd name="T4" fmla="*/ 57 w 74"/>
                <a:gd name="T5" fmla="*/ 82 h 178"/>
                <a:gd name="T6" fmla="*/ 68 w 74"/>
                <a:gd name="T7" fmla="*/ 113 h 178"/>
                <a:gd name="T8" fmla="*/ 74 w 74"/>
                <a:gd name="T9" fmla="*/ 143 h 178"/>
                <a:gd name="T10" fmla="*/ 74 w 74"/>
                <a:gd name="T11" fmla="*/ 171 h 178"/>
                <a:gd name="T12" fmla="*/ 70 w 74"/>
                <a:gd name="T13" fmla="*/ 178 h 178"/>
                <a:gd name="T14" fmla="*/ 66 w 74"/>
                <a:gd name="T15" fmla="*/ 178 h 178"/>
                <a:gd name="T16" fmla="*/ 57 w 74"/>
                <a:gd name="T17" fmla="*/ 175 h 178"/>
                <a:gd name="T18" fmla="*/ 50 w 74"/>
                <a:gd name="T19" fmla="*/ 175 h 178"/>
                <a:gd name="T20" fmla="*/ 44 w 74"/>
                <a:gd name="T21" fmla="*/ 156 h 178"/>
                <a:gd name="T22" fmla="*/ 42 w 74"/>
                <a:gd name="T23" fmla="*/ 132 h 178"/>
                <a:gd name="T24" fmla="*/ 40 w 74"/>
                <a:gd name="T25" fmla="*/ 110 h 178"/>
                <a:gd name="T26" fmla="*/ 31 w 74"/>
                <a:gd name="T27" fmla="*/ 91 h 178"/>
                <a:gd name="T28" fmla="*/ 0 w 74"/>
                <a:gd name="T29" fmla="*/ 0 h 178"/>
                <a:gd name="T30" fmla="*/ 16 w 74"/>
                <a:gd name="T31" fmla="*/ 11 h 178"/>
                <a:gd name="T32" fmla="*/ 24 w 74"/>
                <a:gd name="T33" fmla="*/ 26 h 178"/>
                <a:gd name="T34" fmla="*/ 31 w 74"/>
                <a:gd name="T35" fmla="*/ 43 h 178"/>
                <a:gd name="T36" fmla="*/ 44 w 74"/>
                <a:gd name="T37" fmla="*/ 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78">
                  <a:moveTo>
                    <a:pt x="44" y="58"/>
                  </a:moveTo>
                  <a:lnTo>
                    <a:pt x="46" y="54"/>
                  </a:lnTo>
                  <a:lnTo>
                    <a:pt x="57" y="82"/>
                  </a:lnTo>
                  <a:lnTo>
                    <a:pt x="68" y="113"/>
                  </a:lnTo>
                  <a:lnTo>
                    <a:pt x="74" y="143"/>
                  </a:lnTo>
                  <a:lnTo>
                    <a:pt x="74" y="171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57" y="175"/>
                  </a:lnTo>
                  <a:lnTo>
                    <a:pt x="50" y="175"/>
                  </a:lnTo>
                  <a:lnTo>
                    <a:pt x="44" y="156"/>
                  </a:lnTo>
                  <a:lnTo>
                    <a:pt x="42" y="132"/>
                  </a:lnTo>
                  <a:lnTo>
                    <a:pt x="40" y="110"/>
                  </a:lnTo>
                  <a:lnTo>
                    <a:pt x="31" y="91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24" y="26"/>
                  </a:lnTo>
                  <a:lnTo>
                    <a:pt x="31" y="43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2" name="Freeform 30"/>
            <p:cNvSpPr>
              <a:spLocks/>
            </p:cNvSpPr>
            <p:nvPr/>
          </p:nvSpPr>
          <p:spPr bwMode="auto">
            <a:xfrm>
              <a:off x="1798" y="1566"/>
              <a:ext cx="22" cy="15"/>
            </a:xfrm>
            <a:custGeom>
              <a:avLst/>
              <a:gdLst>
                <a:gd name="T0" fmla="*/ 0 w 22"/>
                <a:gd name="T1" fmla="*/ 15 h 15"/>
                <a:gd name="T2" fmla="*/ 20 w 22"/>
                <a:gd name="T3" fmla="*/ 0 h 15"/>
                <a:gd name="T4" fmla="*/ 22 w 22"/>
                <a:gd name="T5" fmla="*/ 2 h 15"/>
                <a:gd name="T6" fmla="*/ 0 w 2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3" name="Freeform 31"/>
            <p:cNvSpPr>
              <a:spLocks/>
            </p:cNvSpPr>
            <p:nvPr/>
          </p:nvSpPr>
          <p:spPr bwMode="auto">
            <a:xfrm>
              <a:off x="1425" y="1574"/>
              <a:ext cx="76" cy="183"/>
            </a:xfrm>
            <a:custGeom>
              <a:avLst/>
              <a:gdLst>
                <a:gd name="T0" fmla="*/ 45 w 76"/>
                <a:gd name="T1" fmla="*/ 59 h 183"/>
                <a:gd name="T2" fmla="*/ 56 w 76"/>
                <a:gd name="T3" fmla="*/ 89 h 183"/>
                <a:gd name="T4" fmla="*/ 71 w 76"/>
                <a:gd name="T5" fmla="*/ 124 h 183"/>
                <a:gd name="T6" fmla="*/ 76 w 76"/>
                <a:gd name="T7" fmla="*/ 154 h 183"/>
                <a:gd name="T8" fmla="*/ 63 w 76"/>
                <a:gd name="T9" fmla="*/ 183 h 183"/>
                <a:gd name="T10" fmla="*/ 39 w 76"/>
                <a:gd name="T11" fmla="*/ 183 h 183"/>
                <a:gd name="T12" fmla="*/ 35 w 76"/>
                <a:gd name="T13" fmla="*/ 137 h 183"/>
                <a:gd name="T14" fmla="*/ 26 w 76"/>
                <a:gd name="T15" fmla="*/ 91 h 183"/>
                <a:gd name="T16" fmla="*/ 15 w 76"/>
                <a:gd name="T17" fmla="*/ 46 h 183"/>
                <a:gd name="T18" fmla="*/ 0 w 76"/>
                <a:gd name="T19" fmla="*/ 0 h 183"/>
                <a:gd name="T20" fmla="*/ 15 w 76"/>
                <a:gd name="T21" fmla="*/ 11 h 183"/>
                <a:gd name="T22" fmla="*/ 24 w 76"/>
                <a:gd name="T23" fmla="*/ 28 h 183"/>
                <a:gd name="T24" fmla="*/ 30 w 76"/>
                <a:gd name="T25" fmla="*/ 46 h 183"/>
                <a:gd name="T26" fmla="*/ 45 w 76"/>
                <a:gd name="T27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83">
                  <a:moveTo>
                    <a:pt x="45" y="59"/>
                  </a:moveTo>
                  <a:lnTo>
                    <a:pt x="56" y="89"/>
                  </a:lnTo>
                  <a:lnTo>
                    <a:pt x="71" y="124"/>
                  </a:lnTo>
                  <a:lnTo>
                    <a:pt x="76" y="154"/>
                  </a:lnTo>
                  <a:lnTo>
                    <a:pt x="63" y="183"/>
                  </a:lnTo>
                  <a:lnTo>
                    <a:pt x="39" y="183"/>
                  </a:lnTo>
                  <a:lnTo>
                    <a:pt x="35" y="137"/>
                  </a:lnTo>
                  <a:lnTo>
                    <a:pt x="26" y="91"/>
                  </a:lnTo>
                  <a:lnTo>
                    <a:pt x="15" y="46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28"/>
                  </a:lnTo>
                  <a:lnTo>
                    <a:pt x="30" y="4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4" name="Freeform 32"/>
            <p:cNvSpPr>
              <a:spLocks/>
            </p:cNvSpPr>
            <p:nvPr/>
          </p:nvSpPr>
          <p:spPr bwMode="auto">
            <a:xfrm>
              <a:off x="1260" y="1585"/>
              <a:ext cx="74" cy="211"/>
            </a:xfrm>
            <a:custGeom>
              <a:avLst/>
              <a:gdLst>
                <a:gd name="T0" fmla="*/ 65 w 74"/>
                <a:gd name="T1" fmla="*/ 150 h 211"/>
                <a:gd name="T2" fmla="*/ 69 w 74"/>
                <a:gd name="T3" fmla="*/ 165 h 211"/>
                <a:gd name="T4" fmla="*/ 71 w 74"/>
                <a:gd name="T5" fmla="*/ 180 h 211"/>
                <a:gd name="T6" fmla="*/ 74 w 74"/>
                <a:gd name="T7" fmla="*/ 193 h 211"/>
                <a:gd name="T8" fmla="*/ 74 w 74"/>
                <a:gd name="T9" fmla="*/ 206 h 211"/>
                <a:gd name="T10" fmla="*/ 58 w 74"/>
                <a:gd name="T11" fmla="*/ 211 h 211"/>
                <a:gd name="T12" fmla="*/ 45 w 74"/>
                <a:gd name="T13" fmla="*/ 206 h 211"/>
                <a:gd name="T14" fmla="*/ 37 w 74"/>
                <a:gd name="T15" fmla="*/ 195 h 211"/>
                <a:gd name="T16" fmla="*/ 32 w 74"/>
                <a:gd name="T17" fmla="*/ 182 h 211"/>
                <a:gd name="T18" fmla="*/ 28 w 74"/>
                <a:gd name="T19" fmla="*/ 135 h 211"/>
                <a:gd name="T20" fmla="*/ 17 w 74"/>
                <a:gd name="T21" fmla="*/ 89 h 211"/>
                <a:gd name="T22" fmla="*/ 4 w 74"/>
                <a:gd name="T23" fmla="*/ 46 h 211"/>
                <a:gd name="T24" fmla="*/ 0 w 74"/>
                <a:gd name="T25" fmla="*/ 0 h 211"/>
                <a:gd name="T26" fmla="*/ 8 w 74"/>
                <a:gd name="T27" fmla="*/ 17 h 211"/>
                <a:gd name="T28" fmla="*/ 15 w 74"/>
                <a:gd name="T29" fmla="*/ 37 h 211"/>
                <a:gd name="T30" fmla="*/ 21 w 74"/>
                <a:gd name="T31" fmla="*/ 56 h 211"/>
                <a:gd name="T32" fmla="*/ 28 w 74"/>
                <a:gd name="T33" fmla="*/ 76 h 211"/>
                <a:gd name="T34" fmla="*/ 37 w 74"/>
                <a:gd name="T35" fmla="*/ 96 h 211"/>
                <a:gd name="T36" fmla="*/ 43 w 74"/>
                <a:gd name="T37" fmla="*/ 113 h 211"/>
                <a:gd name="T38" fmla="*/ 54 w 74"/>
                <a:gd name="T39" fmla="*/ 132 h 211"/>
                <a:gd name="T40" fmla="*/ 65 w 74"/>
                <a:gd name="T41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211">
                  <a:moveTo>
                    <a:pt x="65" y="150"/>
                  </a:moveTo>
                  <a:lnTo>
                    <a:pt x="69" y="165"/>
                  </a:lnTo>
                  <a:lnTo>
                    <a:pt x="71" y="180"/>
                  </a:lnTo>
                  <a:lnTo>
                    <a:pt x="74" y="193"/>
                  </a:lnTo>
                  <a:lnTo>
                    <a:pt x="74" y="206"/>
                  </a:lnTo>
                  <a:lnTo>
                    <a:pt x="58" y="211"/>
                  </a:lnTo>
                  <a:lnTo>
                    <a:pt x="45" y="206"/>
                  </a:lnTo>
                  <a:lnTo>
                    <a:pt x="37" y="195"/>
                  </a:lnTo>
                  <a:lnTo>
                    <a:pt x="32" y="182"/>
                  </a:lnTo>
                  <a:lnTo>
                    <a:pt x="28" y="135"/>
                  </a:lnTo>
                  <a:lnTo>
                    <a:pt x="17" y="89"/>
                  </a:lnTo>
                  <a:lnTo>
                    <a:pt x="4" y="46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5" y="37"/>
                  </a:lnTo>
                  <a:lnTo>
                    <a:pt x="21" y="56"/>
                  </a:lnTo>
                  <a:lnTo>
                    <a:pt x="28" y="76"/>
                  </a:lnTo>
                  <a:lnTo>
                    <a:pt x="37" y="96"/>
                  </a:lnTo>
                  <a:lnTo>
                    <a:pt x="43" y="113"/>
                  </a:lnTo>
                  <a:lnTo>
                    <a:pt x="54" y="132"/>
                  </a:lnTo>
                  <a:lnTo>
                    <a:pt x="65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5" name="Freeform 33"/>
            <p:cNvSpPr>
              <a:spLocks/>
            </p:cNvSpPr>
            <p:nvPr/>
          </p:nvSpPr>
          <p:spPr bwMode="auto">
            <a:xfrm>
              <a:off x="1355" y="1613"/>
              <a:ext cx="65" cy="165"/>
            </a:xfrm>
            <a:custGeom>
              <a:avLst/>
              <a:gdLst>
                <a:gd name="T0" fmla="*/ 35 w 65"/>
                <a:gd name="T1" fmla="*/ 72 h 165"/>
                <a:gd name="T2" fmla="*/ 46 w 65"/>
                <a:gd name="T3" fmla="*/ 96 h 165"/>
                <a:gd name="T4" fmla="*/ 61 w 65"/>
                <a:gd name="T5" fmla="*/ 120 h 165"/>
                <a:gd name="T6" fmla="*/ 65 w 65"/>
                <a:gd name="T7" fmla="*/ 144 h 165"/>
                <a:gd name="T8" fmla="*/ 46 w 65"/>
                <a:gd name="T9" fmla="*/ 165 h 165"/>
                <a:gd name="T10" fmla="*/ 24 w 65"/>
                <a:gd name="T11" fmla="*/ 165 h 165"/>
                <a:gd name="T12" fmla="*/ 20 w 65"/>
                <a:gd name="T13" fmla="*/ 124 h 165"/>
                <a:gd name="T14" fmla="*/ 11 w 65"/>
                <a:gd name="T15" fmla="*/ 83 h 165"/>
                <a:gd name="T16" fmla="*/ 2 w 65"/>
                <a:gd name="T17" fmla="*/ 42 h 165"/>
                <a:gd name="T18" fmla="*/ 0 w 65"/>
                <a:gd name="T19" fmla="*/ 0 h 165"/>
                <a:gd name="T20" fmla="*/ 15 w 65"/>
                <a:gd name="T21" fmla="*/ 11 h 165"/>
                <a:gd name="T22" fmla="*/ 24 w 65"/>
                <a:gd name="T23" fmla="*/ 31 h 165"/>
                <a:gd name="T24" fmla="*/ 29 w 65"/>
                <a:gd name="T25" fmla="*/ 52 h 165"/>
                <a:gd name="T26" fmla="*/ 35 w 65"/>
                <a:gd name="T27" fmla="*/ 7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65">
                  <a:moveTo>
                    <a:pt x="35" y="72"/>
                  </a:moveTo>
                  <a:lnTo>
                    <a:pt x="46" y="96"/>
                  </a:lnTo>
                  <a:lnTo>
                    <a:pt x="61" y="120"/>
                  </a:lnTo>
                  <a:lnTo>
                    <a:pt x="65" y="144"/>
                  </a:lnTo>
                  <a:lnTo>
                    <a:pt x="46" y="165"/>
                  </a:lnTo>
                  <a:lnTo>
                    <a:pt x="24" y="165"/>
                  </a:lnTo>
                  <a:lnTo>
                    <a:pt x="20" y="124"/>
                  </a:lnTo>
                  <a:lnTo>
                    <a:pt x="11" y="83"/>
                  </a:lnTo>
                  <a:lnTo>
                    <a:pt x="2" y="42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24" y="31"/>
                  </a:lnTo>
                  <a:lnTo>
                    <a:pt x="29" y="52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6" name="Freeform 34"/>
            <p:cNvSpPr>
              <a:spLocks/>
            </p:cNvSpPr>
            <p:nvPr/>
          </p:nvSpPr>
          <p:spPr bwMode="auto">
            <a:xfrm>
              <a:off x="1790" y="1620"/>
              <a:ext cx="39" cy="45"/>
            </a:xfrm>
            <a:custGeom>
              <a:avLst/>
              <a:gdLst>
                <a:gd name="T0" fmla="*/ 39 w 39"/>
                <a:gd name="T1" fmla="*/ 13 h 45"/>
                <a:gd name="T2" fmla="*/ 32 w 39"/>
                <a:gd name="T3" fmla="*/ 24 h 45"/>
                <a:gd name="T4" fmla="*/ 30 w 39"/>
                <a:gd name="T5" fmla="*/ 35 h 45"/>
                <a:gd name="T6" fmla="*/ 26 w 39"/>
                <a:gd name="T7" fmla="*/ 43 h 45"/>
                <a:gd name="T8" fmla="*/ 8 w 39"/>
                <a:gd name="T9" fmla="*/ 45 h 45"/>
                <a:gd name="T10" fmla="*/ 2 w 39"/>
                <a:gd name="T11" fmla="*/ 37 h 45"/>
                <a:gd name="T12" fmla="*/ 0 w 39"/>
                <a:gd name="T13" fmla="*/ 28 h 45"/>
                <a:gd name="T14" fmla="*/ 2 w 39"/>
                <a:gd name="T15" fmla="*/ 17 h 45"/>
                <a:gd name="T16" fmla="*/ 4 w 39"/>
                <a:gd name="T17" fmla="*/ 8 h 45"/>
                <a:gd name="T18" fmla="*/ 11 w 39"/>
                <a:gd name="T19" fmla="*/ 2 h 45"/>
                <a:gd name="T20" fmla="*/ 21 w 39"/>
                <a:gd name="T21" fmla="*/ 0 h 45"/>
                <a:gd name="T22" fmla="*/ 30 w 39"/>
                <a:gd name="T23" fmla="*/ 4 h 45"/>
                <a:gd name="T24" fmla="*/ 39 w 39"/>
                <a:gd name="T25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39" y="13"/>
                  </a:moveTo>
                  <a:lnTo>
                    <a:pt x="32" y="24"/>
                  </a:lnTo>
                  <a:lnTo>
                    <a:pt x="30" y="35"/>
                  </a:lnTo>
                  <a:lnTo>
                    <a:pt x="26" y="43"/>
                  </a:lnTo>
                  <a:lnTo>
                    <a:pt x="8" y="45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4" y="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4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7" name="Freeform 35"/>
            <p:cNvSpPr>
              <a:spLocks/>
            </p:cNvSpPr>
            <p:nvPr/>
          </p:nvSpPr>
          <p:spPr bwMode="auto">
            <a:xfrm>
              <a:off x="3558" y="1856"/>
              <a:ext cx="262" cy="74"/>
            </a:xfrm>
            <a:custGeom>
              <a:avLst/>
              <a:gdLst>
                <a:gd name="T0" fmla="*/ 262 w 262"/>
                <a:gd name="T1" fmla="*/ 0 h 74"/>
                <a:gd name="T2" fmla="*/ 234 w 262"/>
                <a:gd name="T3" fmla="*/ 18 h 74"/>
                <a:gd name="T4" fmla="*/ 202 w 262"/>
                <a:gd name="T5" fmla="*/ 22 h 74"/>
                <a:gd name="T6" fmla="*/ 169 w 262"/>
                <a:gd name="T7" fmla="*/ 20 h 74"/>
                <a:gd name="T8" fmla="*/ 136 w 262"/>
                <a:gd name="T9" fmla="*/ 16 h 74"/>
                <a:gd name="T10" fmla="*/ 104 w 262"/>
                <a:gd name="T11" fmla="*/ 16 h 74"/>
                <a:gd name="T12" fmla="*/ 78 w 262"/>
                <a:gd name="T13" fmla="*/ 22 h 74"/>
                <a:gd name="T14" fmla="*/ 60 w 262"/>
                <a:gd name="T15" fmla="*/ 39 h 74"/>
                <a:gd name="T16" fmla="*/ 50 w 262"/>
                <a:gd name="T17" fmla="*/ 74 h 74"/>
                <a:gd name="T18" fmla="*/ 32 w 262"/>
                <a:gd name="T19" fmla="*/ 70 h 74"/>
                <a:gd name="T20" fmla="*/ 17 w 262"/>
                <a:gd name="T21" fmla="*/ 63 h 74"/>
                <a:gd name="T22" fmla="*/ 6 w 262"/>
                <a:gd name="T23" fmla="*/ 57 h 74"/>
                <a:gd name="T24" fmla="*/ 0 w 262"/>
                <a:gd name="T25" fmla="*/ 42 h 74"/>
                <a:gd name="T26" fmla="*/ 13 w 262"/>
                <a:gd name="T27" fmla="*/ 24 h 74"/>
                <a:gd name="T28" fmla="*/ 30 w 262"/>
                <a:gd name="T29" fmla="*/ 11 h 74"/>
                <a:gd name="T30" fmla="*/ 52 w 262"/>
                <a:gd name="T31" fmla="*/ 5 h 74"/>
                <a:gd name="T32" fmla="*/ 76 w 262"/>
                <a:gd name="T33" fmla="*/ 0 h 74"/>
                <a:gd name="T34" fmla="*/ 102 w 262"/>
                <a:gd name="T35" fmla="*/ 0 h 74"/>
                <a:gd name="T36" fmla="*/ 128 w 262"/>
                <a:gd name="T37" fmla="*/ 0 h 74"/>
                <a:gd name="T38" fmla="*/ 152 w 262"/>
                <a:gd name="T39" fmla="*/ 0 h 74"/>
                <a:gd name="T40" fmla="*/ 176 w 262"/>
                <a:gd name="T41" fmla="*/ 0 h 74"/>
                <a:gd name="T42" fmla="*/ 262 w 262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74">
                  <a:moveTo>
                    <a:pt x="262" y="0"/>
                  </a:moveTo>
                  <a:lnTo>
                    <a:pt x="234" y="18"/>
                  </a:lnTo>
                  <a:lnTo>
                    <a:pt x="202" y="22"/>
                  </a:lnTo>
                  <a:lnTo>
                    <a:pt x="169" y="20"/>
                  </a:lnTo>
                  <a:lnTo>
                    <a:pt x="136" y="16"/>
                  </a:lnTo>
                  <a:lnTo>
                    <a:pt x="104" y="16"/>
                  </a:lnTo>
                  <a:lnTo>
                    <a:pt x="78" y="22"/>
                  </a:lnTo>
                  <a:lnTo>
                    <a:pt x="60" y="39"/>
                  </a:lnTo>
                  <a:lnTo>
                    <a:pt x="50" y="74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3" y="24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8" name="Freeform 36"/>
            <p:cNvSpPr>
              <a:spLocks/>
            </p:cNvSpPr>
            <p:nvPr/>
          </p:nvSpPr>
          <p:spPr bwMode="auto">
            <a:xfrm>
              <a:off x="1520" y="1876"/>
              <a:ext cx="3002" cy="456"/>
            </a:xfrm>
            <a:custGeom>
              <a:avLst/>
              <a:gdLst>
                <a:gd name="T0" fmla="*/ 2974 w 3002"/>
                <a:gd name="T1" fmla="*/ 22 h 456"/>
                <a:gd name="T2" fmla="*/ 2922 w 3002"/>
                <a:gd name="T3" fmla="*/ 39 h 456"/>
                <a:gd name="T4" fmla="*/ 2856 w 3002"/>
                <a:gd name="T5" fmla="*/ 48 h 456"/>
                <a:gd name="T6" fmla="*/ 2761 w 3002"/>
                <a:gd name="T7" fmla="*/ 54 h 456"/>
                <a:gd name="T8" fmla="*/ 2654 w 3002"/>
                <a:gd name="T9" fmla="*/ 67 h 456"/>
                <a:gd name="T10" fmla="*/ 2550 w 3002"/>
                <a:gd name="T11" fmla="*/ 80 h 456"/>
                <a:gd name="T12" fmla="*/ 2446 w 3002"/>
                <a:gd name="T13" fmla="*/ 95 h 456"/>
                <a:gd name="T14" fmla="*/ 2355 w 3002"/>
                <a:gd name="T15" fmla="*/ 115 h 456"/>
                <a:gd name="T16" fmla="*/ 2264 w 3002"/>
                <a:gd name="T17" fmla="*/ 121 h 456"/>
                <a:gd name="T18" fmla="*/ 2174 w 3002"/>
                <a:gd name="T19" fmla="*/ 137 h 456"/>
                <a:gd name="T20" fmla="*/ 2079 w 3002"/>
                <a:gd name="T21" fmla="*/ 147 h 456"/>
                <a:gd name="T22" fmla="*/ 1983 w 3002"/>
                <a:gd name="T23" fmla="*/ 156 h 456"/>
                <a:gd name="T24" fmla="*/ 1892 w 3002"/>
                <a:gd name="T25" fmla="*/ 169 h 456"/>
                <a:gd name="T26" fmla="*/ 1755 w 3002"/>
                <a:gd name="T27" fmla="*/ 191 h 456"/>
                <a:gd name="T28" fmla="*/ 1599 w 3002"/>
                <a:gd name="T29" fmla="*/ 215 h 456"/>
                <a:gd name="T30" fmla="*/ 1447 w 3002"/>
                <a:gd name="T31" fmla="*/ 239 h 456"/>
                <a:gd name="T32" fmla="*/ 1293 w 3002"/>
                <a:gd name="T33" fmla="*/ 263 h 456"/>
                <a:gd name="T34" fmla="*/ 1210 w 3002"/>
                <a:gd name="T35" fmla="*/ 276 h 456"/>
                <a:gd name="T36" fmla="*/ 1143 w 3002"/>
                <a:gd name="T37" fmla="*/ 286 h 456"/>
                <a:gd name="T38" fmla="*/ 1019 w 3002"/>
                <a:gd name="T39" fmla="*/ 308 h 456"/>
                <a:gd name="T40" fmla="*/ 873 w 3002"/>
                <a:gd name="T41" fmla="*/ 330 h 456"/>
                <a:gd name="T42" fmla="*/ 728 w 3002"/>
                <a:gd name="T43" fmla="*/ 349 h 456"/>
                <a:gd name="T44" fmla="*/ 582 w 3002"/>
                <a:gd name="T45" fmla="*/ 369 h 456"/>
                <a:gd name="T46" fmla="*/ 491 w 3002"/>
                <a:gd name="T47" fmla="*/ 384 h 456"/>
                <a:gd name="T48" fmla="*/ 400 w 3002"/>
                <a:gd name="T49" fmla="*/ 397 h 456"/>
                <a:gd name="T50" fmla="*/ 309 w 3002"/>
                <a:gd name="T51" fmla="*/ 414 h 456"/>
                <a:gd name="T52" fmla="*/ 218 w 3002"/>
                <a:gd name="T53" fmla="*/ 427 h 456"/>
                <a:gd name="T54" fmla="*/ 133 w 3002"/>
                <a:gd name="T55" fmla="*/ 438 h 456"/>
                <a:gd name="T56" fmla="*/ 50 w 3002"/>
                <a:gd name="T57" fmla="*/ 449 h 456"/>
                <a:gd name="T58" fmla="*/ 61 w 3002"/>
                <a:gd name="T59" fmla="*/ 417 h 456"/>
                <a:gd name="T60" fmla="*/ 298 w 3002"/>
                <a:gd name="T61" fmla="*/ 384 h 456"/>
                <a:gd name="T62" fmla="*/ 535 w 3002"/>
                <a:gd name="T63" fmla="*/ 345 h 456"/>
                <a:gd name="T64" fmla="*/ 771 w 3002"/>
                <a:gd name="T65" fmla="*/ 310 h 456"/>
                <a:gd name="T66" fmla="*/ 976 w 3002"/>
                <a:gd name="T67" fmla="*/ 282 h 456"/>
                <a:gd name="T68" fmla="*/ 1086 w 3002"/>
                <a:gd name="T69" fmla="*/ 267 h 456"/>
                <a:gd name="T70" fmla="*/ 1195 w 3002"/>
                <a:gd name="T71" fmla="*/ 245 h 456"/>
                <a:gd name="T72" fmla="*/ 1312 w 3002"/>
                <a:gd name="T73" fmla="*/ 228 h 456"/>
                <a:gd name="T74" fmla="*/ 1430 w 3002"/>
                <a:gd name="T75" fmla="*/ 210 h 456"/>
                <a:gd name="T76" fmla="*/ 1547 w 3002"/>
                <a:gd name="T77" fmla="*/ 193 h 456"/>
                <a:gd name="T78" fmla="*/ 1660 w 3002"/>
                <a:gd name="T79" fmla="*/ 174 h 456"/>
                <a:gd name="T80" fmla="*/ 1762 w 3002"/>
                <a:gd name="T81" fmla="*/ 161 h 456"/>
                <a:gd name="T82" fmla="*/ 1868 w 3002"/>
                <a:gd name="T83" fmla="*/ 143 h 456"/>
                <a:gd name="T84" fmla="*/ 2007 w 3002"/>
                <a:gd name="T85" fmla="*/ 117 h 456"/>
                <a:gd name="T86" fmla="*/ 2148 w 3002"/>
                <a:gd name="T87" fmla="*/ 98 h 456"/>
                <a:gd name="T88" fmla="*/ 2287 w 3002"/>
                <a:gd name="T89" fmla="*/ 82 h 456"/>
                <a:gd name="T90" fmla="*/ 2407 w 3002"/>
                <a:gd name="T91" fmla="*/ 69 h 456"/>
                <a:gd name="T92" fmla="*/ 2492 w 3002"/>
                <a:gd name="T93" fmla="*/ 59 h 456"/>
                <a:gd name="T94" fmla="*/ 2581 w 3002"/>
                <a:gd name="T95" fmla="*/ 48 h 456"/>
                <a:gd name="T96" fmla="*/ 2668 w 3002"/>
                <a:gd name="T97" fmla="*/ 32 h 456"/>
                <a:gd name="T98" fmla="*/ 2752 w 3002"/>
                <a:gd name="T99" fmla="*/ 24 h 456"/>
                <a:gd name="T100" fmla="*/ 2839 w 3002"/>
                <a:gd name="T101" fmla="*/ 15 h 456"/>
                <a:gd name="T102" fmla="*/ 2917 w 3002"/>
                <a:gd name="T103" fmla="*/ 4 h 456"/>
                <a:gd name="T104" fmla="*/ 2969 w 3002"/>
                <a:gd name="T10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2" h="456">
                  <a:moveTo>
                    <a:pt x="3002" y="13"/>
                  </a:moveTo>
                  <a:lnTo>
                    <a:pt x="2998" y="22"/>
                  </a:lnTo>
                  <a:lnTo>
                    <a:pt x="2987" y="22"/>
                  </a:lnTo>
                  <a:lnTo>
                    <a:pt x="2974" y="22"/>
                  </a:lnTo>
                  <a:lnTo>
                    <a:pt x="2965" y="26"/>
                  </a:lnTo>
                  <a:lnTo>
                    <a:pt x="2950" y="32"/>
                  </a:lnTo>
                  <a:lnTo>
                    <a:pt x="2937" y="37"/>
                  </a:lnTo>
                  <a:lnTo>
                    <a:pt x="2922" y="39"/>
                  </a:lnTo>
                  <a:lnTo>
                    <a:pt x="2906" y="43"/>
                  </a:lnTo>
                  <a:lnTo>
                    <a:pt x="2889" y="45"/>
                  </a:lnTo>
                  <a:lnTo>
                    <a:pt x="2874" y="45"/>
                  </a:lnTo>
                  <a:lnTo>
                    <a:pt x="2856" y="48"/>
                  </a:lnTo>
                  <a:lnTo>
                    <a:pt x="2841" y="48"/>
                  </a:lnTo>
                  <a:lnTo>
                    <a:pt x="2815" y="50"/>
                  </a:lnTo>
                  <a:lnTo>
                    <a:pt x="2787" y="52"/>
                  </a:lnTo>
                  <a:lnTo>
                    <a:pt x="2761" y="54"/>
                  </a:lnTo>
                  <a:lnTo>
                    <a:pt x="2735" y="56"/>
                  </a:lnTo>
                  <a:lnTo>
                    <a:pt x="2707" y="61"/>
                  </a:lnTo>
                  <a:lnTo>
                    <a:pt x="2681" y="63"/>
                  </a:lnTo>
                  <a:lnTo>
                    <a:pt x="2654" y="67"/>
                  </a:lnTo>
                  <a:lnTo>
                    <a:pt x="2628" y="69"/>
                  </a:lnTo>
                  <a:lnTo>
                    <a:pt x="2602" y="74"/>
                  </a:lnTo>
                  <a:lnTo>
                    <a:pt x="2576" y="76"/>
                  </a:lnTo>
                  <a:lnTo>
                    <a:pt x="2550" y="80"/>
                  </a:lnTo>
                  <a:lnTo>
                    <a:pt x="2524" y="85"/>
                  </a:lnTo>
                  <a:lnTo>
                    <a:pt x="2498" y="89"/>
                  </a:lnTo>
                  <a:lnTo>
                    <a:pt x="2472" y="91"/>
                  </a:lnTo>
                  <a:lnTo>
                    <a:pt x="2446" y="95"/>
                  </a:lnTo>
                  <a:lnTo>
                    <a:pt x="2420" y="100"/>
                  </a:lnTo>
                  <a:lnTo>
                    <a:pt x="2398" y="108"/>
                  </a:lnTo>
                  <a:lnTo>
                    <a:pt x="2376" y="113"/>
                  </a:lnTo>
                  <a:lnTo>
                    <a:pt x="2355" y="115"/>
                  </a:lnTo>
                  <a:lnTo>
                    <a:pt x="2333" y="117"/>
                  </a:lnTo>
                  <a:lnTo>
                    <a:pt x="2309" y="117"/>
                  </a:lnTo>
                  <a:lnTo>
                    <a:pt x="2287" y="119"/>
                  </a:lnTo>
                  <a:lnTo>
                    <a:pt x="2264" y="121"/>
                  </a:lnTo>
                  <a:lnTo>
                    <a:pt x="2242" y="126"/>
                  </a:lnTo>
                  <a:lnTo>
                    <a:pt x="2220" y="130"/>
                  </a:lnTo>
                  <a:lnTo>
                    <a:pt x="2196" y="132"/>
                  </a:lnTo>
                  <a:lnTo>
                    <a:pt x="2174" y="137"/>
                  </a:lnTo>
                  <a:lnTo>
                    <a:pt x="2151" y="139"/>
                  </a:lnTo>
                  <a:lnTo>
                    <a:pt x="2127" y="141"/>
                  </a:lnTo>
                  <a:lnTo>
                    <a:pt x="2103" y="143"/>
                  </a:lnTo>
                  <a:lnTo>
                    <a:pt x="2079" y="147"/>
                  </a:lnTo>
                  <a:lnTo>
                    <a:pt x="2055" y="150"/>
                  </a:lnTo>
                  <a:lnTo>
                    <a:pt x="2031" y="152"/>
                  </a:lnTo>
                  <a:lnTo>
                    <a:pt x="2007" y="154"/>
                  </a:lnTo>
                  <a:lnTo>
                    <a:pt x="1983" y="156"/>
                  </a:lnTo>
                  <a:lnTo>
                    <a:pt x="1959" y="161"/>
                  </a:lnTo>
                  <a:lnTo>
                    <a:pt x="1936" y="163"/>
                  </a:lnTo>
                  <a:lnTo>
                    <a:pt x="1914" y="165"/>
                  </a:lnTo>
                  <a:lnTo>
                    <a:pt x="1892" y="169"/>
                  </a:lnTo>
                  <a:lnTo>
                    <a:pt x="1870" y="171"/>
                  </a:lnTo>
                  <a:lnTo>
                    <a:pt x="1831" y="178"/>
                  </a:lnTo>
                  <a:lnTo>
                    <a:pt x="1792" y="184"/>
                  </a:lnTo>
                  <a:lnTo>
                    <a:pt x="1755" y="191"/>
                  </a:lnTo>
                  <a:lnTo>
                    <a:pt x="1716" y="197"/>
                  </a:lnTo>
                  <a:lnTo>
                    <a:pt x="1677" y="204"/>
                  </a:lnTo>
                  <a:lnTo>
                    <a:pt x="1638" y="210"/>
                  </a:lnTo>
                  <a:lnTo>
                    <a:pt x="1599" y="215"/>
                  </a:lnTo>
                  <a:lnTo>
                    <a:pt x="1562" y="221"/>
                  </a:lnTo>
                  <a:lnTo>
                    <a:pt x="1523" y="228"/>
                  </a:lnTo>
                  <a:lnTo>
                    <a:pt x="1484" y="234"/>
                  </a:lnTo>
                  <a:lnTo>
                    <a:pt x="1447" y="239"/>
                  </a:lnTo>
                  <a:lnTo>
                    <a:pt x="1408" y="245"/>
                  </a:lnTo>
                  <a:lnTo>
                    <a:pt x="1371" y="250"/>
                  </a:lnTo>
                  <a:lnTo>
                    <a:pt x="1332" y="256"/>
                  </a:lnTo>
                  <a:lnTo>
                    <a:pt x="1293" y="263"/>
                  </a:lnTo>
                  <a:lnTo>
                    <a:pt x="1256" y="267"/>
                  </a:lnTo>
                  <a:lnTo>
                    <a:pt x="1241" y="269"/>
                  </a:lnTo>
                  <a:lnTo>
                    <a:pt x="1225" y="271"/>
                  </a:lnTo>
                  <a:lnTo>
                    <a:pt x="1210" y="276"/>
                  </a:lnTo>
                  <a:lnTo>
                    <a:pt x="1195" y="278"/>
                  </a:lnTo>
                  <a:lnTo>
                    <a:pt x="1178" y="280"/>
                  </a:lnTo>
                  <a:lnTo>
                    <a:pt x="1160" y="284"/>
                  </a:lnTo>
                  <a:lnTo>
                    <a:pt x="1143" y="286"/>
                  </a:lnTo>
                  <a:lnTo>
                    <a:pt x="1125" y="289"/>
                  </a:lnTo>
                  <a:lnTo>
                    <a:pt x="1091" y="295"/>
                  </a:lnTo>
                  <a:lnTo>
                    <a:pt x="1054" y="302"/>
                  </a:lnTo>
                  <a:lnTo>
                    <a:pt x="1019" y="308"/>
                  </a:lnTo>
                  <a:lnTo>
                    <a:pt x="982" y="312"/>
                  </a:lnTo>
                  <a:lnTo>
                    <a:pt x="947" y="319"/>
                  </a:lnTo>
                  <a:lnTo>
                    <a:pt x="910" y="323"/>
                  </a:lnTo>
                  <a:lnTo>
                    <a:pt x="873" y="330"/>
                  </a:lnTo>
                  <a:lnTo>
                    <a:pt x="839" y="334"/>
                  </a:lnTo>
                  <a:lnTo>
                    <a:pt x="802" y="338"/>
                  </a:lnTo>
                  <a:lnTo>
                    <a:pt x="765" y="345"/>
                  </a:lnTo>
                  <a:lnTo>
                    <a:pt x="728" y="349"/>
                  </a:lnTo>
                  <a:lnTo>
                    <a:pt x="691" y="354"/>
                  </a:lnTo>
                  <a:lnTo>
                    <a:pt x="656" y="358"/>
                  </a:lnTo>
                  <a:lnTo>
                    <a:pt x="619" y="365"/>
                  </a:lnTo>
                  <a:lnTo>
                    <a:pt x="582" y="369"/>
                  </a:lnTo>
                  <a:lnTo>
                    <a:pt x="546" y="373"/>
                  </a:lnTo>
                  <a:lnTo>
                    <a:pt x="537" y="380"/>
                  </a:lnTo>
                  <a:lnTo>
                    <a:pt x="515" y="382"/>
                  </a:lnTo>
                  <a:lnTo>
                    <a:pt x="491" y="384"/>
                  </a:lnTo>
                  <a:lnTo>
                    <a:pt x="470" y="386"/>
                  </a:lnTo>
                  <a:lnTo>
                    <a:pt x="446" y="391"/>
                  </a:lnTo>
                  <a:lnTo>
                    <a:pt x="424" y="393"/>
                  </a:lnTo>
                  <a:lnTo>
                    <a:pt x="400" y="397"/>
                  </a:lnTo>
                  <a:lnTo>
                    <a:pt x="378" y="401"/>
                  </a:lnTo>
                  <a:lnTo>
                    <a:pt x="354" y="406"/>
                  </a:lnTo>
                  <a:lnTo>
                    <a:pt x="330" y="410"/>
                  </a:lnTo>
                  <a:lnTo>
                    <a:pt x="309" y="414"/>
                  </a:lnTo>
                  <a:lnTo>
                    <a:pt x="285" y="419"/>
                  </a:lnTo>
                  <a:lnTo>
                    <a:pt x="263" y="421"/>
                  </a:lnTo>
                  <a:lnTo>
                    <a:pt x="239" y="425"/>
                  </a:lnTo>
                  <a:lnTo>
                    <a:pt x="218" y="427"/>
                  </a:lnTo>
                  <a:lnTo>
                    <a:pt x="194" y="430"/>
                  </a:lnTo>
                  <a:lnTo>
                    <a:pt x="172" y="430"/>
                  </a:lnTo>
                  <a:lnTo>
                    <a:pt x="152" y="434"/>
                  </a:lnTo>
                  <a:lnTo>
                    <a:pt x="133" y="438"/>
                  </a:lnTo>
                  <a:lnTo>
                    <a:pt x="113" y="441"/>
                  </a:lnTo>
                  <a:lnTo>
                    <a:pt x="92" y="445"/>
                  </a:lnTo>
                  <a:lnTo>
                    <a:pt x="70" y="447"/>
                  </a:lnTo>
                  <a:lnTo>
                    <a:pt x="50" y="449"/>
                  </a:lnTo>
                  <a:lnTo>
                    <a:pt x="29" y="454"/>
                  </a:lnTo>
                  <a:lnTo>
                    <a:pt x="7" y="456"/>
                  </a:lnTo>
                  <a:lnTo>
                    <a:pt x="0" y="423"/>
                  </a:lnTo>
                  <a:lnTo>
                    <a:pt x="61" y="417"/>
                  </a:lnTo>
                  <a:lnTo>
                    <a:pt x="120" y="408"/>
                  </a:lnTo>
                  <a:lnTo>
                    <a:pt x="181" y="401"/>
                  </a:lnTo>
                  <a:lnTo>
                    <a:pt x="239" y="393"/>
                  </a:lnTo>
                  <a:lnTo>
                    <a:pt x="298" y="384"/>
                  </a:lnTo>
                  <a:lnTo>
                    <a:pt x="359" y="373"/>
                  </a:lnTo>
                  <a:lnTo>
                    <a:pt x="417" y="365"/>
                  </a:lnTo>
                  <a:lnTo>
                    <a:pt x="476" y="356"/>
                  </a:lnTo>
                  <a:lnTo>
                    <a:pt x="535" y="345"/>
                  </a:lnTo>
                  <a:lnTo>
                    <a:pt x="593" y="336"/>
                  </a:lnTo>
                  <a:lnTo>
                    <a:pt x="652" y="328"/>
                  </a:lnTo>
                  <a:lnTo>
                    <a:pt x="713" y="319"/>
                  </a:lnTo>
                  <a:lnTo>
                    <a:pt x="771" y="310"/>
                  </a:lnTo>
                  <a:lnTo>
                    <a:pt x="830" y="302"/>
                  </a:lnTo>
                  <a:lnTo>
                    <a:pt x="889" y="295"/>
                  </a:lnTo>
                  <a:lnTo>
                    <a:pt x="950" y="289"/>
                  </a:lnTo>
                  <a:lnTo>
                    <a:pt x="976" y="282"/>
                  </a:lnTo>
                  <a:lnTo>
                    <a:pt x="1004" y="278"/>
                  </a:lnTo>
                  <a:lnTo>
                    <a:pt x="1032" y="273"/>
                  </a:lnTo>
                  <a:lnTo>
                    <a:pt x="1058" y="271"/>
                  </a:lnTo>
                  <a:lnTo>
                    <a:pt x="1086" y="267"/>
                  </a:lnTo>
                  <a:lnTo>
                    <a:pt x="1115" y="263"/>
                  </a:lnTo>
                  <a:lnTo>
                    <a:pt x="1141" y="258"/>
                  </a:lnTo>
                  <a:lnTo>
                    <a:pt x="1167" y="250"/>
                  </a:lnTo>
                  <a:lnTo>
                    <a:pt x="1195" y="245"/>
                  </a:lnTo>
                  <a:lnTo>
                    <a:pt x="1223" y="241"/>
                  </a:lnTo>
                  <a:lnTo>
                    <a:pt x="1254" y="236"/>
                  </a:lnTo>
                  <a:lnTo>
                    <a:pt x="1282" y="232"/>
                  </a:lnTo>
                  <a:lnTo>
                    <a:pt x="1312" y="228"/>
                  </a:lnTo>
                  <a:lnTo>
                    <a:pt x="1340" y="223"/>
                  </a:lnTo>
                  <a:lnTo>
                    <a:pt x="1371" y="219"/>
                  </a:lnTo>
                  <a:lnTo>
                    <a:pt x="1401" y="215"/>
                  </a:lnTo>
                  <a:lnTo>
                    <a:pt x="1430" y="210"/>
                  </a:lnTo>
                  <a:lnTo>
                    <a:pt x="1460" y="206"/>
                  </a:lnTo>
                  <a:lnTo>
                    <a:pt x="1488" y="202"/>
                  </a:lnTo>
                  <a:lnTo>
                    <a:pt x="1519" y="197"/>
                  </a:lnTo>
                  <a:lnTo>
                    <a:pt x="1547" y="193"/>
                  </a:lnTo>
                  <a:lnTo>
                    <a:pt x="1577" y="189"/>
                  </a:lnTo>
                  <a:lnTo>
                    <a:pt x="1605" y="184"/>
                  </a:lnTo>
                  <a:lnTo>
                    <a:pt x="1634" y="178"/>
                  </a:lnTo>
                  <a:lnTo>
                    <a:pt x="1660" y="174"/>
                  </a:lnTo>
                  <a:lnTo>
                    <a:pt x="1684" y="171"/>
                  </a:lnTo>
                  <a:lnTo>
                    <a:pt x="1710" y="167"/>
                  </a:lnTo>
                  <a:lnTo>
                    <a:pt x="1736" y="163"/>
                  </a:lnTo>
                  <a:lnTo>
                    <a:pt x="1762" y="161"/>
                  </a:lnTo>
                  <a:lnTo>
                    <a:pt x="1786" y="156"/>
                  </a:lnTo>
                  <a:lnTo>
                    <a:pt x="1812" y="154"/>
                  </a:lnTo>
                  <a:lnTo>
                    <a:pt x="1836" y="152"/>
                  </a:lnTo>
                  <a:lnTo>
                    <a:pt x="1868" y="143"/>
                  </a:lnTo>
                  <a:lnTo>
                    <a:pt x="1903" y="134"/>
                  </a:lnTo>
                  <a:lnTo>
                    <a:pt x="1938" y="128"/>
                  </a:lnTo>
                  <a:lnTo>
                    <a:pt x="1972" y="121"/>
                  </a:lnTo>
                  <a:lnTo>
                    <a:pt x="2007" y="117"/>
                  </a:lnTo>
                  <a:lnTo>
                    <a:pt x="2042" y="111"/>
                  </a:lnTo>
                  <a:lnTo>
                    <a:pt x="2077" y="106"/>
                  </a:lnTo>
                  <a:lnTo>
                    <a:pt x="2111" y="102"/>
                  </a:lnTo>
                  <a:lnTo>
                    <a:pt x="2148" y="98"/>
                  </a:lnTo>
                  <a:lnTo>
                    <a:pt x="2183" y="95"/>
                  </a:lnTo>
                  <a:lnTo>
                    <a:pt x="2218" y="91"/>
                  </a:lnTo>
                  <a:lnTo>
                    <a:pt x="2253" y="87"/>
                  </a:lnTo>
                  <a:lnTo>
                    <a:pt x="2287" y="82"/>
                  </a:lnTo>
                  <a:lnTo>
                    <a:pt x="2320" y="78"/>
                  </a:lnTo>
                  <a:lnTo>
                    <a:pt x="2355" y="74"/>
                  </a:lnTo>
                  <a:lnTo>
                    <a:pt x="2387" y="69"/>
                  </a:lnTo>
                  <a:lnTo>
                    <a:pt x="2407" y="69"/>
                  </a:lnTo>
                  <a:lnTo>
                    <a:pt x="2429" y="69"/>
                  </a:lnTo>
                  <a:lnTo>
                    <a:pt x="2448" y="65"/>
                  </a:lnTo>
                  <a:lnTo>
                    <a:pt x="2470" y="63"/>
                  </a:lnTo>
                  <a:lnTo>
                    <a:pt x="2492" y="59"/>
                  </a:lnTo>
                  <a:lnTo>
                    <a:pt x="2515" y="56"/>
                  </a:lnTo>
                  <a:lnTo>
                    <a:pt x="2537" y="52"/>
                  </a:lnTo>
                  <a:lnTo>
                    <a:pt x="2559" y="52"/>
                  </a:lnTo>
                  <a:lnTo>
                    <a:pt x="2581" y="48"/>
                  </a:lnTo>
                  <a:lnTo>
                    <a:pt x="2602" y="43"/>
                  </a:lnTo>
                  <a:lnTo>
                    <a:pt x="2624" y="39"/>
                  </a:lnTo>
                  <a:lnTo>
                    <a:pt x="2646" y="35"/>
                  </a:lnTo>
                  <a:lnTo>
                    <a:pt x="2668" y="32"/>
                  </a:lnTo>
                  <a:lnTo>
                    <a:pt x="2687" y="30"/>
                  </a:lnTo>
                  <a:lnTo>
                    <a:pt x="2709" y="28"/>
                  </a:lnTo>
                  <a:lnTo>
                    <a:pt x="2730" y="26"/>
                  </a:lnTo>
                  <a:lnTo>
                    <a:pt x="2752" y="24"/>
                  </a:lnTo>
                  <a:lnTo>
                    <a:pt x="2774" y="24"/>
                  </a:lnTo>
                  <a:lnTo>
                    <a:pt x="2796" y="22"/>
                  </a:lnTo>
                  <a:lnTo>
                    <a:pt x="2817" y="19"/>
                  </a:lnTo>
                  <a:lnTo>
                    <a:pt x="2839" y="15"/>
                  </a:lnTo>
                  <a:lnTo>
                    <a:pt x="2863" y="13"/>
                  </a:lnTo>
                  <a:lnTo>
                    <a:pt x="2885" y="9"/>
                  </a:lnTo>
                  <a:lnTo>
                    <a:pt x="2906" y="4"/>
                  </a:lnTo>
                  <a:lnTo>
                    <a:pt x="2917" y="4"/>
                  </a:lnTo>
                  <a:lnTo>
                    <a:pt x="2930" y="4"/>
                  </a:lnTo>
                  <a:lnTo>
                    <a:pt x="2943" y="2"/>
                  </a:lnTo>
                  <a:lnTo>
                    <a:pt x="2956" y="0"/>
                  </a:lnTo>
                  <a:lnTo>
                    <a:pt x="2969" y="0"/>
                  </a:lnTo>
                  <a:lnTo>
                    <a:pt x="2982" y="2"/>
                  </a:lnTo>
                  <a:lnTo>
                    <a:pt x="2993" y="4"/>
                  </a:lnTo>
                  <a:lnTo>
                    <a:pt x="300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9" name="Freeform 37"/>
            <p:cNvSpPr>
              <a:spLocks/>
            </p:cNvSpPr>
            <p:nvPr/>
          </p:nvSpPr>
          <p:spPr bwMode="auto">
            <a:xfrm>
              <a:off x="3380" y="1898"/>
              <a:ext cx="45" cy="37"/>
            </a:xfrm>
            <a:custGeom>
              <a:avLst/>
              <a:gdLst>
                <a:gd name="T0" fmla="*/ 45 w 45"/>
                <a:gd name="T1" fmla="*/ 15 h 37"/>
                <a:gd name="T2" fmla="*/ 41 w 45"/>
                <a:gd name="T3" fmla="*/ 26 h 37"/>
                <a:gd name="T4" fmla="*/ 32 w 45"/>
                <a:gd name="T5" fmla="*/ 30 h 37"/>
                <a:gd name="T6" fmla="*/ 19 w 45"/>
                <a:gd name="T7" fmla="*/ 32 h 37"/>
                <a:gd name="T8" fmla="*/ 10 w 45"/>
                <a:gd name="T9" fmla="*/ 37 h 37"/>
                <a:gd name="T10" fmla="*/ 2 w 45"/>
                <a:gd name="T11" fmla="*/ 30 h 37"/>
                <a:gd name="T12" fmla="*/ 0 w 45"/>
                <a:gd name="T13" fmla="*/ 21 h 37"/>
                <a:gd name="T14" fmla="*/ 4 w 45"/>
                <a:gd name="T15" fmla="*/ 15 h 37"/>
                <a:gd name="T16" fmla="*/ 6 w 45"/>
                <a:gd name="T17" fmla="*/ 6 h 37"/>
                <a:gd name="T18" fmla="*/ 15 w 45"/>
                <a:gd name="T19" fmla="*/ 0 h 37"/>
                <a:gd name="T20" fmla="*/ 26 w 45"/>
                <a:gd name="T21" fmla="*/ 2 h 37"/>
                <a:gd name="T22" fmla="*/ 36 w 45"/>
                <a:gd name="T23" fmla="*/ 8 h 37"/>
                <a:gd name="T24" fmla="*/ 45 w 45"/>
                <a:gd name="T2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5" y="15"/>
                  </a:moveTo>
                  <a:lnTo>
                    <a:pt x="41" y="26"/>
                  </a:lnTo>
                  <a:lnTo>
                    <a:pt x="32" y="30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6" y="2"/>
                  </a:lnTo>
                  <a:lnTo>
                    <a:pt x="36" y="8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0" name="Freeform 38"/>
            <p:cNvSpPr>
              <a:spLocks/>
            </p:cNvSpPr>
            <p:nvPr/>
          </p:nvSpPr>
          <p:spPr bwMode="auto">
            <a:xfrm>
              <a:off x="3199" y="1902"/>
              <a:ext cx="105" cy="67"/>
            </a:xfrm>
            <a:custGeom>
              <a:avLst/>
              <a:gdLst>
                <a:gd name="T0" fmla="*/ 91 w 105"/>
                <a:gd name="T1" fmla="*/ 39 h 67"/>
                <a:gd name="T2" fmla="*/ 96 w 105"/>
                <a:gd name="T3" fmla="*/ 41 h 67"/>
                <a:gd name="T4" fmla="*/ 100 w 105"/>
                <a:gd name="T5" fmla="*/ 46 h 67"/>
                <a:gd name="T6" fmla="*/ 105 w 105"/>
                <a:gd name="T7" fmla="*/ 48 h 67"/>
                <a:gd name="T8" fmla="*/ 102 w 105"/>
                <a:gd name="T9" fmla="*/ 54 h 67"/>
                <a:gd name="T10" fmla="*/ 91 w 105"/>
                <a:gd name="T11" fmla="*/ 59 h 67"/>
                <a:gd name="T12" fmla="*/ 78 w 105"/>
                <a:gd name="T13" fmla="*/ 56 h 67"/>
                <a:gd name="T14" fmla="*/ 65 w 105"/>
                <a:gd name="T15" fmla="*/ 50 h 67"/>
                <a:gd name="T16" fmla="*/ 52 w 105"/>
                <a:gd name="T17" fmla="*/ 41 h 67"/>
                <a:gd name="T18" fmla="*/ 44 w 105"/>
                <a:gd name="T19" fmla="*/ 37 h 67"/>
                <a:gd name="T20" fmla="*/ 35 w 105"/>
                <a:gd name="T21" fmla="*/ 39 h 67"/>
                <a:gd name="T22" fmla="*/ 33 w 105"/>
                <a:gd name="T23" fmla="*/ 48 h 67"/>
                <a:gd name="T24" fmla="*/ 35 w 105"/>
                <a:gd name="T25" fmla="*/ 67 h 67"/>
                <a:gd name="T26" fmla="*/ 26 w 105"/>
                <a:gd name="T27" fmla="*/ 65 h 67"/>
                <a:gd name="T28" fmla="*/ 15 w 105"/>
                <a:gd name="T29" fmla="*/ 63 h 67"/>
                <a:gd name="T30" fmla="*/ 7 w 105"/>
                <a:gd name="T31" fmla="*/ 59 h 67"/>
                <a:gd name="T32" fmla="*/ 2 w 105"/>
                <a:gd name="T33" fmla="*/ 50 h 67"/>
                <a:gd name="T34" fmla="*/ 5 w 105"/>
                <a:gd name="T35" fmla="*/ 37 h 67"/>
                <a:gd name="T36" fmla="*/ 0 w 105"/>
                <a:gd name="T37" fmla="*/ 24 h 67"/>
                <a:gd name="T38" fmla="*/ 0 w 105"/>
                <a:gd name="T39" fmla="*/ 11 h 67"/>
                <a:gd name="T40" fmla="*/ 11 w 105"/>
                <a:gd name="T41" fmla="*/ 0 h 67"/>
                <a:gd name="T42" fmla="*/ 24 w 105"/>
                <a:gd name="T43" fmla="*/ 4 h 67"/>
                <a:gd name="T44" fmla="*/ 37 w 105"/>
                <a:gd name="T45" fmla="*/ 6 h 67"/>
                <a:gd name="T46" fmla="*/ 50 w 105"/>
                <a:gd name="T47" fmla="*/ 6 h 67"/>
                <a:gd name="T48" fmla="*/ 65 w 105"/>
                <a:gd name="T49" fmla="*/ 9 h 67"/>
                <a:gd name="T50" fmla="*/ 76 w 105"/>
                <a:gd name="T51" fmla="*/ 13 h 67"/>
                <a:gd name="T52" fmla="*/ 85 w 105"/>
                <a:gd name="T53" fmla="*/ 17 h 67"/>
                <a:gd name="T54" fmla="*/ 91 w 105"/>
                <a:gd name="T55" fmla="*/ 26 h 67"/>
                <a:gd name="T56" fmla="*/ 91 w 105"/>
                <a:gd name="T57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67">
                  <a:moveTo>
                    <a:pt x="91" y="39"/>
                  </a:moveTo>
                  <a:lnTo>
                    <a:pt x="96" y="41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02" y="54"/>
                  </a:lnTo>
                  <a:lnTo>
                    <a:pt x="91" y="59"/>
                  </a:lnTo>
                  <a:lnTo>
                    <a:pt x="78" y="56"/>
                  </a:lnTo>
                  <a:lnTo>
                    <a:pt x="65" y="50"/>
                  </a:lnTo>
                  <a:lnTo>
                    <a:pt x="52" y="41"/>
                  </a:lnTo>
                  <a:lnTo>
                    <a:pt x="44" y="37"/>
                  </a:lnTo>
                  <a:lnTo>
                    <a:pt x="35" y="39"/>
                  </a:lnTo>
                  <a:lnTo>
                    <a:pt x="33" y="48"/>
                  </a:lnTo>
                  <a:lnTo>
                    <a:pt x="35" y="67"/>
                  </a:lnTo>
                  <a:lnTo>
                    <a:pt x="26" y="65"/>
                  </a:lnTo>
                  <a:lnTo>
                    <a:pt x="15" y="63"/>
                  </a:lnTo>
                  <a:lnTo>
                    <a:pt x="7" y="59"/>
                  </a:lnTo>
                  <a:lnTo>
                    <a:pt x="2" y="50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4" y="4"/>
                  </a:lnTo>
                  <a:lnTo>
                    <a:pt x="37" y="6"/>
                  </a:lnTo>
                  <a:lnTo>
                    <a:pt x="50" y="6"/>
                  </a:lnTo>
                  <a:lnTo>
                    <a:pt x="65" y="9"/>
                  </a:lnTo>
                  <a:lnTo>
                    <a:pt x="76" y="13"/>
                  </a:lnTo>
                  <a:lnTo>
                    <a:pt x="85" y="17"/>
                  </a:lnTo>
                  <a:lnTo>
                    <a:pt x="91" y="26"/>
                  </a:lnTo>
                  <a:lnTo>
                    <a:pt x="9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1" name="Freeform 39"/>
            <p:cNvSpPr>
              <a:spLocks/>
            </p:cNvSpPr>
            <p:nvPr/>
          </p:nvSpPr>
          <p:spPr bwMode="auto">
            <a:xfrm>
              <a:off x="1412" y="1906"/>
              <a:ext cx="104" cy="61"/>
            </a:xfrm>
            <a:custGeom>
              <a:avLst/>
              <a:gdLst>
                <a:gd name="T0" fmla="*/ 104 w 104"/>
                <a:gd name="T1" fmla="*/ 29 h 61"/>
                <a:gd name="T2" fmla="*/ 93 w 104"/>
                <a:gd name="T3" fmla="*/ 61 h 61"/>
                <a:gd name="T4" fmla="*/ 93 w 104"/>
                <a:gd name="T5" fmla="*/ 52 h 61"/>
                <a:gd name="T6" fmla="*/ 71 w 104"/>
                <a:gd name="T7" fmla="*/ 57 h 61"/>
                <a:gd name="T8" fmla="*/ 76 w 104"/>
                <a:gd name="T9" fmla="*/ 37 h 61"/>
                <a:gd name="T10" fmla="*/ 69 w 104"/>
                <a:gd name="T11" fmla="*/ 31 h 61"/>
                <a:gd name="T12" fmla="*/ 61 w 104"/>
                <a:gd name="T13" fmla="*/ 31 h 61"/>
                <a:gd name="T14" fmla="*/ 52 w 104"/>
                <a:gd name="T15" fmla="*/ 31 h 61"/>
                <a:gd name="T16" fmla="*/ 43 w 104"/>
                <a:gd name="T17" fmla="*/ 29 h 61"/>
                <a:gd name="T18" fmla="*/ 35 w 104"/>
                <a:gd name="T19" fmla="*/ 39 h 61"/>
                <a:gd name="T20" fmla="*/ 28 w 104"/>
                <a:gd name="T21" fmla="*/ 52 h 61"/>
                <a:gd name="T22" fmla="*/ 17 w 104"/>
                <a:gd name="T23" fmla="*/ 59 h 61"/>
                <a:gd name="T24" fmla="*/ 0 w 104"/>
                <a:gd name="T25" fmla="*/ 57 h 61"/>
                <a:gd name="T26" fmla="*/ 6 w 104"/>
                <a:gd name="T27" fmla="*/ 39 h 61"/>
                <a:gd name="T28" fmla="*/ 15 w 104"/>
                <a:gd name="T29" fmla="*/ 24 h 61"/>
                <a:gd name="T30" fmla="*/ 30 w 104"/>
                <a:gd name="T31" fmla="*/ 11 h 61"/>
                <a:gd name="T32" fmla="*/ 48 w 104"/>
                <a:gd name="T33" fmla="*/ 2 h 61"/>
                <a:gd name="T34" fmla="*/ 65 w 104"/>
                <a:gd name="T35" fmla="*/ 0 h 61"/>
                <a:gd name="T36" fmla="*/ 80 w 104"/>
                <a:gd name="T37" fmla="*/ 7 h 61"/>
                <a:gd name="T38" fmla="*/ 91 w 104"/>
                <a:gd name="T39" fmla="*/ 18 h 61"/>
                <a:gd name="T40" fmla="*/ 104 w 104"/>
                <a:gd name="T4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61">
                  <a:moveTo>
                    <a:pt x="104" y="29"/>
                  </a:moveTo>
                  <a:lnTo>
                    <a:pt x="93" y="61"/>
                  </a:lnTo>
                  <a:lnTo>
                    <a:pt x="93" y="52"/>
                  </a:lnTo>
                  <a:lnTo>
                    <a:pt x="71" y="57"/>
                  </a:lnTo>
                  <a:lnTo>
                    <a:pt x="76" y="37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2" y="31"/>
                  </a:lnTo>
                  <a:lnTo>
                    <a:pt x="43" y="29"/>
                  </a:lnTo>
                  <a:lnTo>
                    <a:pt x="35" y="39"/>
                  </a:lnTo>
                  <a:lnTo>
                    <a:pt x="28" y="52"/>
                  </a:lnTo>
                  <a:lnTo>
                    <a:pt x="17" y="59"/>
                  </a:lnTo>
                  <a:lnTo>
                    <a:pt x="0" y="57"/>
                  </a:lnTo>
                  <a:lnTo>
                    <a:pt x="6" y="39"/>
                  </a:lnTo>
                  <a:lnTo>
                    <a:pt x="15" y="24"/>
                  </a:lnTo>
                  <a:lnTo>
                    <a:pt x="30" y="11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7"/>
                  </a:lnTo>
                  <a:lnTo>
                    <a:pt x="91" y="18"/>
                  </a:lnTo>
                  <a:lnTo>
                    <a:pt x="10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2" name="Freeform 40"/>
            <p:cNvSpPr>
              <a:spLocks/>
            </p:cNvSpPr>
            <p:nvPr/>
          </p:nvSpPr>
          <p:spPr bwMode="auto">
            <a:xfrm>
              <a:off x="2550" y="1935"/>
              <a:ext cx="569" cy="121"/>
            </a:xfrm>
            <a:custGeom>
              <a:avLst/>
              <a:gdLst>
                <a:gd name="T0" fmla="*/ 556 w 569"/>
                <a:gd name="T1" fmla="*/ 26 h 121"/>
                <a:gd name="T2" fmla="*/ 528 w 569"/>
                <a:gd name="T3" fmla="*/ 10 h 121"/>
                <a:gd name="T4" fmla="*/ 499 w 569"/>
                <a:gd name="T5" fmla="*/ 21 h 121"/>
                <a:gd name="T6" fmla="*/ 471 w 569"/>
                <a:gd name="T7" fmla="*/ 26 h 121"/>
                <a:gd name="T8" fmla="*/ 439 w 569"/>
                <a:gd name="T9" fmla="*/ 19 h 121"/>
                <a:gd name="T10" fmla="*/ 410 w 569"/>
                <a:gd name="T11" fmla="*/ 26 h 121"/>
                <a:gd name="T12" fmla="*/ 382 w 569"/>
                <a:gd name="T13" fmla="*/ 47 h 121"/>
                <a:gd name="T14" fmla="*/ 352 w 569"/>
                <a:gd name="T15" fmla="*/ 71 h 121"/>
                <a:gd name="T16" fmla="*/ 330 w 569"/>
                <a:gd name="T17" fmla="*/ 80 h 121"/>
                <a:gd name="T18" fmla="*/ 315 w 569"/>
                <a:gd name="T19" fmla="*/ 71 h 121"/>
                <a:gd name="T20" fmla="*/ 295 w 569"/>
                <a:gd name="T21" fmla="*/ 82 h 121"/>
                <a:gd name="T22" fmla="*/ 278 w 569"/>
                <a:gd name="T23" fmla="*/ 80 h 121"/>
                <a:gd name="T24" fmla="*/ 260 w 569"/>
                <a:gd name="T25" fmla="*/ 78 h 121"/>
                <a:gd name="T26" fmla="*/ 243 w 569"/>
                <a:gd name="T27" fmla="*/ 75 h 121"/>
                <a:gd name="T28" fmla="*/ 226 w 569"/>
                <a:gd name="T29" fmla="*/ 80 h 121"/>
                <a:gd name="T30" fmla="*/ 193 w 569"/>
                <a:gd name="T31" fmla="*/ 78 h 121"/>
                <a:gd name="T32" fmla="*/ 163 w 569"/>
                <a:gd name="T33" fmla="*/ 86 h 121"/>
                <a:gd name="T34" fmla="*/ 130 w 569"/>
                <a:gd name="T35" fmla="*/ 97 h 121"/>
                <a:gd name="T36" fmla="*/ 93 w 569"/>
                <a:gd name="T37" fmla="*/ 97 h 121"/>
                <a:gd name="T38" fmla="*/ 76 w 569"/>
                <a:gd name="T39" fmla="*/ 104 h 121"/>
                <a:gd name="T40" fmla="*/ 56 w 569"/>
                <a:gd name="T41" fmla="*/ 104 h 121"/>
                <a:gd name="T42" fmla="*/ 32 w 569"/>
                <a:gd name="T43" fmla="*/ 115 h 121"/>
                <a:gd name="T44" fmla="*/ 2 w 569"/>
                <a:gd name="T45" fmla="*/ 121 h 121"/>
                <a:gd name="T46" fmla="*/ 0 w 569"/>
                <a:gd name="T47" fmla="*/ 112 h 121"/>
                <a:gd name="T48" fmla="*/ 0 w 569"/>
                <a:gd name="T49" fmla="*/ 99 h 121"/>
                <a:gd name="T50" fmla="*/ 43 w 569"/>
                <a:gd name="T51" fmla="*/ 84 h 121"/>
                <a:gd name="T52" fmla="*/ 89 w 569"/>
                <a:gd name="T53" fmla="*/ 75 h 121"/>
                <a:gd name="T54" fmla="*/ 135 w 569"/>
                <a:gd name="T55" fmla="*/ 67 h 121"/>
                <a:gd name="T56" fmla="*/ 180 w 569"/>
                <a:gd name="T57" fmla="*/ 54 h 121"/>
                <a:gd name="T58" fmla="*/ 356 w 569"/>
                <a:gd name="T59" fmla="*/ 43 h 121"/>
                <a:gd name="T60" fmla="*/ 410 w 569"/>
                <a:gd name="T61" fmla="*/ 23 h 121"/>
                <a:gd name="T62" fmla="*/ 465 w 569"/>
                <a:gd name="T63" fmla="*/ 6 h 121"/>
                <a:gd name="T64" fmla="*/ 519 w 569"/>
                <a:gd name="T65" fmla="*/ 0 h 121"/>
                <a:gd name="T66" fmla="*/ 569 w 569"/>
                <a:gd name="T67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9" h="121">
                  <a:moveTo>
                    <a:pt x="569" y="32"/>
                  </a:moveTo>
                  <a:lnTo>
                    <a:pt x="556" y="26"/>
                  </a:lnTo>
                  <a:lnTo>
                    <a:pt x="543" y="17"/>
                  </a:lnTo>
                  <a:lnTo>
                    <a:pt x="528" y="10"/>
                  </a:lnTo>
                  <a:lnTo>
                    <a:pt x="512" y="8"/>
                  </a:lnTo>
                  <a:lnTo>
                    <a:pt x="499" y="21"/>
                  </a:lnTo>
                  <a:lnTo>
                    <a:pt x="486" y="26"/>
                  </a:lnTo>
                  <a:lnTo>
                    <a:pt x="471" y="26"/>
                  </a:lnTo>
                  <a:lnTo>
                    <a:pt x="456" y="23"/>
                  </a:lnTo>
                  <a:lnTo>
                    <a:pt x="439" y="19"/>
                  </a:lnTo>
                  <a:lnTo>
                    <a:pt x="423" y="19"/>
                  </a:lnTo>
                  <a:lnTo>
                    <a:pt x="410" y="26"/>
                  </a:lnTo>
                  <a:lnTo>
                    <a:pt x="397" y="39"/>
                  </a:lnTo>
                  <a:lnTo>
                    <a:pt x="382" y="47"/>
                  </a:lnTo>
                  <a:lnTo>
                    <a:pt x="367" y="60"/>
                  </a:lnTo>
                  <a:lnTo>
                    <a:pt x="352" y="71"/>
                  </a:lnTo>
                  <a:lnTo>
                    <a:pt x="337" y="73"/>
                  </a:lnTo>
                  <a:lnTo>
                    <a:pt x="330" y="80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6" y="71"/>
                  </a:lnTo>
                  <a:lnTo>
                    <a:pt x="295" y="82"/>
                  </a:lnTo>
                  <a:lnTo>
                    <a:pt x="287" y="82"/>
                  </a:lnTo>
                  <a:lnTo>
                    <a:pt x="278" y="80"/>
                  </a:lnTo>
                  <a:lnTo>
                    <a:pt x="269" y="78"/>
                  </a:lnTo>
                  <a:lnTo>
                    <a:pt x="260" y="78"/>
                  </a:lnTo>
                  <a:lnTo>
                    <a:pt x="252" y="75"/>
                  </a:lnTo>
                  <a:lnTo>
                    <a:pt x="243" y="75"/>
                  </a:lnTo>
                  <a:lnTo>
                    <a:pt x="234" y="78"/>
                  </a:lnTo>
                  <a:lnTo>
                    <a:pt x="226" y="80"/>
                  </a:lnTo>
                  <a:lnTo>
                    <a:pt x="208" y="75"/>
                  </a:lnTo>
                  <a:lnTo>
                    <a:pt x="193" y="78"/>
                  </a:lnTo>
                  <a:lnTo>
                    <a:pt x="178" y="82"/>
                  </a:lnTo>
                  <a:lnTo>
                    <a:pt x="163" y="86"/>
                  </a:lnTo>
                  <a:lnTo>
                    <a:pt x="145" y="93"/>
                  </a:lnTo>
                  <a:lnTo>
                    <a:pt x="130" y="97"/>
                  </a:lnTo>
                  <a:lnTo>
                    <a:pt x="113" y="99"/>
                  </a:lnTo>
                  <a:lnTo>
                    <a:pt x="93" y="97"/>
                  </a:lnTo>
                  <a:lnTo>
                    <a:pt x="87" y="104"/>
                  </a:lnTo>
                  <a:lnTo>
                    <a:pt x="76" y="104"/>
                  </a:lnTo>
                  <a:lnTo>
                    <a:pt x="67" y="102"/>
                  </a:lnTo>
                  <a:lnTo>
                    <a:pt x="56" y="104"/>
                  </a:lnTo>
                  <a:lnTo>
                    <a:pt x="41" y="106"/>
                  </a:lnTo>
                  <a:lnTo>
                    <a:pt x="32" y="115"/>
                  </a:lnTo>
                  <a:lnTo>
                    <a:pt x="19" y="121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22" y="91"/>
                  </a:lnTo>
                  <a:lnTo>
                    <a:pt x="43" y="84"/>
                  </a:lnTo>
                  <a:lnTo>
                    <a:pt x="67" y="80"/>
                  </a:lnTo>
                  <a:lnTo>
                    <a:pt x="89" y="75"/>
                  </a:lnTo>
                  <a:lnTo>
                    <a:pt x="113" y="71"/>
                  </a:lnTo>
                  <a:lnTo>
                    <a:pt x="135" y="67"/>
                  </a:lnTo>
                  <a:lnTo>
                    <a:pt x="158" y="60"/>
                  </a:lnTo>
                  <a:lnTo>
                    <a:pt x="180" y="54"/>
                  </a:lnTo>
                  <a:lnTo>
                    <a:pt x="328" y="49"/>
                  </a:lnTo>
                  <a:lnTo>
                    <a:pt x="356" y="43"/>
                  </a:lnTo>
                  <a:lnTo>
                    <a:pt x="382" y="34"/>
                  </a:lnTo>
                  <a:lnTo>
                    <a:pt x="410" y="23"/>
                  </a:lnTo>
                  <a:lnTo>
                    <a:pt x="436" y="15"/>
                  </a:lnTo>
                  <a:lnTo>
                    <a:pt x="465" y="6"/>
                  </a:lnTo>
                  <a:lnTo>
                    <a:pt x="491" y="2"/>
                  </a:lnTo>
                  <a:lnTo>
                    <a:pt x="519" y="0"/>
                  </a:lnTo>
                  <a:lnTo>
                    <a:pt x="545" y="2"/>
                  </a:lnTo>
                  <a:lnTo>
                    <a:pt x="569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3" name="Freeform 41"/>
            <p:cNvSpPr>
              <a:spLocks/>
            </p:cNvSpPr>
            <p:nvPr/>
          </p:nvSpPr>
          <p:spPr bwMode="auto">
            <a:xfrm>
              <a:off x="2202" y="2034"/>
              <a:ext cx="259" cy="83"/>
            </a:xfrm>
            <a:custGeom>
              <a:avLst/>
              <a:gdLst>
                <a:gd name="T0" fmla="*/ 233 w 259"/>
                <a:gd name="T1" fmla="*/ 11 h 83"/>
                <a:gd name="T2" fmla="*/ 237 w 259"/>
                <a:gd name="T3" fmla="*/ 18 h 83"/>
                <a:gd name="T4" fmla="*/ 239 w 259"/>
                <a:gd name="T5" fmla="*/ 22 h 83"/>
                <a:gd name="T6" fmla="*/ 241 w 259"/>
                <a:gd name="T7" fmla="*/ 29 h 83"/>
                <a:gd name="T8" fmla="*/ 248 w 259"/>
                <a:gd name="T9" fmla="*/ 33 h 83"/>
                <a:gd name="T10" fmla="*/ 259 w 259"/>
                <a:gd name="T11" fmla="*/ 33 h 83"/>
                <a:gd name="T12" fmla="*/ 248 w 259"/>
                <a:gd name="T13" fmla="*/ 42 h 83"/>
                <a:gd name="T14" fmla="*/ 237 w 259"/>
                <a:gd name="T15" fmla="*/ 44 h 83"/>
                <a:gd name="T16" fmla="*/ 226 w 259"/>
                <a:gd name="T17" fmla="*/ 42 h 83"/>
                <a:gd name="T18" fmla="*/ 218 w 259"/>
                <a:gd name="T19" fmla="*/ 35 h 83"/>
                <a:gd name="T20" fmla="*/ 207 w 259"/>
                <a:gd name="T21" fmla="*/ 31 h 83"/>
                <a:gd name="T22" fmla="*/ 198 w 259"/>
                <a:gd name="T23" fmla="*/ 29 h 83"/>
                <a:gd name="T24" fmla="*/ 187 w 259"/>
                <a:gd name="T25" fmla="*/ 29 h 83"/>
                <a:gd name="T26" fmla="*/ 178 w 259"/>
                <a:gd name="T27" fmla="*/ 37 h 83"/>
                <a:gd name="T28" fmla="*/ 168 w 259"/>
                <a:gd name="T29" fmla="*/ 29 h 83"/>
                <a:gd name="T30" fmla="*/ 161 w 259"/>
                <a:gd name="T31" fmla="*/ 18 h 83"/>
                <a:gd name="T32" fmla="*/ 150 w 259"/>
                <a:gd name="T33" fmla="*/ 11 h 83"/>
                <a:gd name="T34" fmla="*/ 137 w 259"/>
                <a:gd name="T35" fmla="*/ 13 h 83"/>
                <a:gd name="T36" fmla="*/ 128 w 259"/>
                <a:gd name="T37" fmla="*/ 22 h 83"/>
                <a:gd name="T38" fmla="*/ 120 w 259"/>
                <a:gd name="T39" fmla="*/ 29 h 83"/>
                <a:gd name="T40" fmla="*/ 111 w 259"/>
                <a:gd name="T41" fmla="*/ 37 h 83"/>
                <a:gd name="T42" fmla="*/ 100 w 259"/>
                <a:gd name="T43" fmla="*/ 44 h 83"/>
                <a:gd name="T44" fmla="*/ 92 w 259"/>
                <a:gd name="T45" fmla="*/ 48 h 83"/>
                <a:gd name="T46" fmla="*/ 81 w 259"/>
                <a:gd name="T47" fmla="*/ 52 h 83"/>
                <a:gd name="T48" fmla="*/ 70 w 259"/>
                <a:gd name="T49" fmla="*/ 52 h 83"/>
                <a:gd name="T50" fmla="*/ 57 w 259"/>
                <a:gd name="T51" fmla="*/ 50 h 83"/>
                <a:gd name="T52" fmla="*/ 44 w 259"/>
                <a:gd name="T53" fmla="*/ 44 h 83"/>
                <a:gd name="T54" fmla="*/ 33 w 259"/>
                <a:gd name="T55" fmla="*/ 55 h 83"/>
                <a:gd name="T56" fmla="*/ 29 w 259"/>
                <a:gd name="T57" fmla="*/ 68 h 83"/>
                <a:gd name="T58" fmla="*/ 22 w 259"/>
                <a:gd name="T59" fmla="*/ 81 h 83"/>
                <a:gd name="T60" fmla="*/ 7 w 259"/>
                <a:gd name="T61" fmla="*/ 83 h 83"/>
                <a:gd name="T62" fmla="*/ 5 w 259"/>
                <a:gd name="T63" fmla="*/ 74 h 83"/>
                <a:gd name="T64" fmla="*/ 0 w 259"/>
                <a:gd name="T65" fmla="*/ 65 h 83"/>
                <a:gd name="T66" fmla="*/ 0 w 259"/>
                <a:gd name="T67" fmla="*/ 59 h 83"/>
                <a:gd name="T68" fmla="*/ 0 w 259"/>
                <a:gd name="T69" fmla="*/ 50 h 83"/>
                <a:gd name="T70" fmla="*/ 7 w 259"/>
                <a:gd name="T71" fmla="*/ 42 h 83"/>
                <a:gd name="T72" fmla="*/ 13 w 259"/>
                <a:gd name="T73" fmla="*/ 35 h 83"/>
                <a:gd name="T74" fmla="*/ 22 w 259"/>
                <a:gd name="T75" fmla="*/ 31 h 83"/>
                <a:gd name="T76" fmla="*/ 31 w 259"/>
                <a:gd name="T77" fmla="*/ 24 h 83"/>
                <a:gd name="T78" fmla="*/ 39 w 259"/>
                <a:gd name="T79" fmla="*/ 22 h 83"/>
                <a:gd name="T80" fmla="*/ 48 w 259"/>
                <a:gd name="T81" fmla="*/ 18 h 83"/>
                <a:gd name="T82" fmla="*/ 59 w 259"/>
                <a:gd name="T83" fmla="*/ 16 h 83"/>
                <a:gd name="T84" fmla="*/ 68 w 259"/>
                <a:gd name="T85" fmla="*/ 13 h 83"/>
                <a:gd name="T86" fmla="*/ 68 w 259"/>
                <a:gd name="T87" fmla="*/ 18 h 83"/>
                <a:gd name="T88" fmla="*/ 70 w 259"/>
                <a:gd name="T89" fmla="*/ 22 h 83"/>
                <a:gd name="T90" fmla="*/ 72 w 259"/>
                <a:gd name="T91" fmla="*/ 26 h 83"/>
                <a:gd name="T92" fmla="*/ 76 w 259"/>
                <a:gd name="T93" fmla="*/ 29 h 83"/>
                <a:gd name="T94" fmla="*/ 89 w 259"/>
                <a:gd name="T95" fmla="*/ 24 h 83"/>
                <a:gd name="T96" fmla="*/ 100 w 259"/>
                <a:gd name="T97" fmla="*/ 20 h 83"/>
                <a:gd name="T98" fmla="*/ 111 w 259"/>
                <a:gd name="T99" fmla="*/ 16 h 83"/>
                <a:gd name="T100" fmla="*/ 124 w 259"/>
                <a:gd name="T101" fmla="*/ 11 h 83"/>
                <a:gd name="T102" fmla="*/ 135 w 259"/>
                <a:gd name="T103" fmla="*/ 7 h 83"/>
                <a:gd name="T104" fmla="*/ 148 w 259"/>
                <a:gd name="T105" fmla="*/ 3 h 83"/>
                <a:gd name="T106" fmla="*/ 161 w 259"/>
                <a:gd name="T107" fmla="*/ 0 h 83"/>
                <a:gd name="T108" fmla="*/ 176 w 259"/>
                <a:gd name="T109" fmla="*/ 0 h 83"/>
                <a:gd name="T110" fmla="*/ 189 w 259"/>
                <a:gd name="T111" fmla="*/ 5 h 83"/>
                <a:gd name="T112" fmla="*/ 202 w 259"/>
                <a:gd name="T113" fmla="*/ 9 h 83"/>
                <a:gd name="T114" fmla="*/ 218 w 259"/>
                <a:gd name="T115" fmla="*/ 11 h 83"/>
                <a:gd name="T116" fmla="*/ 233 w 259"/>
                <a:gd name="T1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83">
                  <a:moveTo>
                    <a:pt x="233" y="11"/>
                  </a:moveTo>
                  <a:lnTo>
                    <a:pt x="237" y="18"/>
                  </a:lnTo>
                  <a:lnTo>
                    <a:pt x="239" y="22"/>
                  </a:lnTo>
                  <a:lnTo>
                    <a:pt x="241" y="29"/>
                  </a:lnTo>
                  <a:lnTo>
                    <a:pt x="248" y="33"/>
                  </a:lnTo>
                  <a:lnTo>
                    <a:pt x="259" y="33"/>
                  </a:lnTo>
                  <a:lnTo>
                    <a:pt x="248" y="42"/>
                  </a:lnTo>
                  <a:lnTo>
                    <a:pt x="237" y="44"/>
                  </a:lnTo>
                  <a:lnTo>
                    <a:pt x="226" y="42"/>
                  </a:lnTo>
                  <a:lnTo>
                    <a:pt x="218" y="35"/>
                  </a:lnTo>
                  <a:lnTo>
                    <a:pt x="207" y="31"/>
                  </a:lnTo>
                  <a:lnTo>
                    <a:pt x="198" y="29"/>
                  </a:lnTo>
                  <a:lnTo>
                    <a:pt x="187" y="29"/>
                  </a:lnTo>
                  <a:lnTo>
                    <a:pt x="178" y="37"/>
                  </a:lnTo>
                  <a:lnTo>
                    <a:pt x="168" y="29"/>
                  </a:lnTo>
                  <a:lnTo>
                    <a:pt x="161" y="18"/>
                  </a:lnTo>
                  <a:lnTo>
                    <a:pt x="150" y="11"/>
                  </a:lnTo>
                  <a:lnTo>
                    <a:pt x="137" y="13"/>
                  </a:lnTo>
                  <a:lnTo>
                    <a:pt x="128" y="22"/>
                  </a:lnTo>
                  <a:lnTo>
                    <a:pt x="120" y="29"/>
                  </a:lnTo>
                  <a:lnTo>
                    <a:pt x="111" y="37"/>
                  </a:lnTo>
                  <a:lnTo>
                    <a:pt x="100" y="44"/>
                  </a:lnTo>
                  <a:lnTo>
                    <a:pt x="92" y="48"/>
                  </a:lnTo>
                  <a:lnTo>
                    <a:pt x="81" y="52"/>
                  </a:lnTo>
                  <a:lnTo>
                    <a:pt x="70" y="52"/>
                  </a:lnTo>
                  <a:lnTo>
                    <a:pt x="57" y="50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9" y="68"/>
                  </a:lnTo>
                  <a:lnTo>
                    <a:pt x="22" y="81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13" y="35"/>
                  </a:lnTo>
                  <a:lnTo>
                    <a:pt x="22" y="31"/>
                  </a:lnTo>
                  <a:lnTo>
                    <a:pt x="31" y="24"/>
                  </a:lnTo>
                  <a:lnTo>
                    <a:pt x="39" y="22"/>
                  </a:lnTo>
                  <a:lnTo>
                    <a:pt x="48" y="18"/>
                  </a:lnTo>
                  <a:lnTo>
                    <a:pt x="59" y="16"/>
                  </a:lnTo>
                  <a:lnTo>
                    <a:pt x="68" y="13"/>
                  </a:lnTo>
                  <a:lnTo>
                    <a:pt x="68" y="18"/>
                  </a:lnTo>
                  <a:lnTo>
                    <a:pt x="70" y="22"/>
                  </a:lnTo>
                  <a:lnTo>
                    <a:pt x="72" y="26"/>
                  </a:lnTo>
                  <a:lnTo>
                    <a:pt x="76" y="29"/>
                  </a:lnTo>
                  <a:lnTo>
                    <a:pt x="89" y="24"/>
                  </a:lnTo>
                  <a:lnTo>
                    <a:pt x="100" y="20"/>
                  </a:lnTo>
                  <a:lnTo>
                    <a:pt x="111" y="16"/>
                  </a:lnTo>
                  <a:lnTo>
                    <a:pt x="124" y="11"/>
                  </a:lnTo>
                  <a:lnTo>
                    <a:pt x="135" y="7"/>
                  </a:lnTo>
                  <a:lnTo>
                    <a:pt x="148" y="3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89" y="5"/>
                  </a:lnTo>
                  <a:lnTo>
                    <a:pt x="202" y="9"/>
                  </a:lnTo>
                  <a:lnTo>
                    <a:pt x="218" y="11"/>
                  </a:lnTo>
                  <a:lnTo>
                    <a:pt x="23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4" name="Freeform 42"/>
            <p:cNvSpPr>
              <a:spLocks/>
            </p:cNvSpPr>
            <p:nvPr/>
          </p:nvSpPr>
          <p:spPr bwMode="auto">
            <a:xfrm>
              <a:off x="543" y="2078"/>
              <a:ext cx="41" cy="119"/>
            </a:xfrm>
            <a:custGeom>
              <a:avLst/>
              <a:gdLst>
                <a:gd name="T0" fmla="*/ 28 w 41"/>
                <a:gd name="T1" fmla="*/ 48 h 119"/>
                <a:gd name="T2" fmla="*/ 33 w 41"/>
                <a:gd name="T3" fmla="*/ 67 h 119"/>
                <a:gd name="T4" fmla="*/ 39 w 41"/>
                <a:gd name="T5" fmla="*/ 87 h 119"/>
                <a:gd name="T6" fmla="*/ 41 w 41"/>
                <a:gd name="T7" fmla="*/ 104 h 119"/>
                <a:gd name="T8" fmla="*/ 35 w 41"/>
                <a:gd name="T9" fmla="*/ 119 h 119"/>
                <a:gd name="T10" fmla="*/ 28 w 41"/>
                <a:gd name="T11" fmla="*/ 119 h 119"/>
                <a:gd name="T12" fmla="*/ 24 w 41"/>
                <a:gd name="T13" fmla="*/ 115 h 119"/>
                <a:gd name="T14" fmla="*/ 20 w 41"/>
                <a:gd name="T15" fmla="*/ 108 h 119"/>
                <a:gd name="T16" fmla="*/ 17 w 41"/>
                <a:gd name="T17" fmla="*/ 104 h 119"/>
                <a:gd name="T18" fmla="*/ 11 w 41"/>
                <a:gd name="T19" fmla="*/ 76 h 119"/>
                <a:gd name="T20" fmla="*/ 4 w 41"/>
                <a:gd name="T21" fmla="*/ 50 h 119"/>
                <a:gd name="T22" fmla="*/ 0 w 41"/>
                <a:gd name="T23" fmla="*/ 24 h 119"/>
                <a:gd name="T24" fmla="*/ 0 w 41"/>
                <a:gd name="T25" fmla="*/ 0 h 119"/>
                <a:gd name="T26" fmla="*/ 11 w 41"/>
                <a:gd name="T27" fmla="*/ 8 h 119"/>
                <a:gd name="T28" fmla="*/ 17 w 41"/>
                <a:gd name="T29" fmla="*/ 19 h 119"/>
                <a:gd name="T30" fmla="*/ 22 w 41"/>
                <a:gd name="T31" fmla="*/ 34 h 119"/>
                <a:gd name="T32" fmla="*/ 28 w 41"/>
                <a:gd name="T3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19">
                  <a:moveTo>
                    <a:pt x="28" y="48"/>
                  </a:moveTo>
                  <a:lnTo>
                    <a:pt x="33" y="67"/>
                  </a:lnTo>
                  <a:lnTo>
                    <a:pt x="39" y="87"/>
                  </a:lnTo>
                  <a:lnTo>
                    <a:pt x="41" y="104"/>
                  </a:lnTo>
                  <a:lnTo>
                    <a:pt x="35" y="119"/>
                  </a:lnTo>
                  <a:lnTo>
                    <a:pt x="28" y="119"/>
                  </a:lnTo>
                  <a:lnTo>
                    <a:pt x="24" y="115"/>
                  </a:lnTo>
                  <a:lnTo>
                    <a:pt x="20" y="108"/>
                  </a:lnTo>
                  <a:lnTo>
                    <a:pt x="17" y="104"/>
                  </a:lnTo>
                  <a:lnTo>
                    <a:pt x="11" y="76"/>
                  </a:lnTo>
                  <a:lnTo>
                    <a:pt x="4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" y="8"/>
                  </a:lnTo>
                  <a:lnTo>
                    <a:pt x="17" y="19"/>
                  </a:lnTo>
                  <a:lnTo>
                    <a:pt x="22" y="34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5" name="Freeform 43"/>
            <p:cNvSpPr>
              <a:spLocks/>
            </p:cNvSpPr>
            <p:nvPr/>
          </p:nvSpPr>
          <p:spPr bwMode="auto">
            <a:xfrm>
              <a:off x="1900" y="2078"/>
              <a:ext cx="61" cy="95"/>
            </a:xfrm>
            <a:custGeom>
              <a:avLst/>
              <a:gdLst>
                <a:gd name="T0" fmla="*/ 61 w 61"/>
                <a:gd name="T1" fmla="*/ 0 h 95"/>
                <a:gd name="T2" fmla="*/ 50 w 61"/>
                <a:gd name="T3" fmla="*/ 2 h 95"/>
                <a:gd name="T4" fmla="*/ 42 w 61"/>
                <a:gd name="T5" fmla="*/ 8 h 95"/>
                <a:gd name="T6" fmla="*/ 40 w 61"/>
                <a:gd name="T7" fmla="*/ 19 h 95"/>
                <a:gd name="T8" fmla="*/ 40 w 61"/>
                <a:gd name="T9" fmla="*/ 32 h 95"/>
                <a:gd name="T10" fmla="*/ 59 w 61"/>
                <a:gd name="T11" fmla="*/ 39 h 95"/>
                <a:gd name="T12" fmla="*/ 50 w 61"/>
                <a:gd name="T13" fmla="*/ 41 h 95"/>
                <a:gd name="T14" fmla="*/ 46 w 61"/>
                <a:gd name="T15" fmla="*/ 48 h 95"/>
                <a:gd name="T16" fmla="*/ 42 w 61"/>
                <a:gd name="T17" fmla="*/ 54 h 95"/>
                <a:gd name="T18" fmla="*/ 40 w 61"/>
                <a:gd name="T19" fmla="*/ 61 h 95"/>
                <a:gd name="T20" fmla="*/ 44 w 61"/>
                <a:gd name="T21" fmla="*/ 65 h 95"/>
                <a:gd name="T22" fmla="*/ 48 w 61"/>
                <a:gd name="T23" fmla="*/ 67 h 95"/>
                <a:gd name="T24" fmla="*/ 53 w 61"/>
                <a:gd name="T25" fmla="*/ 67 h 95"/>
                <a:gd name="T26" fmla="*/ 59 w 61"/>
                <a:gd name="T27" fmla="*/ 67 h 95"/>
                <a:gd name="T28" fmla="*/ 46 w 61"/>
                <a:gd name="T29" fmla="*/ 76 h 95"/>
                <a:gd name="T30" fmla="*/ 35 w 61"/>
                <a:gd name="T31" fmla="*/ 87 h 95"/>
                <a:gd name="T32" fmla="*/ 24 w 61"/>
                <a:gd name="T33" fmla="*/ 95 h 95"/>
                <a:gd name="T34" fmla="*/ 5 w 61"/>
                <a:gd name="T35" fmla="*/ 95 h 95"/>
                <a:gd name="T36" fmla="*/ 0 w 61"/>
                <a:gd name="T37" fmla="*/ 89 h 95"/>
                <a:gd name="T38" fmla="*/ 3 w 61"/>
                <a:gd name="T39" fmla="*/ 80 h 95"/>
                <a:gd name="T40" fmla="*/ 9 w 61"/>
                <a:gd name="T41" fmla="*/ 74 h 95"/>
                <a:gd name="T42" fmla="*/ 13 w 61"/>
                <a:gd name="T43" fmla="*/ 67 h 95"/>
                <a:gd name="T44" fmla="*/ 11 w 61"/>
                <a:gd name="T45" fmla="*/ 54 h 95"/>
                <a:gd name="T46" fmla="*/ 9 w 61"/>
                <a:gd name="T47" fmla="*/ 39 h 95"/>
                <a:gd name="T48" fmla="*/ 5 w 61"/>
                <a:gd name="T49" fmla="*/ 26 h 95"/>
                <a:gd name="T50" fmla="*/ 3 w 61"/>
                <a:gd name="T51" fmla="*/ 15 h 95"/>
                <a:gd name="T52" fmla="*/ 11 w 61"/>
                <a:gd name="T53" fmla="*/ 2 h 95"/>
                <a:gd name="T54" fmla="*/ 27 w 61"/>
                <a:gd name="T55" fmla="*/ 0 h 95"/>
                <a:gd name="T56" fmla="*/ 44 w 61"/>
                <a:gd name="T57" fmla="*/ 0 h 95"/>
                <a:gd name="T58" fmla="*/ 61 w 61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95">
                  <a:moveTo>
                    <a:pt x="61" y="0"/>
                  </a:moveTo>
                  <a:lnTo>
                    <a:pt x="50" y="2"/>
                  </a:lnTo>
                  <a:lnTo>
                    <a:pt x="42" y="8"/>
                  </a:lnTo>
                  <a:lnTo>
                    <a:pt x="40" y="19"/>
                  </a:lnTo>
                  <a:lnTo>
                    <a:pt x="40" y="32"/>
                  </a:lnTo>
                  <a:lnTo>
                    <a:pt x="59" y="39"/>
                  </a:lnTo>
                  <a:lnTo>
                    <a:pt x="50" y="41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40" y="61"/>
                  </a:lnTo>
                  <a:lnTo>
                    <a:pt x="44" y="65"/>
                  </a:lnTo>
                  <a:lnTo>
                    <a:pt x="48" y="67"/>
                  </a:lnTo>
                  <a:lnTo>
                    <a:pt x="53" y="67"/>
                  </a:lnTo>
                  <a:lnTo>
                    <a:pt x="59" y="67"/>
                  </a:lnTo>
                  <a:lnTo>
                    <a:pt x="46" y="76"/>
                  </a:lnTo>
                  <a:lnTo>
                    <a:pt x="35" y="87"/>
                  </a:lnTo>
                  <a:lnTo>
                    <a:pt x="24" y="95"/>
                  </a:lnTo>
                  <a:lnTo>
                    <a:pt x="5" y="95"/>
                  </a:lnTo>
                  <a:lnTo>
                    <a:pt x="0" y="89"/>
                  </a:lnTo>
                  <a:lnTo>
                    <a:pt x="3" y="80"/>
                  </a:lnTo>
                  <a:lnTo>
                    <a:pt x="9" y="74"/>
                  </a:lnTo>
                  <a:lnTo>
                    <a:pt x="13" y="67"/>
                  </a:lnTo>
                  <a:lnTo>
                    <a:pt x="11" y="54"/>
                  </a:lnTo>
                  <a:lnTo>
                    <a:pt x="9" y="39"/>
                  </a:lnTo>
                  <a:lnTo>
                    <a:pt x="5" y="26"/>
                  </a:lnTo>
                  <a:lnTo>
                    <a:pt x="3" y="15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6" name="Freeform 44"/>
            <p:cNvSpPr>
              <a:spLocks/>
            </p:cNvSpPr>
            <p:nvPr/>
          </p:nvSpPr>
          <p:spPr bwMode="auto">
            <a:xfrm>
              <a:off x="1807" y="2091"/>
              <a:ext cx="57" cy="80"/>
            </a:xfrm>
            <a:custGeom>
              <a:avLst/>
              <a:gdLst>
                <a:gd name="T0" fmla="*/ 33 w 57"/>
                <a:gd name="T1" fmla="*/ 26 h 80"/>
                <a:gd name="T2" fmla="*/ 33 w 57"/>
                <a:gd name="T3" fmla="*/ 39 h 80"/>
                <a:gd name="T4" fmla="*/ 37 w 57"/>
                <a:gd name="T5" fmla="*/ 50 h 80"/>
                <a:gd name="T6" fmla="*/ 43 w 57"/>
                <a:gd name="T7" fmla="*/ 61 h 80"/>
                <a:gd name="T8" fmla="*/ 57 w 57"/>
                <a:gd name="T9" fmla="*/ 69 h 80"/>
                <a:gd name="T10" fmla="*/ 46 w 57"/>
                <a:gd name="T11" fmla="*/ 71 h 80"/>
                <a:gd name="T12" fmla="*/ 37 w 57"/>
                <a:gd name="T13" fmla="*/ 78 h 80"/>
                <a:gd name="T14" fmla="*/ 28 w 57"/>
                <a:gd name="T15" fmla="*/ 80 h 80"/>
                <a:gd name="T16" fmla="*/ 17 w 57"/>
                <a:gd name="T17" fmla="*/ 80 h 80"/>
                <a:gd name="T18" fmla="*/ 15 w 57"/>
                <a:gd name="T19" fmla="*/ 61 h 80"/>
                <a:gd name="T20" fmla="*/ 11 w 57"/>
                <a:gd name="T21" fmla="*/ 43 h 80"/>
                <a:gd name="T22" fmla="*/ 7 w 57"/>
                <a:gd name="T23" fmla="*/ 26 h 80"/>
                <a:gd name="T24" fmla="*/ 0 w 57"/>
                <a:gd name="T25" fmla="*/ 8 h 80"/>
                <a:gd name="T26" fmla="*/ 11 w 57"/>
                <a:gd name="T27" fmla="*/ 0 h 80"/>
                <a:gd name="T28" fmla="*/ 20 w 57"/>
                <a:gd name="T29" fmla="*/ 2 h 80"/>
                <a:gd name="T30" fmla="*/ 28 w 57"/>
                <a:gd name="T31" fmla="*/ 13 h 80"/>
                <a:gd name="T32" fmla="*/ 33 w 57"/>
                <a:gd name="T33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80">
                  <a:moveTo>
                    <a:pt x="33" y="26"/>
                  </a:moveTo>
                  <a:lnTo>
                    <a:pt x="33" y="39"/>
                  </a:lnTo>
                  <a:lnTo>
                    <a:pt x="37" y="50"/>
                  </a:lnTo>
                  <a:lnTo>
                    <a:pt x="43" y="61"/>
                  </a:lnTo>
                  <a:lnTo>
                    <a:pt x="57" y="69"/>
                  </a:lnTo>
                  <a:lnTo>
                    <a:pt x="46" y="71"/>
                  </a:lnTo>
                  <a:lnTo>
                    <a:pt x="37" y="78"/>
                  </a:lnTo>
                  <a:lnTo>
                    <a:pt x="28" y="80"/>
                  </a:lnTo>
                  <a:lnTo>
                    <a:pt x="17" y="80"/>
                  </a:lnTo>
                  <a:lnTo>
                    <a:pt x="15" y="61"/>
                  </a:lnTo>
                  <a:lnTo>
                    <a:pt x="11" y="43"/>
                  </a:lnTo>
                  <a:lnTo>
                    <a:pt x="7" y="26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13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7" name="Freeform 45"/>
            <p:cNvSpPr>
              <a:spLocks/>
            </p:cNvSpPr>
            <p:nvPr/>
          </p:nvSpPr>
          <p:spPr bwMode="auto">
            <a:xfrm>
              <a:off x="1698" y="2106"/>
              <a:ext cx="68" cy="76"/>
            </a:xfrm>
            <a:custGeom>
              <a:avLst/>
              <a:gdLst>
                <a:gd name="T0" fmla="*/ 63 w 68"/>
                <a:gd name="T1" fmla="*/ 13 h 76"/>
                <a:gd name="T2" fmla="*/ 66 w 68"/>
                <a:gd name="T3" fmla="*/ 28 h 76"/>
                <a:gd name="T4" fmla="*/ 68 w 68"/>
                <a:gd name="T5" fmla="*/ 43 h 76"/>
                <a:gd name="T6" fmla="*/ 66 w 68"/>
                <a:gd name="T7" fmla="*/ 61 h 76"/>
                <a:gd name="T8" fmla="*/ 63 w 68"/>
                <a:gd name="T9" fmla="*/ 76 h 76"/>
                <a:gd name="T10" fmla="*/ 46 w 68"/>
                <a:gd name="T11" fmla="*/ 61 h 76"/>
                <a:gd name="T12" fmla="*/ 42 w 68"/>
                <a:gd name="T13" fmla="*/ 37 h 76"/>
                <a:gd name="T14" fmla="*/ 35 w 68"/>
                <a:gd name="T15" fmla="*/ 20 h 76"/>
                <a:gd name="T16" fmla="*/ 16 w 68"/>
                <a:gd name="T17" fmla="*/ 20 h 76"/>
                <a:gd name="T18" fmla="*/ 0 w 68"/>
                <a:gd name="T19" fmla="*/ 20 h 76"/>
                <a:gd name="T20" fmla="*/ 0 w 68"/>
                <a:gd name="T21" fmla="*/ 11 h 76"/>
                <a:gd name="T22" fmla="*/ 5 w 68"/>
                <a:gd name="T23" fmla="*/ 6 h 76"/>
                <a:gd name="T24" fmla="*/ 9 w 68"/>
                <a:gd name="T25" fmla="*/ 2 h 76"/>
                <a:gd name="T26" fmla="*/ 16 w 68"/>
                <a:gd name="T27" fmla="*/ 0 h 76"/>
                <a:gd name="T28" fmla="*/ 31 w 68"/>
                <a:gd name="T29" fmla="*/ 0 h 76"/>
                <a:gd name="T30" fmla="*/ 42 w 68"/>
                <a:gd name="T31" fmla="*/ 2 h 76"/>
                <a:gd name="T32" fmla="*/ 53 w 68"/>
                <a:gd name="T33" fmla="*/ 9 h 76"/>
                <a:gd name="T34" fmla="*/ 63 w 68"/>
                <a:gd name="T3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6">
                  <a:moveTo>
                    <a:pt x="63" y="13"/>
                  </a:moveTo>
                  <a:lnTo>
                    <a:pt x="66" y="28"/>
                  </a:lnTo>
                  <a:lnTo>
                    <a:pt x="68" y="43"/>
                  </a:lnTo>
                  <a:lnTo>
                    <a:pt x="66" y="61"/>
                  </a:lnTo>
                  <a:lnTo>
                    <a:pt x="63" y="76"/>
                  </a:lnTo>
                  <a:lnTo>
                    <a:pt x="46" y="61"/>
                  </a:lnTo>
                  <a:lnTo>
                    <a:pt x="42" y="37"/>
                  </a:lnTo>
                  <a:lnTo>
                    <a:pt x="35" y="20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5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3" y="9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8" name="Freeform 46"/>
            <p:cNvSpPr>
              <a:spLocks/>
            </p:cNvSpPr>
            <p:nvPr/>
          </p:nvSpPr>
          <p:spPr bwMode="auto">
            <a:xfrm>
              <a:off x="1631" y="2112"/>
              <a:ext cx="35" cy="68"/>
            </a:xfrm>
            <a:custGeom>
              <a:avLst/>
              <a:gdLst>
                <a:gd name="T0" fmla="*/ 35 w 35"/>
                <a:gd name="T1" fmla="*/ 27 h 68"/>
                <a:gd name="T2" fmla="*/ 28 w 35"/>
                <a:gd name="T3" fmla="*/ 66 h 68"/>
                <a:gd name="T4" fmla="*/ 24 w 35"/>
                <a:gd name="T5" fmla="*/ 68 h 68"/>
                <a:gd name="T6" fmla="*/ 18 w 35"/>
                <a:gd name="T7" fmla="*/ 66 h 68"/>
                <a:gd name="T8" fmla="*/ 11 w 35"/>
                <a:gd name="T9" fmla="*/ 61 h 68"/>
                <a:gd name="T10" fmla="*/ 7 w 35"/>
                <a:gd name="T11" fmla="*/ 55 h 68"/>
                <a:gd name="T12" fmla="*/ 2 w 35"/>
                <a:gd name="T13" fmla="*/ 42 h 68"/>
                <a:gd name="T14" fmla="*/ 0 w 35"/>
                <a:gd name="T15" fmla="*/ 27 h 68"/>
                <a:gd name="T16" fmla="*/ 0 w 35"/>
                <a:gd name="T17" fmla="*/ 11 h 68"/>
                <a:gd name="T18" fmla="*/ 7 w 35"/>
                <a:gd name="T19" fmla="*/ 0 h 68"/>
                <a:gd name="T20" fmla="*/ 20 w 35"/>
                <a:gd name="T21" fmla="*/ 0 h 68"/>
                <a:gd name="T22" fmla="*/ 28 w 35"/>
                <a:gd name="T23" fmla="*/ 7 h 68"/>
                <a:gd name="T24" fmla="*/ 33 w 35"/>
                <a:gd name="T25" fmla="*/ 18 h 68"/>
                <a:gd name="T26" fmla="*/ 35 w 35"/>
                <a:gd name="T27" fmla="*/ 2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68">
                  <a:moveTo>
                    <a:pt x="35" y="27"/>
                  </a:moveTo>
                  <a:lnTo>
                    <a:pt x="28" y="66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1" y="61"/>
                  </a:lnTo>
                  <a:lnTo>
                    <a:pt x="7" y="55"/>
                  </a:lnTo>
                  <a:lnTo>
                    <a:pt x="2" y="4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8" y="7"/>
                  </a:lnTo>
                  <a:lnTo>
                    <a:pt x="33" y="18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9" name="Freeform 47"/>
            <p:cNvSpPr>
              <a:spLocks/>
            </p:cNvSpPr>
            <p:nvPr/>
          </p:nvSpPr>
          <p:spPr bwMode="auto">
            <a:xfrm>
              <a:off x="1486" y="2119"/>
              <a:ext cx="95" cy="87"/>
            </a:xfrm>
            <a:custGeom>
              <a:avLst/>
              <a:gdLst>
                <a:gd name="T0" fmla="*/ 95 w 95"/>
                <a:gd name="T1" fmla="*/ 2 h 87"/>
                <a:gd name="T2" fmla="*/ 82 w 95"/>
                <a:gd name="T3" fmla="*/ 22 h 87"/>
                <a:gd name="T4" fmla="*/ 82 w 95"/>
                <a:gd name="T5" fmla="*/ 43 h 87"/>
                <a:gd name="T6" fmla="*/ 84 w 95"/>
                <a:gd name="T7" fmla="*/ 67 h 87"/>
                <a:gd name="T8" fmla="*/ 80 w 95"/>
                <a:gd name="T9" fmla="*/ 87 h 87"/>
                <a:gd name="T10" fmla="*/ 60 w 95"/>
                <a:gd name="T11" fmla="*/ 78 h 87"/>
                <a:gd name="T12" fmla="*/ 54 w 95"/>
                <a:gd name="T13" fmla="*/ 59 h 87"/>
                <a:gd name="T14" fmla="*/ 52 w 95"/>
                <a:gd name="T15" fmla="*/ 37 h 87"/>
                <a:gd name="T16" fmla="*/ 41 w 95"/>
                <a:gd name="T17" fmla="*/ 20 h 87"/>
                <a:gd name="T18" fmla="*/ 34 w 95"/>
                <a:gd name="T19" fmla="*/ 26 h 87"/>
                <a:gd name="T20" fmla="*/ 26 w 95"/>
                <a:gd name="T21" fmla="*/ 28 h 87"/>
                <a:gd name="T22" fmla="*/ 13 w 95"/>
                <a:gd name="T23" fmla="*/ 28 h 87"/>
                <a:gd name="T24" fmla="*/ 2 w 95"/>
                <a:gd name="T25" fmla="*/ 30 h 87"/>
                <a:gd name="T26" fmla="*/ 0 w 95"/>
                <a:gd name="T27" fmla="*/ 26 h 87"/>
                <a:gd name="T28" fmla="*/ 0 w 95"/>
                <a:gd name="T29" fmla="*/ 22 h 87"/>
                <a:gd name="T30" fmla="*/ 0 w 95"/>
                <a:gd name="T31" fmla="*/ 20 h 87"/>
                <a:gd name="T32" fmla="*/ 2 w 95"/>
                <a:gd name="T33" fmla="*/ 15 h 87"/>
                <a:gd name="T34" fmla="*/ 10 w 95"/>
                <a:gd name="T35" fmla="*/ 9 h 87"/>
                <a:gd name="T36" fmla="*/ 21 w 95"/>
                <a:gd name="T37" fmla="*/ 4 h 87"/>
                <a:gd name="T38" fmla="*/ 34 w 95"/>
                <a:gd name="T39" fmla="*/ 2 h 87"/>
                <a:gd name="T40" fmla="*/ 45 w 95"/>
                <a:gd name="T41" fmla="*/ 0 h 87"/>
                <a:gd name="T42" fmla="*/ 58 w 95"/>
                <a:gd name="T43" fmla="*/ 0 h 87"/>
                <a:gd name="T44" fmla="*/ 71 w 95"/>
                <a:gd name="T45" fmla="*/ 0 h 87"/>
                <a:gd name="T46" fmla="*/ 84 w 95"/>
                <a:gd name="T47" fmla="*/ 0 h 87"/>
                <a:gd name="T48" fmla="*/ 95 w 95"/>
                <a:gd name="T4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87">
                  <a:moveTo>
                    <a:pt x="95" y="2"/>
                  </a:moveTo>
                  <a:lnTo>
                    <a:pt x="82" y="22"/>
                  </a:lnTo>
                  <a:lnTo>
                    <a:pt x="82" y="43"/>
                  </a:lnTo>
                  <a:lnTo>
                    <a:pt x="84" y="67"/>
                  </a:lnTo>
                  <a:lnTo>
                    <a:pt x="80" y="87"/>
                  </a:lnTo>
                  <a:lnTo>
                    <a:pt x="60" y="78"/>
                  </a:lnTo>
                  <a:lnTo>
                    <a:pt x="54" y="59"/>
                  </a:lnTo>
                  <a:lnTo>
                    <a:pt x="52" y="37"/>
                  </a:lnTo>
                  <a:lnTo>
                    <a:pt x="41" y="20"/>
                  </a:lnTo>
                  <a:lnTo>
                    <a:pt x="34" y="26"/>
                  </a:lnTo>
                  <a:lnTo>
                    <a:pt x="26" y="28"/>
                  </a:lnTo>
                  <a:lnTo>
                    <a:pt x="13" y="28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0" y="9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0" name="Freeform 48"/>
            <p:cNvSpPr>
              <a:spLocks/>
            </p:cNvSpPr>
            <p:nvPr/>
          </p:nvSpPr>
          <p:spPr bwMode="auto">
            <a:xfrm>
              <a:off x="3475" y="2154"/>
              <a:ext cx="315" cy="102"/>
            </a:xfrm>
            <a:custGeom>
              <a:avLst/>
              <a:gdLst>
                <a:gd name="T0" fmla="*/ 311 w 315"/>
                <a:gd name="T1" fmla="*/ 39 h 102"/>
                <a:gd name="T2" fmla="*/ 289 w 315"/>
                <a:gd name="T3" fmla="*/ 24 h 102"/>
                <a:gd name="T4" fmla="*/ 261 w 315"/>
                <a:gd name="T5" fmla="*/ 24 h 102"/>
                <a:gd name="T6" fmla="*/ 241 w 315"/>
                <a:gd name="T7" fmla="*/ 47 h 102"/>
                <a:gd name="T8" fmla="*/ 243 w 315"/>
                <a:gd name="T9" fmla="*/ 47 h 102"/>
                <a:gd name="T10" fmla="*/ 254 w 315"/>
                <a:gd name="T11" fmla="*/ 43 h 102"/>
                <a:gd name="T12" fmla="*/ 243 w 315"/>
                <a:gd name="T13" fmla="*/ 58 h 102"/>
                <a:gd name="T14" fmla="*/ 219 w 315"/>
                <a:gd name="T15" fmla="*/ 65 h 102"/>
                <a:gd name="T16" fmla="*/ 191 w 315"/>
                <a:gd name="T17" fmla="*/ 52 h 102"/>
                <a:gd name="T18" fmla="*/ 165 w 315"/>
                <a:gd name="T19" fmla="*/ 52 h 102"/>
                <a:gd name="T20" fmla="*/ 139 w 315"/>
                <a:gd name="T21" fmla="*/ 63 h 102"/>
                <a:gd name="T22" fmla="*/ 113 w 315"/>
                <a:gd name="T23" fmla="*/ 78 h 102"/>
                <a:gd name="T24" fmla="*/ 107 w 315"/>
                <a:gd name="T25" fmla="*/ 89 h 102"/>
                <a:gd name="T26" fmla="*/ 98 w 315"/>
                <a:gd name="T27" fmla="*/ 97 h 102"/>
                <a:gd name="T28" fmla="*/ 76 w 315"/>
                <a:gd name="T29" fmla="*/ 97 h 102"/>
                <a:gd name="T30" fmla="*/ 52 w 315"/>
                <a:gd name="T31" fmla="*/ 97 h 102"/>
                <a:gd name="T32" fmla="*/ 33 w 315"/>
                <a:gd name="T33" fmla="*/ 95 h 102"/>
                <a:gd name="T34" fmla="*/ 11 w 315"/>
                <a:gd name="T35" fmla="*/ 102 h 102"/>
                <a:gd name="T36" fmla="*/ 0 w 315"/>
                <a:gd name="T37" fmla="*/ 56 h 102"/>
                <a:gd name="T38" fmla="*/ 11 w 315"/>
                <a:gd name="T39" fmla="*/ 13 h 102"/>
                <a:gd name="T40" fmla="*/ 24 w 315"/>
                <a:gd name="T41" fmla="*/ 19 h 102"/>
                <a:gd name="T42" fmla="*/ 28 w 315"/>
                <a:gd name="T43" fmla="*/ 39 h 102"/>
                <a:gd name="T44" fmla="*/ 50 w 315"/>
                <a:gd name="T45" fmla="*/ 54 h 102"/>
                <a:gd name="T46" fmla="*/ 74 w 315"/>
                <a:gd name="T47" fmla="*/ 63 h 102"/>
                <a:gd name="T48" fmla="*/ 96 w 315"/>
                <a:gd name="T49" fmla="*/ 45 h 102"/>
                <a:gd name="T50" fmla="*/ 120 w 315"/>
                <a:gd name="T51" fmla="*/ 37 h 102"/>
                <a:gd name="T52" fmla="*/ 143 w 315"/>
                <a:gd name="T53" fmla="*/ 30 h 102"/>
                <a:gd name="T54" fmla="*/ 170 w 315"/>
                <a:gd name="T55" fmla="*/ 24 h 102"/>
                <a:gd name="T56" fmla="*/ 178 w 315"/>
                <a:gd name="T57" fmla="*/ 32 h 102"/>
                <a:gd name="T58" fmla="*/ 189 w 315"/>
                <a:gd name="T59" fmla="*/ 32 h 102"/>
                <a:gd name="T60" fmla="*/ 189 w 315"/>
                <a:gd name="T61" fmla="*/ 28 h 102"/>
                <a:gd name="T62" fmla="*/ 213 w 315"/>
                <a:gd name="T63" fmla="*/ 24 h 102"/>
                <a:gd name="T64" fmla="*/ 233 w 315"/>
                <a:gd name="T65" fmla="*/ 8 h 102"/>
                <a:gd name="T66" fmla="*/ 256 w 315"/>
                <a:gd name="T67" fmla="*/ 0 h 102"/>
                <a:gd name="T68" fmla="*/ 282 w 315"/>
                <a:gd name="T69" fmla="*/ 6 h 102"/>
                <a:gd name="T70" fmla="*/ 304 w 315"/>
                <a:gd name="T71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102">
                  <a:moveTo>
                    <a:pt x="315" y="24"/>
                  </a:moveTo>
                  <a:lnTo>
                    <a:pt x="311" y="39"/>
                  </a:lnTo>
                  <a:lnTo>
                    <a:pt x="302" y="30"/>
                  </a:lnTo>
                  <a:lnTo>
                    <a:pt x="289" y="24"/>
                  </a:lnTo>
                  <a:lnTo>
                    <a:pt x="274" y="21"/>
                  </a:lnTo>
                  <a:lnTo>
                    <a:pt x="261" y="24"/>
                  </a:lnTo>
                  <a:lnTo>
                    <a:pt x="239" y="45"/>
                  </a:lnTo>
                  <a:lnTo>
                    <a:pt x="241" y="47"/>
                  </a:lnTo>
                  <a:lnTo>
                    <a:pt x="243" y="47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54" y="43"/>
                  </a:lnTo>
                  <a:lnTo>
                    <a:pt x="252" y="56"/>
                  </a:lnTo>
                  <a:lnTo>
                    <a:pt x="243" y="58"/>
                  </a:lnTo>
                  <a:lnTo>
                    <a:pt x="230" y="58"/>
                  </a:lnTo>
                  <a:lnTo>
                    <a:pt x="219" y="65"/>
                  </a:lnTo>
                  <a:lnTo>
                    <a:pt x="206" y="56"/>
                  </a:lnTo>
                  <a:lnTo>
                    <a:pt x="191" y="52"/>
                  </a:lnTo>
                  <a:lnTo>
                    <a:pt x="178" y="50"/>
                  </a:lnTo>
                  <a:lnTo>
                    <a:pt x="165" y="52"/>
                  </a:lnTo>
                  <a:lnTo>
                    <a:pt x="152" y="56"/>
                  </a:lnTo>
                  <a:lnTo>
                    <a:pt x="139" y="63"/>
                  </a:lnTo>
                  <a:lnTo>
                    <a:pt x="126" y="71"/>
                  </a:lnTo>
                  <a:lnTo>
                    <a:pt x="113" y="78"/>
                  </a:lnTo>
                  <a:lnTo>
                    <a:pt x="111" y="82"/>
                  </a:lnTo>
                  <a:lnTo>
                    <a:pt x="107" y="89"/>
                  </a:lnTo>
                  <a:lnTo>
                    <a:pt x="104" y="93"/>
                  </a:lnTo>
                  <a:lnTo>
                    <a:pt x="98" y="97"/>
                  </a:lnTo>
                  <a:lnTo>
                    <a:pt x="85" y="93"/>
                  </a:lnTo>
                  <a:lnTo>
                    <a:pt x="76" y="97"/>
                  </a:lnTo>
                  <a:lnTo>
                    <a:pt x="65" y="102"/>
                  </a:lnTo>
                  <a:lnTo>
                    <a:pt x="52" y="97"/>
                  </a:lnTo>
                  <a:lnTo>
                    <a:pt x="41" y="93"/>
                  </a:lnTo>
                  <a:lnTo>
                    <a:pt x="33" y="95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2" y="34"/>
                  </a:lnTo>
                  <a:lnTo>
                    <a:pt x="11" y="13"/>
                  </a:lnTo>
                  <a:lnTo>
                    <a:pt x="22" y="13"/>
                  </a:lnTo>
                  <a:lnTo>
                    <a:pt x="24" y="19"/>
                  </a:lnTo>
                  <a:lnTo>
                    <a:pt x="26" y="30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0" y="54"/>
                  </a:lnTo>
                  <a:lnTo>
                    <a:pt x="61" y="60"/>
                  </a:lnTo>
                  <a:lnTo>
                    <a:pt x="74" y="63"/>
                  </a:lnTo>
                  <a:lnTo>
                    <a:pt x="85" y="54"/>
                  </a:lnTo>
                  <a:lnTo>
                    <a:pt x="96" y="45"/>
                  </a:lnTo>
                  <a:lnTo>
                    <a:pt x="107" y="41"/>
                  </a:lnTo>
                  <a:lnTo>
                    <a:pt x="120" y="37"/>
                  </a:lnTo>
                  <a:lnTo>
                    <a:pt x="133" y="32"/>
                  </a:lnTo>
                  <a:lnTo>
                    <a:pt x="143" y="30"/>
                  </a:lnTo>
                  <a:lnTo>
                    <a:pt x="156" y="28"/>
                  </a:lnTo>
                  <a:lnTo>
                    <a:pt x="170" y="24"/>
                  </a:lnTo>
                  <a:lnTo>
                    <a:pt x="176" y="26"/>
                  </a:lnTo>
                  <a:lnTo>
                    <a:pt x="178" y="32"/>
                  </a:lnTo>
                  <a:lnTo>
                    <a:pt x="183" y="37"/>
                  </a:lnTo>
                  <a:lnTo>
                    <a:pt x="189" y="32"/>
                  </a:lnTo>
                  <a:lnTo>
                    <a:pt x="180" y="19"/>
                  </a:lnTo>
                  <a:lnTo>
                    <a:pt x="189" y="28"/>
                  </a:lnTo>
                  <a:lnTo>
                    <a:pt x="202" y="28"/>
                  </a:lnTo>
                  <a:lnTo>
                    <a:pt x="213" y="24"/>
                  </a:lnTo>
                  <a:lnTo>
                    <a:pt x="224" y="19"/>
                  </a:lnTo>
                  <a:lnTo>
                    <a:pt x="233" y="8"/>
                  </a:lnTo>
                  <a:lnTo>
                    <a:pt x="243" y="2"/>
                  </a:lnTo>
                  <a:lnTo>
                    <a:pt x="256" y="0"/>
                  </a:lnTo>
                  <a:lnTo>
                    <a:pt x="269" y="2"/>
                  </a:lnTo>
                  <a:lnTo>
                    <a:pt x="282" y="6"/>
                  </a:lnTo>
                  <a:lnTo>
                    <a:pt x="293" y="11"/>
                  </a:lnTo>
                  <a:lnTo>
                    <a:pt x="304" y="17"/>
                  </a:lnTo>
                  <a:lnTo>
                    <a:pt x="3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1" name="Freeform 49"/>
            <p:cNvSpPr>
              <a:spLocks/>
            </p:cNvSpPr>
            <p:nvPr/>
          </p:nvSpPr>
          <p:spPr bwMode="auto">
            <a:xfrm>
              <a:off x="1592" y="2206"/>
              <a:ext cx="2939" cy="482"/>
            </a:xfrm>
            <a:custGeom>
              <a:avLst/>
              <a:gdLst>
                <a:gd name="T0" fmla="*/ 2847 w 2939"/>
                <a:gd name="T1" fmla="*/ 30 h 482"/>
                <a:gd name="T2" fmla="*/ 2730 w 2939"/>
                <a:gd name="T3" fmla="*/ 48 h 482"/>
                <a:gd name="T4" fmla="*/ 2613 w 2939"/>
                <a:gd name="T5" fmla="*/ 67 h 482"/>
                <a:gd name="T6" fmla="*/ 2496 w 2939"/>
                <a:gd name="T7" fmla="*/ 82 h 482"/>
                <a:gd name="T8" fmla="*/ 2400 w 2939"/>
                <a:gd name="T9" fmla="*/ 100 h 482"/>
                <a:gd name="T10" fmla="*/ 2307 w 2939"/>
                <a:gd name="T11" fmla="*/ 111 h 482"/>
                <a:gd name="T12" fmla="*/ 2235 w 2939"/>
                <a:gd name="T13" fmla="*/ 124 h 482"/>
                <a:gd name="T14" fmla="*/ 2168 w 2939"/>
                <a:gd name="T15" fmla="*/ 130 h 482"/>
                <a:gd name="T16" fmla="*/ 2089 w 2939"/>
                <a:gd name="T17" fmla="*/ 143 h 482"/>
                <a:gd name="T18" fmla="*/ 2005 w 2939"/>
                <a:gd name="T19" fmla="*/ 150 h 482"/>
                <a:gd name="T20" fmla="*/ 1903 w 2939"/>
                <a:gd name="T21" fmla="*/ 173 h 482"/>
                <a:gd name="T22" fmla="*/ 1790 w 2939"/>
                <a:gd name="T23" fmla="*/ 186 h 482"/>
                <a:gd name="T24" fmla="*/ 1679 w 2939"/>
                <a:gd name="T25" fmla="*/ 202 h 482"/>
                <a:gd name="T26" fmla="*/ 1573 w 2939"/>
                <a:gd name="T27" fmla="*/ 230 h 482"/>
                <a:gd name="T28" fmla="*/ 1518 w 2939"/>
                <a:gd name="T29" fmla="*/ 241 h 482"/>
                <a:gd name="T30" fmla="*/ 1483 w 2939"/>
                <a:gd name="T31" fmla="*/ 249 h 482"/>
                <a:gd name="T32" fmla="*/ 1384 w 2939"/>
                <a:gd name="T33" fmla="*/ 254 h 482"/>
                <a:gd name="T34" fmla="*/ 1260 w 2939"/>
                <a:gd name="T35" fmla="*/ 275 h 482"/>
                <a:gd name="T36" fmla="*/ 1199 w 2939"/>
                <a:gd name="T37" fmla="*/ 282 h 482"/>
                <a:gd name="T38" fmla="*/ 1125 w 2939"/>
                <a:gd name="T39" fmla="*/ 297 h 482"/>
                <a:gd name="T40" fmla="*/ 1051 w 2939"/>
                <a:gd name="T41" fmla="*/ 315 h 482"/>
                <a:gd name="T42" fmla="*/ 973 w 2939"/>
                <a:gd name="T43" fmla="*/ 328 h 482"/>
                <a:gd name="T44" fmla="*/ 901 w 2939"/>
                <a:gd name="T45" fmla="*/ 341 h 482"/>
                <a:gd name="T46" fmla="*/ 743 w 2939"/>
                <a:gd name="T47" fmla="*/ 360 h 482"/>
                <a:gd name="T48" fmla="*/ 556 w 2939"/>
                <a:gd name="T49" fmla="*/ 388 h 482"/>
                <a:gd name="T50" fmla="*/ 369 w 2939"/>
                <a:gd name="T51" fmla="*/ 421 h 482"/>
                <a:gd name="T52" fmla="*/ 180 w 2939"/>
                <a:gd name="T53" fmla="*/ 453 h 482"/>
                <a:gd name="T54" fmla="*/ 46 w 2939"/>
                <a:gd name="T55" fmla="*/ 451 h 482"/>
                <a:gd name="T56" fmla="*/ 211 w 2939"/>
                <a:gd name="T57" fmla="*/ 412 h 482"/>
                <a:gd name="T58" fmla="*/ 378 w 2939"/>
                <a:gd name="T59" fmla="*/ 380 h 482"/>
                <a:gd name="T60" fmla="*/ 545 w 2939"/>
                <a:gd name="T61" fmla="*/ 354 h 482"/>
                <a:gd name="T62" fmla="*/ 706 w 2939"/>
                <a:gd name="T63" fmla="*/ 334 h 482"/>
                <a:gd name="T64" fmla="*/ 841 w 2939"/>
                <a:gd name="T65" fmla="*/ 312 h 482"/>
                <a:gd name="T66" fmla="*/ 956 w 2939"/>
                <a:gd name="T67" fmla="*/ 299 h 482"/>
                <a:gd name="T68" fmla="*/ 1038 w 2939"/>
                <a:gd name="T69" fmla="*/ 284 h 482"/>
                <a:gd name="T70" fmla="*/ 1201 w 2939"/>
                <a:gd name="T71" fmla="*/ 256 h 482"/>
                <a:gd name="T72" fmla="*/ 1384 w 2939"/>
                <a:gd name="T73" fmla="*/ 221 h 482"/>
                <a:gd name="T74" fmla="*/ 1618 w 2939"/>
                <a:gd name="T75" fmla="*/ 182 h 482"/>
                <a:gd name="T76" fmla="*/ 1851 w 2939"/>
                <a:gd name="T77" fmla="*/ 143 h 482"/>
                <a:gd name="T78" fmla="*/ 2083 w 2939"/>
                <a:gd name="T79" fmla="*/ 108 h 482"/>
                <a:gd name="T80" fmla="*/ 2272 w 2939"/>
                <a:gd name="T81" fmla="*/ 82 h 482"/>
                <a:gd name="T82" fmla="*/ 2328 w 2939"/>
                <a:gd name="T83" fmla="*/ 71 h 482"/>
                <a:gd name="T84" fmla="*/ 2402 w 2939"/>
                <a:gd name="T85" fmla="*/ 61 h 482"/>
                <a:gd name="T86" fmla="*/ 2530 w 2939"/>
                <a:gd name="T87" fmla="*/ 50 h 482"/>
                <a:gd name="T88" fmla="*/ 2656 w 2939"/>
                <a:gd name="T89" fmla="*/ 28 h 482"/>
                <a:gd name="T90" fmla="*/ 2782 w 2939"/>
                <a:gd name="T91" fmla="*/ 11 h 482"/>
                <a:gd name="T92" fmla="*/ 2895 w 2939"/>
                <a:gd name="T93" fmla="*/ 6 h 482"/>
                <a:gd name="T94" fmla="*/ 2939 w 2939"/>
                <a:gd name="T95" fmla="*/ 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9" h="482">
                  <a:moveTo>
                    <a:pt x="2939" y="19"/>
                  </a:moveTo>
                  <a:lnTo>
                    <a:pt x="2908" y="22"/>
                  </a:lnTo>
                  <a:lnTo>
                    <a:pt x="2878" y="26"/>
                  </a:lnTo>
                  <a:lnTo>
                    <a:pt x="2847" y="30"/>
                  </a:lnTo>
                  <a:lnTo>
                    <a:pt x="2819" y="35"/>
                  </a:lnTo>
                  <a:lnTo>
                    <a:pt x="2789" y="39"/>
                  </a:lnTo>
                  <a:lnTo>
                    <a:pt x="2761" y="43"/>
                  </a:lnTo>
                  <a:lnTo>
                    <a:pt x="2730" y="48"/>
                  </a:lnTo>
                  <a:lnTo>
                    <a:pt x="2702" y="54"/>
                  </a:lnTo>
                  <a:lnTo>
                    <a:pt x="2672" y="58"/>
                  </a:lnTo>
                  <a:lnTo>
                    <a:pt x="2643" y="63"/>
                  </a:lnTo>
                  <a:lnTo>
                    <a:pt x="2613" y="67"/>
                  </a:lnTo>
                  <a:lnTo>
                    <a:pt x="2585" y="71"/>
                  </a:lnTo>
                  <a:lnTo>
                    <a:pt x="2554" y="76"/>
                  </a:lnTo>
                  <a:lnTo>
                    <a:pt x="2526" y="80"/>
                  </a:lnTo>
                  <a:lnTo>
                    <a:pt x="2496" y="82"/>
                  </a:lnTo>
                  <a:lnTo>
                    <a:pt x="2465" y="84"/>
                  </a:lnTo>
                  <a:lnTo>
                    <a:pt x="2443" y="89"/>
                  </a:lnTo>
                  <a:lnTo>
                    <a:pt x="2422" y="95"/>
                  </a:lnTo>
                  <a:lnTo>
                    <a:pt x="2400" y="100"/>
                  </a:lnTo>
                  <a:lnTo>
                    <a:pt x="2378" y="102"/>
                  </a:lnTo>
                  <a:lnTo>
                    <a:pt x="2354" y="106"/>
                  </a:lnTo>
                  <a:lnTo>
                    <a:pt x="2331" y="108"/>
                  </a:lnTo>
                  <a:lnTo>
                    <a:pt x="2307" y="111"/>
                  </a:lnTo>
                  <a:lnTo>
                    <a:pt x="2283" y="113"/>
                  </a:lnTo>
                  <a:lnTo>
                    <a:pt x="2268" y="117"/>
                  </a:lnTo>
                  <a:lnTo>
                    <a:pt x="2250" y="121"/>
                  </a:lnTo>
                  <a:lnTo>
                    <a:pt x="2235" y="124"/>
                  </a:lnTo>
                  <a:lnTo>
                    <a:pt x="2218" y="126"/>
                  </a:lnTo>
                  <a:lnTo>
                    <a:pt x="2200" y="126"/>
                  </a:lnTo>
                  <a:lnTo>
                    <a:pt x="2183" y="128"/>
                  </a:lnTo>
                  <a:lnTo>
                    <a:pt x="2168" y="130"/>
                  </a:lnTo>
                  <a:lnTo>
                    <a:pt x="2152" y="132"/>
                  </a:lnTo>
                  <a:lnTo>
                    <a:pt x="2133" y="139"/>
                  </a:lnTo>
                  <a:lnTo>
                    <a:pt x="2111" y="143"/>
                  </a:lnTo>
                  <a:lnTo>
                    <a:pt x="2089" y="143"/>
                  </a:lnTo>
                  <a:lnTo>
                    <a:pt x="2070" y="145"/>
                  </a:lnTo>
                  <a:lnTo>
                    <a:pt x="2048" y="145"/>
                  </a:lnTo>
                  <a:lnTo>
                    <a:pt x="2026" y="147"/>
                  </a:lnTo>
                  <a:lnTo>
                    <a:pt x="2005" y="150"/>
                  </a:lnTo>
                  <a:lnTo>
                    <a:pt x="1985" y="158"/>
                  </a:lnTo>
                  <a:lnTo>
                    <a:pt x="1957" y="165"/>
                  </a:lnTo>
                  <a:lnTo>
                    <a:pt x="1931" y="169"/>
                  </a:lnTo>
                  <a:lnTo>
                    <a:pt x="1903" y="173"/>
                  </a:lnTo>
                  <a:lnTo>
                    <a:pt x="1874" y="178"/>
                  </a:lnTo>
                  <a:lnTo>
                    <a:pt x="1846" y="180"/>
                  </a:lnTo>
                  <a:lnTo>
                    <a:pt x="1818" y="184"/>
                  </a:lnTo>
                  <a:lnTo>
                    <a:pt x="1790" y="186"/>
                  </a:lnTo>
                  <a:lnTo>
                    <a:pt x="1764" y="191"/>
                  </a:lnTo>
                  <a:lnTo>
                    <a:pt x="1735" y="193"/>
                  </a:lnTo>
                  <a:lnTo>
                    <a:pt x="1707" y="197"/>
                  </a:lnTo>
                  <a:lnTo>
                    <a:pt x="1679" y="202"/>
                  </a:lnTo>
                  <a:lnTo>
                    <a:pt x="1653" y="208"/>
                  </a:lnTo>
                  <a:lnTo>
                    <a:pt x="1625" y="215"/>
                  </a:lnTo>
                  <a:lnTo>
                    <a:pt x="1599" y="221"/>
                  </a:lnTo>
                  <a:lnTo>
                    <a:pt x="1573" y="230"/>
                  </a:lnTo>
                  <a:lnTo>
                    <a:pt x="1546" y="239"/>
                  </a:lnTo>
                  <a:lnTo>
                    <a:pt x="1538" y="239"/>
                  </a:lnTo>
                  <a:lnTo>
                    <a:pt x="1527" y="239"/>
                  </a:lnTo>
                  <a:lnTo>
                    <a:pt x="1518" y="241"/>
                  </a:lnTo>
                  <a:lnTo>
                    <a:pt x="1510" y="243"/>
                  </a:lnTo>
                  <a:lnTo>
                    <a:pt x="1501" y="245"/>
                  </a:lnTo>
                  <a:lnTo>
                    <a:pt x="1492" y="247"/>
                  </a:lnTo>
                  <a:lnTo>
                    <a:pt x="1483" y="249"/>
                  </a:lnTo>
                  <a:lnTo>
                    <a:pt x="1473" y="249"/>
                  </a:lnTo>
                  <a:lnTo>
                    <a:pt x="1442" y="247"/>
                  </a:lnTo>
                  <a:lnTo>
                    <a:pt x="1412" y="249"/>
                  </a:lnTo>
                  <a:lnTo>
                    <a:pt x="1384" y="254"/>
                  </a:lnTo>
                  <a:lnTo>
                    <a:pt x="1353" y="260"/>
                  </a:lnTo>
                  <a:lnTo>
                    <a:pt x="1323" y="267"/>
                  </a:lnTo>
                  <a:lnTo>
                    <a:pt x="1292" y="271"/>
                  </a:lnTo>
                  <a:lnTo>
                    <a:pt x="1260" y="275"/>
                  </a:lnTo>
                  <a:lnTo>
                    <a:pt x="1229" y="275"/>
                  </a:lnTo>
                  <a:lnTo>
                    <a:pt x="1223" y="278"/>
                  </a:lnTo>
                  <a:lnTo>
                    <a:pt x="1212" y="280"/>
                  </a:lnTo>
                  <a:lnTo>
                    <a:pt x="1199" y="282"/>
                  </a:lnTo>
                  <a:lnTo>
                    <a:pt x="1188" y="288"/>
                  </a:lnTo>
                  <a:lnTo>
                    <a:pt x="1166" y="291"/>
                  </a:lnTo>
                  <a:lnTo>
                    <a:pt x="1145" y="295"/>
                  </a:lnTo>
                  <a:lnTo>
                    <a:pt x="1125" y="297"/>
                  </a:lnTo>
                  <a:lnTo>
                    <a:pt x="1108" y="302"/>
                  </a:lnTo>
                  <a:lnTo>
                    <a:pt x="1088" y="306"/>
                  </a:lnTo>
                  <a:lnTo>
                    <a:pt x="1071" y="310"/>
                  </a:lnTo>
                  <a:lnTo>
                    <a:pt x="1051" y="315"/>
                  </a:lnTo>
                  <a:lnTo>
                    <a:pt x="1030" y="319"/>
                  </a:lnTo>
                  <a:lnTo>
                    <a:pt x="1010" y="321"/>
                  </a:lnTo>
                  <a:lnTo>
                    <a:pt x="993" y="323"/>
                  </a:lnTo>
                  <a:lnTo>
                    <a:pt x="973" y="328"/>
                  </a:lnTo>
                  <a:lnTo>
                    <a:pt x="956" y="332"/>
                  </a:lnTo>
                  <a:lnTo>
                    <a:pt x="938" y="336"/>
                  </a:lnTo>
                  <a:lnTo>
                    <a:pt x="921" y="338"/>
                  </a:lnTo>
                  <a:lnTo>
                    <a:pt x="901" y="341"/>
                  </a:lnTo>
                  <a:lnTo>
                    <a:pt x="884" y="343"/>
                  </a:lnTo>
                  <a:lnTo>
                    <a:pt x="836" y="347"/>
                  </a:lnTo>
                  <a:lnTo>
                    <a:pt x="791" y="354"/>
                  </a:lnTo>
                  <a:lnTo>
                    <a:pt x="743" y="360"/>
                  </a:lnTo>
                  <a:lnTo>
                    <a:pt x="697" y="367"/>
                  </a:lnTo>
                  <a:lnTo>
                    <a:pt x="649" y="373"/>
                  </a:lnTo>
                  <a:lnTo>
                    <a:pt x="604" y="380"/>
                  </a:lnTo>
                  <a:lnTo>
                    <a:pt x="556" y="388"/>
                  </a:lnTo>
                  <a:lnTo>
                    <a:pt x="510" y="395"/>
                  </a:lnTo>
                  <a:lnTo>
                    <a:pt x="463" y="404"/>
                  </a:lnTo>
                  <a:lnTo>
                    <a:pt x="417" y="412"/>
                  </a:lnTo>
                  <a:lnTo>
                    <a:pt x="369" y="421"/>
                  </a:lnTo>
                  <a:lnTo>
                    <a:pt x="324" y="430"/>
                  </a:lnTo>
                  <a:lnTo>
                    <a:pt x="276" y="436"/>
                  </a:lnTo>
                  <a:lnTo>
                    <a:pt x="228" y="445"/>
                  </a:lnTo>
                  <a:lnTo>
                    <a:pt x="180" y="453"/>
                  </a:lnTo>
                  <a:lnTo>
                    <a:pt x="133" y="460"/>
                  </a:lnTo>
                  <a:lnTo>
                    <a:pt x="0" y="482"/>
                  </a:lnTo>
                  <a:lnTo>
                    <a:pt x="4" y="460"/>
                  </a:lnTo>
                  <a:lnTo>
                    <a:pt x="46" y="451"/>
                  </a:lnTo>
                  <a:lnTo>
                    <a:pt x="87" y="440"/>
                  </a:lnTo>
                  <a:lnTo>
                    <a:pt x="128" y="432"/>
                  </a:lnTo>
                  <a:lnTo>
                    <a:pt x="169" y="423"/>
                  </a:lnTo>
                  <a:lnTo>
                    <a:pt x="211" y="412"/>
                  </a:lnTo>
                  <a:lnTo>
                    <a:pt x="254" y="404"/>
                  </a:lnTo>
                  <a:lnTo>
                    <a:pt x="295" y="397"/>
                  </a:lnTo>
                  <a:lnTo>
                    <a:pt x="337" y="388"/>
                  </a:lnTo>
                  <a:lnTo>
                    <a:pt x="378" y="380"/>
                  </a:lnTo>
                  <a:lnTo>
                    <a:pt x="419" y="373"/>
                  </a:lnTo>
                  <a:lnTo>
                    <a:pt x="460" y="367"/>
                  </a:lnTo>
                  <a:lnTo>
                    <a:pt x="504" y="360"/>
                  </a:lnTo>
                  <a:lnTo>
                    <a:pt x="545" y="354"/>
                  </a:lnTo>
                  <a:lnTo>
                    <a:pt x="586" y="349"/>
                  </a:lnTo>
                  <a:lnTo>
                    <a:pt x="630" y="345"/>
                  </a:lnTo>
                  <a:lnTo>
                    <a:pt x="671" y="341"/>
                  </a:lnTo>
                  <a:lnTo>
                    <a:pt x="706" y="334"/>
                  </a:lnTo>
                  <a:lnTo>
                    <a:pt x="741" y="328"/>
                  </a:lnTo>
                  <a:lnTo>
                    <a:pt x="773" y="323"/>
                  </a:lnTo>
                  <a:lnTo>
                    <a:pt x="808" y="317"/>
                  </a:lnTo>
                  <a:lnTo>
                    <a:pt x="841" y="312"/>
                  </a:lnTo>
                  <a:lnTo>
                    <a:pt x="873" y="308"/>
                  </a:lnTo>
                  <a:lnTo>
                    <a:pt x="908" y="304"/>
                  </a:lnTo>
                  <a:lnTo>
                    <a:pt x="943" y="304"/>
                  </a:lnTo>
                  <a:lnTo>
                    <a:pt x="956" y="299"/>
                  </a:lnTo>
                  <a:lnTo>
                    <a:pt x="971" y="295"/>
                  </a:lnTo>
                  <a:lnTo>
                    <a:pt x="984" y="293"/>
                  </a:lnTo>
                  <a:lnTo>
                    <a:pt x="999" y="291"/>
                  </a:lnTo>
                  <a:lnTo>
                    <a:pt x="1038" y="284"/>
                  </a:lnTo>
                  <a:lnTo>
                    <a:pt x="1077" y="278"/>
                  </a:lnTo>
                  <a:lnTo>
                    <a:pt x="1119" y="269"/>
                  </a:lnTo>
                  <a:lnTo>
                    <a:pt x="1160" y="262"/>
                  </a:lnTo>
                  <a:lnTo>
                    <a:pt x="1201" y="256"/>
                  </a:lnTo>
                  <a:lnTo>
                    <a:pt x="1245" y="247"/>
                  </a:lnTo>
                  <a:lnTo>
                    <a:pt x="1284" y="239"/>
                  </a:lnTo>
                  <a:lnTo>
                    <a:pt x="1325" y="230"/>
                  </a:lnTo>
                  <a:lnTo>
                    <a:pt x="1384" y="221"/>
                  </a:lnTo>
                  <a:lnTo>
                    <a:pt x="1442" y="213"/>
                  </a:lnTo>
                  <a:lnTo>
                    <a:pt x="1501" y="202"/>
                  </a:lnTo>
                  <a:lnTo>
                    <a:pt x="1559" y="193"/>
                  </a:lnTo>
                  <a:lnTo>
                    <a:pt x="1618" y="182"/>
                  </a:lnTo>
                  <a:lnTo>
                    <a:pt x="1675" y="171"/>
                  </a:lnTo>
                  <a:lnTo>
                    <a:pt x="1733" y="163"/>
                  </a:lnTo>
                  <a:lnTo>
                    <a:pt x="1792" y="152"/>
                  </a:lnTo>
                  <a:lnTo>
                    <a:pt x="1851" y="143"/>
                  </a:lnTo>
                  <a:lnTo>
                    <a:pt x="1909" y="132"/>
                  </a:lnTo>
                  <a:lnTo>
                    <a:pt x="1966" y="124"/>
                  </a:lnTo>
                  <a:lnTo>
                    <a:pt x="2024" y="115"/>
                  </a:lnTo>
                  <a:lnTo>
                    <a:pt x="2083" y="108"/>
                  </a:lnTo>
                  <a:lnTo>
                    <a:pt x="2142" y="100"/>
                  </a:lnTo>
                  <a:lnTo>
                    <a:pt x="2200" y="93"/>
                  </a:lnTo>
                  <a:lnTo>
                    <a:pt x="2259" y="89"/>
                  </a:lnTo>
                  <a:lnTo>
                    <a:pt x="2272" y="82"/>
                  </a:lnTo>
                  <a:lnTo>
                    <a:pt x="2285" y="78"/>
                  </a:lnTo>
                  <a:lnTo>
                    <a:pt x="2300" y="74"/>
                  </a:lnTo>
                  <a:lnTo>
                    <a:pt x="2313" y="74"/>
                  </a:lnTo>
                  <a:lnTo>
                    <a:pt x="2328" y="71"/>
                  </a:lnTo>
                  <a:lnTo>
                    <a:pt x="2341" y="69"/>
                  </a:lnTo>
                  <a:lnTo>
                    <a:pt x="2357" y="67"/>
                  </a:lnTo>
                  <a:lnTo>
                    <a:pt x="2370" y="61"/>
                  </a:lnTo>
                  <a:lnTo>
                    <a:pt x="2402" y="61"/>
                  </a:lnTo>
                  <a:lnTo>
                    <a:pt x="2435" y="61"/>
                  </a:lnTo>
                  <a:lnTo>
                    <a:pt x="2467" y="58"/>
                  </a:lnTo>
                  <a:lnTo>
                    <a:pt x="2500" y="54"/>
                  </a:lnTo>
                  <a:lnTo>
                    <a:pt x="2530" y="50"/>
                  </a:lnTo>
                  <a:lnTo>
                    <a:pt x="2563" y="45"/>
                  </a:lnTo>
                  <a:lnTo>
                    <a:pt x="2593" y="39"/>
                  </a:lnTo>
                  <a:lnTo>
                    <a:pt x="2624" y="35"/>
                  </a:lnTo>
                  <a:lnTo>
                    <a:pt x="2656" y="28"/>
                  </a:lnTo>
                  <a:lnTo>
                    <a:pt x="2687" y="24"/>
                  </a:lnTo>
                  <a:lnTo>
                    <a:pt x="2719" y="17"/>
                  </a:lnTo>
                  <a:lnTo>
                    <a:pt x="2750" y="15"/>
                  </a:lnTo>
                  <a:lnTo>
                    <a:pt x="2782" y="11"/>
                  </a:lnTo>
                  <a:lnTo>
                    <a:pt x="2817" y="8"/>
                  </a:lnTo>
                  <a:lnTo>
                    <a:pt x="2850" y="8"/>
                  </a:lnTo>
                  <a:lnTo>
                    <a:pt x="2884" y="11"/>
                  </a:lnTo>
                  <a:lnTo>
                    <a:pt x="2895" y="6"/>
                  </a:lnTo>
                  <a:lnTo>
                    <a:pt x="2908" y="2"/>
                  </a:lnTo>
                  <a:lnTo>
                    <a:pt x="2923" y="0"/>
                  </a:lnTo>
                  <a:lnTo>
                    <a:pt x="2939" y="0"/>
                  </a:lnTo>
                  <a:lnTo>
                    <a:pt x="29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2" name="Freeform 50"/>
            <p:cNvSpPr>
              <a:spLocks/>
            </p:cNvSpPr>
            <p:nvPr/>
          </p:nvSpPr>
          <p:spPr bwMode="auto">
            <a:xfrm>
              <a:off x="3273" y="2223"/>
              <a:ext cx="70" cy="44"/>
            </a:xfrm>
            <a:custGeom>
              <a:avLst/>
              <a:gdLst>
                <a:gd name="T0" fmla="*/ 70 w 70"/>
                <a:gd name="T1" fmla="*/ 33 h 44"/>
                <a:gd name="T2" fmla="*/ 57 w 70"/>
                <a:gd name="T3" fmla="*/ 33 h 44"/>
                <a:gd name="T4" fmla="*/ 37 w 70"/>
                <a:gd name="T5" fmla="*/ 26 h 44"/>
                <a:gd name="T6" fmla="*/ 22 w 70"/>
                <a:gd name="T7" fmla="*/ 24 h 44"/>
                <a:gd name="T8" fmla="*/ 13 w 70"/>
                <a:gd name="T9" fmla="*/ 44 h 44"/>
                <a:gd name="T10" fmla="*/ 4 w 70"/>
                <a:gd name="T11" fmla="*/ 37 h 44"/>
                <a:gd name="T12" fmla="*/ 0 w 70"/>
                <a:gd name="T13" fmla="*/ 28 h 44"/>
                <a:gd name="T14" fmla="*/ 2 w 70"/>
                <a:gd name="T15" fmla="*/ 20 h 44"/>
                <a:gd name="T16" fmla="*/ 4 w 70"/>
                <a:gd name="T17" fmla="*/ 9 h 44"/>
                <a:gd name="T18" fmla="*/ 11 w 70"/>
                <a:gd name="T19" fmla="*/ 5 h 44"/>
                <a:gd name="T20" fmla="*/ 17 w 70"/>
                <a:gd name="T21" fmla="*/ 0 h 44"/>
                <a:gd name="T22" fmla="*/ 24 w 70"/>
                <a:gd name="T23" fmla="*/ 0 h 44"/>
                <a:gd name="T24" fmla="*/ 33 w 70"/>
                <a:gd name="T25" fmla="*/ 0 h 44"/>
                <a:gd name="T26" fmla="*/ 41 w 70"/>
                <a:gd name="T27" fmla="*/ 9 h 44"/>
                <a:gd name="T28" fmla="*/ 50 w 70"/>
                <a:gd name="T29" fmla="*/ 20 h 44"/>
                <a:gd name="T30" fmla="*/ 59 w 70"/>
                <a:gd name="T31" fmla="*/ 28 h 44"/>
                <a:gd name="T32" fmla="*/ 70 w 70"/>
                <a:gd name="T3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4">
                  <a:moveTo>
                    <a:pt x="70" y="33"/>
                  </a:moveTo>
                  <a:lnTo>
                    <a:pt x="57" y="33"/>
                  </a:lnTo>
                  <a:lnTo>
                    <a:pt x="37" y="26"/>
                  </a:lnTo>
                  <a:lnTo>
                    <a:pt x="22" y="24"/>
                  </a:lnTo>
                  <a:lnTo>
                    <a:pt x="13" y="44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1" y="9"/>
                  </a:lnTo>
                  <a:lnTo>
                    <a:pt x="50" y="20"/>
                  </a:lnTo>
                  <a:lnTo>
                    <a:pt x="59" y="28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3" name="Freeform 51"/>
            <p:cNvSpPr>
              <a:spLocks/>
            </p:cNvSpPr>
            <p:nvPr/>
          </p:nvSpPr>
          <p:spPr bwMode="auto">
            <a:xfrm>
              <a:off x="2815" y="2241"/>
              <a:ext cx="297" cy="117"/>
            </a:xfrm>
            <a:custGeom>
              <a:avLst/>
              <a:gdLst>
                <a:gd name="T0" fmla="*/ 289 w 297"/>
                <a:gd name="T1" fmla="*/ 10 h 117"/>
                <a:gd name="T2" fmla="*/ 269 w 297"/>
                <a:gd name="T3" fmla="*/ 34 h 117"/>
                <a:gd name="T4" fmla="*/ 243 w 297"/>
                <a:gd name="T5" fmla="*/ 62 h 117"/>
                <a:gd name="T6" fmla="*/ 226 w 297"/>
                <a:gd name="T7" fmla="*/ 43 h 117"/>
                <a:gd name="T8" fmla="*/ 208 w 297"/>
                <a:gd name="T9" fmla="*/ 23 h 117"/>
                <a:gd name="T10" fmla="*/ 197 w 297"/>
                <a:gd name="T11" fmla="*/ 30 h 117"/>
                <a:gd name="T12" fmla="*/ 184 w 297"/>
                <a:gd name="T13" fmla="*/ 39 h 117"/>
                <a:gd name="T14" fmla="*/ 195 w 297"/>
                <a:gd name="T15" fmla="*/ 58 h 117"/>
                <a:gd name="T16" fmla="*/ 191 w 297"/>
                <a:gd name="T17" fmla="*/ 76 h 117"/>
                <a:gd name="T18" fmla="*/ 187 w 297"/>
                <a:gd name="T19" fmla="*/ 65 h 117"/>
                <a:gd name="T20" fmla="*/ 178 w 297"/>
                <a:gd name="T21" fmla="*/ 56 h 117"/>
                <a:gd name="T22" fmla="*/ 158 w 297"/>
                <a:gd name="T23" fmla="*/ 62 h 117"/>
                <a:gd name="T24" fmla="*/ 139 w 297"/>
                <a:gd name="T25" fmla="*/ 56 h 117"/>
                <a:gd name="T26" fmla="*/ 117 w 297"/>
                <a:gd name="T27" fmla="*/ 60 h 117"/>
                <a:gd name="T28" fmla="*/ 102 w 297"/>
                <a:gd name="T29" fmla="*/ 97 h 117"/>
                <a:gd name="T30" fmla="*/ 106 w 297"/>
                <a:gd name="T31" fmla="*/ 106 h 117"/>
                <a:gd name="T32" fmla="*/ 102 w 297"/>
                <a:gd name="T33" fmla="*/ 93 h 117"/>
                <a:gd name="T34" fmla="*/ 72 w 297"/>
                <a:gd name="T35" fmla="*/ 97 h 117"/>
                <a:gd name="T36" fmla="*/ 58 w 297"/>
                <a:gd name="T37" fmla="*/ 76 h 117"/>
                <a:gd name="T38" fmla="*/ 41 w 297"/>
                <a:gd name="T39" fmla="*/ 54 h 117"/>
                <a:gd name="T40" fmla="*/ 32 w 297"/>
                <a:gd name="T41" fmla="*/ 82 h 117"/>
                <a:gd name="T42" fmla="*/ 43 w 297"/>
                <a:gd name="T43" fmla="*/ 117 h 117"/>
                <a:gd name="T44" fmla="*/ 30 w 297"/>
                <a:gd name="T45" fmla="*/ 110 h 117"/>
                <a:gd name="T46" fmla="*/ 13 w 297"/>
                <a:gd name="T47" fmla="*/ 108 h 117"/>
                <a:gd name="T48" fmla="*/ 0 w 297"/>
                <a:gd name="T49" fmla="*/ 76 h 117"/>
                <a:gd name="T50" fmla="*/ 0 w 297"/>
                <a:gd name="T51" fmla="*/ 36 h 117"/>
                <a:gd name="T52" fmla="*/ 24 w 297"/>
                <a:gd name="T53" fmla="*/ 23 h 117"/>
                <a:gd name="T54" fmla="*/ 52 w 297"/>
                <a:gd name="T55" fmla="*/ 23 h 117"/>
                <a:gd name="T56" fmla="*/ 100 w 297"/>
                <a:gd name="T57" fmla="*/ 34 h 117"/>
                <a:gd name="T58" fmla="*/ 141 w 297"/>
                <a:gd name="T59" fmla="*/ 21 h 117"/>
                <a:gd name="T60" fmla="*/ 180 w 297"/>
                <a:gd name="T61" fmla="*/ 8 h 117"/>
                <a:gd name="T62" fmla="*/ 219 w 297"/>
                <a:gd name="T63" fmla="*/ 8 h 117"/>
                <a:gd name="T64" fmla="*/ 252 w 297"/>
                <a:gd name="T65" fmla="*/ 10 h 117"/>
                <a:gd name="T66" fmla="*/ 280 w 297"/>
                <a:gd name="T6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7" h="117">
                  <a:moveTo>
                    <a:pt x="297" y="0"/>
                  </a:moveTo>
                  <a:lnTo>
                    <a:pt x="289" y="10"/>
                  </a:lnTo>
                  <a:lnTo>
                    <a:pt x="276" y="21"/>
                  </a:lnTo>
                  <a:lnTo>
                    <a:pt x="269" y="34"/>
                  </a:lnTo>
                  <a:lnTo>
                    <a:pt x="278" y="47"/>
                  </a:lnTo>
                  <a:lnTo>
                    <a:pt x="243" y="62"/>
                  </a:lnTo>
                  <a:lnTo>
                    <a:pt x="237" y="52"/>
                  </a:lnTo>
                  <a:lnTo>
                    <a:pt x="226" y="43"/>
                  </a:lnTo>
                  <a:lnTo>
                    <a:pt x="215" y="34"/>
                  </a:lnTo>
                  <a:lnTo>
                    <a:pt x="208" y="23"/>
                  </a:lnTo>
                  <a:lnTo>
                    <a:pt x="202" y="26"/>
                  </a:lnTo>
                  <a:lnTo>
                    <a:pt x="197" y="30"/>
                  </a:lnTo>
                  <a:lnTo>
                    <a:pt x="191" y="34"/>
                  </a:lnTo>
                  <a:lnTo>
                    <a:pt x="184" y="39"/>
                  </a:lnTo>
                  <a:lnTo>
                    <a:pt x="187" y="49"/>
                  </a:lnTo>
                  <a:lnTo>
                    <a:pt x="195" y="58"/>
                  </a:lnTo>
                  <a:lnTo>
                    <a:pt x="197" y="67"/>
                  </a:lnTo>
                  <a:lnTo>
                    <a:pt x="191" y="76"/>
                  </a:lnTo>
                  <a:lnTo>
                    <a:pt x="187" y="71"/>
                  </a:lnTo>
                  <a:lnTo>
                    <a:pt x="187" y="65"/>
                  </a:lnTo>
                  <a:lnTo>
                    <a:pt x="184" y="60"/>
                  </a:lnTo>
                  <a:lnTo>
                    <a:pt x="178" y="56"/>
                  </a:lnTo>
                  <a:lnTo>
                    <a:pt x="167" y="60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39" y="56"/>
                  </a:lnTo>
                  <a:lnTo>
                    <a:pt x="126" y="43"/>
                  </a:lnTo>
                  <a:lnTo>
                    <a:pt x="117" y="60"/>
                  </a:lnTo>
                  <a:lnTo>
                    <a:pt x="106" y="78"/>
                  </a:lnTo>
                  <a:lnTo>
                    <a:pt x="102" y="97"/>
                  </a:lnTo>
                  <a:lnTo>
                    <a:pt x="106" y="115"/>
                  </a:lnTo>
                  <a:lnTo>
                    <a:pt x="106" y="106"/>
                  </a:lnTo>
                  <a:lnTo>
                    <a:pt x="104" y="99"/>
                  </a:lnTo>
                  <a:lnTo>
                    <a:pt x="102" y="93"/>
                  </a:lnTo>
                  <a:lnTo>
                    <a:pt x="95" y="89"/>
                  </a:lnTo>
                  <a:lnTo>
                    <a:pt x="72" y="97"/>
                  </a:lnTo>
                  <a:lnTo>
                    <a:pt x="65" y="86"/>
                  </a:lnTo>
                  <a:lnTo>
                    <a:pt x="58" y="76"/>
                  </a:lnTo>
                  <a:lnTo>
                    <a:pt x="50" y="65"/>
                  </a:lnTo>
                  <a:lnTo>
                    <a:pt x="41" y="54"/>
                  </a:lnTo>
                  <a:lnTo>
                    <a:pt x="32" y="67"/>
                  </a:lnTo>
                  <a:lnTo>
                    <a:pt x="32" y="82"/>
                  </a:lnTo>
                  <a:lnTo>
                    <a:pt x="39" y="102"/>
                  </a:lnTo>
                  <a:lnTo>
                    <a:pt x="43" y="117"/>
                  </a:lnTo>
                  <a:lnTo>
                    <a:pt x="37" y="115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3" y="108"/>
                  </a:lnTo>
                  <a:lnTo>
                    <a:pt x="4" y="9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11" y="28"/>
                  </a:lnTo>
                  <a:lnTo>
                    <a:pt x="24" y="23"/>
                  </a:lnTo>
                  <a:lnTo>
                    <a:pt x="37" y="23"/>
                  </a:lnTo>
                  <a:lnTo>
                    <a:pt x="52" y="23"/>
                  </a:lnTo>
                  <a:lnTo>
                    <a:pt x="78" y="36"/>
                  </a:lnTo>
                  <a:lnTo>
                    <a:pt x="100" y="34"/>
                  </a:lnTo>
                  <a:lnTo>
                    <a:pt x="119" y="28"/>
                  </a:lnTo>
                  <a:lnTo>
                    <a:pt x="141" y="21"/>
                  </a:lnTo>
                  <a:lnTo>
                    <a:pt x="161" y="15"/>
                  </a:lnTo>
                  <a:lnTo>
                    <a:pt x="180" y="8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9" y="15"/>
                  </a:lnTo>
                  <a:lnTo>
                    <a:pt x="252" y="10"/>
                  </a:lnTo>
                  <a:lnTo>
                    <a:pt x="267" y="4"/>
                  </a:lnTo>
                  <a:lnTo>
                    <a:pt x="280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4" name="Freeform 52"/>
            <p:cNvSpPr>
              <a:spLocks/>
            </p:cNvSpPr>
            <p:nvPr/>
          </p:nvSpPr>
          <p:spPr bwMode="auto">
            <a:xfrm>
              <a:off x="3093" y="2306"/>
              <a:ext cx="9" cy="13"/>
            </a:xfrm>
            <a:custGeom>
              <a:avLst/>
              <a:gdLst>
                <a:gd name="T0" fmla="*/ 9 w 9"/>
                <a:gd name="T1" fmla="*/ 4 h 13"/>
                <a:gd name="T2" fmla="*/ 9 w 9"/>
                <a:gd name="T3" fmla="*/ 13 h 13"/>
                <a:gd name="T4" fmla="*/ 0 w 9"/>
                <a:gd name="T5" fmla="*/ 0 h 13"/>
                <a:gd name="T6" fmla="*/ 2 w 9"/>
                <a:gd name="T7" fmla="*/ 0 h 13"/>
                <a:gd name="T8" fmla="*/ 4 w 9"/>
                <a:gd name="T9" fmla="*/ 2 h 13"/>
                <a:gd name="T10" fmla="*/ 6 w 9"/>
                <a:gd name="T11" fmla="*/ 2 h 13"/>
                <a:gd name="T12" fmla="*/ 9 w 9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9" y="4"/>
                  </a:moveTo>
                  <a:lnTo>
                    <a:pt x="9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5" name="Freeform 53"/>
            <p:cNvSpPr>
              <a:spLocks/>
            </p:cNvSpPr>
            <p:nvPr/>
          </p:nvSpPr>
          <p:spPr bwMode="auto">
            <a:xfrm>
              <a:off x="2296" y="2340"/>
              <a:ext cx="343" cy="109"/>
            </a:xfrm>
            <a:custGeom>
              <a:avLst/>
              <a:gdLst>
                <a:gd name="T0" fmla="*/ 343 w 343"/>
                <a:gd name="T1" fmla="*/ 24 h 109"/>
                <a:gd name="T2" fmla="*/ 328 w 343"/>
                <a:gd name="T3" fmla="*/ 20 h 109"/>
                <a:gd name="T4" fmla="*/ 302 w 343"/>
                <a:gd name="T5" fmla="*/ 18 h 109"/>
                <a:gd name="T6" fmla="*/ 278 w 343"/>
                <a:gd name="T7" fmla="*/ 22 h 109"/>
                <a:gd name="T8" fmla="*/ 260 w 343"/>
                <a:gd name="T9" fmla="*/ 39 h 109"/>
                <a:gd name="T10" fmla="*/ 234 w 343"/>
                <a:gd name="T11" fmla="*/ 46 h 109"/>
                <a:gd name="T12" fmla="*/ 208 w 343"/>
                <a:gd name="T13" fmla="*/ 50 h 109"/>
                <a:gd name="T14" fmla="*/ 184 w 343"/>
                <a:gd name="T15" fmla="*/ 33 h 109"/>
                <a:gd name="T16" fmla="*/ 158 w 343"/>
                <a:gd name="T17" fmla="*/ 18 h 109"/>
                <a:gd name="T18" fmla="*/ 154 w 343"/>
                <a:gd name="T19" fmla="*/ 68 h 109"/>
                <a:gd name="T20" fmla="*/ 139 w 343"/>
                <a:gd name="T21" fmla="*/ 65 h 109"/>
                <a:gd name="T22" fmla="*/ 126 w 343"/>
                <a:gd name="T23" fmla="*/ 57 h 109"/>
                <a:gd name="T24" fmla="*/ 124 w 343"/>
                <a:gd name="T25" fmla="*/ 61 h 109"/>
                <a:gd name="T26" fmla="*/ 121 w 343"/>
                <a:gd name="T27" fmla="*/ 68 h 109"/>
                <a:gd name="T28" fmla="*/ 91 w 343"/>
                <a:gd name="T29" fmla="*/ 48 h 109"/>
                <a:gd name="T30" fmla="*/ 58 w 343"/>
                <a:gd name="T31" fmla="*/ 44 h 109"/>
                <a:gd name="T32" fmla="*/ 48 w 343"/>
                <a:gd name="T33" fmla="*/ 65 h 109"/>
                <a:gd name="T34" fmla="*/ 50 w 343"/>
                <a:gd name="T35" fmla="*/ 89 h 109"/>
                <a:gd name="T36" fmla="*/ 56 w 343"/>
                <a:gd name="T37" fmla="*/ 98 h 109"/>
                <a:gd name="T38" fmla="*/ 56 w 343"/>
                <a:gd name="T39" fmla="*/ 109 h 109"/>
                <a:gd name="T40" fmla="*/ 21 w 343"/>
                <a:gd name="T41" fmla="*/ 98 h 109"/>
                <a:gd name="T42" fmla="*/ 2 w 343"/>
                <a:gd name="T43" fmla="*/ 72 h 109"/>
                <a:gd name="T44" fmla="*/ 0 w 343"/>
                <a:gd name="T45" fmla="*/ 48 h 109"/>
                <a:gd name="T46" fmla="*/ 13 w 343"/>
                <a:gd name="T47" fmla="*/ 29 h 109"/>
                <a:gd name="T48" fmla="*/ 43 w 343"/>
                <a:gd name="T49" fmla="*/ 20 h 109"/>
                <a:gd name="T50" fmla="*/ 76 w 343"/>
                <a:gd name="T51" fmla="*/ 18 h 109"/>
                <a:gd name="T52" fmla="*/ 106 w 343"/>
                <a:gd name="T53" fmla="*/ 16 h 109"/>
                <a:gd name="T54" fmla="*/ 134 w 343"/>
                <a:gd name="T55" fmla="*/ 3 h 109"/>
                <a:gd name="T56" fmla="*/ 174 w 343"/>
                <a:gd name="T57" fmla="*/ 3 h 109"/>
                <a:gd name="T58" fmla="*/ 213 w 343"/>
                <a:gd name="T59" fmla="*/ 9 h 109"/>
                <a:gd name="T60" fmla="*/ 250 w 343"/>
                <a:gd name="T61" fmla="*/ 11 h 109"/>
                <a:gd name="T62" fmla="*/ 286 w 343"/>
                <a:gd name="T6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109">
                  <a:moveTo>
                    <a:pt x="341" y="11"/>
                  </a:moveTo>
                  <a:lnTo>
                    <a:pt x="343" y="24"/>
                  </a:lnTo>
                  <a:lnTo>
                    <a:pt x="336" y="22"/>
                  </a:lnTo>
                  <a:lnTo>
                    <a:pt x="328" y="20"/>
                  </a:lnTo>
                  <a:lnTo>
                    <a:pt x="315" y="18"/>
                  </a:lnTo>
                  <a:lnTo>
                    <a:pt x="302" y="18"/>
                  </a:lnTo>
                  <a:lnTo>
                    <a:pt x="291" y="20"/>
                  </a:lnTo>
                  <a:lnTo>
                    <a:pt x="278" y="22"/>
                  </a:lnTo>
                  <a:lnTo>
                    <a:pt x="267" y="29"/>
                  </a:lnTo>
                  <a:lnTo>
                    <a:pt x="260" y="39"/>
                  </a:lnTo>
                  <a:lnTo>
                    <a:pt x="247" y="46"/>
                  </a:lnTo>
                  <a:lnTo>
                    <a:pt x="234" y="46"/>
                  </a:lnTo>
                  <a:lnTo>
                    <a:pt x="221" y="46"/>
                  </a:lnTo>
                  <a:lnTo>
                    <a:pt x="208" y="50"/>
                  </a:lnTo>
                  <a:lnTo>
                    <a:pt x="197" y="42"/>
                  </a:lnTo>
                  <a:lnTo>
                    <a:pt x="184" y="33"/>
                  </a:lnTo>
                  <a:lnTo>
                    <a:pt x="171" y="24"/>
                  </a:lnTo>
                  <a:lnTo>
                    <a:pt x="158" y="18"/>
                  </a:lnTo>
                  <a:lnTo>
                    <a:pt x="139" y="39"/>
                  </a:lnTo>
                  <a:lnTo>
                    <a:pt x="154" y="68"/>
                  </a:lnTo>
                  <a:lnTo>
                    <a:pt x="145" y="68"/>
                  </a:lnTo>
                  <a:lnTo>
                    <a:pt x="139" y="65"/>
                  </a:lnTo>
                  <a:lnTo>
                    <a:pt x="132" y="61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4" y="61"/>
                  </a:lnTo>
                  <a:lnTo>
                    <a:pt x="121" y="63"/>
                  </a:lnTo>
                  <a:lnTo>
                    <a:pt x="121" y="68"/>
                  </a:lnTo>
                  <a:lnTo>
                    <a:pt x="106" y="59"/>
                  </a:lnTo>
                  <a:lnTo>
                    <a:pt x="91" y="48"/>
                  </a:lnTo>
                  <a:lnTo>
                    <a:pt x="76" y="42"/>
                  </a:lnTo>
                  <a:lnTo>
                    <a:pt x="58" y="44"/>
                  </a:lnTo>
                  <a:lnTo>
                    <a:pt x="52" y="55"/>
                  </a:lnTo>
                  <a:lnTo>
                    <a:pt x="48" y="65"/>
                  </a:lnTo>
                  <a:lnTo>
                    <a:pt x="48" y="76"/>
                  </a:lnTo>
                  <a:lnTo>
                    <a:pt x="50" y="89"/>
                  </a:lnTo>
                  <a:lnTo>
                    <a:pt x="54" y="94"/>
                  </a:lnTo>
                  <a:lnTo>
                    <a:pt x="56" y="98"/>
                  </a:lnTo>
                  <a:lnTo>
                    <a:pt x="56" y="102"/>
                  </a:lnTo>
                  <a:lnTo>
                    <a:pt x="56" y="109"/>
                  </a:lnTo>
                  <a:lnTo>
                    <a:pt x="37" y="105"/>
                  </a:lnTo>
                  <a:lnTo>
                    <a:pt x="21" y="98"/>
                  </a:lnTo>
                  <a:lnTo>
                    <a:pt x="8" y="87"/>
                  </a:lnTo>
                  <a:lnTo>
                    <a:pt x="2" y="72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13" y="29"/>
                  </a:lnTo>
                  <a:lnTo>
                    <a:pt x="28" y="22"/>
                  </a:lnTo>
                  <a:lnTo>
                    <a:pt x="43" y="20"/>
                  </a:lnTo>
                  <a:lnTo>
                    <a:pt x="61" y="18"/>
                  </a:lnTo>
                  <a:lnTo>
                    <a:pt x="76" y="18"/>
                  </a:lnTo>
                  <a:lnTo>
                    <a:pt x="91" y="18"/>
                  </a:lnTo>
                  <a:lnTo>
                    <a:pt x="106" y="16"/>
                  </a:lnTo>
                  <a:lnTo>
                    <a:pt x="119" y="11"/>
                  </a:lnTo>
                  <a:lnTo>
                    <a:pt x="134" y="3"/>
                  </a:lnTo>
                  <a:lnTo>
                    <a:pt x="154" y="0"/>
                  </a:lnTo>
                  <a:lnTo>
                    <a:pt x="174" y="3"/>
                  </a:lnTo>
                  <a:lnTo>
                    <a:pt x="193" y="5"/>
                  </a:lnTo>
                  <a:lnTo>
                    <a:pt x="213" y="9"/>
                  </a:lnTo>
                  <a:lnTo>
                    <a:pt x="232" y="11"/>
                  </a:lnTo>
                  <a:lnTo>
                    <a:pt x="250" y="11"/>
                  </a:lnTo>
                  <a:lnTo>
                    <a:pt x="269" y="9"/>
                  </a:lnTo>
                  <a:lnTo>
                    <a:pt x="286" y="3"/>
                  </a:lnTo>
                  <a:lnTo>
                    <a:pt x="34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6" name="Freeform 54"/>
            <p:cNvSpPr>
              <a:spLocks/>
            </p:cNvSpPr>
            <p:nvPr/>
          </p:nvSpPr>
          <p:spPr bwMode="auto">
            <a:xfrm>
              <a:off x="2039" y="2371"/>
              <a:ext cx="92" cy="84"/>
            </a:xfrm>
            <a:custGeom>
              <a:avLst/>
              <a:gdLst>
                <a:gd name="T0" fmla="*/ 79 w 92"/>
                <a:gd name="T1" fmla="*/ 6 h 84"/>
                <a:gd name="T2" fmla="*/ 66 w 92"/>
                <a:gd name="T3" fmla="*/ 4 h 84"/>
                <a:gd name="T4" fmla="*/ 55 w 92"/>
                <a:gd name="T5" fmla="*/ 11 h 84"/>
                <a:gd name="T6" fmla="*/ 44 w 92"/>
                <a:gd name="T7" fmla="*/ 19 h 84"/>
                <a:gd name="T8" fmla="*/ 35 w 92"/>
                <a:gd name="T9" fmla="*/ 26 h 84"/>
                <a:gd name="T10" fmla="*/ 35 w 92"/>
                <a:gd name="T11" fmla="*/ 30 h 84"/>
                <a:gd name="T12" fmla="*/ 37 w 92"/>
                <a:gd name="T13" fmla="*/ 32 h 84"/>
                <a:gd name="T14" fmla="*/ 37 w 92"/>
                <a:gd name="T15" fmla="*/ 37 h 84"/>
                <a:gd name="T16" fmla="*/ 37 w 92"/>
                <a:gd name="T17" fmla="*/ 41 h 84"/>
                <a:gd name="T18" fmla="*/ 48 w 92"/>
                <a:gd name="T19" fmla="*/ 48 h 84"/>
                <a:gd name="T20" fmla="*/ 63 w 92"/>
                <a:gd name="T21" fmla="*/ 50 h 84"/>
                <a:gd name="T22" fmla="*/ 79 w 92"/>
                <a:gd name="T23" fmla="*/ 50 h 84"/>
                <a:gd name="T24" fmla="*/ 92 w 92"/>
                <a:gd name="T25" fmla="*/ 52 h 84"/>
                <a:gd name="T26" fmla="*/ 76 w 92"/>
                <a:gd name="T27" fmla="*/ 52 h 84"/>
                <a:gd name="T28" fmla="*/ 63 w 92"/>
                <a:gd name="T29" fmla="*/ 54 h 84"/>
                <a:gd name="T30" fmla="*/ 50 w 92"/>
                <a:gd name="T31" fmla="*/ 58 h 84"/>
                <a:gd name="T32" fmla="*/ 42 w 92"/>
                <a:gd name="T33" fmla="*/ 65 h 84"/>
                <a:gd name="T34" fmla="*/ 42 w 92"/>
                <a:gd name="T35" fmla="*/ 71 h 84"/>
                <a:gd name="T36" fmla="*/ 44 w 92"/>
                <a:gd name="T37" fmla="*/ 78 h 84"/>
                <a:gd name="T38" fmla="*/ 46 w 92"/>
                <a:gd name="T39" fmla="*/ 82 h 84"/>
                <a:gd name="T40" fmla="*/ 42 w 92"/>
                <a:gd name="T41" fmla="*/ 84 h 84"/>
                <a:gd name="T42" fmla="*/ 31 w 92"/>
                <a:gd name="T43" fmla="*/ 82 h 84"/>
                <a:gd name="T44" fmla="*/ 22 w 92"/>
                <a:gd name="T45" fmla="*/ 76 h 84"/>
                <a:gd name="T46" fmla="*/ 16 w 92"/>
                <a:gd name="T47" fmla="*/ 67 h 84"/>
                <a:gd name="T48" fmla="*/ 7 w 92"/>
                <a:gd name="T49" fmla="*/ 63 h 84"/>
                <a:gd name="T50" fmla="*/ 11 w 92"/>
                <a:gd name="T51" fmla="*/ 50 h 84"/>
                <a:gd name="T52" fmla="*/ 9 w 92"/>
                <a:gd name="T53" fmla="*/ 41 h 84"/>
                <a:gd name="T54" fmla="*/ 3 w 92"/>
                <a:gd name="T55" fmla="*/ 30 h 84"/>
                <a:gd name="T56" fmla="*/ 0 w 92"/>
                <a:gd name="T57" fmla="*/ 19 h 84"/>
                <a:gd name="T58" fmla="*/ 9 w 92"/>
                <a:gd name="T59" fmla="*/ 15 h 84"/>
                <a:gd name="T60" fmla="*/ 18 w 92"/>
                <a:gd name="T61" fmla="*/ 8 h 84"/>
                <a:gd name="T62" fmla="*/ 27 w 92"/>
                <a:gd name="T63" fmla="*/ 6 h 84"/>
                <a:gd name="T64" fmla="*/ 37 w 92"/>
                <a:gd name="T65" fmla="*/ 2 h 84"/>
                <a:gd name="T66" fmla="*/ 46 w 92"/>
                <a:gd name="T67" fmla="*/ 2 h 84"/>
                <a:gd name="T68" fmla="*/ 57 w 92"/>
                <a:gd name="T69" fmla="*/ 0 h 84"/>
                <a:gd name="T70" fmla="*/ 68 w 92"/>
                <a:gd name="T71" fmla="*/ 0 h 84"/>
                <a:gd name="T72" fmla="*/ 79 w 92"/>
                <a:gd name="T73" fmla="*/ 0 h 84"/>
                <a:gd name="T74" fmla="*/ 79 w 92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4">
                  <a:moveTo>
                    <a:pt x="79" y="6"/>
                  </a:moveTo>
                  <a:lnTo>
                    <a:pt x="66" y="4"/>
                  </a:lnTo>
                  <a:lnTo>
                    <a:pt x="55" y="11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48" y="48"/>
                  </a:lnTo>
                  <a:lnTo>
                    <a:pt x="63" y="50"/>
                  </a:lnTo>
                  <a:lnTo>
                    <a:pt x="79" y="50"/>
                  </a:lnTo>
                  <a:lnTo>
                    <a:pt x="92" y="52"/>
                  </a:lnTo>
                  <a:lnTo>
                    <a:pt x="76" y="52"/>
                  </a:lnTo>
                  <a:lnTo>
                    <a:pt x="63" y="54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42" y="71"/>
                  </a:lnTo>
                  <a:lnTo>
                    <a:pt x="44" y="78"/>
                  </a:lnTo>
                  <a:lnTo>
                    <a:pt x="46" y="82"/>
                  </a:lnTo>
                  <a:lnTo>
                    <a:pt x="42" y="84"/>
                  </a:lnTo>
                  <a:lnTo>
                    <a:pt x="31" y="82"/>
                  </a:lnTo>
                  <a:lnTo>
                    <a:pt x="22" y="76"/>
                  </a:lnTo>
                  <a:lnTo>
                    <a:pt x="16" y="67"/>
                  </a:lnTo>
                  <a:lnTo>
                    <a:pt x="7" y="63"/>
                  </a:lnTo>
                  <a:lnTo>
                    <a:pt x="11" y="50"/>
                  </a:lnTo>
                  <a:lnTo>
                    <a:pt x="9" y="41"/>
                  </a:lnTo>
                  <a:lnTo>
                    <a:pt x="3" y="30"/>
                  </a:lnTo>
                  <a:lnTo>
                    <a:pt x="0" y="19"/>
                  </a:lnTo>
                  <a:lnTo>
                    <a:pt x="9" y="15"/>
                  </a:lnTo>
                  <a:lnTo>
                    <a:pt x="18" y="8"/>
                  </a:lnTo>
                  <a:lnTo>
                    <a:pt x="27" y="6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7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7" name="Freeform 55"/>
            <p:cNvSpPr>
              <a:spLocks/>
            </p:cNvSpPr>
            <p:nvPr/>
          </p:nvSpPr>
          <p:spPr bwMode="auto">
            <a:xfrm>
              <a:off x="4320" y="2377"/>
              <a:ext cx="43" cy="98"/>
            </a:xfrm>
            <a:custGeom>
              <a:avLst/>
              <a:gdLst>
                <a:gd name="T0" fmla="*/ 41 w 43"/>
                <a:gd name="T1" fmla="*/ 63 h 98"/>
                <a:gd name="T2" fmla="*/ 43 w 43"/>
                <a:gd name="T3" fmla="*/ 72 h 98"/>
                <a:gd name="T4" fmla="*/ 43 w 43"/>
                <a:gd name="T5" fmla="*/ 81 h 98"/>
                <a:gd name="T6" fmla="*/ 41 w 43"/>
                <a:gd name="T7" fmla="*/ 89 h 98"/>
                <a:gd name="T8" fmla="*/ 35 w 43"/>
                <a:gd name="T9" fmla="*/ 98 h 98"/>
                <a:gd name="T10" fmla="*/ 17 w 43"/>
                <a:gd name="T11" fmla="*/ 89 h 98"/>
                <a:gd name="T12" fmla="*/ 9 w 43"/>
                <a:gd name="T13" fmla="*/ 74 h 98"/>
                <a:gd name="T14" fmla="*/ 2 w 43"/>
                <a:gd name="T15" fmla="*/ 57 h 98"/>
                <a:gd name="T16" fmla="*/ 0 w 43"/>
                <a:gd name="T17" fmla="*/ 39 h 98"/>
                <a:gd name="T18" fmla="*/ 0 w 43"/>
                <a:gd name="T19" fmla="*/ 28 h 98"/>
                <a:gd name="T20" fmla="*/ 4 w 43"/>
                <a:gd name="T21" fmla="*/ 18 h 98"/>
                <a:gd name="T22" fmla="*/ 11 w 43"/>
                <a:gd name="T23" fmla="*/ 9 h 98"/>
                <a:gd name="T24" fmla="*/ 20 w 43"/>
                <a:gd name="T25" fmla="*/ 0 h 98"/>
                <a:gd name="T26" fmla="*/ 41 w 43"/>
                <a:gd name="T27" fmla="*/ 9 h 98"/>
                <a:gd name="T28" fmla="*/ 41 w 43"/>
                <a:gd name="T29" fmla="*/ 24 h 98"/>
                <a:gd name="T30" fmla="*/ 37 w 43"/>
                <a:gd name="T31" fmla="*/ 44 h 98"/>
                <a:gd name="T32" fmla="*/ 41 w 43"/>
                <a:gd name="T33" fmla="*/ 6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8">
                  <a:moveTo>
                    <a:pt x="41" y="63"/>
                  </a:moveTo>
                  <a:lnTo>
                    <a:pt x="43" y="72"/>
                  </a:lnTo>
                  <a:lnTo>
                    <a:pt x="43" y="81"/>
                  </a:lnTo>
                  <a:lnTo>
                    <a:pt x="41" y="89"/>
                  </a:lnTo>
                  <a:lnTo>
                    <a:pt x="35" y="98"/>
                  </a:lnTo>
                  <a:lnTo>
                    <a:pt x="17" y="89"/>
                  </a:lnTo>
                  <a:lnTo>
                    <a:pt x="9" y="74"/>
                  </a:lnTo>
                  <a:lnTo>
                    <a:pt x="2" y="57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1" y="9"/>
                  </a:lnTo>
                  <a:lnTo>
                    <a:pt x="20" y="0"/>
                  </a:lnTo>
                  <a:lnTo>
                    <a:pt x="41" y="9"/>
                  </a:lnTo>
                  <a:lnTo>
                    <a:pt x="41" y="24"/>
                  </a:lnTo>
                  <a:lnTo>
                    <a:pt x="37" y="44"/>
                  </a:lnTo>
                  <a:lnTo>
                    <a:pt x="4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8" name="Freeform 56"/>
            <p:cNvSpPr>
              <a:spLocks/>
            </p:cNvSpPr>
            <p:nvPr/>
          </p:nvSpPr>
          <p:spPr bwMode="auto">
            <a:xfrm>
              <a:off x="4168" y="2397"/>
              <a:ext cx="50" cy="71"/>
            </a:xfrm>
            <a:custGeom>
              <a:avLst/>
              <a:gdLst>
                <a:gd name="T0" fmla="*/ 50 w 50"/>
                <a:gd name="T1" fmla="*/ 71 h 71"/>
                <a:gd name="T2" fmla="*/ 33 w 50"/>
                <a:gd name="T3" fmla="*/ 65 h 71"/>
                <a:gd name="T4" fmla="*/ 17 w 50"/>
                <a:gd name="T5" fmla="*/ 56 h 71"/>
                <a:gd name="T6" fmla="*/ 6 w 50"/>
                <a:gd name="T7" fmla="*/ 48 h 71"/>
                <a:gd name="T8" fmla="*/ 0 w 50"/>
                <a:gd name="T9" fmla="*/ 32 h 71"/>
                <a:gd name="T10" fmla="*/ 2 w 50"/>
                <a:gd name="T11" fmla="*/ 24 h 71"/>
                <a:gd name="T12" fmla="*/ 6 w 50"/>
                <a:gd name="T13" fmla="*/ 13 h 71"/>
                <a:gd name="T14" fmla="*/ 13 w 50"/>
                <a:gd name="T15" fmla="*/ 6 h 71"/>
                <a:gd name="T16" fmla="*/ 22 w 50"/>
                <a:gd name="T17" fmla="*/ 0 h 71"/>
                <a:gd name="T18" fmla="*/ 39 w 50"/>
                <a:gd name="T19" fmla="*/ 13 h 71"/>
                <a:gd name="T20" fmla="*/ 39 w 50"/>
                <a:gd name="T21" fmla="*/ 32 h 71"/>
                <a:gd name="T22" fmla="*/ 39 w 50"/>
                <a:gd name="T23" fmla="*/ 52 h 71"/>
                <a:gd name="T24" fmla="*/ 50 w 50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lnTo>
                    <a:pt x="33" y="65"/>
                  </a:lnTo>
                  <a:lnTo>
                    <a:pt x="17" y="56"/>
                  </a:lnTo>
                  <a:lnTo>
                    <a:pt x="6" y="4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22" y="0"/>
                  </a:lnTo>
                  <a:lnTo>
                    <a:pt x="39" y="13"/>
                  </a:lnTo>
                  <a:lnTo>
                    <a:pt x="39" y="32"/>
                  </a:lnTo>
                  <a:lnTo>
                    <a:pt x="39" y="52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9" name="Freeform 57"/>
            <p:cNvSpPr>
              <a:spLocks/>
            </p:cNvSpPr>
            <p:nvPr/>
          </p:nvSpPr>
          <p:spPr bwMode="auto">
            <a:xfrm>
              <a:off x="1946" y="2408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9 w 63"/>
                <a:gd name="T3" fmla="*/ 58 h 65"/>
                <a:gd name="T4" fmla="*/ 26 w 63"/>
                <a:gd name="T5" fmla="*/ 43 h 65"/>
                <a:gd name="T6" fmla="*/ 15 w 63"/>
                <a:gd name="T7" fmla="*/ 24 h 65"/>
                <a:gd name="T8" fmla="*/ 0 w 63"/>
                <a:gd name="T9" fmla="*/ 8 h 65"/>
                <a:gd name="T10" fmla="*/ 4 w 63"/>
                <a:gd name="T11" fmla="*/ 0 h 65"/>
                <a:gd name="T12" fmla="*/ 26 w 63"/>
                <a:gd name="T13" fmla="*/ 8 h 65"/>
                <a:gd name="T14" fmla="*/ 39 w 63"/>
                <a:gd name="T15" fmla="*/ 26 h 65"/>
                <a:gd name="T16" fmla="*/ 50 w 63"/>
                <a:gd name="T17" fmla="*/ 45 h 65"/>
                <a:gd name="T18" fmla="*/ 63 w 63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63" y="65"/>
                  </a:moveTo>
                  <a:lnTo>
                    <a:pt x="39" y="58"/>
                  </a:lnTo>
                  <a:lnTo>
                    <a:pt x="26" y="43"/>
                  </a:lnTo>
                  <a:lnTo>
                    <a:pt x="15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26" y="8"/>
                  </a:lnTo>
                  <a:lnTo>
                    <a:pt x="39" y="26"/>
                  </a:lnTo>
                  <a:lnTo>
                    <a:pt x="50" y="45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0" name="Freeform 58"/>
            <p:cNvSpPr>
              <a:spLocks/>
            </p:cNvSpPr>
            <p:nvPr/>
          </p:nvSpPr>
          <p:spPr bwMode="auto">
            <a:xfrm>
              <a:off x="1807" y="2410"/>
              <a:ext cx="57" cy="17"/>
            </a:xfrm>
            <a:custGeom>
              <a:avLst/>
              <a:gdLst>
                <a:gd name="T0" fmla="*/ 57 w 57"/>
                <a:gd name="T1" fmla="*/ 2 h 17"/>
                <a:gd name="T2" fmla="*/ 43 w 57"/>
                <a:gd name="T3" fmla="*/ 6 h 17"/>
                <a:gd name="T4" fmla="*/ 28 w 57"/>
                <a:gd name="T5" fmla="*/ 13 h 17"/>
                <a:gd name="T6" fmla="*/ 13 w 57"/>
                <a:gd name="T7" fmla="*/ 17 h 17"/>
                <a:gd name="T8" fmla="*/ 0 w 57"/>
                <a:gd name="T9" fmla="*/ 13 h 17"/>
                <a:gd name="T10" fmla="*/ 7 w 57"/>
                <a:gd name="T11" fmla="*/ 2 h 17"/>
                <a:gd name="T12" fmla="*/ 22 w 57"/>
                <a:gd name="T13" fmla="*/ 0 h 17"/>
                <a:gd name="T14" fmla="*/ 39 w 57"/>
                <a:gd name="T15" fmla="*/ 4 h 17"/>
                <a:gd name="T16" fmla="*/ 57 w 57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7">
                  <a:moveTo>
                    <a:pt x="57" y="2"/>
                  </a:moveTo>
                  <a:lnTo>
                    <a:pt x="43" y="6"/>
                  </a:lnTo>
                  <a:lnTo>
                    <a:pt x="28" y="13"/>
                  </a:lnTo>
                  <a:lnTo>
                    <a:pt x="13" y="17"/>
                  </a:lnTo>
                  <a:lnTo>
                    <a:pt x="0" y="13"/>
                  </a:lnTo>
                  <a:lnTo>
                    <a:pt x="7" y="2"/>
                  </a:lnTo>
                  <a:lnTo>
                    <a:pt x="22" y="0"/>
                  </a:lnTo>
                  <a:lnTo>
                    <a:pt x="39" y="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1" name="Freeform 59"/>
            <p:cNvSpPr>
              <a:spLocks/>
            </p:cNvSpPr>
            <p:nvPr/>
          </p:nvSpPr>
          <p:spPr bwMode="auto">
            <a:xfrm>
              <a:off x="1890" y="2410"/>
              <a:ext cx="43" cy="91"/>
            </a:xfrm>
            <a:custGeom>
              <a:avLst/>
              <a:gdLst>
                <a:gd name="T0" fmla="*/ 15 w 43"/>
                <a:gd name="T1" fmla="*/ 2 h 91"/>
                <a:gd name="T2" fmla="*/ 23 w 43"/>
                <a:gd name="T3" fmla="*/ 24 h 91"/>
                <a:gd name="T4" fmla="*/ 30 w 43"/>
                <a:gd name="T5" fmla="*/ 45 h 91"/>
                <a:gd name="T6" fmla="*/ 37 w 43"/>
                <a:gd name="T7" fmla="*/ 69 h 91"/>
                <a:gd name="T8" fmla="*/ 43 w 43"/>
                <a:gd name="T9" fmla="*/ 91 h 91"/>
                <a:gd name="T10" fmla="*/ 23 w 43"/>
                <a:gd name="T11" fmla="*/ 71 h 91"/>
                <a:gd name="T12" fmla="*/ 8 w 43"/>
                <a:gd name="T13" fmla="*/ 48 h 91"/>
                <a:gd name="T14" fmla="*/ 2 w 43"/>
                <a:gd name="T15" fmla="*/ 24 h 91"/>
                <a:gd name="T16" fmla="*/ 0 w 43"/>
                <a:gd name="T17" fmla="*/ 0 h 91"/>
                <a:gd name="T18" fmla="*/ 4 w 43"/>
                <a:gd name="T19" fmla="*/ 0 h 91"/>
                <a:gd name="T20" fmla="*/ 8 w 43"/>
                <a:gd name="T21" fmla="*/ 2 h 91"/>
                <a:gd name="T22" fmla="*/ 10 w 43"/>
                <a:gd name="T23" fmla="*/ 4 h 91"/>
                <a:gd name="T24" fmla="*/ 15 w 43"/>
                <a:gd name="T2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1">
                  <a:moveTo>
                    <a:pt x="15" y="2"/>
                  </a:moveTo>
                  <a:lnTo>
                    <a:pt x="23" y="24"/>
                  </a:lnTo>
                  <a:lnTo>
                    <a:pt x="30" y="45"/>
                  </a:lnTo>
                  <a:lnTo>
                    <a:pt x="37" y="69"/>
                  </a:lnTo>
                  <a:lnTo>
                    <a:pt x="43" y="91"/>
                  </a:lnTo>
                  <a:lnTo>
                    <a:pt x="23" y="71"/>
                  </a:lnTo>
                  <a:lnTo>
                    <a:pt x="8" y="48"/>
                  </a:lnTo>
                  <a:lnTo>
                    <a:pt x="2" y="2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2" name="Freeform 60"/>
            <p:cNvSpPr>
              <a:spLocks/>
            </p:cNvSpPr>
            <p:nvPr/>
          </p:nvSpPr>
          <p:spPr bwMode="auto">
            <a:xfrm>
              <a:off x="1711" y="2425"/>
              <a:ext cx="53" cy="89"/>
            </a:xfrm>
            <a:custGeom>
              <a:avLst/>
              <a:gdLst>
                <a:gd name="T0" fmla="*/ 53 w 53"/>
                <a:gd name="T1" fmla="*/ 2 h 89"/>
                <a:gd name="T2" fmla="*/ 44 w 53"/>
                <a:gd name="T3" fmla="*/ 17 h 89"/>
                <a:gd name="T4" fmla="*/ 29 w 53"/>
                <a:gd name="T5" fmla="*/ 33 h 89"/>
                <a:gd name="T6" fmla="*/ 22 w 53"/>
                <a:gd name="T7" fmla="*/ 50 h 89"/>
                <a:gd name="T8" fmla="*/ 31 w 53"/>
                <a:gd name="T9" fmla="*/ 69 h 89"/>
                <a:gd name="T10" fmla="*/ 33 w 53"/>
                <a:gd name="T11" fmla="*/ 72 h 89"/>
                <a:gd name="T12" fmla="*/ 40 w 53"/>
                <a:gd name="T13" fmla="*/ 76 h 89"/>
                <a:gd name="T14" fmla="*/ 42 w 53"/>
                <a:gd name="T15" fmla="*/ 78 h 89"/>
                <a:gd name="T16" fmla="*/ 42 w 53"/>
                <a:gd name="T17" fmla="*/ 85 h 89"/>
                <a:gd name="T18" fmla="*/ 37 w 53"/>
                <a:gd name="T19" fmla="*/ 85 h 89"/>
                <a:gd name="T20" fmla="*/ 35 w 53"/>
                <a:gd name="T21" fmla="*/ 85 h 89"/>
                <a:gd name="T22" fmla="*/ 33 w 53"/>
                <a:gd name="T23" fmla="*/ 87 h 89"/>
                <a:gd name="T24" fmla="*/ 31 w 53"/>
                <a:gd name="T25" fmla="*/ 89 h 89"/>
                <a:gd name="T26" fmla="*/ 22 w 53"/>
                <a:gd name="T27" fmla="*/ 87 h 89"/>
                <a:gd name="T28" fmla="*/ 11 w 53"/>
                <a:gd name="T29" fmla="*/ 80 h 89"/>
                <a:gd name="T30" fmla="*/ 3 w 53"/>
                <a:gd name="T31" fmla="*/ 72 h 89"/>
                <a:gd name="T32" fmla="*/ 0 w 53"/>
                <a:gd name="T33" fmla="*/ 59 h 89"/>
                <a:gd name="T34" fmla="*/ 5 w 53"/>
                <a:gd name="T35" fmla="*/ 39 h 89"/>
                <a:gd name="T36" fmla="*/ 11 w 53"/>
                <a:gd name="T37" fmla="*/ 17 h 89"/>
                <a:gd name="T38" fmla="*/ 24 w 53"/>
                <a:gd name="T39" fmla="*/ 0 h 89"/>
                <a:gd name="T40" fmla="*/ 53 w 53"/>
                <a:gd name="T4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9">
                  <a:moveTo>
                    <a:pt x="53" y="2"/>
                  </a:moveTo>
                  <a:lnTo>
                    <a:pt x="44" y="17"/>
                  </a:lnTo>
                  <a:lnTo>
                    <a:pt x="29" y="33"/>
                  </a:lnTo>
                  <a:lnTo>
                    <a:pt x="22" y="50"/>
                  </a:lnTo>
                  <a:lnTo>
                    <a:pt x="31" y="69"/>
                  </a:lnTo>
                  <a:lnTo>
                    <a:pt x="33" y="72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3" y="87"/>
                  </a:lnTo>
                  <a:lnTo>
                    <a:pt x="31" y="89"/>
                  </a:lnTo>
                  <a:lnTo>
                    <a:pt x="22" y="87"/>
                  </a:lnTo>
                  <a:lnTo>
                    <a:pt x="11" y="80"/>
                  </a:lnTo>
                  <a:lnTo>
                    <a:pt x="3" y="72"/>
                  </a:lnTo>
                  <a:lnTo>
                    <a:pt x="0" y="59"/>
                  </a:lnTo>
                  <a:lnTo>
                    <a:pt x="5" y="39"/>
                  </a:lnTo>
                  <a:lnTo>
                    <a:pt x="11" y="17"/>
                  </a:lnTo>
                  <a:lnTo>
                    <a:pt x="24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3" name="Freeform 61"/>
            <p:cNvSpPr>
              <a:spLocks/>
            </p:cNvSpPr>
            <p:nvPr/>
          </p:nvSpPr>
          <p:spPr bwMode="auto">
            <a:xfrm>
              <a:off x="3992" y="2434"/>
              <a:ext cx="100" cy="54"/>
            </a:xfrm>
            <a:custGeom>
              <a:avLst/>
              <a:gdLst>
                <a:gd name="T0" fmla="*/ 100 w 100"/>
                <a:gd name="T1" fmla="*/ 47 h 54"/>
                <a:gd name="T2" fmla="*/ 89 w 100"/>
                <a:gd name="T3" fmla="*/ 45 h 54"/>
                <a:gd name="T4" fmla="*/ 76 w 100"/>
                <a:gd name="T5" fmla="*/ 43 h 54"/>
                <a:gd name="T6" fmla="*/ 65 w 100"/>
                <a:gd name="T7" fmla="*/ 39 h 54"/>
                <a:gd name="T8" fmla="*/ 54 w 100"/>
                <a:gd name="T9" fmla="*/ 37 h 54"/>
                <a:gd name="T10" fmla="*/ 43 w 100"/>
                <a:gd name="T11" fmla="*/ 37 h 54"/>
                <a:gd name="T12" fmla="*/ 33 w 100"/>
                <a:gd name="T13" fmla="*/ 39 h 54"/>
                <a:gd name="T14" fmla="*/ 24 w 100"/>
                <a:gd name="T15" fmla="*/ 45 h 54"/>
                <a:gd name="T16" fmla="*/ 15 w 100"/>
                <a:gd name="T17" fmla="*/ 54 h 54"/>
                <a:gd name="T18" fmla="*/ 11 w 100"/>
                <a:gd name="T19" fmla="*/ 43 h 54"/>
                <a:gd name="T20" fmla="*/ 4 w 100"/>
                <a:gd name="T21" fmla="*/ 32 h 54"/>
                <a:gd name="T22" fmla="*/ 0 w 100"/>
                <a:gd name="T23" fmla="*/ 21 h 54"/>
                <a:gd name="T24" fmla="*/ 4 w 100"/>
                <a:gd name="T25" fmla="*/ 8 h 54"/>
                <a:gd name="T26" fmla="*/ 17 w 100"/>
                <a:gd name="T27" fmla="*/ 2 h 54"/>
                <a:gd name="T28" fmla="*/ 33 w 100"/>
                <a:gd name="T29" fmla="*/ 0 h 54"/>
                <a:gd name="T30" fmla="*/ 46 w 100"/>
                <a:gd name="T31" fmla="*/ 2 h 54"/>
                <a:gd name="T32" fmla="*/ 59 w 100"/>
                <a:gd name="T33" fmla="*/ 8 h 54"/>
                <a:gd name="T34" fmla="*/ 72 w 100"/>
                <a:gd name="T35" fmla="*/ 17 h 54"/>
                <a:gd name="T36" fmla="*/ 83 w 100"/>
                <a:gd name="T37" fmla="*/ 26 h 54"/>
                <a:gd name="T38" fmla="*/ 91 w 100"/>
                <a:gd name="T39" fmla="*/ 37 h 54"/>
                <a:gd name="T40" fmla="*/ 100 w 100"/>
                <a:gd name="T4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54">
                  <a:moveTo>
                    <a:pt x="100" y="47"/>
                  </a:moveTo>
                  <a:lnTo>
                    <a:pt x="89" y="45"/>
                  </a:lnTo>
                  <a:lnTo>
                    <a:pt x="76" y="43"/>
                  </a:lnTo>
                  <a:lnTo>
                    <a:pt x="65" y="39"/>
                  </a:lnTo>
                  <a:lnTo>
                    <a:pt x="54" y="37"/>
                  </a:lnTo>
                  <a:lnTo>
                    <a:pt x="43" y="37"/>
                  </a:lnTo>
                  <a:lnTo>
                    <a:pt x="33" y="39"/>
                  </a:lnTo>
                  <a:lnTo>
                    <a:pt x="24" y="45"/>
                  </a:lnTo>
                  <a:lnTo>
                    <a:pt x="15" y="54"/>
                  </a:lnTo>
                  <a:lnTo>
                    <a:pt x="11" y="43"/>
                  </a:lnTo>
                  <a:lnTo>
                    <a:pt x="4" y="32"/>
                  </a:lnTo>
                  <a:lnTo>
                    <a:pt x="0" y="21"/>
                  </a:lnTo>
                  <a:lnTo>
                    <a:pt x="4" y="8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6" y="2"/>
                  </a:lnTo>
                  <a:lnTo>
                    <a:pt x="59" y="8"/>
                  </a:lnTo>
                  <a:lnTo>
                    <a:pt x="72" y="17"/>
                  </a:lnTo>
                  <a:lnTo>
                    <a:pt x="83" y="26"/>
                  </a:lnTo>
                  <a:lnTo>
                    <a:pt x="91" y="37"/>
                  </a:lnTo>
                  <a:lnTo>
                    <a:pt x="10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4" name="Freeform 62"/>
            <p:cNvSpPr>
              <a:spLocks/>
            </p:cNvSpPr>
            <p:nvPr/>
          </p:nvSpPr>
          <p:spPr bwMode="auto">
            <a:xfrm>
              <a:off x="1590" y="2436"/>
              <a:ext cx="69" cy="106"/>
            </a:xfrm>
            <a:custGeom>
              <a:avLst/>
              <a:gdLst>
                <a:gd name="T0" fmla="*/ 28 w 69"/>
                <a:gd name="T1" fmla="*/ 32 h 106"/>
                <a:gd name="T2" fmla="*/ 39 w 69"/>
                <a:gd name="T3" fmla="*/ 48 h 106"/>
                <a:gd name="T4" fmla="*/ 52 w 69"/>
                <a:gd name="T5" fmla="*/ 61 h 106"/>
                <a:gd name="T6" fmla="*/ 65 w 69"/>
                <a:gd name="T7" fmla="*/ 74 h 106"/>
                <a:gd name="T8" fmla="*/ 69 w 69"/>
                <a:gd name="T9" fmla="*/ 89 h 106"/>
                <a:gd name="T10" fmla="*/ 59 w 69"/>
                <a:gd name="T11" fmla="*/ 95 h 106"/>
                <a:gd name="T12" fmla="*/ 45 w 69"/>
                <a:gd name="T13" fmla="*/ 102 h 106"/>
                <a:gd name="T14" fmla="*/ 30 w 69"/>
                <a:gd name="T15" fmla="*/ 106 h 106"/>
                <a:gd name="T16" fmla="*/ 13 w 69"/>
                <a:gd name="T17" fmla="*/ 106 h 106"/>
                <a:gd name="T18" fmla="*/ 17 w 69"/>
                <a:gd name="T19" fmla="*/ 93 h 106"/>
                <a:gd name="T20" fmla="*/ 24 w 69"/>
                <a:gd name="T21" fmla="*/ 82 h 106"/>
                <a:gd name="T22" fmla="*/ 32 w 69"/>
                <a:gd name="T23" fmla="*/ 72 h 106"/>
                <a:gd name="T24" fmla="*/ 45 w 69"/>
                <a:gd name="T25" fmla="*/ 65 h 106"/>
                <a:gd name="T26" fmla="*/ 28 w 69"/>
                <a:gd name="T27" fmla="*/ 56 h 106"/>
                <a:gd name="T28" fmla="*/ 11 w 69"/>
                <a:gd name="T29" fmla="*/ 52 h 106"/>
                <a:gd name="T30" fmla="*/ 0 w 69"/>
                <a:gd name="T31" fmla="*/ 43 h 106"/>
                <a:gd name="T32" fmla="*/ 6 w 69"/>
                <a:gd name="T33" fmla="*/ 26 h 106"/>
                <a:gd name="T34" fmla="*/ 13 w 69"/>
                <a:gd name="T35" fmla="*/ 15 h 106"/>
                <a:gd name="T36" fmla="*/ 24 w 69"/>
                <a:gd name="T37" fmla="*/ 9 h 106"/>
                <a:gd name="T38" fmla="*/ 37 w 69"/>
                <a:gd name="T39" fmla="*/ 4 h 106"/>
                <a:gd name="T40" fmla="*/ 48 w 69"/>
                <a:gd name="T41" fmla="*/ 0 h 106"/>
                <a:gd name="T42" fmla="*/ 69 w 69"/>
                <a:gd name="T43" fmla="*/ 4 h 106"/>
                <a:gd name="T44" fmla="*/ 28 w 69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6">
                  <a:moveTo>
                    <a:pt x="28" y="32"/>
                  </a:moveTo>
                  <a:lnTo>
                    <a:pt x="39" y="48"/>
                  </a:lnTo>
                  <a:lnTo>
                    <a:pt x="52" y="61"/>
                  </a:lnTo>
                  <a:lnTo>
                    <a:pt x="65" y="74"/>
                  </a:lnTo>
                  <a:lnTo>
                    <a:pt x="69" y="89"/>
                  </a:lnTo>
                  <a:lnTo>
                    <a:pt x="59" y="95"/>
                  </a:lnTo>
                  <a:lnTo>
                    <a:pt x="45" y="102"/>
                  </a:lnTo>
                  <a:lnTo>
                    <a:pt x="30" y="106"/>
                  </a:lnTo>
                  <a:lnTo>
                    <a:pt x="13" y="106"/>
                  </a:lnTo>
                  <a:lnTo>
                    <a:pt x="17" y="93"/>
                  </a:lnTo>
                  <a:lnTo>
                    <a:pt x="24" y="82"/>
                  </a:lnTo>
                  <a:lnTo>
                    <a:pt x="32" y="72"/>
                  </a:lnTo>
                  <a:lnTo>
                    <a:pt x="45" y="65"/>
                  </a:lnTo>
                  <a:lnTo>
                    <a:pt x="28" y="56"/>
                  </a:lnTo>
                  <a:lnTo>
                    <a:pt x="11" y="52"/>
                  </a:lnTo>
                  <a:lnTo>
                    <a:pt x="0" y="43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4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9" y="4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5" name="Freeform 63"/>
            <p:cNvSpPr>
              <a:spLocks/>
            </p:cNvSpPr>
            <p:nvPr/>
          </p:nvSpPr>
          <p:spPr bwMode="auto">
            <a:xfrm>
              <a:off x="1803" y="2445"/>
              <a:ext cx="65" cy="56"/>
            </a:xfrm>
            <a:custGeom>
              <a:avLst/>
              <a:gdLst>
                <a:gd name="T0" fmla="*/ 65 w 65"/>
                <a:gd name="T1" fmla="*/ 13 h 56"/>
                <a:gd name="T2" fmla="*/ 47 w 65"/>
                <a:gd name="T3" fmla="*/ 19 h 56"/>
                <a:gd name="T4" fmla="*/ 30 w 65"/>
                <a:gd name="T5" fmla="*/ 23 h 56"/>
                <a:gd name="T6" fmla="*/ 19 w 65"/>
                <a:gd name="T7" fmla="*/ 34 h 56"/>
                <a:gd name="T8" fmla="*/ 26 w 65"/>
                <a:gd name="T9" fmla="*/ 52 h 56"/>
                <a:gd name="T10" fmla="*/ 24 w 65"/>
                <a:gd name="T11" fmla="*/ 54 h 56"/>
                <a:gd name="T12" fmla="*/ 21 w 65"/>
                <a:gd name="T13" fmla="*/ 56 h 56"/>
                <a:gd name="T14" fmla="*/ 17 w 65"/>
                <a:gd name="T15" fmla="*/ 56 h 56"/>
                <a:gd name="T16" fmla="*/ 15 w 65"/>
                <a:gd name="T17" fmla="*/ 56 h 56"/>
                <a:gd name="T18" fmla="*/ 0 w 65"/>
                <a:gd name="T19" fmla="*/ 0 h 56"/>
                <a:gd name="T20" fmla="*/ 8 w 65"/>
                <a:gd name="T21" fmla="*/ 2 h 56"/>
                <a:gd name="T22" fmla="*/ 15 w 65"/>
                <a:gd name="T23" fmla="*/ 6 h 56"/>
                <a:gd name="T24" fmla="*/ 24 w 65"/>
                <a:gd name="T25" fmla="*/ 8 h 56"/>
                <a:gd name="T26" fmla="*/ 30 w 65"/>
                <a:gd name="T27" fmla="*/ 10 h 56"/>
                <a:gd name="T28" fmla="*/ 39 w 65"/>
                <a:gd name="T29" fmla="*/ 13 h 56"/>
                <a:gd name="T30" fmla="*/ 47 w 65"/>
                <a:gd name="T31" fmla="*/ 15 h 56"/>
                <a:gd name="T32" fmla="*/ 56 w 65"/>
                <a:gd name="T33" fmla="*/ 15 h 56"/>
                <a:gd name="T34" fmla="*/ 65 w 65"/>
                <a:gd name="T35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56">
                  <a:moveTo>
                    <a:pt x="65" y="13"/>
                  </a:moveTo>
                  <a:lnTo>
                    <a:pt x="47" y="19"/>
                  </a:lnTo>
                  <a:lnTo>
                    <a:pt x="30" y="23"/>
                  </a:lnTo>
                  <a:lnTo>
                    <a:pt x="19" y="34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47" y="15"/>
                  </a:lnTo>
                  <a:lnTo>
                    <a:pt x="56" y="15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6" name="Freeform 64"/>
            <p:cNvSpPr>
              <a:spLocks/>
            </p:cNvSpPr>
            <p:nvPr/>
          </p:nvSpPr>
          <p:spPr bwMode="auto">
            <a:xfrm>
              <a:off x="2066" y="2468"/>
              <a:ext cx="60" cy="16"/>
            </a:xfrm>
            <a:custGeom>
              <a:avLst/>
              <a:gdLst>
                <a:gd name="T0" fmla="*/ 60 w 60"/>
                <a:gd name="T1" fmla="*/ 5 h 16"/>
                <a:gd name="T2" fmla="*/ 47 w 60"/>
                <a:gd name="T3" fmla="*/ 9 h 16"/>
                <a:gd name="T4" fmla="*/ 30 w 60"/>
                <a:gd name="T5" fmla="*/ 11 h 16"/>
                <a:gd name="T6" fmla="*/ 15 w 60"/>
                <a:gd name="T7" fmla="*/ 13 h 16"/>
                <a:gd name="T8" fmla="*/ 0 w 60"/>
                <a:gd name="T9" fmla="*/ 16 h 16"/>
                <a:gd name="T10" fmla="*/ 0 w 60"/>
                <a:gd name="T11" fmla="*/ 0 h 16"/>
                <a:gd name="T12" fmla="*/ 60 w 60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60" y="5"/>
                  </a:moveTo>
                  <a:lnTo>
                    <a:pt x="47" y="9"/>
                  </a:lnTo>
                  <a:lnTo>
                    <a:pt x="30" y="11"/>
                  </a:lnTo>
                  <a:lnTo>
                    <a:pt x="15" y="1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7" name="Freeform 65"/>
            <p:cNvSpPr>
              <a:spLocks/>
            </p:cNvSpPr>
            <p:nvPr/>
          </p:nvSpPr>
          <p:spPr bwMode="auto">
            <a:xfrm>
              <a:off x="3790" y="2475"/>
              <a:ext cx="74" cy="46"/>
            </a:xfrm>
            <a:custGeom>
              <a:avLst/>
              <a:gdLst>
                <a:gd name="T0" fmla="*/ 74 w 74"/>
                <a:gd name="T1" fmla="*/ 26 h 46"/>
                <a:gd name="T2" fmla="*/ 70 w 74"/>
                <a:gd name="T3" fmla="*/ 24 h 46"/>
                <a:gd name="T4" fmla="*/ 65 w 74"/>
                <a:gd name="T5" fmla="*/ 22 h 46"/>
                <a:gd name="T6" fmla="*/ 61 w 74"/>
                <a:gd name="T7" fmla="*/ 22 h 46"/>
                <a:gd name="T8" fmla="*/ 57 w 74"/>
                <a:gd name="T9" fmla="*/ 22 h 46"/>
                <a:gd name="T10" fmla="*/ 54 w 74"/>
                <a:gd name="T11" fmla="*/ 28 h 46"/>
                <a:gd name="T12" fmla="*/ 50 w 74"/>
                <a:gd name="T13" fmla="*/ 35 h 46"/>
                <a:gd name="T14" fmla="*/ 43 w 74"/>
                <a:gd name="T15" fmla="*/ 41 h 46"/>
                <a:gd name="T16" fmla="*/ 37 w 74"/>
                <a:gd name="T17" fmla="*/ 46 h 46"/>
                <a:gd name="T18" fmla="*/ 30 w 74"/>
                <a:gd name="T19" fmla="*/ 37 h 46"/>
                <a:gd name="T20" fmla="*/ 22 w 74"/>
                <a:gd name="T21" fmla="*/ 26 h 46"/>
                <a:gd name="T22" fmla="*/ 13 w 74"/>
                <a:gd name="T23" fmla="*/ 15 h 46"/>
                <a:gd name="T24" fmla="*/ 0 w 74"/>
                <a:gd name="T25" fmla="*/ 9 h 46"/>
                <a:gd name="T26" fmla="*/ 11 w 74"/>
                <a:gd name="T27" fmla="*/ 6 h 46"/>
                <a:gd name="T28" fmla="*/ 22 w 74"/>
                <a:gd name="T29" fmla="*/ 4 h 46"/>
                <a:gd name="T30" fmla="*/ 35 w 74"/>
                <a:gd name="T31" fmla="*/ 2 h 46"/>
                <a:gd name="T32" fmla="*/ 48 w 74"/>
                <a:gd name="T33" fmla="*/ 0 h 46"/>
                <a:gd name="T34" fmla="*/ 59 w 74"/>
                <a:gd name="T35" fmla="*/ 0 h 46"/>
                <a:gd name="T36" fmla="*/ 67 w 74"/>
                <a:gd name="T37" fmla="*/ 4 h 46"/>
                <a:gd name="T38" fmla="*/ 72 w 74"/>
                <a:gd name="T39" fmla="*/ 13 h 46"/>
                <a:gd name="T40" fmla="*/ 74 w 74"/>
                <a:gd name="T4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46">
                  <a:moveTo>
                    <a:pt x="74" y="26"/>
                  </a:moveTo>
                  <a:lnTo>
                    <a:pt x="70" y="24"/>
                  </a:lnTo>
                  <a:lnTo>
                    <a:pt x="65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8"/>
                  </a:lnTo>
                  <a:lnTo>
                    <a:pt x="50" y="35"/>
                  </a:lnTo>
                  <a:lnTo>
                    <a:pt x="43" y="41"/>
                  </a:lnTo>
                  <a:lnTo>
                    <a:pt x="37" y="46"/>
                  </a:lnTo>
                  <a:lnTo>
                    <a:pt x="30" y="37"/>
                  </a:lnTo>
                  <a:lnTo>
                    <a:pt x="22" y="26"/>
                  </a:lnTo>
                  <a:lnTo>
                    <a:pt x="13" y="15"/>
                  </a:lnTo>
                  <a:lnTo>
                    <a:pt x="0" y="9"/>
                  </a:lnTo>
                  <a:lnTo>
                    <a:pt x="11" y="6"/>
                  </a:lnTo>
                  <a:lnTo>
                    <a:pt x="22" y="4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4"/>
                  </a:lnTo>
                  <a:lnTo>
                    <a:pt x="72" y="13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8" name="Freeform 66"/>
            <p:cNvSpPr>
              <a:spLocks/>
            </p:cNvSpPr>
            <p:nvPr/>
          </p:nvSpPr>
          <p:spPr bwMode="auto">
            <a:xfrm>
              <a:off x="3825" y="2488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0 h 13"/>
                <a:gd name="T4" fmla="*/ 6 w 11"/>
                <a:gd name="T5" fmla="*/ 13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9" name="Freeform 67"/>
            <p:cNvSpPr>
              <a:spLocks/>
            </p:cNvSpPr>
            <p:nvPr/>
          </p:nvSpPr>
          <p:spPr bwMode="auto">
            <a:xfrm>
              <a:off x="3386" y="2494"/>
              <a:ext cx="50" cy="100"/>
            </a:xfrm>
            <a:custGeom>
              <a:avLst/>
              <a:gdLst>
                <a:gd name="T0" fmla="*/ 35 w 50"/>
                <a:gd name="T1" fmla="*/ 3 h 100"/>
                <a:gd name="T2" fmla="*/ 39 w 50"/>
                <a:gd name="T3" fmla="*/ 27 h 100"/>
                <a:gd name="T4" fmla="*/ 46 w 50"/>
                <a:gd name="T5" fmla="*/ 50 h 100"/>
                <a:gd name="T6" fmla="*/ 50 w 50"/>
                <a:gd name="T7" fmla="*/ 76 h 100"/>
                <a:gd name="T8" fmla="*/ 50 w 50"/>
                <a:gd name="T9" fmla="*/ 100 h 100"/>
                <a:gd name="T10" fmla="*/ 39 w 50"/>
                <a:gd name="T11" fmla="*/ 96 h 100"/>
                <a:gd name="T12" fmla="*/ 26 w 50"/>
                <a:gd name="T13" fmla="*/ 89 h 100"/>
                <a:gd name="T14" fmla="*/ 15 w 50"/>
                <a:gd name="T15" fmla="*/ 81 h 100"/>
                <a:gd name="T16" fmla="*/ 11 w 50"/>
                <a:gd name="T17" fmla="*/ 68 h 100"/>
                <a:gd name="T18" fmla="*/ 4 w 50"/>
                <a:gd name="T19" fmla="*/ 46 h 100"/>
                <a:gd name="T20" fmla="*/ 0 w 50"/>
                <a:gd name="T21" fmla="*/ 18 h 100"/>
                <a:gd name="T22" fmla="*/ 7 w 50"/>
                <a:gd name="T23" fmla="*/ 0 h 100"/>
                <a:gd name="T24" fmla="*/ 35 w 50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00">
                  <a:moveTo>
                    <a:pt x="35" y="3"/>
                  </a:moveTo>
                  <a:lnTo>
                    <a:pt x="39" y="27"/>
                  </a:lnTo>
                  <a:lnTo>
                    <a:pt x="46" y="50"/>
                  </a:lnTo>
                  <a:lnTo>
                    <a:pt x="50" y="76"/>
                  </a:lnTo>
                  <a:lnTo>
                    <a:pt x="50" y="100"/>
                  </a:lnTo>
                  <a:lnTo>
                    <a:pt x="39" y="96"/>
                  </a:lnTo>
                  <a:lnTo>
                    <a:pt x="26" y="89"/>
                  </a:lnTo>
                  <a:lnTo>
                    <a:pt x="15" y="81"/>
                  </a:lnTo>
                  <a:lnTo>
                    <a:pt x="11" y="68"/>
                  </a:lnTo>
                  <a:lnTo>
                    <a:pt x="4" y="46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0" name="Freeform 68"/>
            <p:cNvSpPr>
              <a:spLocks/>
            </p:cNvSpPr>
            <p:nvPr/>
          </p:nvSpPr>
          <p:spPr bwMode="auto">
            <a:xfrm>
              <a:off x="3673" y="2490"/>
              <a:ext cx="97" cy="46"/>
            </a:xfrm>
            <a:custGeom>
              <a:avLst/>
              <a:gdLst>
                <a:gd name="T0" fmla="*/ 78 w 97"/>
                <a:gd name="T1" fmla="*/ 44 h 46"/>
                <a:gd name="T2" fmla="*/ 71 w 97"/>
                <a:gd name="T3" fmla="*/ 35 h 46"/>
                <a:gd name="T4" fmla="*/ 61 w 97"/>
                <a:gd name="T5" fmla="*/ 26 h 46"/>
                <a:gd name="T6" fmla="*/ 48 w 97"/>
                <a:gd name="T7" fmla="*/ 20 h 46"/>
                <a:gd name="T8" fmla="*/ 32 w 97"/>
                <a:gd name="T9" fmla="*/ 18 h 46"/>
                <a:gd name="T10" fmla="*/ 6 w 97"/>
                <a:gd name="T11" fmla="*/ 46 h 46"/>
                <a:gd name="T12" fmla="*/ 4 w 97"/>
                <a:gd name="T13" fmla="*/ 37 h 46"/>
                <a:gd name="T14" fmla="*/ 2 w 97"/>
                <a:gd name="T15" fmla="*/ 26 h 46"/>
                <a:gd name="T16" fmla="*/ 0 w 97"/>
                <a:gd name="T17" fmla="*/ 18 h 46"/>
                <a:gd name="T18" fmla="*/ 0 w 97"/>
                <a:gd name="T19" fmla="*/ 7 h 46"/>
                <a:gd name="T20" fmla="*/ 13 w 97"/>
                <a:gd name="T21" fmla="*/ 4 h 46"/>
                <a:gd name="T22" fmla="*/ 26 w 97"/>
                <a:gd name="T23" fmla="*/ 4 h 46"/>
                <a:gd name="T24" fmla="*/ 37 w 97"/>
                <a:gd name="T25" fmla="*/ 4 h 46"/>
                <a:gd name="T26" fmla="*/ 50 w 97"/>
                <a:gd name="T27" fmla="*/ 7 h 46"/>
                <a:gd name="T28" fmla="*/ 61 w 97"/>
                <a:gd name="T29" fmla="*/ 7 h 46"/>
                <a:gd name="T30" fmla="*/ 74 w 97"/>
                <a:gd name="T31" fmla="*/ 7 h 46"/>
                <a:gd name="T32" fmla="*/ 84 w 97"/>
                <a:gd name="T33" fmla="*/ 4 h 46"/>
                <a:gd name="T34" fmla="*/ 97 w 97"/>
                <a:gd name="T35" fmla="*/ 0 h 46"/>
                <a:gd name="T36" fmla="*/ 87 w 97"/>
                <a:gd name="T37" fmla="*/ 11 h 46"/>
                <a:gd name="T38" fmla="*/ 89 w 97"/>
                <a:gd name="T39" fmla="*/ 24 h 46"/>
                <a:gd name="T40" fmla="*/ 91 w 97"/>
                <a:gd name="T41" fmla="*/ 35 h 46"/>
                <a:gd name="T42" fmla="*/ 78 w 97"/>
                <a:gd name="T4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46">
                  <a:moveTo>
                    <a:pt x="78" y="44"/>
                  </a:moveTo>
                  <a:lnTo>
                    <a:pt x="71" y="35"/>
                  </a:lnTo>
                  <a:lnTo>
                    <a:pt x="61" y="26"/>
                  </a:lnTo>
                  <a:lnTo>
                    <a:pt x="48" y="20"/>
                  </a:lnTo>
                  <a:lnTo>
                    <a:pt x="32" y="18"/>
                  </a:lnTo>
                  <a:lnTo>
                    <a:pt x="6" y="46"/>
                  </a:lnTo>
                  <a:lnTo>
                    <a:pt x="4" y="37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3" y="4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50" y="7"/>
                  </a:lnTo>
                  <a:lnTo>
                    <a:pt x="61" y="7"/>
                  </a:lnTo>
                  <a:lnTo>
                    <a:pt x="74" y="7"/>
                  </a:lnTo>
                  <a:lnTo>
                    <a:pt x="84" y="4"/>
                  </a:lnTo>
                  <a:lnTo>
                    <a:pt x="97" y="0"/>
                  </a:lnTo>
                  <a:lnTo>
                    <a:pt x="87" y="11"/>
                  </a:lnTo>
                  <a:lnTo>
                    <a:pt x="89" y="24"/>
                  </a:lnTo>
                  <a:lnTo>
                    <a:pt x="91" y="35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1" name="Freeform 69"/>
            <p:cNvSpPr>
              <a:spLocks/>
            </p:cNvSpPr>
            <p:nvPr/>
          </p:nvSpPr>
          <p:spPr bwMode="auto">
            <a:xfrm>
              <a:off x="3458" y="2494"/>
              <a:ext cx="84" cy="109"/>
            </a:xfrm>
            <a:custGeom>
              <a:avLst/>
              <a:gdLst>
                <a:gd name="T0" fmla="*/ 84 w 84"/>
                <a:gd name="T1" fmla="*/ 7 h 109"/>
                <a:gd name="T2" fmla="*/ 76 w 84"/>
                <a:gd name="T3" fmla="*/ 7 h 109"/>
                <a:gd name="T4" fmla="*/ 67 w 84"/>
                <a:gd name="T5" fmla="*/ 7 h 109"/>
                <a:gd name="T6" fmla="*/ 61 w 84"/>
                <a:gd name="T7" fmla="*/ 11 h 109"/>
                <a:gd name="T8" fmla="*/ 54 w 84"/>
                <a:gd name="T9" fmla="*/ 16 h 109"/>
                <a:gd name="T10" fmla="*/ 56 w 84"/>
                <a:gd name="T11" fmla="*/ 40 h 109"/>
                <a:gd name="T12" fmla="*/ 58 w 84"/>
                <a:gd name="T13" fmla="*/ 63 h 109"/>
                <a:gd name="T14" fmla="*/ 56 w 84"/>
                <a:gd name="T15" fmla="*/ 87 h 109"/>
                <a:gd name="T16" fmla="*/ 56 w 84"/>
                <a:gd name="T17" fmla="*/ 109 h 109"/>
                <a:gd name="T18" fmla="*/ 32 w 84"/>
                <a:gd name="T19" fmla="*/ 92 h 109"/>
                <a:gd name="T20" fmla="*/ 28 w 84"/>
                <a:gd name="T21" fmla="*/ 66 h 109"/>
                <a:gd name="T22" fmla="*/ 24 w 84"/>
                <a:gd name="T23" fmla="*/ 40 h 109"/>
                <a:gd name="T24" fmla="*/ 0 w 84"/>
                <a:gd name="T25" fmla="*/ 20 h 109"/>
                <a:gd name="T26" fmla="*/ 0 w 84"/>
                <a:gd name="T27" fmla="*/ 9 h 109"/>
                <a:gd name="T28" fmla="*/ 8 w 84"/>
                <a:gd name="T29" fmla="*/ 5 h 109"/>
                <a:gd name="T30" fmla="*/ 21 w 84"/>
                <a:gd name="T31" fmla="*/ 3 h 109"/>
                <a:gd name="T32" fmla="*/ 30 w 84"/>
                <a:gd name="T33" fmla="*/ 0 h 109"/>
                <a:gd name="T34" fmla="*/ 84 w 84"/>
                <a:gd name="T35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09">
                  <a:moveTo>
                    <a:pt x="84" y="7"/>
                  </a:moveTo>
                  <a:lnTo>
                    <a:pt x="76" y="7"/>
                  </a:lnTo>
                  <a:lnTo>
                    <a:pt x="67" y="7"/>
                  </a:lnTo>
                  <a:lnTo>
                    <a:pt x="61" y="11"/>
                  </a:lnTo>
                  <a:lnTo>
                    <a:pt x="54" y="16"/>
                  </a:lnTo>
                  <a:lnTo>
                    <a:pt x="56" y="40"/>
                  </a:lnTo>
                  <a:lnTo>
                    <a:pt x="58" y="63"/>
                  </a:lnTo>
                  <a:lnTo>
                    <a:pt x="56" y="87"/>
                  </a:lnTo>
                  <a:lnTo>
                    <a:pt x="56" y="109"/>
                  </a:lnTo>
                  <a:lnTo>
                    <a:pt x="32" y="92"/>
                  </a:lnTo>
                  <a:lnTo>
                    <a:pt x="28" y="66"/>
                  </a:lnTo>
                  <a:lnTo>
                    <a:pt x="24" y="40"/>
                  </a:lnTo>
                  <a:lnTo>
                    <a:pt x="0" y="20"/>
                  </a:lnTo>
                  <a:lnTo>
                    <a:pt x="0" y="9"/>
                  </a:lnTo>
                  <a:lnTo>
                    <a:pt x="8" y="5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2" name="Freeform 70"/>
            <p:cNvSpPr>
              <a:spLocks/>
            </p:cNvSpPr>
            <p:nvPr/>
          </p:nvSpPr>
          <p:spPr bwMode="auto">
            <a:xfrm>
              <a:off x="3214" y="2525"/>
              <a:ext cx="83" cy="121"/>
            </a:xfrm>
            <a:custGeom>
              <a:avLst/>
              <a:gdLst>
                <a:gd name="T0" fmla="*/ 72 w 83"/>
                <a:gd name="T1" fmla="*/ 0 h 121"/>
                <a:gd name="T2" fmla="*/ 76 w 83"/>
                <a:gd name="T3" fmla="*/ 11 h 121"/>
                <a:gd name="T4" fmla="*/ 83 w 83"/>
                <a:gd name="T5" fmla="*/ 24 h 121"/>
                <a:gd name="T6" fmla="*/ 83 w 83"/>
                <a:gd name="T7" fmla="*/ 35 h 121"/>
                <a:gd name="T8" fmla="*/ 76 w 83"/>
                <a:gd name="T9" fmla="*/ 39 h 121"/>
                <a:gd name="T10" fmla="*/ 76 w 83"/>
                <a:gd name="T11" fmla="*/ 41 h 121"/>
                <a:gd name="T12" fmla="*/ 76 w 83"/>
                <a:gd name="T13" fmla="*/ 45 h 121"/>
                <a:gd name="T14" fmla="*/ 79 w 83"/>
                <a:gd name="T15" fmla="*/ 48 h 121"/>
                <a:gd name="T16" fmla="*/ 81 w 83"/>
                <a:gd name="T17" fmla="*/ 50 h 121"/>
                <a:gd name="T18" fmla="*/ 70 w 83"/>
                <a:gd name="T19" fmla="*/ 54 h 121"/>
                <a:gd name="T20" fmla="*/ 61 w 83"/>
                <a:gd name="T21" fmla="*/ 61 h 121"/>
                <a:gd name="T22" fmla="*/ 53 w 83"/>
                <a:gd name="T23" fmla="*/ 67 h 121"/>
                <a:gd name="T24" fmla="*/ 40 w 83"/>
                <a:gd name="T25" fmla="*/ 69 h 121"/>
                <a:gd name="T26" fmla="*/ 35 w 83"/>
                <a:gd name="T27" fmla="*/ 82 h 121"/>
                <a:gd name="T28" fmla="*/ 37 w 83"/>
                <a:gd name="T29" fmla="*/ 95 h 121"/>
                <a:gd name="T30" fmla="*/ 40 w 83"/>
                <a:gd name="T31" fmla="*/ 108 h 121"/>
                <a:gd name="T32" fmla="*/ 35 w 83"/>
                <a:gd name="T33" fmla="*/ 121 h 121"/>
                <a:gd name="T34" fmla="*/ 18 w 83"/>
                <a:gd name="T35" fmla="*/ 98 h 121"/>
                <a:gd name="T36" fmla="*/ 11 w 83"/>
                <a:gd name="T37" fmla="*/ 69 h 121"/>
                <a:gd name="T38" fmla="*/ 7 w 83"/>
                <a:gd name="T39" fmla="*/ 39 h 121"/>
                <a:gd name="T40" fmla="*/ 0 w 83"/>
                <a:gd name="T41" fmla="*/ 11 h 121"/>
                <a:gd name="T42" fmla="*/ 9 w 83"/>
                <a:gd name="T43" fmla="*/ 6 h 121"/>
                <a:gd name="T44" fmla="*/ 18 w 83"/>
                <a:gd name="T45" fmla="*/ 2 h 121"/>
                <a:gd name="T46" fmla="*/ 24 w 83"/>
                <a:gd name="T47" fmla="*/ 0 h 121"/>
                <a:gd name="T48" fmla="*/ 33 w 83"/>
                <a:gd name="T49" fmla="*/ 0 h 121"/>
                <a:gd name="T50" fmla="*/ 42 w 83"/>
                <a:gd name="T51" fmla="*/ 0 h 121"/>
                <a:gd name="T52" fmla="*/ 53 w 83"/>
                <a:gd name="T53" fmla="*/ 0 h 121"/>
                <a:gd name="T54" fmla="*/ 61 w 83"/>
                <a:gd name="T55" fmla="*/ 0 h 121"/>
                <a:gd name="T56" fmla="*/ 72 w 83"/>
                <a:gd name="T5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21">
                  <a:moveTo>
                    <a:pt x="72" y="0"/>
                  </a:moveTo>
                  <a:lnTo>
                    <a:pt x="76" y="11"/>
                  </a:lnTo>
                  <a:lnTo>
                    <a:pt x="83" y="24"/>
                  </a:lnTo>
                  <a:lnTo>
                    <a:pt x="83" y="35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70" y="54"/>
                  </a:lnTo>
                  <a:lnTo>
                    <a:pt x="61" y="61"/>
                  </a:lnTo>
                  <a:lnTo>
                    <a:pt x="53" y="67"/>
                  </a:lnTo>
                  <a:lnTo>
                    <a:pt x="40" y="69"/>
                  </a:lnTo>
                  <a:lnTo>
                    <a:pt x="35" y="82"/>
                  </a:lnTo>
                  <a:lnTo>
                    <a:pt x="37" y="95"/>
                  </a:lnTo>
                  <a:lnTo>
                    <a:pt x="40" y="108"/>
                  </a:lnTo>
                  <a:lnTo>
                    <a:pt x="35" y="121"/>
                  </a:lnTo>
                  <a:lnTo>
                    <a:pt x="18" y="98"/>
                  </a:lnTo>
                  <a:lnTo>
                    <a:pt x="11" y="69"/>
                  </a:lnTo>
                  <a:lnTo>
                    <a:pt x="7" y="39"/>
                  </a:lnTo>
                  <a:lnTo>
                    <a:pt x="0" y="11"/>
                  </a:lnTo>
                  <a:lnTo>
                    <a:pt x="9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3" name="Freeform 71"/>
            <p:cNvSpPr>
              <a:spLocks/>
            </p:cNvSpPr>
            <p:nvPr/>
          </p:nvSpPr>
          <p:spPr bwMode="auto">
            <a:xfrm>
              <a:off x="3332" y="2538"/>
              <a:ext cx="30" cy="91"/>
            </a:xfrm>
            <a:custGeom>
              <a:avLst/>
              <a:gdLst>
                <a:gd name="T0" fmla="*/ 28 w 30"/>
                <a:gd name="T1" fmla="*/ 2 h 91"/>
                <a:gd name="T2" fmla="*/ 30 w 30"/>
                <a:gd name="T3" fmla="*/ 89 h 91"/>
                <a:gd name="T4" fmla="*/ 17 w 30"/>
                <a:gd name="T5" fmla="*/ 91 h 91"/>
                <a:gd name="T6" fmla="*/ 8 w 30"/>
                <a:gd name="T7" fmla="*/ 82 h 91"/>
                <a:gd name="T8" fmla="*/ 4 w 30"/>
                <a:gd name="T9" fmla="*/ 69 h 91"/>
                <a:gd name="T10" fmla="*/ 0 w 30"/>
                <a:gd name="T11" fmla="*/ 56 h 91"/>
                <a:gd name="T12" fmla="*/ 0 w 30"/>
                <a:gd name="T13" fmla="*/ 35 h 91"/>
                <a:gd name="T14" fmla="*/ 2 w 30"/>
                <a:gd name="T15" fmla="*/ 13 h 91"/>
                <a:gd name="T16" fmla="*/ 8 w 30"/>
                <a:gd name="T17" fmla="*/ 0 h 91"/>
                <a:gd name="T18" fmla="*/ 28 w 30"/>
                <a:gd name="T1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1">
                  <a:moveTo>
                    <a:pt x="28" y="2"/>
                  </a:moveTo>
                  <a:lnTo>
                    <a:pt x="30" y="89"/>
                  </a:lnTo>
                  <a:lnTo>
                    <a:pt x="17" y="91"/>
                  </a:lnTo>
                  <a:lnTo>
                    <a:pt x="8" y="82"/>
                  </a:lnTo>
                  <a:lnTo>
                    <a:pt x="4" y="69"/>
                  </a:lnTo>
                  <a:lnTo>
                    <a:pt x="0" y="56"/>
                  </a:lnTo>
                  <a:lnTo>
                    <a:pt x="0" y="35"/>
                  </a:lnTo>
                  <a:lnTo>
                    <a:pt x="2" y="13"/>
                  </a:lnTo>
                  <a:lnTo>
                    <a:pt x="8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4" name="Freeform 72"/>
            <p:cNvSpPr>
              <a:spLocks/>
            </p:cNvSpPr>
            <p:nvPr/>
          </p:nvSpPr>
          <p:spPr bwMode="auto">
            <a:xfrm>
              <a:off x="3245" y="2536"/>
              <a:ext cx="30" cy="39"/>
            </a:xfrm>
            <a:custGeom>
              <a:avLst/>
              <a:gdLst>
                <a:gd name="T0" fmla="*/ 30 w 30"/>
                <a:gd name="T1" fmla="*/ 39 h 39"/>
                <a:gd name="T2" fmla="*/ 24 w 30"/>
                <a:gd name="T3" fmla="*/ 39 h 39"/>
                <a:gd name="T4" fmla="*/ 17 w 30"/>
                <a:gd name="T5" fmla="*/ 37 h 39"/>
                <a:gd name="T6" fmla="*/ 11 w 30"/>
                <a:gd name="T7" fmla="*/ 37 h 39"/>
                <a:gd name="T8" fmla="*/ 4 w 30"/>
                <a:gd name="T9" fmla="*/ 37 h 39"/>
                <a:gd name="T10" fmla="*/ 2 w 30"/>
                <a:gd name="T11" fmla="*/ 30 h 39"/>
                <a:gd name="T12" fmla="*/ 0 w 30"/>
                <a:gd name="T13" fmla="*/ 21 h 39"/>
                <a:gd name="T14" fmla="*/ 0 w 30"/>
                <a:gd name="T15" fmla="*/ 15 h 39"/>
                <a:gd name="T16" fmla="*/ 0 w 30"/>
                <a:gd name="T17" fmla="*/ 6 h 39"/>
                <a:gd name="T18" fmla="*/ 4 w 30"/>
                <a:gd name="T19" fmla="*/ 4 h 39"/>
                <a:gd name="T20" fmla="*/ 6 w 30"/>
                <a:gd name="T21" fmla="*/ 2 h 39"/>
                <a:gd name="T22" fmla="*/ 11 w 30"/>
                <a:gd name="T23" fmla="*/ 2 h 39"/>
                <a:gd name="T24" fmla="*/ 15 w 30"/>
                <a:gd name="T25" fmla="*/ 0 h 39"/>
                <a:gd name="T26" fmla="*/ 22 w 30"/>
                <a:gd name="T27" fmla="*/ 8 h 39"/>
                <a:gd name="T28" fmla="*/ 26 w 30"/>
                <a:gd name="T29" fmla="*/ 19 h 39"/>
                <a:gd name="T30" fmla="*/ 28 w 30"/>
                <a:gd name="T31" fmla="*/ 28 h 39"/>
                <a:gd name="T32" fmla="*/ 30 w 30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9">
                  <a:moveTo>
                    <a:pt x="30" y="39"/>
                  </a:moveTo>
                  <a:lnTo>
                    <a:pt x="24" y="39"/>
                  </a:lnTo>
                  <a:lnTo>
                    <a:pt x="17" y="37"/>
                  </a:lnTo>
                  <a:lnTo>
                    <a:pt x="11" y="37"/>
                  </a:lnTo>
                  <a:lnTo>
                    <a:pt x="4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2" y="8"/>
                  </a:lnTo>
                  <a:lnTo>
                    <a:pt x="26" y="19"/>
                  </a:lnTo>
                  <a:lnTo>
                    <a:pt x="28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5" name="Freeform 73"/>
            <p:cNvSpPr>
              <a:spLocks/>
            </p:cNvSpPr>
            <p:nvPr/>
          </p:nvSpPr>
          <p:spPr bwMode="auto">
            <a:xfrm>
              <a:off x="1616" y="2542"/>
              <a:ext cx="3010" cy="506"/>
            </a:xfrm>
            <a:custGeom>
              <a:avLst/>
              <a:gdLst>
                <a:gd name="T0" fmla="*/ 2934 w 3010"/>
                <a:gd name="T1" fmla="*/ 54 h 506"/>
                <a:gd name="T2" fmla="*/ 2841 w 3010"/>
                <a:gd name="T3" fmla="*/ 70 h 506"/>
                <a:gd name="T4" fmla="*/ 2747 w 3010"/>
                <a:gd name="T5" fmla="*/ 89 h 506"/>
                <a:gd name="T6" fmla="*/ 2652 w 3010"/>
                <a:gd name="T7" fmla="*/ 102 h 506"/>
                <a:gd name="T8" fmla="*/ 2541 w 3010"/>
                <a:gd name="T9" fmla="*/ 115 h 506"/>
                <a:gd name="T10" fmla="*/ 2428 w 3010"/>
                <a:gd name="T11" fmla="*/ 128 h 506"/>
                <a:gd name="T12" fmla="*/ 2250 w 3010"/>
                <a:gd name="T13" fmla="*/ 150 h 506"/>
                <a:gd name="T14" fmla="*/ 2048 w 3010"/>
                <a:gd name="T15" fmla="*/ 183 h 506"/>
                <a:gd name="T16" fmla="*/ 1848 w 3010"/>
                <a:gd name="T17" fmla="*/ 213 h 506"/>
                <a:gd name="T18" fmla="*/ 1646 w 3010"/>
                <a:gd name="T19" fmla="*/ 241 h 506"/>
                <a:gd name="T20" fmla="*/ 1553 w 3010"/>
                <a:gd name="T21" fmla="*/ 256 h 506"/>
                <a:gd name="T22" fmla="*/ 1466 w 3010"/>
                <a:gd name="T23" fmla="*/ 274 h 506"/>
                <a:gd name="T24" fmla="*/ 1364 w 3010"/>
                <a:gd name="T25" fmla="*/ 293 h 506"/>
                <a:gd name="T26" fmla="*/ 1262 w 3010"/>
                <a:gd name="T27" fmla="*/ 311 h 506"/>
                <a:gd name="T28" fmla="*/ 1155 w 3010"/>
                <a:gd name="T29" fmla="*/ 330 h 506"/>
                <a:gd name="T30" fmla="*/ 1034 w 3010"/>
                <a:gd name="T31" fmla="*/ 343 h 506"/>
                <a:gd name="T32" fmla="*/ 910 w 3010"/>
                <a:gd name="T33" fmla="*/ 367 h 506"/>
                <a:gd name="T34" fmla="*/ 786 w 3010"/>
                <a:gd name="T35" fmla="*/ 391 h 506"/>
                <a:gd name="T36" fmla="*/ 660 w 3010"/>
                <a:gd name="T37" fmla="*/ 406 h 506"/>
                <a:gd name="T38" fmla="*/ 526 w 3010"/>
                <a:gd name="T39" fmla="*/ 423 h 506"/>
                <a:gd name="T40" fmla="*/ 382 w 3010"/>
                <a:gd name="T41" fmla="*/ 447 h 506"/>
                <a:gd name="T42" fmla="*/ 239 w 3010"/>
                <a:gd name="T43" fmla="*/ 471 h 506"/>
                <a:gd name="T44" fmla="*/ 98 w 3010"/>
                <a:gd name="T45" fmla="*/ 491 h 506"/>
                <a:gd name="T46" fmla="*/ 19 w 3010"/>
                <a:gd name="T47" fmla="*/ 497 h 506"/>
                <a:gd name="T48" fmla="*/ 0 w 3010"/>
                <a:gd name="T49" fmla="*/ 482 h 506"/>
                <a:gd name="T50" fmla="*/ 61 w 3010"/>
                <a:gd name="T51" fmla="*/ 463 h 506"/>
                <a:gd name="T52" fmla="*/ 143 w 3010"/>
                <a:gd name="T53" fmla="*/ 452 h 506"/>
                <a:gd name="T54" fmla="*/ 228 w 3010"/>
                <a:gd name="T55" fmla="*/ 432 h 506"/>
                <a:gd name="T56" fmla="*/ 317 w 3010"/>
                <a:gd name="T57" fmla="*/ 415 h 506"/>
                <a:gd name="T58" fmla="*/ 406 w 3010"/>
                <a:gd name="T59" fmla="*/ 400 h 506"/>
                <a:gd name="T60" fmla="*/ 495 w 3010"/>
                <a:gd name="T61" fmla="*/ 387 h 506"/>
                <a:gd name="T62" fmla="*/ 606 w 3010"/>
                <a:gd name="T63" fmla="*/ 371 h 506"/>
                <a:gd name="T64" fmla="*/ 721 w 3010"/>
                <a:gd name="T65" fmla="*/ 350 h 506"/>
                <a:gd name="T66" fmla="*/ 782 w 3010"/>
                <a:gd name="T67" fmla="*/ 339 h 506"/>
                <a:gd name="T68" fmla="*/ 938 w 3010"/>
                <a:gd name="T69" fmla="*/ 315 h 506"/>
                <a:gd name="T70" fmla="*/ 1140 w 3010"/>
                <a:gd name="T71" fmla="*/ 280 h 506"/>
                <a:gd name="T72" fmla="*/ 1342 w 3010"/>
                <a:gd name="T73" fmla="*/ 248 h 506"/>
                <a:gd name="T74" fmla="*/ 1549 w 3010"/>
                <a:gd name="T75" fmla="*/ 219 h 506"/>
                <a:gd name="T76" fmla="*/ 1701 w 3010"/>
                <a:gd name="T77" fmla="*/ 198 h 506"/>
                <a:gd name="T78" fmla="*/ 1840 w 3010"/>
                <a:gd name="T79" fmla="*/ 176 h 506"/>
                <a:gd name="T80" fmla="*/ 1979 w 3010"/>
                <a:gd name="T81" fmla="*/ 154 h 506"/>
                <a:gd name="T82" fmla="*/ 2113 w 3010"/>
                <a:gd name="T83" fmla="*/ 126 h 506"/>
                <a:gd name="T84" fmla="*/ 2294 w 3010"/>
                <a:gd name="T85" fmla="*/ 107 h 506"/>
                <a:gd name="T86" fmla="*/ 2493 w 3010"/>
                <a:gd name="T87" fmla="*/ 83 h 506"/>
                <a:gd name="T88" fmla="*/ 2695 w 3010"/>
                <a:gd name="T89" fmla="*/ 54 h 506"/>
                <a:gd name="T90" fmla="*/ 2895 w 3010"/>
                <a:gd name="T91" fmla="*/ 26 h 506"/>
                <a:gd name="T92" fmla="*/ 2982 w 3010"/>
                <a:gd name="T93" fmla="*/ 2 h 506"/>
                <a:gd name="T94" fmla="*/ 3010 w 3010"/>
                <a:gd name="T95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10" h="506">
                  <a:moveTo>
                    <a:pt x="3010" y="52"/>
                  </a:moveTo>
                  <a:lnTo>
                    <a:pt x="2984" y="52"/>
                  </a:lnTo>
                  <a:lnTo>
                    <a:pt x="2960" y="52"/>
                  </a:lnTo>
                  <a:lnTo>
                    <a:pt x="2934" y="54"/>
                  </a:lnTo>
                  <a:lnTo>
                    <a:pt x="2910" y="59"/>
                  </a:lnTo>
                  <a:lnTo>
                    <a:pt x="2886" y="61"/>
                  </a:lnTo>
                  <a:lnTo>
                    <a:pt x="2865" y="65"/>
                  </a:lnTo>
                  <a:lnTo>
                    <a:pt x="2841" y="70"/>
                  </a:lnTo>
                  <a:lnTo>
                    <a:pt x="2817" y="74"/>
                  </a:lnTo>
                  <a:lnTo>
                    <a:pt x="2795" y="81"/>
                  </a:lnTo>
                  <a:lnTo>
                    <a:pt x="2771" y="85"/>
                  </a:lnTo>
                  <a:lnTo>
                    <a:pt x="2747" y="89"/>
                  </a:lnTo>
                  <a:lnTo>
                    <a:pt x="2726" y="94"/>
                  </a:lnTo>
                  <a:lnTo>
                    <a:pt x="2702" y="98"/>
                  </a:lnTo>
                  <a:lnTo>
                    <a:pt x="2678" y="100"/>
                  </a:lnTo>
                  <a:lnTo>
                    <a:pt x="2652" y="102"/>
                  </a:lnTo>
                  <a:lnTo>
                    <a:pt x="2628" y="104"/>
                  </a:lnTo>
                  <a:lnTo>
                    <a:pt x="2600" y="107"/>
                  </a:lnTo>
                  <a:lnTo>
                    <a:pt x="2569" y="111"/>
                  </a:lnTo>
                  <a:lnTo>
                    <a:pt x="2541" y="115"/>
                  </a:lnTo>
                  <a:lnTo>
                    <a:pt x="2511" y="120"/>
                  </a:lnTo>
                  <a:lnTo>
                    <a:pt x="2482" y="124"/>
                  </a:lnTo>
                  <a:lnTo>
                    <a:pt x="2454" y="126"/>
                  </a:lnTo>
                  <a:lnTo>
                    <a:pt x="2428" y="128"/>
                  </a:lnTo>
                  <a:lnTo>
                    <a:pt x="2400" y="126"/>
                  </a:lnTo>
                  <a:lnTo>
                    <a:pt x="2350" y="135"/>
                  </a:lnTo>
                  <a:lnTo>
                    <a:pt x="2300" y="141"/>
                  </a:lnTo>
                  <a:lnTo>
                    <a:pt x="2250" y="150"/>
                  </a:lnTo>
                  <a:lnTo>
                    <a:pt x="2198" y="159"/>
                  </a:lnTo>
                  <a:lnTo>
                    <a:pt x="2148" y="165"/>
                  </a:lnTo>
                  <a:lnTo>
                    <a:pt x="2098" y="174"/>
                  </a:lnTo>
                  <a:lnTo>
                    <a:pt x="2048" y="183"/>
                  </a:lnTo>
                  <a:lnTo>
                    <a:pt x="1998" y="189"/>
                  </a:lnTo>
                  <a:lnTo>
                    <a:pt x="1948" y="198"/>
                  </a:lnTo>
                  <a:lnTo>
                    <a:pt x="1898" y="206"/>
                  </a:lnTo>
                  <a:lnTo>
                    <a:pt x="1848" y="213"/>
                  </a:lnTo>
                  <a:lnTo>
                    <a:pt x="1798" y="222"/>
                  </a:lnTo>
                  <a:lnTo>
                    <a:pt x="1746" y="228"/>
                  </a:lnTo>
                  <a:lnTo>
                    <a:pt x="1696" y="235"/>
                  </a:lnTo>
                  <a:lnTo>
                    <a:pt x="1646" y="241"/>
                  </a:lnTo>
                  <a:lnTo>
                    <a:pt x="1594" y="248"/>
                  </a:lnTo>
                  <a:lnTo>
                    <a:pt x="1581" y="252"/>
                  </a:lnTo>
                  <a:lnTo>
                    <a:pt x="1568" y="254"/>
                  </a:lnTo>
                  <a:lnTo>
                    <a:pt x="1553" y="256"/>
                  </a:lnTo>
                  <a:lnTo>
                    <a:pt x="1542" y="256"/>
                  </a:lnTo>
                  <a:lnTo>
                    <a:pt x="1516" y="263"/>
                  </a:lnTo>
                  <a:lnTo>
                    <a:pt x="1492" y="269"/>
                  </a:lnTo>
                  <a:lnTo>
                    <a:pt x="1466" y="274"/>
                  </a:lnTo>
                  <a:lnTo>
                    <a:pt x="1440" y="280"/>
                  </a:lnTo>
                  <a:lnTo>
                    <a:pt x="1416" y="285"/>
                  </a:lnTo>
                  <a:lnTo>
                    <a:pt x="1390" y="289"/>
                  </a:lnTo>
                  <a:lnTo>
                    <a:pt x="1364" y="293"/>
                  </a:lnTo>
                  <a:lnTo>
                    <a:pt x="1340" y="298"/>
                  </a:lnTo>
                  <a:lnTo>
                    <a:pt x="1314" y="302"/>
                  </a:lnTo>
                  <a:lnTo>
                    <a:pt x="1288" y="306"/>
                  </a:lnTo>
                  <a:lnTo>
                    <a:pt x="1262" y="311"/>
                  </a:lnTo>
                  <a:lnTo>
                    <a:pt x="1236" y="315"/>
                  </a:lnTo>
                  <a:lnTo>
                    <a:pt x="1210" y="319"/>
                  </a:lnTo>
                  <a:lnTo>
                    <a:pt x="1184" y="326"/>
                  </a:lnTo>
                  <a:lnTo>
                    <a:pt x="1155" y="330"/>
                  </a:lnTo>
                  <a:lnTo>
                    <a:pt x="1129" y="337"/>
                  </a:lnTo>
                  <a:lnTo>
                    <a:pt x="1097" y="339"/>
                  </a:lnTo>
                  <a:lnTo>
                    <a:pt x="1066" y="341"/>
                  </a:lnTo>
                  <a:lnTo>
                    <a:pt x="1034" y="343"/>
                  </a:lnTo>
                  <a:lnTo>
                    <a:pt x="1003" y="348"/>
                  </a:lnTo>
                  <a:lnTo>
                    <a:pt x="971" y="354"/>
                  </a:lnTo>
                  <a:lnTo>
                    <a:pt x="940" y="361"/>
                  </a:lnTo>
                  <a:lnTo>
                    <a:pt x="910" y="367"/>
                  </a:lnTo>
                  <a:lnTo>
                    <a:pt x="877" y="371"/>
                  </a:lnTo>
                  <a:lnTo>
                    <a:pt x="847" y="378"/>
                  </a:lnTo>
                  <a:lnTo>
                    <a:pt x="817" y="384"/>
                  </a:lnTo>
                  <a:lnTo>
                    <a:pt x="786" y="391"/>
                  </a:lnTo>
                  <a:lnTo>
                    <a:pt x="754" y="397"/>
                  </a:lnTo>
                  <a:lnTo>
                    <a:pt x="723" y="402"/>
                  </a:lnTo>
                  <a:lnTo>
                    <a:pt x="693" y="404"/>
                  </a:lnTo>
                  <a:lnTo>
                    <a:pt x="660" y="406"/>
                  </a:lnTo>
                  <a:lnTo>
                    <a:pt x="630" y="408"/>
                  </a:lnTo>
                  <a:lnTo>
                    <a:pt x="595" y="413"/>
                  </a:lnTo>
                  <a:lnTo>
                    <a:pt x="560" y="417"/>
                  </a:lnTo>
                  <a:lnTo>
                    <a:pt x="526" y="423"/>
                  </a:lnTo>
                  <a:lnTo>
                    <a:pt x="491" y="428"/>
                  </a:lnTo>
                  <a:lnTo>
                    <a:pt x="454" y="434"/>
                  </a:lnTo>
                  <a:lnTo>
                    <a:pt x="419" y="441"/>
                  </a:lnTo>
                  <a:lnTo>
                    <a:pt x="382" y="447"/>
                  </a:lnTo>
                  <a:lnTo>
                    <a:pt x="347" y="452"/>
                  </a:lnTo>
                  <a:lnTo>
                    <a:pt x="311" y="458"/>
                  </a:lnTo>
                  <a:lnTo>
                    <a:pt x="274" y="465"/>
                  </a:lnTo>
                  <a:lnTo>
                    <a:pt x="239" y="471"/>
                  </a:lnTo>
                  <a:lnTo>
                    <a:pt x="202" y="476"/>
                  </a:lnTo>
                  <a:lnTo>
                    <a:pt x="167" y="482"/>
                  </a:lnTo>
                  <a:lnTo>
                    <a:pt x="132" y="486"/>
                  </a:lnTo>
                  <a:lnTo>
                    <a:pt x="98" y="491"/>
                  </a:lnTo>
                  <a:lnTo>
                    <a:pt x="63" y="495"/>
                  </a:lnTo>
                  <a:lnTo>
                    <a:pt x="50" y="493"/>
                  </a:lnTo>
                  <a:lnTo>
                    <a:pt x="35" y="493"/>
                  </a:lnTo>
                  <a:lnTo>
                    <a:pt x="19" y="497"/>
                  </a:lnTo>
                  <a:lnTo>
                    <a:pt x="6" y="506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19" y="469"/>
                  </a:lnTo>
                  <a:lnTo>
                    <a:pt x="41" y="465"/>
                  </a:lnTo>
                  <a:lnTo>
                    <a:pt x="61" y="463"/>
                  </a:lnTo>
                  <a:lnTo>
                    <a:pt x="82" y="458"/>
                  </a:lnTo>
                  <a:lnTo>
                    <a:pt x="102" y="456"/>
                  </a:lnTo>
                  <a:lnTo>
                    <a:pt x="124" y="454"/>
                  </a:lnTo>
                  <a:lnTo>
                    <a:pt x="143" y="452"/>
                  </a:lnTo>
                  <a:lnTo>
                    <a:pt x="163" y="450"/>
                  </a:lnTo>
                  <a:lnTo>
                    <a:pt x="185" y="443"/>
                  </a:lnTo>
                  <a:lnTo>
                    <a:pt x="206" y="436"/>
                  </a:lnTo>
                  <a:lnTo>
                    <a:pt x="228" y="432"/>
                  </a:lnTo>
                  <a:lnTo>
                    <a:pt x="250" y="426"/>
                  </a:lnTo>
                  <a:lnTo>
                    <a:pt x="271" y="421"/>
                  </a:lnTo>
                  <a:lnTo>
                    <a:pt x="293" y="417"/>
                  </a:lnTo>
                  <a:lnTo>
                    <a:pt x="317" y="415"/>
                  </a:lnTo>
                  <a:lnTo>
                    <a:pt x="339" y="410"/>
                  </a:lnTo>
                  <a:lnTo>
                    <a:pt x="363" y="406"/>
                  </a:lnTo>
                  <a:lnTo>
                    <a:pt x="384" y="404"/>
                  </a:lnTo>
                  <a:lnTo>
                    <a:pt x="406" y="400"/>
                  </a:lnTo>
                  <a:lnTo>
                    <a:pt x="430" y="397"/>
                  </a:lnTo>
                  <a:lnTo>
                    <a:pt x="452" y="393"/>
                  </a:lnTo>
                  <a:lnTo>
                    <a:pt x="473" y="391"/>
                  </a:lnTo>
                  <a:lnTo>
                    <a:pt x="495" y="387"/>
                  </a:lnTo>
                  <a:lnTo>
                    <a:pt x="517" y="382"/>
                  </a:lnTo>
                  <a:lnTo>
                    <a:pt x="547" y="380"/>
                  </a:lnTo>
                  <a:lnTo>
                    <a:pt x="578" y="376"/>
                  </a:lnTo>
                  <a:lnTo>
                    <a:pt x="606" y="371"/>
                  </a:lnTo>
                  <a:lnTo>
                    <a:pt x="634" y="365"/>
                  </a:lnTo>
                  <a:lnTo>
                    <a:pt x="662" y="358"/>
                  </a:lnTo>
                  <a:lnTo>
                    <a:pt x="691" y="354"/>
                  </a:lnTo>
                  <a:lnTo>
                    <a:pt x="721" y="350"/>
                  </a:lnTo>
                  <a:lnTo>
                    <a:pt x="749" y="350"/>
                  </a:lnTo>
                  <a:lnTo>
                    <a:pt x="760" y="343"/>
                  </a:lnTo>
                  <a:lnTo>
                    <a:pt x="771" y="341"/>
                  </a:lnTo>
                  <a:lnTo>
                    <a:pt x="782" y="339"/>
                  </a:lnTo>
                  <a:lnTo>
                    <a:pt x="793" y="339"/>
                  </a:lnTo>
                  <a:lnTo>
                    <a:pt x="840" y="330"/>
                  </a:lnTo>
                  <a:lnTo>
                    <a:pt x="890" y="324"/>
                  </a:lnTo>
                  <a:lnTo>
                    <a:pt x="938" y="315"/>
                  </a:lnTo>
                  <a:lnTo>
                    <a:pt x="988" y="306"/>
                  </a:lnTo>
                  <a:lnTo>
                    <a:pt x="1038" y="298"/>
                  </a:lnTo>
                  <a:lnTo>
                    <a:pt x="1088" y="289"/>
                  </a:lnTo>
                  <a:lnTo>
                    <a:pt x="1140" y="280"/>
                  </a:lnTo>
                  <a:lnTo>
                    <a:pt x="1190" y="272"/>
                  </a:lnTo>
                  <a:lnTo>
                    <a:pt x="1240" y="263"/>
                  </a:lnTo>
                  <a:lnTo>
                    <a:pt x="1292" y="254"/>
                  </a:lnTo>
                  <a:lnTo>
                    <a:pt x="1342" y="248"/>
                  </a:lnTo>
                  <a:lnTo>
                    <a:pt x="1394" y="239"/>
                  </a:lnTo>
                  <a:lnTo>
                    <a:pt x="1444" y="232"/>
                  </a:lnTo>
                  <a:lnTo>
                    <a:pt x="1496" y="226"/>
                  </a:lnTo>
                  <a:lnTo>
                    <a:pt x="1549" y="219"/>
                  </a:lnTo>
                  <a:lnTo>
                    <a:pt x="1598" y="215"/>
                  </a:lnTo>
                  <a:lnTo>
                    <a:pt x="1631" y="209"/>
                  </a:lnTo>
                  <a:lnTo>
                    <a:pt x="1666" y="204"/>
                  </a:lnTo>
                  <a:lnTo>
                    <a:pt x="1701" y="198"/>
                  </a:lnTo>
                  <a:lnTo>
                    <a:pt x="1735" y="191"/>
                  </a:lnTo>
                  <a:lnTo>
                    <a:pt x="1770" y="187"/>
                  </a:lnTo>
                  <a:lnTo>
                    <a:pt x="1805" y="180"/>
                  </a:lnTo>
                  <a:lnTo>
                    <a:pt x="1840" y="176"/>
                  </a:lnTo>
                  <a:lnTo>
                    <a:pt x="1874" y="170"/>
                  </a:lnTo>
                  <a:lnTo>
                    <a:pt x="1909" y="165"/>
                  </a:lnTo>
                  <a:lnTo>
                    <a:pt x="1944" y="159"/>
                  </a:lnTo>
                  <a:lnTo>
                    <a:pt x="1979" y="154"/>
                  </a:lnTo>
                  <a:lnTo>
                    <a:pt x="2013" y="148"/>
                  </a:lnTo>
                  <a:lnTo>
                    <a:pt x="2046" y="141"/>
                  </a:lnTo>
                  <a:lnTo>
                    <a:pt x="2081" y="135"/>
                  </a:lnTo>
                  <a:lnTo>
                    <a:pt x="2113" y="126"/>
                  </a:lnTo>
                  <a:lnTo>
                    <a:pt x="2146" y="120"/>
                  </a:lnTo>
                  <a:lnTo>
                    <a:pt x="2196" y="115"/>
                  </a:lnTo>
                  <a:lnTo>
                    <a:pt x="2244" y="113"/>
                  </a:lnTo>
                  <a:lnTo>
                    <a:pt x="2294" y="107"/>
                  </a:lnTo>
                  <a:lnTo>
                    <a:pt x="2343" y="102"/>
                  </a:lnTo>
                  <a:lnTo>
                    <a:pt x="2393" y="96"/>
                  </a:lnTo>
                  <a:lnTo>
                    <a:pt x="2443" y="89"/>
                  </a:lnTo>
                  <a:lnTo>
                    <a:pt x="2493" y="83"/>
                  </a:lnTo>
                  <a:lnTo>
                    <a:pt x="2545" y="76"/>
                  </a:lnTo>
                  <a:lnTo>
                    <a:pt x="2595" y="70"/>
                  </a:lnTo>
                  <a:lnTo>
                    <a:pt x="2645" y="61"/>
                  </a:lnTo>
                  <a:lnTo>
                    <a:pt x="2695" y="54"/>
                  </a:lnTo>
                  <a:lnTo>
                    <a:pt x="2745" y="48"/>
                  </a:lnTo>
                  <a:lnTo>
                    <a:pt x="2795" y="39"/>
                  </a:lnTo>
                  <a:lnTo>
                    <a:pt x="2845" y="33"/>
                  </a:lnTo>
                  <a:lnTo>
                    <a:pt x="2895" y="26"/>
                  </a:lnTo>
                  <a:lnTo>
                    <a:pt x="2945" y="20"/>
                  </a:lnTo>
                  <a:lnTo>
                    <a:pt x="2954" y="9"/>
                  </a:lnTo>
                  <a:lnTo>
                    <a:pt x="2967" y="5"/>
                  </a:lnTo>
                  <a:lnTo>
                    <a:pt x="2982" y="2"/>
                  </a:lnTo>
                  <a:lnTo>
                    <a:pt x="2997" y="0"/>
                  </a:lnTo>
                  <a:lnTo>
                    <a:pt x="3004" y="11"/>
                  </a:lnTo>
                  <a:lnTo>
                    <a:pt x="3008" y="24"/>
                  </a:lnTo>
                  <a:lnTo>
                    <a:pt x="3010" y="37"/>
                  </a:lnTo>
                  <a:lnTo>
                    <a:pt x="30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6" name="Freeform 74"/>
            <p:cNvSpPr>
              <a:spLocks/>
            </p:cNvSpPr>
            <p:nvPr/>
          </p:nvSpPr>
          <p:spPr bwMode="auto">
            <a:xfrm>
              <a:off x="2669" y="2620"/>
              <a:ext cx="189" cy="100"/>
            </a:xfrm>
            <a:custGeom>
              <a:avLst/>
              <a:gdLst>
                <a:gd name="T0" fmla="*/ 72 w 189"/>
                <a:gd name="T1" fmla="*/ 3 h 100"/>
                <a:gd name="T2" fmla="*/ 81 w 189"/>
                <a:gd name="T3" fmla="*/ 26 h 100"/>
                <a:gd name="T4" fmla="*/ 89 w 189"/>
                <a:gd name="T5" fmla="*/ 20 h 100"/>
                <a:gd name="T6" fmla="*/ 100 w 189"/>
                <a:gd name="T7" fmla="*/ 16 h 100"/>
                <a:gd name="T8" fmla="*/ 111 w 189"/>
                <a:gd name="T9" fmla="*/ 11 h 100"/>
                <a:gd name="T10" fmla="*/ 122 w 189"/>
                <a:gd name="T11" fmla="*/ 9 h 100"/>
                <a:gd name="T12" fmla="*/ 135 w 189"/>
                <a:gd name="T13" fmla="*/ 7 h 100"/>
                <a:gd name="T14" fmla="*/ 146 w 189"/>
                <a:gd name="T15" fmla="*/ 7 h 100"/>
                <a:gd name="T16" fmla="*/ 157 w 189"/>
                <a:gd name="T17" fmla="*/ 9 h 100"/>
                <a:gd name="T18" fmla="*/ 168 w 189"/>
                <a:gd name="T19" fmla="*/ 13 h 100"/>
                <a:gd name="T20" fmla="*/ 181 w 189"/>
                <a:gd name="T21" fmla="*/ 22 h 100"/>
                <a:gd name="T22" fmla="*/ 185 w 189"/>
                <a:gd name="T23" fmla="*/ 33 h 100"/>
                <a:gd name="T24" fmla="*/ 187 w 189"/>
                <a:gd name="T25" fmla="*/ 46 h 100"/>
                <a:gd name="T26" fmla="*/ 189 w 189"/>
                <a:gd name="T27" fmla="*/ 59 h 100"/>
                <a:gd name="T28" fmla="*/ 183 w 189"/>
                <a:gd name="T29" fmla="*/ 55 h 100"/>
                <a:gd name="T30" fmla="*/ 181 w 189"/>
                <a:gd name="T31" fmla="*/ 46 h 100"/>
                <a:gd name="T32" fmla="*/ 176 w 189"/>
                <a:gd name="T33" fmla="*/ 39 h 100"/>
                <a:gd name="T34" fmla="*/ 168 w 189"/>
                <a:gd name="T35" fmla="*/ 35 h 100"/>
                <a:gd name="T36" fmla="*/ 165 w 189"/>
                <a:gd name="T37" fmla="*/ 42 h 100"/>
                <a:gd name="T38" fmla="*/ 170 w 189"/>
                <a:gd name="T39" fmla="*/ 50 h 100"/>
                <a:gd name="T40" fmla="*/ 172 w 189"/>
                <a:gd name="T41" fmla="*/ 57 h 100"/>
                <a:gd name="T42" fmla="*/ 168 w 189"/>
                <a:gd name="T43" fmla="*/ 65 h 100"/>
                <a:gd name="T44" fmla="*/ 159 w 189"/>
                <a:gd name="T45" fmla="*/ 55 h 100"/>
                <a:gd name="T46" fmla="*/ 150 w 189"/>
                <a:gd name="T47" fmla="*/ 46 h 100"/>
                <a:gd name="T48" fmla="*/ 137 w 189"/>
                <a:gd name="T49" fmla="*/ 37 h 100"/>
                <a:gd name="T50" fmla="*/ 126 w 189"/>
                <a:gd name="T51" fmla="*/ 33 h 100"/>
                <a:gd name="T52" fmla="*/ 111 w 189"/>
                <a:gd name="T53" fmla="*/ 48 h 100"/>
                <a:gd name="T54" fmla="*/ 102 w 189"/>
                <a:gd name="T55" fmla="*/ 68 h 100"/>
                <a:gd name="T56" fmla="*/ 89 w 189"/>
                <a:gd name="T57" fmla="*/ 83 h 100"/>
                <a:gd name="T58" fmla="*/ 70 w 189"/>
                <a:gd name="T59" fmla="*/ 94 h 100"/>
                <a:gd name="T60" fmla="*/ 37 w 189"/>
                <a:gd name="T61" fmla="*/ 46 h 100"/>
                <a:gd name="T62" fmla="*/ 29 w 189"/>
                <a:gd name="T63" fmla="*/ 57 h 100"/>
                <a:gd name="T64" fmla="*/ 26 w 189"/>
                <a:gd name="T65" fmla="*/ 72 h 100"/>
                <a:gd name="T66" fmla="*/ 26 w 189"/>
                <a:gd name="T67" fmla="*/ 87 h 100"/>
                <a:gd name="T68" fmla="*/ 26 w 189"/>
                <a:gd name="T69" fmla="*/ 100 h 100"/>
                <a:gd name="T70" fmla="*/ 11 w 189"/>
                <a:gd name="T71" fmla="*/ 96 h 100"/>
                <a:gd name="T72" fmla="*/ 5 w 189"/>
                <a:gd name="T73" fmla="*/ 83 h 100"/>
                <a:gd name="T74" fmla="*/ 2 w 189"/>
                <a:gd name="T75" fmla="*/ 70 h 100"/>
                <a:gd name="T76" fmla="*/ 0 w 189"/>
                <a:gd name="T77" fmla="*/ 55 h 100"/>
                <a:gd name="T78" fmla="*/ 0 w 189"/>
                <a:gd name="T79" fmla="*/ 37 h 100"/>
                <a:gd name="T80" fmla="*/ 11 w 189"/>
                <a:gd name="T81" fmla="*/ 22 h 100"/>
                <a:gd name="T82" fmla="*/ 24 w 189"/>
                <a:gd name="T83" fmla="*/ 11 h 100"/>
                <a:gd name="T84" fmla="*/ 42 w 189"/>
                <a:gd name="T85" fmla="*/ 0 h 100"/>
                <a:gd name="T86" fmla="*/ 50 w 189"/>
                <a:gd name="T87" fmla="*/ 3 h 100"/>
                <a:gd name="T88" fmla="*/ 57 w 189"/>
                <a:gd name="T89" fmla="*/ 3 h 100"/>
                <a:gd name="T90" fmla="*/ 63 w 189"/>
                <a:gd name="T91" fmla="*/ 3 h 100"/>
                <a:gd name="T92" fmla="*/ 72 w 189"/>
                <a:gd name="T9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00">
                  <a:moveTo>
                    <a:pt x="72" y="3"/>
                  </a:moveTo>
                  <a:lnTo>
                    <a:pt x="81" y="26"/>
                  </a:lnTo>
                  <a:lnTo>
                    <a:pt x="89" y="20"/>
                  </a:lnTo>
                  <a:lnTo>
                    <a:pt x="100" y="16"/>
                  </a:lnTo>
                  <a:lnTo>
                    <a:pt x="111" y="11"/>
                  </a:lnTo>
                  <a:lnTo>
                    <a:pt x="122" y="9"/>
                  </a:lnTo>
                  <a:lnTo>
                    <a:pt x="135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68" y="13"/>
                  </a:lnTo>
                  <a:lnTo>
                    <a:pt x="181" y="22"/>
                  </a:lnTo>
                  <a:lnTo>
                    <a:pt x="185" y="33"/>
                  </a:lnTo>
                  <a:lnTo>
                    <a:pt x="187" y="46"/>
                  </a:lnTo>
                  <a:lnTo>
                    <a:pt x="189" y="59"/>
                  </a:lnTo>
                  <a:lnTo>
                    <a:pt x="183" y="55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8" y="35"/>
                  </a:lnTo>
                  <a:lnTo>
                    <a:pt x="165" y="42"/>
                  </a:lnTo>
                  <a:lnTo>
                    <a:pt x="170" y="50"/>
                  </a:lnTo>
                  <a:lnTo>
                    <a:pt x="172" y="57"/>
                  </a:lnTo>
                  <a:lnTo>
                    <a:pt x="168" y="65"/>
                  </a:lnTo>
                  <a:lnTo>
                    <a:pt x="159" y="55"/>
                  </a:lnTo>
                  <a:lnTo>
                    <a:pt x="150" y="46"/>
                  </a:lnTo>
                  <a:lnTo>
                    <a:pt x="137" y="37"/>
                  </a:lnTo>
                  <a:lnTo>
                    <a:pt x="126" y="33"/>
                  </a:lnTo>
                  <a:lnTo>
                    <a:pt x="111" y="48"/>
                  </a:lnTo>
                  <a:lnTo>
                    <a:pt x="102" y="68"/>
                  </a:lnTo>
                  <a:lnTo>
                    <a:pt x="89" y="83"/>
                  </a:lnTo>
                  <a:lnTo>
                    <a:pt x="70" y="94"/>
                  </a:lnTo>
                  <a:lnTo>
                    <a:pt x="37" y="46"/>
                  </a:lnTo>
                  <a:lnTo>
                    <a:pt x="29" y="57"/>
                  </a:lnTo>
                  <a:lnTo>
                    <a:pt x="26" y="72"/>
                  </a:lnTo>
                  <a:lnTo>
                    <a:pt x="26" y="87"/>
                  </a:lnTo>
                  <a:lnTo>
                    <a:pt x="26" y="100"/>
                  </a:lnTo>
                  <a:lnTo>
                    <a:pt x="11" y="96"/>
                  </a:lnTo>
                  <a:lnTo>
                    <a:pt x="5" y="83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11" y="22"/>
                  </a:lnTo>
                  <a:lnTo>
                    <a:pt x="24" y="11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7" name="Freeform 75"/>
            <p:cNvSpPr>
              <a:spLocks/>
            </p:cNvSpPr>
            <p:nvPr/>
          </p:nvSpPr>
          <p:spPr bwMode="auto">
            <a:xfrm>
              <a:off x="2913" y="2636"/>
              <a:ext cx="39" cy="43"/>
            </a:xfrm>
            <a:custGeom>
              <a:avLst/>
              <a:gdLst>
                <a:gd name="T0" fmla="*/ 39 w 39"/>
                <a:gd name="T1" fmla="*/ 15 h 43"/>
                <a:gd name="T2" fmla="*/ 37 w 39"/>
                <a:gd name="T3" fmla="*/ 23 h 43"/>
                <a:gd name="T4" fmla="*/ 32 w 39"/>
                <a:gd name="T5" fmla="*/ 32 h 43"/>
                <a:gd name="T6" fmla="*/ 28 w 39"/>
                <a:gd name="T7" fmla="*/ 39 h 43"/>
                <a:gd name="T8" fmla="*/ 17 w 39"/>
                <a:gd name="T9" fmla="*/ 43 h 43"/>
                <a:gd name="T10" fmla="*/ 10 w 39"/>
                <a:gd name="T11" fmla="*/ 39 h 43"/>
                <a:gd name="T12" fmla="*/ 4 w 39"/>
                <a:gd name="T13" fmla="*/ 32 h 43"/>
                <a:gd name="T14" fmla="*/ 0 w 39"/>
                <a:gd name="T15" fmla="*/ 23 h 43"/>
                <a:gd name="T16" fmla="*/ 0 w 39"/>
                <a:gd name="T17" fmla="*/ 15 h 43"/>
                <a:gd name="T18" fmla="*/ 10 w 39"/>
                <a:gd name="T19" fmla="*/ 4 h 43"/>
                <a:gd name="T20" fmla="*/ 23 w 39"/>
                <a:gd name="T21" fmla="*/ 0 h 43"/>
                <a:gd name="T22" fmla="*/ 32 w 39"/>
                <a:gd name="T23" fmla="*/ 2 h 43"/>
                <a:gd name="T24" fmla="*/ 39 w 3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3">
                  <a:moveTo>
                    <a:pt x="39" y="15"/>
                  </a:moveTo>
                  <a:lnTo>
                    <a:pt x="37" y="23"/>
                  </a:lnTo>
                  <a:lnTo>
                    <a:pt x="32" y="32"/>
                  </a:lnTo>
                  <a:lnTo>
                    <a:pt x="28" y="39"/>
                  </a:lnTo>
                  <a:lnTo>
                    <a:pt x="17" y="43"/>
                  </a:lnTo>
                  <a:lnTo>
                    <a:pt x="10" y="39"/>
                  </a:lnTo>
                  <a:lnTo>
                    <a:pt x="4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0" y="4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8" name="Freeform 76"/>
            <p:cNvSpPr>
              <a:spLocks/>
            </p:cNvSpPr>
            <p:nvPr/>
          </p:nvSpPr>
          <p:spPr bwMode="auto">
            <a:xfrm>
              <a:off x="2322" y="2672"/>
              <a:ext cx="254" cy="118"/>
            </a:xfrm>
            <a:custGeom>
              <a:avLst/>
              <a:gdLst>
                <a:gd name="T0" fmla="*/ 43 w 254"/>
                <a:gd name="T1" fmla="*/ 53 h 118"/>
                <a:gd name="T2" fmla="*/ 58 w 254"/>
                <a:gd name="T3" fmla="*/ 55 h 118"/>
                <a:gd name="T4" fmla="*/ 74 w 254"/>
                <a:gd name="T5" fmla="*/ 53 h 118"/>
                <a:gd name="T6" fmla="*/ 87 w 254"/>
                <a:gd name="T7" fmla="*/ 46 h 118"/>
                <a:gd name="T8" fmla="*/ 100 w 254"/>
                <a:gd name="T9" fmla="*/ 42 h 118"/>
                <a:gd name="T10" fmla="*/ 113 w 254"/>
                <a:gd name="T11" fmla="*/ 37 h 118"/>
                <a:gd name="T12" fmla="*/ 126 w 254"/>
                <a:gd name="T13" fmla="*/ 33 h 118"/>
                <a:gd name="T14" fmla="*/ 139 w 254"/>
                <a:gd name="T15" fmla="*/ 35 h 118"/>
                <a:gd name="T16" fmla="*/ 152 w 254"/>
                <a:gd name="T17" fmla="*/ 42 h 118"/>
                <a:gd name="T18" fmla="*/ 165 w 254"/>
                <a:gd name="T19" fmla="*/ 42 h 118"/>
                <a:gd name="T20" fmla="*/ 178 w 254"/>
                <a:gd name="T21" fmla="*/ 42 h 118"/>
                <a:gd name="T22" fmla="*/ 191 w 254"/>
                <a:gd name="T23" fmla="*/ 42 h 118"/>
                <a:gd name="T24" fmla="*/ 204 w 254"/>
                <a:gd name="T25" fmla="*/ 44 h 118"/>
                <a:gd name="T26" fmla="*/ 215 w 254"/>
                <a:gd name="T27" fmla="*/ 46 h 118"/>
                <a:gd name="T28" fmla="*/ 228 w 254"/>
                <a:gd name="T29" fmla="*/ 46 h 118"/>
                <a:gd name="T30" fmla="*/ 241 w 254"/>
                <a:gd name="T31" fmla="*/ 46 h 118"/>
                <a:gd name="T32" fmla="*/ 254 w 254"/>
                <a:gd name="T33" fmla="*/ 46 h 118"/>
                <a:gd name="T34" fmla="*/ 239 w 254"/>
                <a:gd name="T35" fmla="*/ 50 h 118"/>
                <a:gd name="T36" fmla="*/ 226 w 254"/>
                <a:gd name="T37" fmla="*/ 55 h 118"/>
                <a:gd name="T38" fmla="*/ 210 w 254"/>
                <a:gd name="T39" fmla="*/ 55 h 118"/>
                <a:gd name="T40" fmla="*/ 195 w 254"/>
                <a:gd name="T41" fmla="*/ 57 h 118"/>
                <a:gd name="T42" fmla="*/ 180 w 254"/>
                <a:gd name="T43" fmla="*/ 55 h 118"/>
                <a:gd name="T44" fmla="*/ 165 w 254"/>
                <a:gd name="T45" fmla="*/ 55 h 118"/>
                <a:gd name="T46" fmla="*/ 150 w 254"/>
                <a:gd name="T47" fmla="*/ 50 h 118"/>
                <a:gd name="T48" fmla="*/ 137 w 254"/>
                <a:gd name="T49" fmla="*/ 48 h 118"/>
                <a:gd name="T50" fmla="*/ 121 w 254"/>
                <a:gd name="T51" fmla="*/ 48 h 118"/>
                <a:gd name="T52" fmla="*/ 111 w 254"/>
                <a:gd name="T53" fmla="*/ 57 h 118"/>
                <a:gd name="T54" fmla="*/ 100 w 254"/>
                <a:gd name="T55" fmla="*/ 66 h 118"/>
                <a:gd name="T56" fmla="*/ 89 w 254"/>
                <a:gd name="T57" fmla="*/ 74 h 118"/>
                <a:gd name="T58" fmla="*/ 71 w 254"/>
                <a:gd name="T59" fmla="*/ 72 h 118"/>
                <a:gd name="T60" fmla="*/ 54 w 254"/>
                <a:gd name="T61" fmla="*/ 68 h 118"/>
                <a:gd name="T62" fmla="*/ 41 w 254"/>
                <a:gd name="T63" fmla="*/ 66 h 118"/>
                <a:gd name="T64" fmla="*/ 30 w 254"/>
                <a:gd name="T65" fmla="*/ 81 h 118"/>
                <a:gd name="T66" fmla="*/ 30 w 254"/>
                <a:gd name="T67" fmla="*/ 118 h 118"/>
                <a:gd name="T68" fmla="*/ 17 w 254"/>
                <a:gd name="T69" fmla="*/ 115 h 118"/>
                <a:gd name="T70" fmla="*/ 11 w 254"/>
                <a:gd name="T71" fmla="*/ 107 h 118"/>
                <a:gd name="T72" fmla="*/ 8 w 254"/>
                <a:gd name="T73" fmla="*/ 98 h 118"/>
                <a:gd name="T74" fmla="*/ 2 w 254"/>
                <a:gd name="T75" fmla="*/ 92 h 118"/>
                <a:gd name="T76" fmla="*/ 2 w 254"/>
                <a:gd name="T77" fmla="*/ 68 h 118"/>
                <a:gd name="T78" fmla="*/ 4 w 254"/>
                <a:gd name="T79" fmla="*/ 46 h 118"/>
                <a:gd name="T80" fmla="*/ 2 w 254"/>
                <a:gd name="T81" fmla="*/ 22 h 118"/>
                <a:gd name="T82" fmla="*/ 0 w 254"/>
                <a:gd name="T83" fmla="*/ 0 h 118"/>
                <a:gd name="T84" fmla="*/ 19 w 254"/>
                <a:gd name="T85" fmla="*/ 5 h 118"/>
                <a:gd name="T86" fmla="*/ 24 w 254"/>
                <a:gd name="T87" fmla="*/ 20 h 118"/>
                <a:gd name="T88" fmla="*/ 26 w 254"/>
                <a:gd name="T89" fmla="*/ 40 h 118"/>
                <a:gd name="T90" fmla="*/ 43 w 254"/>
                <a:gd name="T9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18">
                  <a:moveTo>
                    <a:pt x="43" y="53"/>
                  </a:moveTo>
                  <a:lnTo>
                    <a:pt x="58" y="55"/>
                  </a:lnTo>
                  <a:lnTo>
                    <a:pt x="74" y="53"/>
                  </a:lnTo>
                  <a:lnTo>
                    <a:pt x="87" y="46"/>
                  </a:lnTo>
                  <a:lnTo>
                    <a:pt x="100" y="42"/>
                  </a:lnTo>
                  <a:lnTo>
                    <a:pt x="113" y="37"/>
                  </a:lnTo>
                  <a:lnTo>
                    <a:pt x="126" y="33"/>
                  </a:lnTo>
                  <a:lnTo>
                    <a:pt x="139" y="35"/>
                  </a:lnTo>
                  <a:lnTo>
                    <a:pt x="152" y="42"/>
                  </a:lnTo>
                  <a:lnTo>
                    <a:pt x="165" y="42"/>
                  </a:lnTo>
                  <a:lnTo>
                    <a:pt x="178" y="42"/>
                  </a:lnTo>
                  <a:lnTo>
                    <a:pt x="191" y="42"/>
                  </a:lnTo>
                  <a:lnTo>
                    <a:pt x="204" y="44"/>
                  </a:lnTo>
                  <a:lnTo>
                    <a:pt x="215" y="46"/>
                  </a:lnTo>
                  <a:lnTo>
                    <a:pt x="228" y="46"/>
                  </a:lnTo>
                  <a:lnTo>
                    <a:pt x="241" y="46"/>
                  </a:lnTo>
                  <a:lnTo>
                    <a:pt x="254" y="46"/>
                  </a:lnTo>
                  <a:lnTo>
                    <a:pt x="239" y="50"/>
                  </a:lnTo>
                  <a:lnTo>
                    <a:pt x="226" y="55"/>
                  </a:lnTo>
                  <a:lnTo>
                    <a:pt x="210" y="55"/>
                  </a:lnTo>
                  <a:lnTo>
                    <a:pt x="195" y="57"/>
                  </a:lnTo>
                  <a:lnTo>
                    <a:pt x="180" y="55"/>
                  </a:lnTo>
                  <a:lnTo>
                    <a:pt x="165" y="55"/>
                  </a:lnTo>
                  <a:lnTo>
                    <a:pt x="150" y="50"/>
                  </a:lnTo>
                  <a:lnTo>
                    <a:pt x="137" y="48"/>
                  </a:lnTo>
                  <a:lnTo>
                    <a:pt x="121" y="48"/>
                  </a:lnTo>
                  <a:lnTo>
                    <a:pt x="111" y="57"/>
                  </a:lnTo>
                  <a:lnTo>
                    <a:pt x="100" y="66"/>
                  </a:lnTo>
                  <a:lnTo>
                    <a:pt x="89" y="74"/>
                  </a:lnTo>
                  <a:lnTo>
                    <a:pt x="71" y="72"/>
                  </a:lnTo>
                  <a:lnTo>
                    <a:pt x="54" y="68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30" y="118"/>
                  </a:lnTo>
                  <a:lnTo>
                    <a:pt x="17" y="115"/>
                  </a:lnTo>
                  <a:lnTo>
                    <a:pt x="11" y="107"/>
                  </a:lnTo>
                  <a:lnTo>
                    <a:pt x="8" y="98"/>
                  </a:lnTo>
                  <a:lnTo>
                    <a:pt x="2" y="92"/>
                  </a:lnTo>
                  <a:lnTo>
                    <a:pt x="2" y="68"/>
                  </a:lnTo>
                  <a:lnTo>
                    <a:pt x="4" y="46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9" y="5"/>
                  </a:lnTo>
                  <a:lnTo>
                    <a:pt x="24" y="20"/>
                  </a:lnTo>
                  <a:lnTo>
                    <a:pt x="26" y="40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9" name="Freeform 77"/>
            <p:cNvSpPr>
              <a:spLocks/>
            </p:cNvSpPr>
            <p:nvPr/>
          </p:nvSpPr>
          <p:spPr bwMode="auto">
            <a:xfrm>
              <a:off x="2050" y="2718"/>
              <a:ext cx="52" cy="135"/>
            </a:xfrm>
            <a:custGeom>
              <a:avLst/>
              <a:gdLst>
                <a:gd name="T0" fmla="*/ 48 w 52"/>
                <a:gd name="T1" fmla="*/ 83 h 135"/>
                <a:gd name="T2" fmla="*/ 50 w 52"/>
                <a:gd name="T3" fmla="*/ 98 h 135"/>
                <a:gd name="T4" fmla="*/ 52 w 52"/>
                <a:gd name="T5" fmla="*/ 113 h 135"/>
                <a:gd name="T6" fmla="*/ 52 w 52"/>
                <a:gd name="T7" fmla="*/ 126 h 135"/>
                <a:gd name="T8" fmla="*/ 42 w 52"/>
                <a:gd name="T9" fmla="*/ 135 h 135"/>
                <a:gd name="T10" fmla="*/ 29 w 52"/>
                <a:gd name="T11" fmla="*/ 117 h 135"/>
                <a:gd name="T12" fmla="*/ 24 w 52"/>
                <a:gd name="T13" fmla="*/ 96 h 135"/>
                <a:gd name="T14" fmla="*/ 16 w 52"/>
                <a:gd name="T15" fmla="*/ 74 h 135"/>
                <a:gd name="T16" fmla="*/ 0 w 52"/>
                <a:gd name="T17" fmla="*/ 56 h 135"/>
                <a:gd name="T18" fmla="*/ 0 w 52"/>
                <a:gd name="T19" fmla="*/ 41 h 135"/>
                <a:gd name="T20" fmla="*/ 5 w 52"/>
                <a:gd name="T21" fmla="*/ 26 h 135"/>
                <a:gd name="T22" fmla="*/ 7 w 52"/>
                <a:gd name="T23" fmla="*/ 13 h 135"/>
                <a:gd name="T24" fmla="*/ 5 w 52"/>
                <a:gd name="T25" fmla="*/ 0 h 135"/>
                <a:gd name="T26" fmla="*/ 24 w 52"/>
                <a:gd name="T27" fmla="*/ 13 h 135"/>
                <a:gd name="T28" fmla="*/ 35 w 52"/>
                <a:gd name="T29" fmla="*/ 35 h 135"/>
                <a:gd name="T30" fmla="*/ 42 w 52"/>
                <a:gd name="T31" fmla="*/ 61 h 135"/>
                <a:gd name="T32" fmla="*/ 48 w 52"/>
                <a:gd name="T33" fmla="*/ 8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35">
                  <a:moveTo>
                    <a:pt x="48" y="83"/>
                  </a:moveTo>
                  <a:lnTo>
                    <a:pt x="50" y="98"/>
                  </a:lnTo>
                  <a:lnTo>
                    <a:pt x="52" y="113"/>
                  </a:lnTo>
                  <a:lnTo>
                    <a:pt x="52" y="126"/>
                  </a:lnTo>
                  <a:lnTo>
                    <a:pt x="42" y="135"/>
                  </a:lnTo>
                  <a:lnTo>
                    <a:pt x="29" y="117"/>
                  </a:lnTo>
                  <a:lnTo>
                    <a:pt x="24" y="96"/>
                  </a:lnTo>
                  <a:lnTo>
                    <a:pt x="16" y="74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7" y="13"/>
                  </a:lnTo>
                  <a:lnTo>
                    <a:pt x="5" y="0"/>
                  </a:lnTo>
                  <a:lnTo>
                    <a:pt x="24" y="13"/>
                  </a:lnTo>
                  <a:lnTo>
                    <a:pt x="35" y="35"/>
                  </a:lnTo>
                  <a:lnTo>
                    <a:pt x="42" y="6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0" name="Freeform 78"/>
            <p:cNvSpPr>
              <a:spLocks/>
            </p:cNvSpPr>
            <p:nvPr/>
          </p:nvSpPr>
          <p:spPr bwMode="auto">
            <a:xfrm>
              <a:off x="4448" y="2720"/>
              <a:ext cx="44" cy="18"/>
            </a:xfrm>
            <a:custGeom>
              <a:avLst/>
              <a:gdLst>
                <a:gd name="T0" fmla="*/ 44 w 44"/>
                <a:gd name="T1" fmla="*/ 15 h 18"/>
                <a:gd name="T2" fmla="*/ 33 w 44"/>
                <a:gd name="T3" fmla="*/ 18 h 18"/>
                <a:gd name="T4" fmla="*/ 15 w 44"/>
                <a:gd name="T5" fmla="*/ 18 h 18"/>
                <a:gd name="T6" fmla="*/ 2 w 44"/>
                <a:gd name="T7" fmla="*/ 15 h 18"/>
                <a:gd name="T8" fmla="*/ 0 w 44"/>
                <a:gd name="T9" fmla="*/ 0 h 18"/>
                <a:gd name="T10" fmla="*/ 44 w 44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8">
                  <a:moveTo>
                    <a:pt x="44" y="15"/>
                  </a:moveTo>
                  <a:lnTo>
                    <a:pt x="33" y="18"/>
                  </a:lnTo>
                  <a:lnTo>
                    <a:pt x="15" y="18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1" name="Freeform 79"/>
            <p:cNvSpPr>
              <a:spLocks/>
            </p:cNvSpPr>
            <p:nvPr/>
          </p:nvSpPr>
          <p:spPr bwMode="auto">
            <a:xfrm>
              <a:off x="1955" y="2740"/>
              <a:ext cx="67" cy="97"/>
            </a:xfrm>
            <a:custGeom>
              <a:avLst/>
              <a:gdLst>
                <a:gd name="T0" fmla="*/ 30 w 67"/>
                <a:gd name="T1" fmla="*/ 56 h 97"/>
                <a:gd name="T2" fmla="*/ 39 w 67"/>
                <a:gd name="T3" fmla="*/ 52 h 97"/>
                <a:gd name="T4" fmla="*/ 48 w 67"/>
                <a:gd name="T5" fmla="*/ 52 h 97"/>
                <a:gd name="T6" fmla="*/ 58 w 67"/>
                <a:gd name="T7" fmla="*/ 52 h 97"/>
                <a:gd name="T8" fmla="*/ 67 w 67"/>
                <a:gd name="T9" fmla="*/ 52 h 97"/>
                <a:gd name="T10" fmla="*/ 54 w 67"/>
                <a:gd name="T11" fmla="*/ 58 h 97"/>
                <a:gd name="T12" fmla="*/ 43 w 67"/>
                <a:gd name="T13" fmla="*/ 69 h 97"/>
                <a:gd name="T14" fmla="*/ 35 w 67"/>
                <a:gd name="T15" fmla="*/ 82 h 97"/>
                <a:gd name="T16" fmla="*/ 37 w 67"/>
                <a:gd name="T17" fmla="*/ 97 h 97"/>
                <a:gd name="T18" fmla="*/ 19 w 67"/>
                <a:gd name="T19" fmla="*/ 93 h 97"/>
                <a:gd name="T20" fmla="*/ 11 w 67"/>
                <a:gd name="T21" fmla="*/ 80 h 97"/>
                <a:gd name="T22" fmla="*/ 6 w 67"/>
                <a:gd name="T23" fmla="*/ 61 h 97"/>
                <a:gd name="T24" fmla="*/ 0 w 67"/>
                <a:gd name="T25" fmla="*/ 45 h 97"/>
                <a:gd name="T26" fmla="*/ 0 w 67"/>
                <a:gd name="T27" fmla="*/ 0 h 97"/>
                <a:gd name="T28" fmla="*/ 19 w 67"/>
                <a:gd name="T29" fmla="*/ 4 h 97"/>
                <a:gd name="T30" fmla="*/ 26 w 67"/>
                <a:gd name="T31" fmla="*/ 19 h 97"/>
                <a:gd name="T32" fmla="*/ 26 w 67"/>
                <a:gd name="T33" fmla="*/ 39 h 97"/>
                <a:gd name="T34" fmla="*/ 30 w 67"/>
                <a:gd name="T3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97">
                  <a:moveTo>
                    <a:pt x="30" y="56"/>
                  </a:moveTo>
                  <a:lnTo>
                    <a:pt x="39" y="52"/>
                  </a:lnTo>
                  <a:lnTo>
                    <a:pt x="48" y="52"/>
                  </a:lnTo>
                  <a:lnTo>
                    <a:pt x="58" y="52"/>
                  </a:lnTo>
                  <a:lnTo>
                    <a:pt x="67" y="52"/>
                  </a:lnTo>
                  <a:lnTo>
                    <a:pt x="54" y="58"/>
                  </a:lnTo>
                  <a:lnTo>
                    <a:pt x="43" y="69"/>
                  </a:lnTo>
                  <a:lnTo>
                    <a:pt x="35" y="82"/>
                  </a:lnTo>
                  <a:lnTo>
                    <a:pt x="37" y="97"/>
                  </a:lnTo>
                  <a:lnTo>
                    <a:pt x="19" y="93"/>
                  </a:lnTo>
                  <a:lnTo>
                    <a:pt x="11" y="80"/>
                  </a:lnTo>
                  <a:lnTo>
                    <a:pt x="6" y="61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9" y="4"/>
                  </a:lnTo>
                  <a:lnTo>
                    <a:pt x="26" y="19"/>
                  </a:lnTo>
                  <a:lnTo>
                    <a:pt x="26" y="39"/>
                  </a:lnTo>
                  <a:lnTo>
                    <a:pt x="3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2" name="Freeform 80"/>
            <p:cNvSpPr>
              <a:spLocks/>
            </p:cNvSpPr>
            <p:nvPr/>
          </p:nvSpPr>
          <p:spPr bwMode="auto">
            <a:xfrm>
              <a:off x="3694" y="2753"/>
              <a:ext cx="583" cy="100"/>
            </a:xfrm>
            <a:custGeom>
              <a:avLst/>
              <a:gdLst>
                <a:gd name="T0" fmla="*/ 567 w 583"/>
                <a:gd name="T1" fmla="*/ 15 h 100"/>
                <a:gd name="T2" fmla="*/ 533 w 583"/>
                <a:gd name="T3" fmla="*/ 19 h 100"/>
                <a:gd name="T4" fmla="*/ 498 w 583"/>
                <a:gd name="T5" fmla="*/ 11 h 100"/>
                <a:gd name="T6" fmla="*/ 463 w 583"/>
                <a:gd name="T7" fmla="*/ 15 h 100"/>
                <a:gd name="T8" fmla="*/ 439 w 583"/>
                <a:gd name="T9" fmla="*/ 30 h 100"/>
                <a:gd name="T10" fmla="*/ 420 w 583"/>
                <a:gd name="T11" fmla="*/ 28 h 100"/>
                <a:gd name="T12" fmla="*/ 400 w 583"/>
                <a:gd name="T13" fmla="*/ 24 h 100"/>
                <a:gd name="T14" fmla="*/ 381 w 583"/>
                <a:gd name="T15" fmla="*/ 21 h 100"/>
                <a:gd name="T16" fmla="*/ 359 w 583"/>
                <a:gd name="T17" fmla="*/ 34 h 100"/>
                <a:gd name="T18" fmla="*/ 339 w 583"/>
                <a:gd name="T19" fmla="*/ 52 h 100"/>
                <a:gd name="T20" fmla="*/ 318 w 583"/>
                <a:gd name="T21" fmla="*/ 67 h 100"/>
                <a:gd name="T22" fmla="*/ 292 w 583"/>
                <a:gd name="T23" fmla="*/ 69 h 100"/>
                <a:gd name="T24" fmla="*/ 259 w 583"/>
                <a:gd name="T25" fmla="*/ 56 h 100"/>
                <a:gd name="T26" fmla="*/ 226 w 583"/>
                <a:gd name="T27" fmla="*/ 52 h 100"/>
                <a:gd name="T28" fmla="*/ 192 w 583"/>
                <a:gd name="T29" fmla="*/ 61 h 100"/>
                <a:gd name="T30" fmla="*/ 157 w 583"/>
                <a:gd name="T31" fmla="*/ 67 h 100"/>
                <a:gd name="T32" fmla="*/ 122 w 583"/>
                <a:gd name="T33" fmla="*/ 71 h 100"/>
                <a:gd name="T34" fmla="*/ 90 w 583"/>
                <a:gd name="T35" fmla="*/ 74 h 100"/>
                <a:gd name="T36" fmla="*/ 59 w 583"/>
                <a:gd name="T37" fmla="*/ 78 h 100"/>
                <a:gd name="T38" fmla="*/ 31 w 583"/>
                <a:gd name="T39" fmla="*/ 87 h 100"/>
                <a:gd name="T40" fmla="*/ 16 w 583"/>
                <a:gd name="T41" fmla="*/ 100 h 100"/>
                <a:gd name="T42" fmla="*/ 5 w 583"/>
                <a:gd name="T43" fmla="*/ 95 h 100"/>
                <a:gd name="T44" fmla="*/ 7 w 583"/>
                <a:gd name="T45" fmla="*/ 82 h 100"/>
                <a:gd name="T46" fmla="*/ 31 w 583"/>
                <a:gd name="T47" fmla="*/ 69 h 100"/>
                <a:gd name="T48" fmla="*/ 61 w 583"/>
                <a:gd name="T49" fmla="*/ 65 h 100"/>
                <a:gd name="T50" fmla="*/ 92 w 583"/>
                <a:gd name="T51" fmla="*/ 61 h 100"/>
                <a:gd name="T52" fmla="*/ 131 w 583"/>
                <a:gd name="T53" fmla="*/ 61 h 100"/>
                <a:gd name="T54" fmla="*/ 174 w 583"/>
                <a:gd name="T55" fmla="*/ 54 h 100"/>
                <a:gd name="T56" fmla="*/ 216 w 583"/>
                <a:gd name="T57" fmla="*/ 43 h 100"/>
                <a:gd name="T58" fmla="*/ 257 w 583"/>
                <a:gd name="T59" fmla="*/ 43 h 100"/>
                <a:gd name="T60" fmla="*/ 296 w 583"/>
                <a:gd name="T61" fmla="*/ 50 h 100"/>
                <a:gd name="T62" fmla="*/ 324 w 583"/>
                <a:gd name="T63" fmla="*/ 32 h 100"/>
                <a:gd name="T64" fmla="*/ 355 w 583"/>
                <a:gd name="T65" fmla="*/ 17 h 100"/>
                <a:gd name="T66" fmla="*/ 389 w 583"/>
                <a:gd name="T67" fmla="*/ 11 h 100"/>
                <a:gd name="T68" fmla="*/ 409 w 583"/>
                <a:gd name="T69" fmla="*/ 15 h 100"/>
                <a:gd name="T70" fmla="*/ 433 w 583"/>
                <a:gd name="T71" fmla="*/ 11 h 100"/>
                <a:gd name="T72" fmla="*/ 459 w 583"/>
                <a:gd name="T73" fmla="*/ 4 h 100"/>
                <a:gd name="T74" fmla="*/ 487 w 583"/>
                <a:gd name="T75" fmla="*/ 0 h 100"/>
                <a:gd name="T76" fmla="*/ 515 w 583"/>
                <a:gd name="T77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3" h="100">
                  <a:moveTo>
                    <a:pt x="583" y="0"/>
                  </a:moveTo>
                  <a:lnTo>
                    <a:pt x="567" y="15"/>
                  </a:lnTo>
                  <a:lnTo>
                    <a:pt x="552" y="19"/>
                  </a:lnTo>
                  <a:lnTo>
                    <a:pt x="533" y="19"/>
                  </a:lnTo>
                  <a:lnTo>
                    <a:pt x="515" y="15"/>
                  </a:lnTo>
                  <a:lnTo>
                    <a:pt x="498" y="11"/>
                  </a:lnTo>
                  <a:lnTo>
                    <a:pt x="478" y="8"/>
                  </a:lnTo>
                  <a:lnTo>
                    <a:pt x="463" y="15"/>
                  </a:lnTo>
                  <a:lnTo>
                    <a:pt x="448" y="28"/>
                  </a:lnTo>
                  <a:lnTo>
                    <a:pt x="439" y="30"/>
                  </a:lnTo>
                  <a:lnTo>
                    <a:pt x="428" y="30"/>
                  </a:lnTo>
                  <a:lnTo>
                    <a:pt x="420" y="28"/>
                  </a:lnTo>
                  <a:lnTo>
                    <a:pt x="409" y="26"/>
                  </a:lnTo>
                  <a:lnTo>
                    <a:pt x="400" y="24"/>
                  </a:lnTo>
                  <a:lnTo>
                    <a:pt x="389" y="21"/>
                  </a:lnTo>
                  <a:lnTo>
                    <a:pt x="381" y="21"/>
                  </a:lnTo>
                  <a:lnTo>
                    <a:pt x="370" y="26"/>
                  </a:lnTo>
                  <a:lnTo>
                    <a:pt x="359" y="34"/>
                  </a:lnTo>
                  <a:lnTo>
                    <a:pt x="348" y="43"/>
                  </a:lnTo>
                  <a:lnTo>
                    <a:pt x="339" y="52"/>
                  </a:lnTo>
                  <a:lnTo>
                    <a:pt x="328" y="61"/>
                  </a:lnTo>
                  <a:lnTo>
                    <a:pt x="318" y="67"/>
                  </a:lnTo>
                  <a:lnTo>
                    <a:pt x="305" y="69"/>
                  </a:lnTo>
                  <a:lnTo>
                    <a:pt x="292" y="69"/>
                  </a:lnTo>
                  <a:lnTo>
                    <a:pt x="276" y="65"/>
                  </a:lnTo>
                  <a:lnTo>
                    <a:pt x="259" y="56"/>
                  </a:lnTo>
                  <a:lnTo>
                    <a:pt x="244" y="52"/>
                  </a:lnTo>
                  <a:lnTo>
                    <a:pt x="226" y="52"/>
                  </a:lnTo>
                  <a:lnTo>
                    <a:pt x="209" y="56"/>
                  </a:lnTo>
                  <a:lnTo>
                    <a:pt x="192" y="61"/>
                  </a:lnTo>
                  <a:lnTo>
                    <a:pt x="174" y="65"/>
                  </a:lnTo>
                  <a:lnTo>
                    <a:pt x="157" y="67"/>
                  </a:lnTo>
                  <a:lnTo>
                    <a:pt x="137" y="67"/>
                  </a:lnTo>
                  <a:lnTo>
                    <a:pt x="122" y="71"/>
                  </a:lnTo>
                  <a:lnTo>
                    <a:pt x="107" y="74"/>
                  </a:lnTo>
                  <a:lnTo>
                    <a:pt x="90" y="74"/>
                  </a:lnTo>
                  <a:lnTo>
                    <a:pt x="74" y="76"/>
                  </a:lnTo>
                  <a:lnTo>
                    <a:pt x="59" y="78"/>
                  </a:lnTo>
                  <a:lnTo>
                    <a:pt x="44" y="82"/>
                  </a:lnTo>
                  <a:lnTo>
                    <a:pt x="31" y="87"/>
                  </a:lnTo>
                  <a:lnTo>
                    <a:pt x="20" y="95"/>
                  </a:lnTo>
                  <a:lnTo>
                    <a:pt x="16" y="100"/>
                  </a:lnTo>
                  <a:lnTo>
                    <a:pt x="11" y="100"/>
                  </a:lnTo>
                  <a:lnTo>
                    <a:pt x="5" y="95"/>
                  </a:lnTo>
                  <a:lnTo>
                    <a:pt x="0" y="93"/>
                  </a:lnTo>
                  <a:lnTo>
                    <a:pt x="7" y="82"/>
                  </a:lnTo>
                  <a:lnTo>
                    <a:pt x="18" y="76"/>
                  </a:lnTo>
                  <a:lnTo>
                    <a:pt x="31" y="69"/>
                  </a:lnTo>
                  <a:lnTo>
                    <a:pt x="46" y="67"/>
                  </a:lnTo>
                  <a:lnTo>
                    <a:pt x="61" y="65"/>
                  </a:lnTo>
                  <a:lnTo>
                    <a:pt x="76" y="63"/>
                  </a:lnTo>
                  <a:lnTo>
                    <a:pt x="92" y="61"/>
                  </a:lnTo>
                  <a:lnTo>
                    <a:pt x="107" y="58"/>
                  </a:lnTo>
                  <a:lnTo>
                    <a:pt x="131" y="61"/>
                  </a:lnTo>
                  <a:lnTo>
                    <a:pt x="153" y="58"/>
                  </a:lnTo>
                  <a:lnTo>
                    <a:pt x="174" y="54"/>
                  </a:lnTo>
                  <a:lnTo>
                    <a:pt x="196" y="48"/>
                  </a:lnTo>
                  <a:lnTo>
                    <a:pt x="216" y="43"/>
                  </a:lnTo>
                  <a:lnTo>
                    <a:pt x="237" y="41"/>
                  </a:lnTo>
                  <a:lnTo>
                    <a:pt x="257" y="43"/>
                  </a:lnTo>
                  <a:lnTo>
                    <a:pt x="278" y="54"/>
                  </a:lnTo>
                  <a:lnTo>
                    <a:pt x="296" y="50"/>
                  </a:lnTo>
                  <a:lnTo>
                    <a:pt x="311" y="41"/>
                  </a:lnTo>
                  <a:lnTo>
                    <a:pt x="324" y="32"/>
                  </a:lnTo>
                  <a:lnTo>
                    <a:pt x="339" y="26"/>
                  </a:lnTo>
                  <a:lnTo>
                    <a:pt x="355" y="17"/>
                  </a:lnTo>
                  <a:lnTo>
                    <a:pt x="372" y="13"/>
                  </a:lnTo>
                  <a:lnTo>
                    <a:pt x="389" y="11"/>
                  </a:lnTo>
                  <a:lnTo>
                    <a:pt x="409" y="13"/>
                  </a:lnTo>
                  <a:lnTo>
                    <a:pt x="409" y="15"/>
                  </a:lnTo>
                  <a:lnTo>
                    <a:pt x="422" y="15"/>
                  </a:lnTo>
                  <a:lnTo>
                    <a:pt x="433" y="11"/>
                  </a:lnTo>
                  <a:lnTo>
                    <a:pt x="446" y="8"/>
                  </a:lnTo>
                  <a:lnTo>
                    <a:pt x="459" y="4"/>
                  </a:lnTo>
                  <a:lnTo>
                    <a:pt x="474" y="0"/>
                  </a:lnTo>
                  <a:lnTo>
                    <a:pt x="487" y="0"/>
                  </a:lnTo>
                  <a:lnTo>
                    <a:pt x="500" y="0"/>
                  </a:lnTo>
                  <a:lnTo>
                    <a:pt x="515" y="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3" name="Freeform 81"/>
            <p:cNvSpPr>
              <a:spLocks/>
            </p:cNvSpPr>
            <p:nvPr/>
          </p:nvSpPr>
          <p:spPr bwMode="auto">
            <a:xfrm>
              <a:off x="1788" y="2764"/>
              <a:ext cx="71" cy="128"/>
            </a:xfrm>
            <a:custGeom>
              <a:avLst/>
              <a:gdLst>
                <a:gd name="T0" fmla="*/ 71 w 71"/>
                <a:gd name="T1" fmla="*/ 34 h 128"/>
                <a:gd name="T2" fmla="*/ 56 w 71"/>
                <a:gd name="T3" fmla="*/ 30 h 128"/>
                <a:gd name="T4" fmla="*/ 43 w 71"/>
                <a:gd name="T5" fmla="*/ 34 h 128"/>
                <a:gd name="T6" fmla="*/ 34 w 71"/>
                <a:gd name="T7" fmla="*/ 43 h 128"/>
                <a:gd name="T8" fmla="*/ 32 w 71"/>
                <a:gd name="T9" fmla="*/ 56 h 128"/>
                <a:gd name="T10" fmla="*/ 34 w 71"/>
                <a:gd name="T11" fmla="*/ 78 h 128"/>
                <a:gd name="T12" fmla="*/ 28 w 71"/>
                <a:gd name="T13" fmla="*/ 95 h 128"/>
                <a:gd name="T14" fmla="*/ 19 w 71"/>
                <a:gd name="T15" fmla="*/ 110 h 128"/>
                <a:gd name="T16" fmla="*/ 15 w 71"/>
                <a:gd name="T17" fmla="*/ 128 h 128"/>
                <a:gd name="T18" fmla="*/ 0 w 71"/>
                <a:gd name="T19" fmla="*/ 102 h 128"/>
                <a:gd name="T20" fmla="*/ 4 w 71"/>
                <a:gd name="T21" fmla="*/ 69 h 128"/>
                <a:gd name="T22" fmla="*/ 13 w 71"/>
                <a:gd name="T23" fmla="*/ 37 h 128"/>
                <a:gd name="T24" fmla="*/ 19 w 71"/>
                <a:gd name="T25" fmla="*/ 4 h 128"/>
                <a:gd name="T26" fmla="*/ 28 w 71"/>
                <a:gd name="T27" fmla="*/ 0 h 128"/>
                <a:gd name="T28" fmla="*/ 39 w 71"/>
                <a:gd name="T29" fmla="*/ 2 h 128"/>
                <a:gd name="T30" fmla="*/ 49 w 71"/>
                <a:gd name="T31" fmla="*/ 8 h 128"/>
                <a:gd name="T32" fmla="*/ 60 w 71"/>
                <a:gd name="T33" fmla="*/ 15 h 128"/>
                <a:gd name="T34" fmla="*/ 65 w 71"/>
                <a:gd name="T35" fmla="*/ 19 h 128"/>
                <a:gd name="T36" fmla="*/ 69 w 71"/>
                <a:gd name="T37" fmla="*/ 23 h 128"/>
                <a:gd name="T38" fmla="*/ 71 w 71"/>
                <a:gd name="T39" fmla="*/ 28 h 128"/>
                <a:gd name="T40" fmla="*/ 71 w 71"/>
                <a:gd name="T41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8">
                  <a:moveTo>
                    <a:pt x="71" y="34"/>
                  </a:moveTo>
                  <a:lnTo>
                    <a:pt x="56" y="30"/>
                  </a:lnTo>
                  <a:lnTo>
                    <a:pt x="43" y="34"/>
                  </a:lnTo>
                  <a:lnTo>
                    <a:pt x="34" y="43"/>
                  </a:lnTo>
                  <a:lnTo>
                    <a:pt x="32" y="56"/>
                  </a:lnTo>
                  <a:lnTo>
                    <a:pt x="34" y="78"/>
                  </a:lnTo>
                  <a:lnTo>
                    <a:pt x="28" y="95"/>
                  </a:lnTo>
                  <a:lnTo>
                    <a:pt x="19" y="110"/>
                  </a:lnTo>
                  <a:lnTo>
                    <a:pt x="15" y="128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3" y="3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9" y="8"/>
                  </a:lnTo>
                  <a:lnTo>
                    <a:pt x="60" y="15"/>
                  </a:lnTo>
                  <a:lnTo>
                    <a:pt x="65" y="19"/>
                  </a:lnTo>
                  <a:lnTo>
                    <a:pt x="69" y="23"/>
                  </a:lnTo>
                  <a:lnTo>
                    <a:pt x="71" y="28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4" name="Freeform 82"/>
            <p:cNvSpPr>
              <a:spLocks/>
            </p:cNvSpPr>
            <p:nvPr/>
          </p:nvSpPr>
          <p:spPr bwMode="auto">
            <a:xfrm>
              <a:off x="1894" y="2772"/>
              <a:ext cx="33" cy="76"/>
            </a:xfrm>
            <a:custGeom>
              <a:avLst/>
              <a:gdLst>
                <a:gd name="T0" fmla="*/ 30 w 33"/>
                <a:gd name="T1" fmla="*/ 76 h 76"/>
                <a:gd name="T2" fmla="*/ 19 w 33"/>
                <a:gd name="T3" fmla="*/ 76 h 76"/>
                <a:gd name="T4" fmla="*/ 9 w 33"/>
                <a:gd name="T5" fmla="*/ 68 h 76"/>
                <a:gd name="T6" fmla="*/ 2 w 33"/>
                <a:gd name="T7" fmla="*/ 55 h 76"/>
                <a:gd name="T8" fmla="*/ 0 w 33"/>
                <a:gd name="T9" fmla="*/ 42 h 76"/>
                <a:gd name="T10" fmla="*/ 9 w 33"/>
                <a:gd name="T11" fmla="*/ 0 h 76"/>
                <a:gd name="T12" fmla="*/ 28 w 33"/>
                <a:gd name="T13" fmla="*/ 11 h 76"/>
                <a:gd name="T14" fmla="*/ 33 w 33"/>
                <a:gd name="T15" fmla="*/ 33 h 76"/>
                <a:gd name="T16" fmla="*/ 30 w 33"/>
                <a:gd name="T17" fmla="*/ 57 h 76"/>
                <a:gd name="T18" fmla="*/ 30 w 33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6">
                  <a:moveTo>
                    <a:pt x="30" y="76"/>
                  </a:moveTo>
                  <a:lnTo>
                    <a:pt x="19" y="76"/>
                  </a:lnTo>
                  <a:lnTo>
                    <a:pt x="9" y="68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9" y="0"/>
                  </a:lnTo>
                  <a:lnTo>
                    <a:pt x="28" y="11"/>
                  </a:lnTo>
                  <a:lnTo>
                    <a:pt x="33" y="33"/>
                  </a:lnTo>
                  <a:lnTo>
                    <a:pt x="30" y="5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5" name="Freeform 83"/>
            <p:cNvSpPr>
              <a:spLocks/>
            </p:cNvSpPr>
            <p:nvPr/>
          </p:nvSpPr>
          <p:spPr bwMode="auto">
            <a:xfrm>
              <a:off x="1607" y="2774"/>
              <a:ext cx="146" cy="144"/>
            </a:xfrm>
            <a:custGeom>
              <a:avLst/>
              <a:gdLst>
                <a:gd name="T0" fmla="*/ 146 w 146"/>
                <a:gd name="T1" fmla="*/ 11 h 144"/>
                <a:gd name="T2" fmla="*/ 135 w 146"/>
                <a:gd name="T3" fmla="*/ 24 h 144"/>
                <a:gd name="T4" fmla="*/ 122 w 146"/>
                <a:gd name="T5" fmla="*/ 33 h 144"/>
                <a:gd name="T6" fmla="*/ 107 w 146"/>
                <a:gd name="T7" fmla="*/ 40 h 144"/>
                <a:gd name="T8" fmla="*/ 91 w 146"/>
                <a:gd name="T9" fmla="*/ 46 h 144"/>
                <a:gd name="T10" fmla="*/ 100 w 146"/>
                <a:gd name="T11" fmla="*/ 70 h 144"/>
                <a:gd name="T12" fmla="*/ 100 w 146"/>
                <a:gd name="T13" fmla="*/ 96 h 144"/>
                <a:gd name="T14" fmla="*/ 98 w 146"/>
                <a:gd name="T15" fmla="*/ 120 h 144"/>
                <a:gd name="T16" fmla="*/ 91 w 146"/>
                <a:gd name="T17" fmla="*/ 144 h 144"/>
                <a:gd name="T18" fmla="*/ 78 w 146"/>
                <a:gd name="T19" fmla="*/ 135 h 144"/>
                <a:gd name="T20" fmla="*/ 76 w 146"/>
                <a:gd name="T21" fmla="*/ 122 h 144"/>
                <a:gd name="T22" fmla="*/ 76 w 146"/>
                <a:gd name="T23" fmla="*/ 107 h 144"/>
                <a:gd name="T24" fmla="*/ 72 w 146"/>
                <a:gd name="T25" fmla="*/ 92 h 144"/>
                <a:gd name="T26" fmla="*/ 68 w 146"/>
                <a:gd name="T27" fmla="*/ 81 h 144"/>
                <a:gd name="T28" fmla="*/ 63 w 146"/>
                <a:gd name="T29" fmla="*/ 68 h 144"/>
                <a:gd name="T30" fmla="*/ 59 w 146"/>
                <a:gd name="T31" fmla="*/ 57 h 144"/>
                <a:gd name="T32" fmla="*/ 48 w 146"/>
                <a:gd name="T33" fmla="*/ 46 h 144"/>
                <a:gd name="T34" fmla="*/ 39 w 146"/>
                <a:gd name="T35" fmla="*/ 48 h 144"/>
                <a:gd name="T36" fmla="*/ 31 w 146"/>
                <a:gd name="T37" fmla="*/ 50 h 144"/>
                <a:gd name="T38" fmla="*/ 22 w 146"/>
                <a:gd name="T39" fmla="*/ 55 h 144"/>
                <a:gd name="T40" fmla="*/ 15 w 146"/>
                <a:gd name="T41" fmla="*/ 59 h 144"/>
                <a:gd name="T42" fmla="*/ 11 w 146"/>
                <a:gd name="T43" fmla="*/ 53 h 144"/>
                <a:gd name="T44" fmla="*/ 5 w 146"/>
                <a:gd name="T45" fmla="*/ 46 h 144"/>
                <a:gd name="T46" fmla="*/ 0 w 146"/>
                <a:gd name="T47" fmla="*/ 40 h 144"/>
                <a:gd name="T48" fmla="*/ 5 w 146"/>
                <a:gd name="T49" fmla="*/ 31 h 144"/>
                <a:gd name="T50" fmla="*/ 118 w 146"/>
                <a:gd name="T51" fmla="*/ 0 h 144"/>
                <a:gd name="T52" fmla="*/ 146 w 146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44">
                  <a:moveTo>
                    <a:pt x="146" y="11"/>
                  </a:moveTo>
                  <a:lnTo>
                    <a:pt x="135" y="24"/>
                  </a:lnTo>
                  <a:lnTo>
                    <a:pt x="122" y="33"/>
                  </a:lnTo>
                  <a:lnTo>
                    <a:pt x="107" y="40"/>
                  </a:lnTo>
                  <a:lnTo>
                    <a:pt x="91" y="46"/>
                  </a:lnTo>
                  <a:lnTo>
                    <a:pt x="100" y="70"/>
                  </a:lnTo>
                  <a:lnTo>
                    <a:pt x="100" y="96"/>
                  </a:lnTo>
                  <a:lnTo>
                    <a:pt x="98" y="120"/>
                  </a:lnTo>
                  <a:lnTo>
                    <a:pt x="91" y="144"/>
                  </a:lnTo>
                  <a:lnTo>
                    <a:pt x="78" y="135"/>
                  </a:lnTo>
                  <a:lnTo>
                    <a:pt x="76" y="122"/>
                  </a:lnTo>
                  <a:lnTo>
                    <a:pt x="76" y="107"/>
                  </a:lnTo>
                  <a:lnTo>
                    <a:pt x="72" y="92"/>
                  </a:lnTo>
                  <a:lnTo>
                    <a:pt x="68" y="81"/>
                  </a:lnTo>
                  <a:lnTo>
                    <a:pt x="63" y="68"/>
                  </a:lnTo>
                  <a:lnTo>
                    <a:pt x="59" y="57"/>
                  </a:lnTo>
                  <a:lnTo>
                    <a:pt x="48" y="46"/>
                  </a:lnTo>
                  <a:lnTo>
                    <a:pt x="39" y="48"/>
                  </a:lnTo>
                  <a:lnTo>
                    <a:pt x="31" y="50"/>
                  </a:lnTo>
                  <a:lnTo>
                    <a:pt x="22" y="55"/>
                  </a:lnTo>
                  <a:lnTo>
                    <a:pt x="15" y="59"/>
                  </a:lnTo>
                  <a:lnTo>
                    <a:pt x="11" y="53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18" y="0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6" name="Freeform 84"/>
            <p:cNvSpPr>
              <a:spLocks/>
            </p:cNvSpPr>
            <p:nvPr/>
          </p:nvSpPr>
          <p:spPr bwMode="auto">
            <a:xfrm>
              <a:off x="1840" y="2831"/>
              <a:ext cx="28" cy="22"/>
            </a:xfrm>
            <a:custGeom>
              <a:avLst/>
              <a:gdLst>
                <a:gd name="T0" fmla="*/ 28 w 28"/>
                <a:gd name="T1" fmla="*/ 6 h 22"/>
                <a:gd name="T2" fmla="*/ 28 w 28"/>
                <a:gd name="T3" fmla="*/ 11 h 22"/>
                <a:gd name="T4" fmla="*/ 26 w 28"/>
                <a:gd name="T5" fmla="*/ 15 h 22"/>
                <a:gd name="T6" fmla="*/ 19 w 28"/>
                <a:gd name="T7" fmla="*/ 19 h 22"/>
                <a:gd name="T8" fmla="*/ 15 w 28"/>
                <a:gd name="T9" fmla="*/ 22 h 22"/>
                <a:gd name="T10" fmla="*/ 4 w 28"/>
                <a:gd name="T11" fmla="*/ 22 h 22"/>
                <a:gd name="T12" fmla="*/ 0 w 28"/>
                <a:gd name="T13" fmla="*/ 0 h 22"/>
                <a:gd name="T14" fmla="*/ 6 w 28"/>
                <a:gd name="T15" fmla="*/ 0 h 22"/>
                <a:gd name="T16" fmla="*/ 15 w 28"/>
                <a:gd name="T17" fmla="*/ 2 h 22"/>
                <a:gd name="T18" fmla="*/ 21 w 28"/>
                <a:gd name="T19" fmla="*/ 4 h 22"/>
                <a:gd name="T20" fmla="*/ 28 w 28"/>
                <a:gd name="T2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8" y="6"/>
                  </a:moveTo>
                  <a:lnTo>
                    <a:pt x="28" y="11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7" name="Freeform 85"/>
            <p:cNvSpPr>
              <a:spLocks/>
            </p:cNvSpPr>
            <p:nvPr/>
          </p:nvSpPr>
          <p:spPr bwMode="auto">
            <a:xfrm>
              <a:off x="3953" y="2855"/>
              <a:ext cx="560" cy="82"/>
            </a:xfrm>
            <a:custGeom>
              <a:avLst/>
              <a:gdLst>
                <a:gd name="T0" fmla="*/ 560 w 560"/>
                <a:gd name="T1" fmla="*/ 17 h 82"/>
                <a:gd name="T2" fmla="*/ 534 w 560"/>
                <a:gd name="T3" fmla="*/ 8 h 82"/>
                <a:gd name="T4" fmla="*/ 506 w 560"/>
                <a:gd name="T5" fmla="*/ 4 h 82"/>
                <a:gd name="T6" fmla="*/ 476 w 560"/>
                <a:gd name="T7" fmla="*/ 4 h 82"/>
                <a:gd name="T8" fmla="*/ 443 w 560"/>
                <a:gd name="T9" fmla="*/ 8 h 82"/>
                <a:gd name="T10" fmla="*/ 413 w 560"/>
                <a:gd name="T11" fmla="*/ 13 h 82"/>
                <a:gd name="T12" fmla="*/ 382 w 560"/>
                <a:gd name="T13" fmla="*/ 19 h 82"/>
                <a:gd name="T14" fmla="*/ 352 w 560"/>
                <a:gd name="T15" fmla="*/ 26 h 82"/>
                <a:gd name="T16" fmla="*/ 324 w 560"/>
                <a:gd name="T17" fmla="*/ 32 h 82"/>
                <a:gd name="T18" fmla="*/ 291 w 560"/>
                <a:gd name="T19" fmla="*/ 21 h 82"/>
                <a:gd name="T20" fmla="*/ 258 w 560"/>
                <a:gd name="T21" fmla="*/ 19 h 82"/>
                <a:gd name="T22" fmla="*/ 228 w 560"/>
                <a:gd name="T23" fmla="*/ 26 h 82"/>
                <a:gd name="T24" fmla="*/ 198 w 560"/>
                <a:gd name="T25" fmla="*/ 37 h 82"/>
                <a:gd name="T26" fmla="*/ 167 w 560"/>
                <a:gd name="T27" fmla="*/ 48 h 82"/>
                <a:gd name="T28" fmla="*/ 137 w 560"/>
                <a:gd name="T29" fmla="*/ 54 h 82"/>
                <a:gd name="T30" fmla="*/ 104 w 560"/>
                <a:gd name="T31" fmla="*/ 56 h 82"/>
                <a:gd name="T32" fmla="*/ 69 w 560"/>
                <a:gd name="T33" fmla="*/ 50 h 82"/>
                <a:gd name="T34" fmla="*/ 56 w 560"/>
                <a:gd name="T35" fmla="*/ 50 h 82"/>
                <a:gd name="T36" fmla="*/ 46 w 560"/>
                <a:gd name="T37" fmla="*/ 56 h 82"/>
                <a:gd name="T38" fmla="*/ 37 w 560"/>
                <a:gd name="T39" fmla="*/ 65 h 82"/>
                <a:gd name="T40" fmla="*/ 28 w 560"/>
                <a:gd name="T41" fmla="*/ 74 h 82"/>
                <a:gd name="T42" fmla="*/ 19 w 560"/>
                <a:gd name="T43" fmla="*/ 80 h 82"/>
                <a:gd name="T44" fmla="*/ 13 w 560"/>
                <a:gd name="T45" fmla="*/ 82 h 82"/>
                <a:gd name="T46" fmla="*/ 6 w 560"/>
                <a:gd name="T47" fmla="*/ 76 h 82"/>
                <a:gd name="T48" fmla="*/ 0 w 560"/>
                <a:gd name="T49" fmla="*/ 58 h 82"/>
                <a:gd name="T50" fmla="*/ 17 w 560"/>
                <a:gd name="T51" fmla="*/ 54 h 82"/>
                <a:gd name="T52" fmla="*/ 35 w 560"/>
                <a:gd name="T53" fmla="*/ 52 h 82"/>
                <a:gd name="T54" fmla="*/ 54 w 560"/>
                <a:gd name="T55" fmla="*/ 48 h 82"/>
                <a:gd name="T56" fmla="*/ 72 w 560"/>
                <a:gd name="T57" fmla="*/ 45 h 82"/>
                <a:gd name="T58" fmla="*/ 91 w 560"/>
                <a:gd name="T59" fmla="*/ 43 h 82"/>
                <a:gd name="T60" fmla="*/ 109 w 560"/>
                <a:gd name="T61" fmla="*/ 43 h 82"/>
                <a:gd name="T62" fmla="*/ 128 w 560"/>
                <a:gd name="T63" fmla="*/ 43 h 82"/>
                <a:gd name="T64" fmla="*/ 145 w 560"/>
                <a:gd name="T65" fmla="*/ 43 h 82"/>
                <a:gd name="T66" fmla="*/ 167 w 560"/>
                <a:gd name="T67" fmla="*/ 37 h 82"/>
                <a:gd name="T68" fmla="*/ 187 w 560"/>
                <a:gd name="T69" fmla="*/ 30 h 82"/>
                <a:gd name="T70" fmla="*/ 208 w 560"/>
                <a:gd name="T71" fmla="*/ 24 h 82"/>
                <a:gd name="T72" fmla="*/ 232 w 560"/>
                <a:gd name="T73" fmla="*/ 19 h 82"/>
                <a:gd name="T74" fmla="*/ 254 w 560"/>
                <a:gd name="T75" fmla="*/ 15 h 82"/>
                <a:gd name="T76" fmla="*/ 276 w 560"/>
                <a:gd name="T77" fmla="*/ 11 h 82"/>
                <a:gd name="T78" fmla="*/ 300 w 560"/>
                <a:gd name="T79" fmla="*/ 8 h 82"/>
                <a:gd name="T80" fmla="*/ 324 w 560"/>
                <a:gd name="T81" fmla="*/ 6 h 82"/>
                <a:gd name="T82" fmla="*/ 345 w 560"/>
                <a:gd name="T83" fmla="*/ 4 h 82"/>
                <a:gd name="T84" fmla="*/ 369 w 560"/>
                <a:gd name="T85" fmla="*/ 2 h 82"/>
                <a:gd name="T86" fmla="*/ 393 w 560"/>
                <a:gd name="T87" fmla="*/ 0 h 82"/>
                <a:gd name="T88" fmla="*/ 417 w 560"/>
                <a:gd name="T89" fmla="*/ 0 h 82"/>
                <a:gd name="T90" fmla="*/ 441 w 560"/>
                <a:gd name="T91" fmla="*/ 0 h 82"/>
                <a:gd name="T92" fmla="*/ 465 w 560"/>
                <a:gd name="T93" fmla="*/ 0 h 82"/>
                <a:gd name="T94" fmla="*/ 489 w 560"/>
                <a:gd name="T95" fmla="*/ 2 h 82"/>
                <a:gd name="T96" fmla="*/ 513 w 560"/>
                <a:gd name="T97" fmla="*/ 2 h 82"/>
                <a:gd name="T98" fmla="*/ 560 w 560"/>
                <a:gd name="T9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" h="82">
                  <a:moveTo>
                    <a:pt x="560" y="17"/>
                  </a:moveTo>
                  <a:lnTo>
                    <a:pt x="534" y="8"/>
                  </a:lnTo>
                  <a:lnTo>
                    <a:pt x="506" y="4"/>
                  </a:lnTo>
                  <a:lnTo>
                    <a:pt x="476" y="4"/>
                  </a:lnTo>
                  <a:lnTo>
                    <a:pt x="443" y="8"/>
                  </a:lnTo>
                  <a:lnTo>
                    <a:pt x="413" y="13"/>
                  </a:lnTo>
                  <a:lnTo>
                    <a:pt x="382" y="19"/>
                  </a:lnTo>
                  <a:lnTo>
                    <a:pt x="352" y="26"/>
                  </a:lnTo>
                  <a:lnTo>
                    <a:pt x="324" y="32"/>
                  </a:lnTo>
                  <a:lnTo>
                    <a:pt x="291" y="21"/>
                  </a:lnTo>
                  <a:lnTo>
                    <a:pt x="258" y="19"/>
                  </a:lnTo>
                  <a:lnTo>
                    <a:pt x="228" y="26"/>
                  </a:lnTo>
                  <a:lnTo>
                    <a:pt x="198" y="37"/>
                  </a:lnTo>
                  <a:lnTo>
                    <a:pt x="167" y="48"/>
                  </a:lnTo>
                  <a:lnTo>
                    <a:pt x="137" y="54"/>
                  </a:lnTo>
                  <a:lnTo>
                    <a:pt x="104" y="56"/>
                  </a:lnTo>
                  <a:lnTo>
                    <a:pt x="69" y="50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37" y="65"/>
                  </a:lnTo>
                  <a:lnTo>
                    <a:pt x="28" y="74"/>
                  </a:lnTo>
                  <a:lnTo>
                    <a:pt x="19" y="80"/>
                  </a:lnTo>
                  <a:lnTo>
                    <a:pt x="13" y="82"/>
                  </a:lnTo>
                  <a:lnTo>
                    <a:pt x="6" y="76"/>
                  </a:lnTo>
                  <a:lnTo>
                    <a:pt x="0" y="58"/>
                  </a:lnTo>
                  <a:lnTo>
                    <a:pt x="17" y="54"/>
                  </a:lnTo>
                  <a:lnTo>
                    <a:pt x="35" y="52"/>
                  </a:lnTo>
                  <a:lnTo>
                    <a:pt x="54" y="48"/>
                  </a:lnTo>
                  <a:lnTo>
                    <a:pt x="72" y="45"/>
                  </a:lnTo>
                  <a:lnTo>
                    <a:pt x="91" y="43"/>
                  </a:lnTo>
                  <a:lnTo>
                    <a:pt x="109" y="43"/>
                  </a:lnTo>
                  <a:lnTo>
                    <a:pt x="128" y="43"/>
                  </a:lnTo>
                  <a:lnTo>
                    <a:pt x="145" y="43"/>
                  </a:lnTo>
                  <a:lnTo>
                    <a:pt x="167" y="37"/>
                  </a:lnTo>
                  <a:lnTo>
                    <a:pt x="187" y="30"/>
                  </a:lnTo>
                  <a:lnTo>
                    <a:pt x="208" y="24"/>
                  </a:lnTo>
                  <a:lnTo>
                    <a:pt x="232" y="19"/>
                  </a:lnTo>
                  <a:lnTo>
                    <a:pt x="254" y="15"/>
                  </a:lnTo>
                  <a:lnTo>
                    <a:pt x="276" y="11"/>
                  </a:lnTo>
                  <a:lnTo>
                    <a:pt x="300" y="8"/>
                  </a:lnTo>
                  <a:lnTo>
                    <a:pt x="324" y="6"/>
                  </a:lnTo>
                  <a:lnTo>
                    <a:pt x="345" y="4"/>
                  </a:lnTo>
                  <a:lnTo>
                    <a:pt x="369" y="2"/>
                  </a:lnTo>
                  <a:lnTo>
                    <a:pt x="393" y="0"/>
                  </a:lnTo>
                  <a:lnTo>
                    <a:pt x="417" y="0"/>
                  </a:lnTo>
                  <a:lnTo>
                    <a:pt x="441" y="0"/>
                  </a:lnTo>
                  <a:lnTo>
                    <a:pt x="465" y="0"/>
                  </a:lnTo>
                  <a:lnTo>
                    <a:pt x="489" y="2"/>
                  </a:lnTo>
                  <a:lnTo>
                    <a:pt x="513" y="2"/>
                  </a:lnTo>
                  <a:lnTo>
                    <a:pt x="56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8" name="Freeform 86"/>
            <p:cNvSpPr>
              <a:spLocks/>
            </p:cNvSpPr>
            <p:nvPr/>
          </p:nvSpPr>
          <p:spPr bwMode="auto">
            <a:xfrm>
              <a:off x="3325" y="2857"/>
              <a:ext cx="274" cy="63"/>
            </a:xfrm>
            <a:custGeom>
              <a:avLst/>
              <a:gdLst>
                <a:gd name="T0" fmla="*/ 239 w 274"/>
                <a:gd name="T1" fmla="*/ 0 h 63"/>
                <a:gd name="T2" fmla="*/ 250 w 274"/>
                <a:gd name="T3" fmla="*/ 0 h 63"/>
                <a:gd name="T4" fmla="*/ 259 w 274"/>
                <a:gd name="T5" fmla="*/ 2 h 63"/>
                <a:gd name="T6" fmla="*/ 265 w 274"/>
                <a:gd name="T7" fmla="*/ 4 h 63"/>
                <a:gd name="T8" fmla="*/ 274 w 274"/>
                <a:gd name="T9" fmla="*/ 6 h 63"/>
                <a:gd name="T10" fmla="*/ 263 w 274"/>
                <a:gd name="T11" fmla="*/ 11 h 63"/>
                <a:gd name="T12" fmla="*/ 254 w 274"/>
                <a:gd name="T13" fmla="*/ 17 h 63"/>
                <a:gd name="T14" fmla="*/ 246 w 274"/>
                <a:gd name="T15" fmla="*/ 24 h 63"/>
                <a:gd name="T16" fmla="*/ 237 w 274"/>
                <a:gd name="T17" fmla="*/ 33 h 63"/>
                <a:gd name="T18" fmla="*/ 228 w 274"/>
                <a:gd name="T19" fmla="*/ 39 h 63"/>
                <a:gd name="T20" fmla="*/ 217 w 274"/>
                <a:gd name="T21" fmla="*/ 43 h 63"/>
                <a:gd name="T22" fmla="*/ 204 w 274"/>
                <a:gd name="T23" fmla="*/ 43 h 63"/>
                <a:gd name="T24" fmla="*/ 189 w 274"/>
                <a:gd name="T25" fmla="*/ 39 h 63"/>
                <a:gd name="T26" fmla="*/ 176 w 274"/>
                <a:gd name="T27" fmla="*/ 26 h 63"/>
                <a:gd name="T28" fmla="*/ 163 w 274"/>
                <a:gd name="T29" fmla="*/ 22 h 63"/>
                <a:gd name="T30" fmla="*/ 150 w 274"/>
                <a:gd name="T31" fmla="*/ 24 h 63"/>
                <a:gd name="T32" fmla="*/ 137 w 274"/>
                <a:gd name="T33" fmla="*/ 30 h 63"/>
                <a:gd name="T34" fmla="*/ 122 w 274"/>
                <a:gd name="T35" fmla="*/ 35 h 63"/>
                <a:gd name="T36" fmla="*/ 107 w 274"/>
                <a:gd name="T37" fmla="*/ 39 h 63"/>
                <a:gd name="T38" fmla="*/ 91 w 274"/>
                <a:gd name="T39" fmla="*/ 39 h 63"/>
                <a:gd name="T40" fmla="*/ 76 w 274"/>
                <a:gd name="T41" fmla="*/ 30 h 63"/>
                <a:gd name="T42" fmla="*/ 24 w 274"/>
                <a:gd name="T43" fmla="*/ 63 h 63"/>
                <a:gd name="T44" fmla="*/ 13 w 274"/>
                <a:gd name="T45" fmla="*/ 59 h 63"/>
                <a:gd name="T46" fmla="*/ 7 w 274"/>
                <a:gd name="T47" fmla="*/ 52 h 63"/>
                <a:gd name="T48" fmla="*/ 2 w 274"/>
                <a:gd name="T49" fmla="*/ 43 h 63"/>
                <a:gd name="T50" fmla="*/ 0 w 274"/>
                <a:gd name="T51" fmla="*/ 35 h 63"/>
                <a:gd name="T52" fmla="*/ 15 w 274"/>
                <a:gd name="T53" fmla="*/ 30 h 63"/>
                <a:gd name="T54" fmla="*/ 31 w 274"/>
                <a:gd name="T55" fmla="*/ 26 h 63"/>
                <a:gd name="T56" fmla="*/ 46 w 274"/>
                <a:gd name="T57" fmla="*/ 22 h 63"/>
                <a:gd name="T58" fmla="*/ 61 w 274"/>
                <a:gd name="T59" fmla="*/ 15 h 63"/>
                <a:gd name="T60" fmla="*/ 76 w 274"/>
                <a:gd name="T61" fmla="*/ 11 h 63"/>
                <a:gd name="T62" fmla="*/ 91 w 274"/>
                <a:gd name="T63" fmla="*/ 6 h 63"/>
                <a:gd name="T64" fmla="*/ 107 w 274"/>
                <a:gd name="T65" fmla="*/ 6 h 63"/>
                <a:gd name="T66" fmla="*/ 124 w 274"/>
                <a:gd name="T67" fmla="*/ 9 h 63"/>
                <a:gd name="T68" fmla="*/ 139 w 274"/>
                <a:gd name="T69" fmla="*/ 2 h 63"/>
                <a:gd name="T70" fmla="*/ 152 w 274"/>
                <a:gd name="T71" fmla="*/ 2 h 63"/>
                <a:gd name="T72" fmla="*/ 167 w 274"/>
                <a:gd name="T73" fmla="*/ 6 h 63"/>
                <a:gd name="T74" fmla="*/ 183 w 274"/>
                <a:gd name="T75" fmla="*/ 11 h 63"/>
                <a:gd name="T76" fmla="*/ 198 w 274"/>
                <a:gd name="T77" fmla="*/ 15 h 63"/>
                <a:gd name="T78" fmla="*/ 213 w 274"/>
                <a:gd name="T79" fmla="*/ 15 h 63"/>
                <a:gd name="T80" fmla="*/ 226 w 274"/>
                <a:gd name="T81" fmla="*/ 11 h 63"/>
                <a:gd name="T82" fmla="*/ 239 w 274"/>
                <a:gd name="T8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4" h="63">
                  <a:moveTo>
                    <a:pt x="239" y="0"/>
                  </a:moveTo>
                  <a:lnTo>
                    <a:pt x="250" y="0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4" y="6"/>
                  </a:lnTo>
                  <a:lnTo>
                    <a:pt x="263" y="11"/>
                  </a:lnTo>
                  <a:lnTo>
                    <a:pt x="254" y="17"/>
                  </a:lnTo>
                  <a:lnTo>
                    <a:pt x="246" y="24"/>
                  </a:lnTo>
                  <a:lnTo>
                    <a:pt x="237" y="33"/>
                  </a:lnTo>
                  <a:lnTo>
                    <a:pt x="228" y="39"/>
                  </a:lnTo>
                  <a:lnTo>
                    <a:pt x="217" y="43"/>
                  </a:lnTo>
                  <a:lnTo>
                    <a:pt x="204" y="43"/>
                  </a:lnTo>
                  <a:lnTo>
                    <a:pt x="189" y="39"/>
                  </a:lnTo>
                  <a:lnTo>
                    <a:pt x="176" y="26"/>
                  </a:lnTo>
                  <a:lnTo>
                    <a:pt x="163" y="22"/>
                  </a:lnTo>
                  <a:lnTo>
                    <a:pt x="150" y="24"/>
                  </a:lnTo>
                  <a:lnTo>
                    <a:pt x="137" y="30"/>
                  </a:lnTo>
                  <a:lnTo>
                    <a:pt x="122" y="35"/>
                  </a:lnTo>
                  <a:lnTo>
                    <a:pt x="107" y="39"/>
                  </a:lnTo>
                  <a:lnTo>
                    <a:pt x="91" y="39"/>
                  </a:lnTo>
                  <a:lnTo>
                    <a:pt x="76" y="30"/>
                  </a:lnTo>
                  <a:lnTo>
                    <a:pt x="24" y="63"/>
                  </a:lnTo>
                  <a:lnTo>
                    <a:pt x="13" y="59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15" y="30"/>
                  </a:lnTo>
                  <a:lnTo>
                    <a:pt x="31" y="26"/>
                  </a:lnTo>
                  <a:lnTo>
                    <a:pt x="46" y="22"/>
                  </a:lnTo>
                  <a:lnTo>
                    <a:pt x="61" y="15"/>
                  </a:lnTo>
                  <a:lnTo>
                    <a:pt x="76" y="11"/>
                  </a:lnTo>
                  <a:lnTo>
                    <a:pt x="91" y="6"/>
                  </a:lnTo>
                  <a:lnTo>
                    <a:pt x="107" y="6"/>
                  </a:lnTo>
                  <a:lnTo>
                    <a:pt x="124" y="9"/>
                  </a:lnTo>
                  <a:lnTo>
                    <a:pt x="139" y="2"/>
                  </a:lnTo>
                  <a:lnTo>
                    <a:pt x="152" y="2"/>
                  </a:lnTo>
                  <a:lnTo>
                    <a:pt x="167" y="6"/>
                  </a:lnTo>
                  <a:lnTo>
                    <a:pt x="183" y="11"/>
                  </a:lnTo>
                  <a:lnTo>
                    <a:pt x="198" y="15"/>
                  </a:lnTo>
                  <a:lnTo>
                    <a:pt x="213" y="15"/>
                  </a:lnTo>
                  <a:lnTo>
                    <a:pt x="226" y="1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9" name="Freeform 87"/>
            <p:cNvSpPr>
              <a:spLocks/>
            </p:cNvSpPr>
            <p:nvPr/>
          </p:nvSpPr>
          <p:spPr bwMode="auto">
            <a:xfrm>
              <a:off x="3503" y="2918"/>
              <a:ext cx="372" cy="108"/>
            </a:xfrm>
            <a:custGeom>
              <a:avLst/>
              <a:gdLst>
                <a:gd name="T0" fmla="*/ 372 w 372"/>
                <a:gd name="T1" fmla="*/ 2 h 108"/>
                <a:gd name="T2" fmla="*/ 354 w 372"/>
                <a:gd name="T3" fmla="*/ 2 h 108"/>
                <a:gd name="T4" fmla="*/ 337 w 372"/>
                <a:gd name="T5" fmla="*/ 4 h 108"/>
                <a:gd name="T6" fmla="*/ 322 w 372"/>
                <a:gd name="T7" fmla="*/ 11 h 108"/>
                <a:gd name="T8" fmla="*/ 309 w 372"/>
                <a:gd name="T9" fmla="*/ 17 h 108"/>
                <a:gd name="T10" fmla="*/ 294 w 372"/>
                <a:gd name="T11" fmla="*/ 24 h 108"/>
                <a:gd name="T12" fmla="*/ 278 w 372"/>
                <a:gd name="T13" fmla="*/ 30 h 108"/>
                <a:gd name="T14" fmla="*/ 263 w 372"/>
                <a:gd name="T15" fmla="*/ 32 h 108"/>
                <a:gd name="T16" fmla="*/ 246 w 372"/>
                <a:gd name="T17" fmla="*/ 32 h 108"/>
                <a:gd name="T18" fmla="*/ 228 w 372"/>
                <a:gd name="T19" fmla="*/ 37 h 108"/>
                <a:gd name="T20" fmla="*/ 211 w 372"/>
                <a:gd name="T21" fmla="*/ 41 h 108"/>
                <a:gd name="T22" fmla="*/ 194 w 372"/>
                <a:gd name="T23" fmla="*/ 43 h 108"/>
                <a:gd name="T24" fmla="*/ 178 w 372"/>
                <a:gd name="T25" fmla="*/ 45 h 108"/>
                <a:gd name="T26" fmla="*/ 161 w 372"/>
                <a:gd name="T27" fmla="*/ 50 h 108"/>
                <a:gd name="T28" fmla="*/ 146 w 372"/>
                <a:gd name="T29" fmla="*/ 56 h 108"/>
                <a:gd name="T30" fmla="*/ 131 w 372"/>
                <a:gd name="T31" fmla="*/ 63 h 108"/>
                <a:gd name="T32" fmla="*/ 115 w 372"/>
                <a:gd name="T33" fmla="*/ 71 h 108"/>
                <a:gd name="T34" fmla="*/ 100 w 372"/>
                <a:gd name="T35" fmla="*/ 67 h 108"/>
                <a:gd name="T36" fmla="*/ 85 w 372"/>
                <a:gd name="T37" fmla="*/ 65 h 108"/>
                <a:gd name="T38" fmla="*/ 72 w 372"/>
                <a:gd name="T39" fmla="*/ 69 h 108"/>
                <a:gd name="T40" fmla="*/ 59 w 372"/>
                <a:gd name="T41" fmla="*/ 74 h 108"/>
                <a:gd name="T42" fmla="*/ 48 w 372"/>
                <a:gd name="T43" fmla="*/ 82 h 108"/>
                <a:gd name="T44" fmla="*/ 37 w 372"/>
                <a:gd name="T45" fmla="*/ 91 h 108"/>
                <a:gd name="T46" fmla="*/ 29 w 372"/>
                <a:gd name="T47" fmla="*/ 100 h 108"/>
                <a:gd name="T48" fmla="*/ 20 w 372"/>
                <a:gd name="T49" fmla="*/ 108 h 108"/>
                <a:gd name="T50" fmla="*/ 11 w 372"/>
                <a:gd name="T51" fmla="*/ 108 h 108"/>
                <a:gd name="T52" fmla="*/ 7 w 372"/>
                <a:gd name="T53" fmla="*/ 102 h 108"/>
                <a:gd name="T54" fmla="*/ 5 w 372"/>
                <a:gd name="T55" fmla="*/ 95 h 108"/>
                <a:gd name="T56" fmla="*/ 0 w 372"/>
                <a:gd name="T57" fmla="*/ 87 h 108"/>
                <a:gd name="T58" fmla="*/ 16 w 372"/>
                <a:gd name="T59" fmla="*/ 67 h 108"/>
                <a:gd name="T60" fmla="*/ 37 w 372"/>
                <a:gd name="T61" fmla="*/ 54 h 108"/>
                <a:gd name="T62" fmla="*/ 61 w 372"/>
                <a:gd name="T63" fmla="*/ 47 h 108"/>
                <a:gd name="T64" fmla="*/ 85 w 372"/>
                <a:gd name="T65" fmla="*/ 43 h 108"/>
                <a:gd name="T66" fmla="*/ 113 w 372"/>
                <a:gd name="T67" fmla="*/ 41 h 108"/>
                <a:gd name="T68" fmla="*/ 139 w 372"/>
                <a:gd name="T69" fmla="*/ 37 h 108"/>
                <a:gd name="T70" fmla="*/ 165 w 372"/>
                <a:gd name="T71" fmla="*/ 32 h 108"/>
                <a:gd name="T72" fmla="*/ 189 w 372"/>
                <a:gd name="T73" fmla="*/ 26 h 108"/>
                <a:gd name="T74" fmla="*/ 213 w 372"/>
                <a:gd name="T75" fmla="*/ 26 h 108"/>
                <a:gd name="T76" fmla="*/ 235 w 372"/>
                <a:gd name="T77" fmla="*/ 21 h 108"/>
                <a:gd name="T78" fmla="*/ 259 w 372"/>
                <a:gd name="T79" fmla="*/ 17 h 108"/>
                <a:gd name="T80" fmla="*/ 281 w 372"/>
                <a:gd name="T81" fmla="*/ 11 h 108"/>
                <a:gd name="T82" fmla="*/ 302 w 372"/>
                <a:gd name="T83" fmla="*/ 4 h 108"/>
                <a:gd name="T84" fmla="*/ 324 w 372"/>
                <a:gd name="T85" fmla="*/ 0 h 108"/>
                <a:gd name="T86" fmla="*/ 348 w 372"/>
                <a:gd name="T87" fmla="*/ 0 h 108"/>
                <a:gd name="T88" fmla="*/ 372 w 372"/>
                <a:gd name="T89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" h="108">
                  <a:moveTo>
                    <a:pt x="372" y="2"/>
                  </a:moveTo>
                  <a:lnTo>
                    <a:pt x="354" y="2"/>
                  </a:lnTo>
                  <a:lnTo>
                    <a:pt x="337" y="4"/>
                  </a:lnTo>
                  <a:lnTo>
                    <a:pt x="322" y="11"/>
                  </a:lnTo>
                  <a:lnTo>
                    <a:pt x="309" y="17"/>
                  </a:lnTo>
                  <a:lnTo>
                    <a:pt x="294" y="24"/>
                  </a:lnTo>
                  <a:lnTo>
                    <a:pt x="278" y="30"/>
                  </a:lnTo>
                  <a:lnTo>
                    <a:pt x="263" y="32"/>
                  </a:lnTo>
                  <a:lnTo>
                    <a:pt x="246" y="32"/>
                  </a:lnTo>
                  <a:lnTo>
                    <a:pt x="228" y="37"/>
                  </a:lnTo>
                  <a:lnTo>
                    <a:pt x="211" y="41"/>
                  </a:lnTo>
                  <a:lnTo>
                    <a:pt x="194" y="43"/>
                  </a:lnTo>
                  <a:lnTo>
                    <a:pt x="178" y="45"/>
                  </a:lnTo>
                  <a:lnTo>
                    <a:pt x="161" y="50"/>
                  </a:lnTo>
                  <a:lnTo>
                    <a:pt x="146" y="56"/>
                  </a:lnTo>
                  <a:lnTo>
                    <a:pt x="131" y="63"/>
                  </a:lnTo>
                  <a:lnTo>
                    <a:pt x="115" y="71"/>
                  </a:lnTo>
                  <a:lnTo>
                    <a:pt x="100" y="67"/>
                  </a:lnTo>
                  <a:lnTo>
                    <a:pt x="85" y="65"/>
                  </a:lnTo>
                  <a:lnTo>
                    <a:pt x="72" y="69"/>
                  </a:lnTo>
                  <a:lnTo>
                    <a:pt x="59" y="74"/>
                  </a:lnTo>
                  <a:lnTo>
                    <a:pt x="48" y="82"/>
                  </a:lnTo>
                  <a:lnTo>
                    <a:pt x="37" y="91"/>
                  </a:lnTo>
                  <a:lnTo>
                    <a:pt x="29" y="100"/>
                  </a:lnTo>
                  <a:lnTo>
                    <a:pt x="20" y="108"/>
                  </a:lnTo>
                  <a:lnTo>
                    <a:pt x="11" y="108"/>
                  </a:lnTo>
                  <a:lnTo>
                    <a:pt x="7" y="102"/>
                  </a:lnTo>
                  <a:lnTo>
                    <a:pt x="5" y="95"/>
                  </a:lnTo>
                  <a:lnTo>
                    <a:pt x="0" y="87"/>
                  </a:lnTo>
                  <a:lnTo>
                    <a:pt x="16" y="67"/>
                  </a:lnTo>
                  <a:lnTo>
                    <a:pt x="37" y="54"/>
                  </a:lnTo>
                  <a:lnTo>
                    <a:pt x="61" y="47"/>
                  </a:lnTo>
                  <a:lnTo>
                    <a:pt x="85" y="43"/>
                  </a:lnTo>
                  <a:lnTo>
                    <a:pt x="113" y="41"/>
                  </a:lnTo>
                  <a:lnTo>
                    <a:pt x="139" y="37"/>
                  </a:lnTo>
                  <a:lnTo>
                    <a:pt x="165" y="32"/>
                  </a:lnTo>
                  <a:lnTo>
                    <a:pt x="189" y="26"/>
                  </a:lnTo>
                  <a:lnTo>
                    <a:pt x="213" y="26"/>
                  </a:lnTo>
                  <a:lnTo>
                    <a:pt x="235" y="21"/>
                  </a:lnTo>
                  <a:lnTo>
                    <a:pt x="259" y="17"/>
                  </a:lnTo>
                  <a:lnTo>
                    <a:pt x="281" y="11"/>
                  </a:lnTo>
                  <a:lnTo>
                    <a:pt x="302" y="4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7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0" name="Freeform 88"/>
            <p:cNvSpPr>
              <a:spLocks/>
            </p:cNvSpPr>
            <p:nvPr/>
          </p:nvSpPr>
          <p:spPr bwMode="auto">
            <a:xfrm>
              <a:off x="3008" y="2926"/>
              <a:ext cx="50" cy="16"/>
            </a:xfrm>
            <a:custGeom>
              <a:avLst/>
              <a:gdLst>
                <a:gd name="T0" fmla="*/ 50 w 50"/>
                <a:gd name="T1" fmla="*/ 0 h 16"/>
                <a:gd name="T2" fmla="*/ 48 w 50"/>
                <a:gd name="T3" fmla="*/ 3 h 16"/>
                <a:gd name="T4" fmla="*/ 46 w 50"/>
                <a:gd name="T5" fmla="*/ 7 h 16"/>
                <a:gd name="T6" fmla="*/ 46 w 50"/>
                <a:gd name="T7" fmla="*/ 9 h 16"/>
                <a:gd name="T8" fmla="*/ 46 w 50"/>
                <a:gd name="T9" fmla="*/ 11 h 16"/>
                <a:gd name="T10" fmla="*/ 35 w 50"/>
                <a:gd name="T11" fmla="*/ 16 h 16"/>
                <a:gd name="T12" fmla="*/ 22 w 50"/>
                <a:gd name="T13" fmla="*/ 13 h 16"/>
                <a:gd name="T14" fmla="*/ 11 w 50"/>
                <a:gd name="T15" fmla="*/ 9 h 16"/>
                <a:gd name="T16" fmla="*/ 0 w 50"/>
                <a:gd name="T17" fmla="*/ 5 h 16"/>
                <a:gd name="T18" fmla="*/ 9 w 50"/>
                <a:gd name="T19" fmla="*/ 5 h 16"/>
                <a:gd name="T20" fmla="*/ 22 w 50"/>
                <a:gd name="T21" fmla="*/ 5 h 16"/>
                <a:gd name="T22" fmla="*/ 37 w 50"/>
                <a:gd name="T23" fmla="*/ 3 h 16"/>
                <a:gd name="T24" fmla="*/ 50 w 5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6">
                  <a:moveTo>
                    <a:pt x="50" y="0"/>
                  </a:moveTo>
                  <a:lnTo>
                    <a:pt x="48" y="3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35" y="16"/>
                  </a:lnTo>
                  <a:lnTo>
                    <a:pt x="22" y="13"/>
                  </a:lnTo>
                  <a:lnTo>
                    <a:pt x="11" y="9"/>
                  </a:lnTo>
                  <a:lnTo>
                    <a:pt x="0" y="5"/>
                  </a:lnTo>
                  <a:lnTo>
                    <a:pt x="9" y="5"/>
                  </a:lnTo>
                  <a:lnTo>
                    <a:pt x="22" y="5"/>
                  </a:lnTo>
                  <a:lnTo>
                    <a:pt x="37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1" name="Freeform 89"/>
            <p:cNvSpPr>
              <a:spLocks/>
            </p:cNvSpPr>
            <p:nvPr/>
          </p:nvSpPr>
          <p:spPr bwMode="auto">
            <a:xfrm>
              <a:off x="2602" y="2935"/>
              <a:ext cx="369" cy="87"/>
            </a:xfrm>
            <a:custGeom>
              <a:avLst/>
              <a:gdLst>
                <a:gd name="T0" fmla="*/ 369 w 369"/>
                <a:gd name="T1" fmla="*/ 0 h 87"/>
                <a:gd name="T2" fmla="*/ 367 w 369"/>
                <a:gd name="T3" fmla="*/ 0 h 87"/>
                <a:gd name="T4" fmla="*/ 365 w 369"/>
                <a:gd name="T5" fmla="*/ 2 h 87"/>
                <a:gd name="T6" fmla="*/ 365 w 369"/>
                <a:gd name="T7" fmla="*/ 4 h 87"/>
                <a:gd name="T8" fmla="*/ 365 w 369"/>
                <a:gd name="T9" fmla="*/ 7 h 87"/>
                <a:gd name="T10" fmla="*/ 369 w 369"/>
                <a:gd name="T11" fmla="*/ 9 h 87"/>
                <a:gd name="T12" fmla="*/ 361 w 369"/>
                <a:gd name="T13" fmla="*/ 17 h 87"/>
                <a:gd name="T14" fmla="*/ 348 w 369"/>
                <a:gd name="T15" fmla="*/ 22 h 87"/>
                <a:gd name="T16" fmla="*/ 328 w 369"/>
                <a:gd name="T17" fmla="*/ 22 h 87"/>
                <a:gd name="T18" fmla="*/ 311 w 369"/>
                <a:gd name="T19" fmla="*/ 17 h 87"/>
                <a:gd name="T20" fmla="*/ 300 w 369"/>
                <a:gd name="T21" fmla="*/ 35 h 87"/>
                <a:gd name="T22" fmla="*/ 287 w 369"/>
                <a:gd name="T23" fmla="*/ 46 h 87"/>
                <a:gd name="T24" fmla="*/ 271 w 369"/>
                <a:gd name="T25" fmla="*/ 50 h 87"/>
                <a:gd name="T26" fmla="*/ 256 w 369"/>
                <a:gd name="T27" fmla="*/ 52 h 87"/>
                <a:gd name="T28" fmla="*/ 239 w 369"/>
                <a:gd name="T29" fmla="*/ 52 h 87"/>
                <a:gd name="T30" fmla="*/ 219 w 369"/>
                <a:gd name="T31" fmla="*/ 52 h 87"/>
                <a:gd name="T32" fmla="*/ 202 w 369"/>
                <a:gd name="T33" fmla="*/ 54 h 87"/>
                <a:gd name="T34" fmla="*/ 185 w 369"/>
                <a:gd name="T35" fmla="*/ 63 h 87"/>
                <a:gd name="T36" fmla="*/ 176 w 369"/>
                <a:gd name="T37" fmla="*/ 61 h 87"/>
                <a:gd name="T38" fmla="*/ 167 w 369"/>
                <a:gd name="T39" fmla="*/ 61 h 87"/>
                <a:gd name="T40" fmla="*/ 156 w 369"/>
                <a:gd name="T41" fmla="*/ 59 h 87"/>
                <a:gd name="T42" fmla="*/ 148 w 369"/>
                <a:gd name="T43" fmla="*/ 57 h 87"/>
                <a:gd name="T44" fmla="*/ 137 w 369"/>
                <a:gd name="T45" fmla="*/ 54 h 87"/>
                <a:gd name="T46" fmla="*/ 128 w 369"/>
                <a:gd name="T47" fmla="*/ 54 h 87"/>
                <a:gd name="T48" fmla="*/ 117 w 369"/>
                <a:gd name="T49" fmla="*/ 54 h 87"/>
                <a:gd name="T50" fmla="*/ 109 w 369"/>
                <a:gd name="T51" fmla="*/ 57 h 87"/>
                <a:gd name="T52" fmla="*/ 109 w 369"/>
                <a:gd name="T53" fmla="*/ 63 h 87"/>
                <a:gd name="T54" fmla="*/ 96 w 369"/>
                <a:gd name="T55" fmla="*/ 65 h 87"/>
                <a:gd name="T56" fmla="*/ 83 w 369"/>
                <a:gd name="T57" fmla="*/ 70 h 87"/>
                <a:gd name="T58" fmla="*/ 67 w 369"/>
                <a:gd name="T59" fmla="*/ 72 h 87"/>
                <a:gd name="T60" fmla="*/ 54 w 369"/>
                <a:gd name="T61" fmla="*/ 74 h 87"/>
                <a:gd name="T62" fmla="*/ 41 w 369"/>
                <a:gd name="T63" fmla="*/ 76 h 87"/>
                <a:gd name="T64" fmla="*/ 26 w 369"/>
                <a:gd name="T65" fmla="*/ 78 h 87"/>
                <a:gd name="T66" fmla="*/ 13 w 369"/>
                <a:gd name="T67" fmla="*/ 83 h 87"/>
                <a:gd name="T68" fmla="*/ 0 w 369"/>
                <a:gd name="T69" fmla="*/ 87 h 87"/>
                <a:gd name="T70" fmla="*/ 4 w 369"/>
                <a:gd name="T71" fmla="*/ 80 h 87"/>
                <a:gd name="T72" fmla="*/ 11 w 369"/>
                <a:gd name="T73" fmla="*/ 76 h 87"/>
                <a:gd name="T74" fmla="*/ 20 w 369"/>
                <a:gd name="T75" fmla="*/ 72 h 87"/>
                <a:gd name="T76" fmla="*/ 28 w 369"/>
                <a:gd name="T77" fmla="*/ 70 h 87"/>
                <a:gd name="T78" fmla="*/ 37 w 369"/>
                <a:gd name="T79" fmla="*/ 67 h 87"/>
                <a:gd name="T80" fmla="*/ 48 w 369"/>
                <a:gd name="T81" fmla="*/ 65 h 87"/>
                <a:gd name="T82" fmla="*/ 59 w 369"/>
                <a:gd name="T83" fmla="*/ 63 h 87"/>
                <a:gd name="T84" fmla="*/ 67 w 369"/>
                <a:gd name="T85" fmla="*/ 61 h 87"/>
                <a:gd name="T86" fmla="*/ 83 w 369"/>
                <a:gd name="T87" fmla="*/ 52 h 87"/>
                <a:gd name="T88" fmla="*/ 100 w 369"/>
                <a:gd name="T89" fmla="*/ 48 h 87"/>
                <a:gd name="T90" fmla="*/ 115 w 369"/>
                <a:gd name="T91" fmla="*/ 48 h 87"/>
                <a:gd name="T92" fmla="*/ 132 w 369"/>
                <a:gd name="T93" fmla="*/ 46 h 87"/>
                <a:gd name="T94" fmla="*/ 148 w 369"/>
                <a:gd name="T95" fmla="*/ 48 h 87"/>
                <a:gd name="T96" fmla="*/ 165 w 369"/>
                <a:gd name="T97" fmla="*/ 46 h 87"/>
                <a:gd name="T98" fmla="*/ 180 w 369"/>
                <a:gd name="T99" fmla="*/ 43 h 87"/>
                <a:gd name="T100" fmla="*/ 198 w 369"/>
                <a:gd name="T101" fmla="*/ 39 h 87"/>
                <a:gd name="T102" fmla="*/ 219 w 369"/>
                <a:gd name="T103" fmla="*/ 35 h 87"/>
                <a:gd name="T104" fmla="*/ 239 w 369"/>
                <a:gd name="T105" fmla="*/ 30 h 87"/>
                <a:gd name="T106" fmla="*/ 258 w 369"/>
                <a:gd name="T107" fmla="*/ 24 h 87"/>
                <a:gd name="T108" fmla="*/ 280 w 369"/>
                <a:gd name="T109" fmla="*/ 20 h 87"/>
                <a:gd name="T110" fmla="*/ 300 w 369"/>
                <a:gd name="T111" fmla="*/ 15 h 87"/>
                <a:gd name="T112" fmla="*/ 319 w 369"/>
                <a:gd name="T113" fmla="*/ 9 h 87"/>
                <a:gd name="T114" fmla="*/ 339 w 369"/>
                <a:gd name="T115" fmla="*/ 4 h 87"/>
                <a:gd name="T116" fmla="*/ 361 w 369"/>
                <a:gd name="T117" fmla="*/ 0 h 87"/>
                <a:gd name="T118" fmla="*/ 369 w 369"/>
                <a:gd name="T1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" h="87">
                  <a:moveTo>
                    <a:pt x="369" y="0"/>
                  </a:moveTo>
                  <a:lnTo>
                    <a:pt x="367" y="0"/>
                  </a:lnTo>
                  <a:lnTo>
                    <a:pt x="365" y="2"/>
                  </a:lnTo>
                  <a:lnTo>
                    <a:pt x="365" y="4"/>
                  </a:lnTo>
                  <a:lnTo>
                    <a:pt x="365" y="7"/>
                  </a:lnTo>
                  <a:lnTo>
                    <a:pt x="369" y="9"/>
                  </a:lnTo>
                  <a:lnTo>
                    <a:pt x="361" y="17"/>
                  </a:lnTo>
                  <a:lnTo>
                    <a:pt x="348" y="22"/>
                  </a:lnTo>
                  <a:lnTo>
                    <a:pt x="328" y="22"/>
                  </a:lnTo>
                  <a:lnTo>
                    <a:pt x="311" y="17"/>
                  </a:lnTo>
                  <a:lnTo>
                    <a:pt x="300" y="35"/>
                  </a:lnTo>
                  <a:lnTo>
                    <a:pt x="287" y="46"/>
                  </a:lnTo>
                  <a:lnTo>
                    <a:pt x="271" y="50"/>
                  </a:lnTo>
                  <a:lnTo>
                    <a:pt x="256" y="52"/>
                  </a:lnTo>
                  <a:lnTo>
                    <a:pt x="239" y="52"/>
                  </a:lnTo>
                  <a:lnTo>
                    <a:pt x="219" y="52"/>
                  </a:lnTo>
                  <a:lnTo>
                    <a:pt x="202" y="54"/>
                  </a:lnTo>
                  <a:lnTo>
                    <a:pt x="185" y="63"/>
                  </a:lnTo>
                  <a:lnTo>
                    <a:pt x="176" y="61"/>
                  </a:lnTo>
                  <a:lnTo>
                    <a:pt x="167" y="61"/>
                  </a:lnTo>
                  <a:lnTo>
                    <a:pt x="156" y="59"/>
                  </a:lnTo>
                  <a:lnTo>
                    <a:pt x="148" y="57"/>
                  </a:lnTo>
                  <a:lnTo>
                    <a:pt x="137" y="54"/>
                  </a:lnTo>
                  <a:lnTo>
                    <a:pt x="128" y="54"/>
                  </a:lnTo>
                  <a:lnTo>
                    <a:pt x="117" y="54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96" y="65"/>
                  </a:lnTo>
                  <a:lnTo>
                    <a:pt x="83" y="70"/>
                  </a:lnTo>
                  <a:lnTo>
                    <a:pt x="67" y="72"/>
                  </a:lnTo>
                  <a:lnTo>
                    <a:pt x="54" y="74"/>
                  </a:lnTo>
                  <a:lnTo>
                    <a:pt x="41" y="76"/>
                  </a:lnTo>
                  <a:lnTo>
                    <a:pt x="26" y="78"/>
                  </a:lnTo>
                  <a:lnTo>
                    <a:pt x="13" y="83"/>
                  </a:lnTo>
                  <a:lnTo>
                    <a:pt x="0" y="87"/>
                  </a:lnTo>
                  <a:lnTo>
                    <a:pt x="4" y="80"/>
                  </a:lnTo>
                  <a:lnTo>
                    <a:pt x="11" y="76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7"/>
                  </a:lnTo>
                  <a:lnTo>
                    <a:pt x="48" y="65"/>
                  </a:lnTo>
                  <a:lnTo>
                    <a:pt x="59" y="63"/>
                  </a:lnTo>
                  <a:lnTo>
                    <a:pt x="67" y="61"/>
                  </a:lnTo>
                  <a:lnTo>
                    <a:pt x="83" y="52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32" y="46"/>
                  </a:lnTo>
                  <a:lnTo>
                    <a:pt x="148" y="48"/>
                  </a:lnTo>
                  <a:lnTo>
                    <a:pt x="165" y="46"/>
                  </a:lnTo>
                  <a:lnTo>
                    <a:pt x="180" y="43"/>
                  </a:lnTo>
                  <a:lnTo>
                    <a:pt x="198" y="39"/>
                  </a:lnTo>
                  <a:lnTo>
                    <a:pt x="219" y="35"/>
                  </a:lnTo>
                  <a:lnTo>
                    <a:pt x="239" y="30"/>
                  </a:lnTo>
                  <a:lnTo>
                    <a:pt x="258" y="24"/>
                  </a:lnTo>
                  <a:lnTo>
                    <a:pt x="280" y="20"/>
                  </a:lnTo>
                  <a:lnTo>
                    <a:pt x="300" y="15"/>
                  </a:lnTo>
                  <a:lnTo>
                    <a:pt x="319" y="9"/>
                  </a:lnTo>
                  <a:lnTo>
                    <a:pt x="339" y="4"/>
                  </a:lnTo>
                  <a:lnTo>
                    <a:pt x="361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2" name="Freeform 90"/>
            <p:cNvSpPr>
              <a:spLocks/>
            </p:cNvSpPr>
            <p:nvPr/>
          </p:nvSpPr>
          <p:spPr bwMode="auto">
            <a:xfrm>
              <a:off x="3977" y="2983"/>
              <a:ext cx="178" cy="41"/>
            </a:xfrm>
            <a:custGeom>
              <a:avLst/>
              <a:gdLst>
                <a:gd name="T0" fmla="*/ 178 w 178"/>
                <a:gd name="T1" fmla="*/ 0 h 41"/>
                <a:gd name="T2" fmla="*/ 156 w 178"/>
                <a:gd name="T3" fmla="*/ 9 h 41"/>
                <a:gd name="T4" fmla="*/ 134 w 178"/>
                <a:gd name="T5" fmla="*/ 13 h 41"/>
                <a:gd name="T6" fmla="*/ 113 w 178"/>
                <a:gd name="T7" fmla="*/ 15 h 41"/>
                <a:gd name="T8" fmla="*/ 91 w 178"/>
                <a:gd name="T9" fmla="*/ 17 h 41"/>
                <a:gd name="T10" fmla="*/ 69 w 178"/>
                <a:gd name="T11" fmla="*/ 17 h 41"/>
                <a:gd name="T12" fmla="*/ 48 w 178"/>
                <a:gd name="T13" fmla="*/ 22 h 41"/>
                <a:gd name="T14" fmla="*/ 26 w 178"/>
                <a:gd name="T15" fmla="*/ 28 h 41"/>
                <a:gd name="T16" fmla="*/ 4 w 178"/>
                <a:gd name="T17" fmla="*/ 41 h 41"/>
                <a:gd name="T18" fmla="*/ 0 w 178"/>
                <a:gd name="T19" fmla="*/ 39 h 41"/>
                <a:gd name="T20" fmla="*/ 22 w 178"/>
                <a:gd name="T21" fmla="*/ 32 h 41"/>
                <a:gd name="T22" fmla="*/ 43 w 178"/>
                <a:gd name="T23" fmla="*/ 24 h 41"/>
                <a:gd name="T24" fmla="*/ 65 w 178"/>
                <a:gd name="T25" fmla="*/ 17 h 41"/>
                <a:gd name="T26" fmla="*/ 87 w 178"/>
                <a:gd name="T27" fmla="*/ 9 h 41"/>
                <a:gd name="T28" fmla="*/ 108 w 178"/>
                <a:gd name="T29" fmla="*/ 4 h 41"/>
                <a:gd name="T30" fmla="*/ 130 w 178"/>
                <a:gd name="T31" fmla="*/ 0 h 41"/>
                <a:gd name="T32" fmla="*/ 154 w 178"/>
                <a:gd name="T33" fmla="*/ 0 h 41"/>
                <a:gd name="T34" fmla="*/ 178 w 178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41">
                  <a:moveTo>
                    <a:pt x="178" y="0"/>
                  </a:moveTo>
                  <a:lnTo>
                    <a:pt x="156" y="9"/>
                  </a:lnTo>
                  <a:lnTo>
                    <a:pt x="134" y="13"/>
                  </a:lnTo>
                  <a:lnTo>
                    <a:pt x="113" y="15"/>
                  </a:lnTo>
                  <a:lnTo>
                    <a:pt x="91" y="17"/>
                  </a:lnTo>
                  <a:lnTo>
                    <a:pt x="69" y="17"/>
                  </a:lnTo>
                  <a:lnTo>
                    <a:pt x="48" y="22"/>
                  </a:lnTo>
                  <a:lnTo>
                    <a:pt x="26" y="28"/>
                  </a:lnTo>
                  <a:lnTo>
                    <a:pt x="4" y="41"/>
                  </a:lnTo>
                  <a:lnTo>
                    <a:pt x="0" y="39"/>
                  </a:lnTo>
                  <a:lnTo>
                    <a:pt x="22" y="32"/>
                  </a:lnTo>
                  <a:lnTo>
                    <a:pt x="43" y="24"/>
                  </a:lnTo>
                  <a:lnTo>
                    <a:pt x="65" y="17"/>
                  </a:lnTo>
                  <a:lnTo>
                    <a:pt x="87" y="9"/>
                  </a:lnTo>
                  <a:lnTo>
                    <a:pt x="108" y="4"/>
                  </a:lnTo>
                  <a:lnTo>
                    <a:pt x="130" y="0"/>
                  </a:lnTo>
                  <a:lnTo>
                    <a:pt x="154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3" name="Freeform 91"/>
            <p:cNvSpPr>
              <a:spLocks/>
            </p:cNvSpPr>
            <p:nvPr/>
          </p:nvSpPr>
          <p:spPr bwMode="auto">
            <a:xfrm>
              <a:off x="2978" y="2994"/>
              <a:ext cx="434" cy="87"/>
            </a:xfrm>
            <a:custGeom>
              <a:avLst/>
              <a:gdLst>
                <a:gd name="T0" fmla="*/ 434 w 434"/>
                <a:gd name="T1" fmla="*/ 17 h 87"/>
                <a:gd name="T2" fmla="*/ 434 w 434"/>
                <a:gd name="T3" fmla="*/ 21 h 87"/>
                <a:gd name="T4" fmla="*/ 415 w 434"/>
                <a:gd name="T5" fmla="*/ 15 h 87"/>
                <a:gd name="T6" fmla="*/ 393 w 434"/>
                <a:gd name="T7" fmla="*/ 15 h 87"/>
                <a:gd name="T8" fmla="*/ 373 w 434"/>
                <a:gd name="T9" fmla="*/ 17 h 87"/>
                <a:gd name="T10" fmla="*/ 354 w 434"/>
                <a:gd name="T11" fmla="*/ 21 h 87"/>
                <a:gd name="T12" fmla="*/ 334 w 434"/>
                <a:gd name="T13" fmla="*/ 28 h 87"/>
                <a:gd name="T14" fmla="*/ 315 w 434"/>
                <a:gd name="T15" fmla="*/ 32 h 87"/>
                <a:gd name="T16" fmla="*/ 295 w 434"/>
                <a:gd name="T17" fmla="*/ 37 h 87"/>
                <a:gd name="T18" fmla="*/ 276 w 434"/>
                <a:gd name="T19" fmla="*/ 37 h 87"/>
                <a:gd name="T20" fmla="*/ 263 w 434"/>
                <a:gd name="T21" fmla="*/ 41 h 87"/>
                <a:gd name="T22" fmla="*/ 252 w 434"/>
                <a:gd name="T23" fmla="*/ 47 h 87"/>
                <a:gd name="T24" fmla="*/ 243 w 434"/>
                <a:gd name="T25" fmla="*/ 54 h 87"/>
                <a:gd name="T26" fmla="*/ 234 w 434"/>
                <a:gd name="T27" fmla="*/ 60 h 87"/>
                <a:gd name="T28" fmla="*/ 226 w 434"/>
                <a:gd name="T29" fmla="*/ 65 h 87"/>
                <a:gd name="T30" fmla="*/ 215 w 434"/>
                <a:gd name="T31" fmla="*/ 65 h 87"/>
                <a:gd name="T32" fmla="*/ 206 w 434"/>
                <a:gd name="T33" fmla="*/ 60 h 87"/>
                <a:gd name="T34" fmla="*/ 193 w 434"/>
                <a:gd name="T35" fmla="*/ 50 h 87"/>
                <a:gd name="T36" fmla="*/ 182 w 434"/>
                <a:gd name="T37" fmla="*/ 50 h 87"/>
                <a:gd name="T38" fmla="*/ 171 w 434"/>
                <a:gd name="T39" fmla="*/ 52 h 87"/>
                <a:gd name="T40" fmla="*/ 160 w 434"/>
                <a:gd name="T41" fmla="*/ 58 h 87"/>
                <a:gd name="T42" fmla="*/ 152 w 434"/>
                <a:gd name="T43" fmla="*/ 65 h 87"/>
                <a:gd name="T44" fmla="*/ 152 w 434"/>
                <a:gd name="T45" fmla="*/ 69 h 87"/>
                <a:gd name="T46" fmla="*/ 143 w 434"/>
                <a:gd name="T47" fmla="*/ 67 h 87"/>
                <a:gd name="T48" fmla="*/ 137 w 434"/>
                <a:gd name="T49" fmla="*/ 63 h 87"/>
                <a:gd name="T50" fmla="*/ 128 w 434"/>
                <a:gd name="T51" fmla="*/ 60 h 87"/>
                <a:gd name="T52" fmla="*/ 117 w 434"/>
                <a:gd name="T53" fmla="*/ 58 h 87"/>
                <a:gd name="T54" fmla="*/ 108 w 434"/>
                <a:gd name="T55" fmla="*/ 58 h 87"/>
                <a:gd name="T56" fmla="*/ 100 w 434"/>
                <a:gd name="T57" fmla="*/ 56 h 87"/>
                <a:gd name="T58" fmla="*/ 89 w 434"/>
                <a:gd name="T59" fmla="*/ 52 h 87"/>
                <a:gd name="T60" fmla="*/ 80 w 434"/>
                <a:gd name="T61" fmla="*/ 50 h 87"/>
                <a:gd name="T62" fmla="*/ 71 w 434"/>
                <a:gd name="T63" fmla="*/ 50 h 87"/>
                <a:gd name="T64" fmla="*/ 65 w 434"/>
                <a:gd name="T65" fmla="*/ 54 h 87"/>
                <a:gd name="T66" fmla="*/ 58 w 434"/>
                <a:gd name="T67" fmla="*/ 58 h 87"/>
                <a:gd name="T68" fmla="*/ 52 w 434"/>
                <a:gd name="T69" fmla="*/ 63 h 87"/>
                <a:gd name="T70" fmla="*/ 45 w 434"/>
                <a:gd name="T71" fmla="*/ 71 h 87"/>
                <a:gd name="T72" fmla="*/ 32 w 434"/>
                <a:gd name="T73" fmla="*/ 73 h 87"/>
                <a:gd name="T74" fmla="*/ 17 w 434"/>
                <a:gd name="T75" fmla="*/ 78 h 87"/>
                <a:gd name="T76" fmla="*/ 4 w 434"/>
                <a:gd name="T77" fmla="*/ 87 h 87"/>
                <a:gd name="T78" fmla="*/ 0 w 434"/>
                <a:gd name="T79" fmla="*/ 71 h 87"/>
                <a:gd name="T80" fmla="*/ 11 w 434"/>
                <a:gd name="T81" fmla="*/ 60 h 87"/>
                <a:gd name="T82" fmla="*/ 26 w 434"/>
                <a:gd name="T83" fmla="*/ 54 h 87"/>
                <a:gd name="T84" fmla="*/ 39 w 434"/>
                <a:gd name="T85" fmla="*/ 43 h 87"/>
                <a:gd name="T86" fmla="*/ 48 w 434"/>
                <a:gd name="T87" fmla="*/ 41 h 87"/>
                <a:gd name="T88" fmla="*/ 58 w 434"/>
                <a:gd name="T89" fmla="*/ 39 h 87"/>
                <a:gd name="T90" fmla="*/ 67 w 434"/>
                <a:gd name="T91" fmla="*/ 37 h 87"/>
                <a:gd name="T92" fmla="*/ 76 w 434"/>
                <a:gd name="T93" fmla="*/ 43 h 87"/>
                <a:gd name="T94" fmla="*/ 106 w 434"/>
                <a:gd name="T95" fmla="*/ 43 h 87"/>
                <a:gd name="T96" fmla="*/ 139 w 434"/>
                <a:gd name="T97" fmla="*/ 43 h 87"/>
                <a:gd name="T98" fmla="*/ 169 w 434"/>
                <a:gd name="T99" fmla="*/ 43 h 87"/>
                <a:gd name="T100" fmla="*/ 200 w 434"/>
                <a:gd name="T101" fmla="*/ 41 h 87"/>
                <a:gd name="T102" fmla="*/ 228 w 434"/>
                <a:gd name="T103" fmla="*/ 37 h 87"/>
                <a:gd name="T104" fmla="*/ 258 w 434"/>
                <a:gd name="T105" fmla="*/ 28 h 87"/>
                <a:gd name="T106" fmla="*/ 286 w 434"/>
                <a:gd name="T107" fmla="*/ 19 h 87"/>
                <a:gd name="T108" fmla="*/ 312 w 434"/>
                <a:gd name="T109" fmla="*/ 4 h 87"/>
                <a:gd name="T110" fmla="*/ 328 w 434"/>
                <a:gd name="T111" fmla="*/ 4 h 87"/>
                <a:gd name="T112" fmla="*/ 345 w 434"/>
                <a:gd name="T113" fmla="*/ 4 h 87"/>
                <a:gd name="T114" fmla="*/ 362 w 434"/>
                <a:gd name="T115" fmla="*/ 2 h 87"/>
                <a:gd name="T116" fmla="*/ 380 w 434"/>
                <a:gd name="T117" fmla="*/ 0 h 87"/>
                <a:gd name="T118" fmla="*/ 397 w 434"/>
                <a:gd name="T119" fmla="*/ 0 h 87"/>
                <a:gd name="T120" fmla="*/ 412 w 434"/>
                <a:gd name="T121" fmla="*/ 2 h 87"/>
                <a:gd name="T122" fmla="*/ 425 w 434"/>
                <a:gd name="T123" fmla="*/ 8 h 87"/>
                <a:gd name="T124" fmla="*/ 434 w 434"/>
                <a:gd name="T125" fmla="*/ 1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87">
                  <a:moveTo>
                    <a:pt x="434" y="17"/>
                  </a:moveTo>
                  <a:lnTo>
                    <a:pt x="434" y="21"/>
                  </a:lnTo>
                  <a:lnTo>
                    <a:pt x="415" y="15"/>
                  </a:lnTo>
                  <a:lnTo>
                    <a:pt x="393" y="15"/>
                  </a:lnTo>
                  <a:lnTo>
                    <a:pt x="373" y="17"/>
                  </a:lnTo>
                  <a:lnTo>
                    <a:pt x="354" y="21"/>
                  </a:lnTo>
                  <a:lnTo>
                    <a:pt x="334" y="28"/>
                  </a:lnTo>
                  <a:lnTo>
                    <a:pt x="315" y="32"/>
                  </a:lnTo>
                  <a:lnTo>
                    <a:pt x="295" y="37"/>
                  </a:lnTo>
                  <a:lnTo>
                    <a:pt x="276" y="37"/>
                  </a:lnTo>
                  <a:lnTo>
                    <a:pt x="263" y="41"/>
                  </a:lnTo>
                  <a:lnTo>
                    <a:pt x="252" y="47"/>
                  </a:lnTo>
                  <a:lnTo>
                    <a:pt x="243" y="54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5" y="65"/>
                  </a:lnTo>
                  <a:lnTo>
                    <a:pt x="206" y="60"/>
                  </a:lnTo>
                  <a:lnTo>
                    <a:pt x="193" y="50"/>
                  </a:lnTo>
                  <a:lnTo>
                    <a:pt x="182" y="50"/>
                  </a:lnTo>
                  <a:lnTo>
                    <a:pt x="171" y="52"/>
                  </a:lnTo>
                  <a:lnTo>
                    <a:pt x="160" y="58"/>
                  </a:lnTo>
                  <a:lnTo>
                    <a:pt x="152" y="65"/>
                  </a:lnTo>
                  <a:lnTo>
                    <a:pt x="152" y="69"/>
                  </a:lnTo>
                  <a:lnTo>
                    <a:pt x="143" y="67"/>
                  </a:lnTo>
                  <a:lnTo>
                    <a:pt x="137" y="63"/>
                  </a:lnTo>
                  <a:lnTo>
                    <a:pt x="128" y="60"/>
                  </a:lnTo>
                  <a:lnTo>
                    <a:pt x="117" y="58"/>
                  </a:lnTo>
                  <a:lnTo>
                    <a:pt x="108" y="58"/>
                  </a:lnTo>
                  <a:lnTo>
                    <a:pt x="100" y="56"/>
                  </a:lnTo>
                  <a:lnTo>
                    <a:pt x="89" y="52"/>
                  </a:lnTo>
                  <a:lnTo>
                    <a:pt x="80" y="50"/>
                  </a:lnTo>
                  <a:lnTo>
                    <a:pt x="71" y="50"/>
                  </a:lnTo>
                  <a:lnTo>
                    <a:pt x="65" y="54"/>
                  </a:lnTo>
                  <a:lnTo>
                    <a:pt x="58" y="58"/>
                  </a:lnTo>
                  <a:lnTo>
                    <a:pt x="52" y="63"/>
                  </a:lnTo>
                  <a:lnTo>
                    <a:pt x="45" y="71"/>
                  </a:lnTo>
                  <a:lnTo>
                    <a:pt x="32" y="73"/>
                  </a:lnTo>
                  <a:lnTo>
                    <a:pt x="17" y="78"/>
                  </a:lnTo>
                  <a:lnTo>
                    <a:pt x="4" y="87"/>
                  </a:lnTo>
                  <a:lnTo>
                    <a:pt x="0" y="71"/>
                  </a:lnTo>
                  <a:lnTo>
                    <a:pt x="11" y="60"/>
                  </a:lnTo>
                  <a:lnTo>
                    <a:pt x="26" y="54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8" y="39"/>
                  </a:lnTo>
                  <a:lnTo>
                    <a:pt x="67" y="37"/>
                  </a:lnTo>
                  <a:lnTo>
                    <a:pt x="76" y="43"/>
                  </a:lnTo>
                  <a:lnTo>
                    <a:pt x="106" y="43"/>
                  </a:lnTo>
                  <a:lnTo>
                    <a:pt x="139" y="43"/>
                  </a:lnTo>
                  <a:lnTo>
                    <a:pt x="169" y="43"/>
                  </a:lnTo>
                  <a:lnTo>
                    <a:pt x="200" y="41"/>
                  </a:lnTo>
                  <a:lnTo>
                    <a:pt x="228" y="37"/>
                  </a:lnTo>
                  <a:lnTo>
                    <a:pt x="258" y="28"/>
                  </a:lnTo>
                  <a:lnTo>
                    <a:pt x="286" y="19"/>
                  </a:lnTo>
                  <a:lnTo>
                    <a:pt x="312" y="4"/>
                  </a:lnTo>
                  <a:lnTo>
                    <a:pt x="328" y="4"/>
                  </a:lnTo>
                  <a:lnTo>
                    <a:pt x="345" y="4"/>
                  </a:lnTo>
                  <a:lnTo>
                    <a:pt x="362" y="2"/>
                  </a:lnTo>
                  <a:lnTo>
                    <a:pt x="380" y="0"/>
                  </a:lnTo>
                  <a:lnTo>
                    <a:pt x="397" y="0"/>
                  </a:lnTo>
                  <a:lnTo>
                    <a:pt x="412" y="2"/>
                  </a:lnTo>
                  <a:lnTo>
                    <a:pt x="425" y="8"/>
                  </a:lnTo>
                  <a:lnTo>
                    <a:pt x="43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4" name="Freeform 92"/>
            <p:cNvSpPr>
              <a:spLocks/>
            </p:cNvSpPr>
            <p:nvPr/>
          </p:nvSpPr>
          <p:spPr bwMode="auto">
            <a:xfrm>
              <a:off x="2476" y="2998"/>
              <a:ext cx="2228" cy="369"/>
            </a:xfrm>
            <a:custGeom>
              <a:avLst/>
              <a:gdLst>
                <a:gd name="T0" fmla="*/ 2215 w 2228"/>
                <a:gd name="T1" fmla="*/ 41 h 369"/>
                <a:gd name="T2" fmla="*/ 2165 w 2228"/>
                <a:gd name="T3" fmla="*/ 48 h 369"/>
                <a:gd name="T4" fmla="*/ 2113 w 2228"/>
                <a:gd name="T5" fmla="*/ 48 h 369"/>
                <a:gd name="T6" fmla="*/ 2059 w 2228"/>
                <a:gd name="T7" fmla="*/ 56 h 369"/>
                <a:gd name="T8" fmla="*/ 1853 w 2228"/>
                <a:gd name="T9" fmla="*/ 87 h 369"/>
                <a:gd name="T10" fmla="*/ 1811 w 2228"/>
                <a:gd name="T11" fmla="*/ 93 h 369"/>
                <a:gd name="T12" fmla="*/ 1770 w 2228"/>
                <a:gd name="T13" fmla="*/ 102 h 369"/>
                <a:gd name="T14" fmla="*/ 1651 w 2228"/>
                <a:gd name="T15" fmla="*/ 124 h 369"/>
                <a:gd name="T16" fmla="*/ 1494 w 2228"/>
                <a:gd name="T17" fmla="*/ 148 h 369"/>
                <a:gd name="T18" fmla="*/ 1336 w 2228"/>
                <a:gd name="T19" fmla="*/ 169 h 369"/>
                <a:gd name="T20" fmla="*/ 1179 w 2228"/>
                <a:gd name="T21" fmla="*/ 191 h 369"/>
                <a:gd name="T22" fmla="*/ 1023 w 2228"/>
                <a:gd name="T23" fmla="*/ 215 h 369"/>
                <a:gd name="T24" fmla="*/ 869 w 2228"/>
                <a:gd name="T25" fmla="*/ 239 h 369"/>
                <a:gd name="T26" fmla="*/ 712 w 2228"/>
                <a:gd name="T27" fmla="*/ 258 h 369"/>
                <a:gd name="T28" fmla="*/ 552 w 2228"/>
                <a:gd name="T29" fmla="*/ 278 h 369"/>
                <a:gd name="T30" fmla="*/ 393 w 2228"/>
                <a:gd name="T31" fmla="*/ 302 h 369"/>
                <a:gd name="T32" fmla="*/ 235 w 2228"/>
                <a:gd name="T33" fmla="*/ 328 h 369"/>
                <a:gd name="T34" fmla="*/ 80 w 2228"/>
                <a:gd name="T35" fmla="*/ 356 h 369"/>
                <a:gd name="T36" fmla="*/ 13 w 2228"/>
                <a:gd name="T37" fmla="*/ 345 h 369"/>
                <a:gd name="T38" fmla="*/ 52 w 2228"/>
                <a:gd name="T39" fmla="*/ 334 h 369"/>
                <a:gd name="T40" fmla="*/ 96 w 2228"/>
                <a:gd name="T41" fmla="*/ 328 h 369"/>
                <a:gd name="T42" fmla="*/ 143 w 2228"/>
                <a:gd name="T43" fmla="*/ 319 h 369"/>
                <a:gd name="T44" fmla="*/ 191 w 2228"/>
                <a:gd name="T45" fmla="*/ 308 h 369"/>
                <a:gd name="T46" fmla="*/ 241 w 2228"/>
                <a:gd name="T47" fmla="*/ 297 h 369"/>
                <a:gd name="T48" fmla="*/ 295 w 2228"/>
                <a:gd name="T49" fmla="*/ 291 h 369"/>
                <a:gd name="T50" fmla="*/ 350 w 2228"/>
                <a:gd name="T51" fmla="*/ 284 h 369"/>
                <a:gd name="T52" fmla="*/ 402 w 2228"/>
                <a:gd name="T53" fmla="*/ 267 h 369"/>
                <a:gd name="T54" fmla="*/ 487 w 2228"/>
                <a:gd name="T55" fmla="*/ 250 h 369"/>
                <a:gd name="T56" fmla="*/ 573 w 2228"/>
                <a:gd name="T57" fmla="*/ 243 h 369"/>
                <a:gd name="T58" fmla="*/ 630 w 2228"/>
                <a:gd name="T59" fmla="*/ 230 h 369"/>
                <a:gd name="T60" fmla="*/ 708 w 2228"/>
                <a:gd name="T61" fmla="*/ 224 h 369"/>
                <a:gd name="T62" fmla="*/ 849 w 2228"/>
                <a:gd name="T63" fmla="*/ 202 h 369"/>
                <a:gd name="T64" fmla="*/ 995 w 2228"/>
                <a:gd name="T65" fmla="*/ 185 h 369"/>
                <a:gd name="T66" fmla="*/ 1142 w 2228"/>
                <a:gd name="T67" fmla="*/ 165 h 369"/>
                <a:gd name="T68" fmla="*/ 1288 w 2228"/>
                <a:gd name="T69" fmla="*/ 141 h 369"/>
                <a:gd name="T70" fmla="*/ 1431 w 2228"/>
                <a:gd name="T71" fmla="*/ 115 h 369"/>
                <a:gd name="T72" fmla="*/ 1549 w 2228"/>
                <a:gd name="T73" fmla="*/ 100 h 369"/>
                <a:gd name="T74" fmla="*/ 1668 w 2228"/>
                <a:gd name="T75" fmla="*/ 80 h 369"/>
                <a:gd name="T76" fmla="*/ 1788 w 2228"/>
                <a:gd name="T77" fmla="*/ 63 h 369"/>
                <a:gd name="T78" fmla="*/ 1911 w 2228"/>
                <a:gd name="T79" fmla="*/ 46 h 369"/>
                <a:gd name="T80" fmla="*/ 2033 w 2228"/>
                <a:gd name="T81" fmla="*/ 30 h 369"/>
                <a:gd name="T82" fmla="*/ 2109 w 2228"/>
                <a:gd name="T83" fmla="*/ 20 h 369"/>
                <a:gd name="T84" fmla="*/ 2161 w 2228"/>
                <a:gd name="T85" fmla="*/ 13 h 369"/>
                <a:gd name="T86" fmla="*/ 2218 w 2228"/>
                <a:gd name="T8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8" h="369">
                  <a:moveTo>
                    <a:pt x="2226" y="20"/>
                  </a:moveTo>
                  <a:lnTo>
                    <a:pt x="2228" y="35"/>
                  </a:lnTo>
                  <a:lnTo>
                    <a:pt x="2215" y="41"/>
                  </a:lnTo>
                  <a:lnTo>
                    <a:pt x="2198" y="48"/>
                  </a:lnTo>
                  <a:lnTo>
                    <a:pt x="2183" y="52"/>
                  </a:lnTo>
                  <a:lnTo>
                    <a:pt x="2165" y="48"/>
                  </a:lnTo>
                  <a:lnTo>
                    <a:pt x="2150" y="46"/>
                  </a:lnTo>
                  <a:lnTo>
                    <a:pt x="2131" y="46"/>
                  </a:lnTo>
                  <a:lnTo>
                    <a:pt x="2113" y="48"/>
                  </a:lnTo>
                  <a:lnTo>
                    <a:pt x="2096" y="50"/>
                  </a:lnTo>
                  <a:lnTo>
                    <a:pt x="2079" y="54"/>
                  </a:lnTo>
                  <a:lnTo>
                    <a:pt x="2059" y="56"/>
                  </a:lnTo>
                  <a:lnTo>
                    <a:pt x="2042" y="59"/>
                  </a:lnTo>
                  <a:lnTo>
                    <a:pt x="1866" y="83"/>
                  </a:lnTo>
                  <a:lnTo>
                    <a:pt x="1853" y="87"/>
                  </a:lnTo>
                  <a:lnTo>
                    <a:pt x="1840" y="89"/>
                  </a:lnTo>
                  <a:lnTo>
                    <a:pt x="1827" y="91"/>
                  </a:lnTo>
                  <a:lnTo>
                    <a:pt x="1811" y="93"/>
                  </a:lnTo>
                  <a:lnTo>
                    <a:pt x="1798" y="96"/>
                  </a:lnTo>
                  <a:lnTo>
                    <a:pt x="1783" y="98"/>
                  </a:lnTo>
                  <a:lnTo>
                    <a:pt x="1770" y="102"/>
                  </a:lnTo>
                  <a:lnTo>
                    <a:pt x="1755" y="104"/>
                  </a:lnTo>
                  <a:lnTo>
                    <a:pt x="1703" y="115"/>
                  </a:lnTo>
                  <a:lnTo>
                    <a:pt x="1651" y="124"/>
                  </a:lnTo>
                  <a:lnTo>
                    <a:pt x="1599" y="132"/>
                  </a:lnTo>
                  <a:lnTo>
                    <a:pt x="1546" y="139"/>
                  </a:lnTo>
                  <a:lnTo>
                    <a:pt x="1494" y="148"/>
                  </a:lnTo>
                  <a:lnTo>
                    <a:pt x="1442" y="154"/>
                  </a:lnTo>
                  <a:lnTo>
                    <a:pt x="1388" y="161"/>
                  </a:lnTo>
                  <a:lnTo>
                    <a:pt x="1336" y="169"/>
                  </a:lnTo>
                  <a:lnTo>
                    <a:pt x="1284" y="176"/>
                  </a:lnTo>
                  <a:lnTo>
                    <a:pt x="1232" y="182"/>
                  </a:lnTo>
                  <a:lnTo>
                    <a:pt x="1179" y="191"/>
                  </a:lnTo>
                  <a:lnTo>
                    <a:pt x="1127" y="198"/>
                  </a:lnTo>
                  <a:lnTo>
                    <a:pt x="1075" y="206"/>
                  </a:lnTo>
                  <a:lnTo>
                    <a:pt x="1023" y="215"/>
                  </a:lnTo>
                  <a:lnTo>
                    <a:pt x="973" y="224"/>
                  </a:lnTo>
                  <a:lnTo>
                    <a:pt x="921" y="234"/>
                  </a:lnTo>
                  <a:lnTo>
                    <a:pt x="869" y="239"/>
                  </a:lnTo>
                  <a:lnTo>
                    <a:pt x="817" y="245"/>
                  </a:lnTo>
                  <a:lnTo>
                    <a:pt x="765" y="252"/>
                  </a:lnTo>
                  <a:lnTo>
                    <a:pt x="712" y="258"/>
                  </a:lnTo>
                  <a:lnTo>
                    <a:pt x="658" y="265"/>
                  </a:lnTo>
                  <a:lnTo>
                    <a:pt x="606" y="271"/>
                  </a:lnTo>
                  <a:lnTo>
                    <a:pt x="552" y="278"/>
                  </a:lnTo>
                  <a:lnTo>
                    <a:pt x="500" y="287"/>
                  </a:lnTo>
                  <a:lnTo>
                    <a:pt x="445" y="295"/>
                  </a:lnTo>
                  <a:lnTo>
                    <a:pt x="393" y="302"/>
                  </a:lnTo>
                  <a:lnTo>
                    <a:pt x="339" y="310"/>
                  </a:lnTo>
                  <a:lnTo>
                    <a:pt x="287" y="319"/>
                  </a:lnTo>
                  <a:lnTo>
                    <a:pt x="235" y="328"/>
                  </a:lnTo>
                  <a:lnTo>
                    <a:pt x="182" y="336"/>
                  </a:lnTo>
                  <a:lnTo>
                    <a:pt x="130" y="347"/>
                  </a:lnTo>
                  <a:lnTo>
                    <a:pt x="80" y="356"/>
                  </a:lnTo>
                  <a:lnTo>
                    <a:pt x="0" y="369"/>
                  </a:lnTo>
                  <a:lnTo>
                    <a:pt x="4" y="354"/>
                  </a:lnTo>
                  <a:lnTo>
                    <a:pt x="13" y="345"/>
                  </a:lnTo>
                  <a:lnTo>
                    <a:pt x="24" y="339"/>
                  </a:lnTo>
                  <a:lnTo>
                    <a:pt x="39" y="336"/>
                  </a:lnTo>
                  <a:lnTo>
                    <a:pt x="52" y="334"/>
                  </a:lnTo>
                  <a:lnTo>
                    <a:pt x="70" y="334"/>
                  </a:lnTo>
                  <a:lnTo>
                    <a:pt x="83" y="332"/>
                  </a:lnTo>
                  <a:lnTo>
                    <a:pt x="96" y="328"/>
                  </a:lnTo>
                  <a:lnTo>
                    <a:pt x="113" y="326"/>
                  </a:lnTo>
                  <a:lnTo>
                    <a:pt x="128" y="321"/>
                  </a:lnTo>
                  <a:lnTo>
                    <a:pt x="143" y="319"/>
                  </a:lnTo>
                  <a:lnTo>
                    <a:pt x="161" y="315"/>
                  </a:lnTo>
                  <a:lnTo>
                    <a:pt x="176" y="313"/>
                  </a:lnTo>
                  <a:lnTo>
                    <a:pt x="191" y="308"/>
                  </a:lnTo>
                  <a:lnTo>
                    <a:pt x="206" y="304"/>
                  </a:lnTo>
                  <a:lnTo>
                    <a:pt x="224" y="300"/>
                  </a:lnTo>
                  <a:lnTo>
                    <a:pt x="241" y="297"/>
                  </a:lnTo>
                  <a:lnTo>
                    <a:pt x="258" y="295"/>
                  </a:lnTo>
                  <a:lnTo>
                    <a:pt x="278" y="293"/>
                  </a:lnTo>
                  <a:lnTo>
                    <a:pt x="295" y="291"/>
                  </a:lnTo>
                  <a:lnTo>
                    <a:pt x="313" y="289"/>
                  </a:lnTo>
                  <a:lnTo>
                    <a:pt x="332" y="287"/>
                  </a:lnTo>
                  <a:lnTo>
                    <a:pt x="350" y="284"/>
                  </a:lnTo>
                  <a:lnTo>
                    <a:pt x="369" y="284"/>
                  </a:lnTo>
                  <a:lnTo>
                    <a:pt x="376" y="276"/>
                  </a:lnTo>
                  <a:lnTo>
                    <a:pt x="402" y="267"/>
                  </a:lnTo>
                  <a:lnTo>
                    <a:pt x="430" y="260"/>
                  </a:lnTo>
                  <a:lnTo>
                    <a:pt x="458" y="254"/>
                  </a:lnTo>
                  <a:lnTo>
                    <a:pt x="487" y="250"/>
                  </a:lnTo>
                  <a:lnTo>
                    <a:pt x="515" y="247"/>
                  </a:lnTo>
                  <a:lnTo>
                    <a:pt x="543" y="245"/>
                  </a:lnTo>
                  <a:lnTo>
                    <a:pt x="573" y="243"/>
                  </a:lnTo>
                  <a:lnTo>
                    <a:pt x="602" y="243"/>
                  </a:lnTo>
                  <a:lnTo>
                    <a:pt x="615" y="234"/>
                  </a:lnTo>
                  <a:lnTo>
                    <a:pt x="630" y="230"/>
                  </a:lnTo>
                  <a:lnTo>
                    <a:pt x="647" y="230"/>
                  </a:lnTo>
                  <a:lnTo>
                    <a:pt x="662" y="230"/>
                  </a:lnTo>
                  <a:lnTo>
                    <a:pt x="708" y="224"/>
                  </a:lnTo>
                  <a:lnTo>
                    <a:pt x="754" y="217"/>
                  </a:lnTo>
                  <a:lnTo>
                    <a:pt x="801" y="208"/>
                  </a:lnTo>
                  <a:lnTo>
                    <a:pt x="849" y="202"/>
                  </a:lnTo>
                  <a:lnTo>
                    <a:pt x="897" y="198"/>
                  </a:lnTo>
                  <a:lnTo>
                    <a:pt x="945" y="191"/>
                  </a:lnTo>
                  <a:lnTo>
                    <a:pt x="995" y="185"/>
                  </a:lnTo>
                  <a:lnTo>
                    <a:pt x="1045" y="178"/>
                  </a:lnTo>
                  <a:lnTo>
                    <a:pt x="1093" y="171"/>
                  </a:lnTo>
                  <a:lnTo>
                    <a:pt x="1142" y="165"/>
                  </a:lnTo>
                  <a:lnTo>
                    <a:pt x="1190" y="156"/>
                  </a:lnTo>
                  <a:lnTo>
                    <a:pt x="1240" y="150"/>
                  </a:lnTo>
                  <a:lnTo>
                    <a:pt x="1288" y="141"/>
                  </a:lnTo>
                  <a:lnTo>
                    <a:pt x="1336" y="132"/>
                  </a:lnTo>
                  <a:lnTo>
                    <a:pt x="1384" y="124"/>
                  </a:lnTo>
                  <a:lnTo>
                    <a:pt x="1431" y="115"/>
                  </a:lnTo>
                  <a:lnTo>
                    <a:pt x="1470" y="111"/>
                  </a:lnTo>
                  <a:lnTo>
                    <a:pt x="1510" y="104"/>
                  </a:lnTo>
                  <a:lnTo>
                    <a:pt x="1549" y="100"/>
                  </a:lnTo>
                  <a:lnTo>
                    <a:pt x="1588" y="93"/>
                  </a:lnTo>
                  <a:lnTo>
                    <a:pt x="1627" y="87"/>
                  </a:lnTo>
                  <a:lnTo>
                    <a:pt x="1668" y="80"/>
                  </a:lnTo>
                  <a:lnTo>
                    <a:pt x="1707" y="74"/>
                  </a:lnTo>
                  <a:lnTo>
                    <a:pt x="1748" y="67"/>
                  </a:lnTo>
                  <a:lnTo>
                    <a:pt x="1788" y="63"/>
                  </a:lnTo>
                  <a:lnTo>
                    <a:pt x="1829" y="56"/>
                  </a:lnTo>
                  <a:lnTo>
                    <a:pt x="1870" y="50"/>
                  </a:lnTo>
                  <a:lnTo>
                    <a:pt x="1911" y="46"/>
                  </a:lnTo>
                  <a:lnTo>
                    <a:pt x="1950" y="39"/>
                  </a:lnTo>
                  <a:lnTo>
                    <a:pt x="1992" y="35"/>
                  </a:lnTo>
                  <a:lnTo>
                    <a:pt x="2033" y="30"/>
                  </a:lnTo>
                  <a:lnTo>
                    <a:pt x="2074" y="26"/>
                  </a:lnTo>
                  <a:lnTo>
                    <a:pt x="2092" y="22"/>
                  </a:lnTo>
                  <a:lnTo>
                    <a:pt x="2109" y="20"/>
                  </a:lnTo>
                  <a:lnTo>
                    <a:pt x="2126" y="17"/>
                  </a:lnTo>
                  <a:lnTo>
                    <a:pt x="2144" y="15"/>
                  </a:lnTo>
                  <a:lnTo>
                    <a:pt x="2161" y="13"/>
                  </a:lnTo>
                  <a:lnTo>
                    <a:pt x="2178" y="9"/>
                  </a:lnTo>
                  <a:lnTo>
                    <a:pt x="2198" y="4"/>
                  </a:lnTo>
                  <a:lnTo>
                    <a:pt x="2218" y="0"/>
                  </a:lnTo>
                  <a:lnTo>
                    <a:pt x="222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5" name="Freeform 93"/>
            <p:cNvSpPr>
              <a:spLocks/>
            </p:cNvSpPr>
            <p:nvPr/>
          </p:nvSpPr>
          <p:spPr bwMode="auto">
            <a:xfrm>
              <a:off x="3393" y="3070"/>
              <a:ext cx="225" cy="50"/>
            </a:xfrm>
            <a:custGeom>
              <a:avLst/>
              <a:gdLst>
                <a:gd name="T0" fmla="*/ 225 w 225"/>
                <a:gd name="T1" fmla="*/ 13 h 50"/>
                <a:gd name="T2" fmla="*/ 202 w 225"/>
                <a:gd name="T3" fmla="*/ 24 h 50"/>
                <a:gd name="T4" fmla="*/ 173 w 225"/>
                <a:gd name="T5" fmla="*/ 30 h 50"/>
                <a:gd name="T6" fmla="*/ 145 w 225"/>
                <a:gd name="T7" fmla="*/ 32 h 50"/>
                <a:gd name="T8" fmla="*/ 115 w 225"/>
                <a:gd name="T9" fmla="*/ 34 h 50"/>
                <a:gd name="T10" fmla="*/ 84 w 225"/>
                <a:gd name="T11" fmla="*/ 34 h 50"/>
                <a:gd name="T12" fmla="*/ 54 w 225"/>
                <a:gd name="T13" fmla="*/ 37 h 50"/>
                <a:gd name="T14" fmla="*/ 26 w 225"/>
                <a:gd name="T15" fmla="*/ 41 h 50"/>
                <a:gd name="T16" fmla="*/ 0 w 225"/>
                <a:gd name="T17" fmla="*/ 50 h 50"/>
                <a:gd name="T18" fmla="*/ 21 w 225"/>
                <a:gd name="T19" fmla="*/ 41 h 50"/>
                <a:gd name="T20" fmla="*/ 43 w 225"/>
                <a:gd name="T21" fmla="*/ 32 h 50"/>
                <a:gd name="T22" fmla="*/ 67 w 225"/>
                <a:gd name="T23" fmla="*/ 26 h 50"/>
                <a:gd name="T24" fmla="*/ 91 w 225"/>
                <a:gd name="T25" fmla="*/ 19 h 50"/>
                <a:gd name="T26" fmla="*/ 115 w 225"/>
                <a:gd name="T27" fmla="*/ 13 h 50"/>
                <a:gd name="T28" fmla="*/ 139 w 225"/>
                <a:gd name="T29" fmla="*/ 8 h 50"/>
                <a:gd name="T30" fmla="*/ 162 w 225"/>
                <a:gd name="T31" fmla="*/ 4 h 50"/>
                <a:gd name="T32" fmla="*/ 186 w 225"/>
                <a:gd name="T33" fmla="*/ 0 h 50"/>
                <a:gd name="T34" fmla="*/ 195 w 225"/>
                <a:gd name="T35" fmla="*/ 4 h 50"/>
                <a:gd name="T36" fmla="*/ 206 w 225"/>
                <a:gd name="T37" fmla="*/ 6 h 50"/>
                <a:gd name="T38" fmla="*/ 215 w 225"/>
                <a:gd name="T39" fmla="*/ 11 h 50"/>
                <a:gd name="T40" fmla="*/ 225 w 225"/>
                <a:gd name="T41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50">
                  <a:moveTo>
                    <a:pt x="225" y="13"/>
                  </a:moveTo>
                  <a:lnTo>
                    <a:pt x="202" y="24"/>
                  </a:lnTo>
                  <a:lnTo>
                    <a:pt x="173" y="30"/>
                  </a:lnTo>
                  <a:lnTo>
                    <a:pt x="145" y="32"/>
                  </a:lnTo>
                  <a:lnTo>
                    <a:pt x="115" y="34"/>
                  </a:lnTo>
                  <a:lnTo>
                    <a:pt x="84" y="34"/>
                  </a:lnTo>
                  <a:lnTo>
                    <a:pt x="54" y="37"/>
                  </a:lnTo>
                  <a:lnTo>
                    <a:pt x="26" y="41"/>
                  </a:lnTo>
                  <a:lnTo>
                    <a:pt x="0" y="50"/>
                  </a:lnTo>
                  <a:lnTo>
                    <a:pt x="21" y="41"/>
                  </a:lnTo>
                  <a:lnTo>
                    <a:pt x="43" y="32"/>
                  </a:lnTo>
                  <a:lnTo>
                    <a:pt x="67" y="26"/>
                  </a:lnTo>
                  <a:lnTo>
                    <a:pt x="91" y="19"/>
                  </a:lnTo>
                  <a:lnTo>
                    <a:pt x="115" y="13"/>
                  </a:lnTo>
                  <a:lnTo>
                    <a:pt x="139" y="8"/>
                  </a:lnTo>
                  <a:lnTo>
                    <a:pt x="162" y="4"/>
                  </a:lnTo>
                  <a:lnTo>
                    <a:pt x="186" y="0"/>
                  </a:lnTo>
                  <a:lnTo>
                    <a:pt x="195" y="4"/>
                  </a:lnTo>
                  <a:lnTo>
                    <a:pt x="206" y="6"/>
                  </a:lnTo>
                  <a:lnTo>
                    <a:pt x="215" y="11"/>
                  </a:lnTo>
                  <a:lnTo>
                    <a:pt x="2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6" name="Freeform 94"/>
            <p:cNvSpPr>
              <a:spLocks/>
            </p:cNvSpPr>
            <p:nvPr/>
          </p:nvSpPr>
          <p:spPr bwMode="auto">
            <a:xfrm>
              <a:off x="2606" y="3087"/>
              <a:ext cx="246" cy="50"/>
            </a:xfrm>
            <a:custGeom>
              <a:avLst/>
              <a:gdLst>
                <a:gd name="T0" fmla="*/ 239 w 246"/>
                <a:gd name="T1" fmla="*/ 4 h 50"/>
                <a:gd name="T2" fmla="*/ 246 w 246"/>
                <a:gd name="T3" fmla="*/ 33 h 50"/>
                <a:gd name="T4" fmla="*/ 237 w 246"/>
                <a:gd name="T5" fmla="*/ 26 h 50"/>
                <a:gd name="T6" fmla="*/ 228 w 246"/>
                <a:gd name="T7" fmla="*/ 24 h 50"/>
                <a:gd name="T8" fmla="*/ 222 w 246"/>
                <a:gd name="T9" fmla="*/ 24 h 50"/>
                <a:gd name="T10" fmla="*/ 215 w 246"/>
                <a:gd name="T11" fmla="*/ 24 h 50"/>
                <a:gd name="T12" fmla="*/ 207 w 246"/>
                <a:gd name="T13" fmla="*/ 26 h 50"/>
                <a:gd name="T14" fmla="*/ 200 w 246"/>
                <a:gd name="T15" fmla="*/ 26 h 50"/>
                <a:gd name="T16" fmla="*/ 191 w 246"/>
                <a:gd name="T17" fmla="*/ 26 h 50"/>
                <a:gd name="T18" fmla="*/ 181 w 246"/>
                <a:gd name="T19" fmla="*/ 22 h 50"/>
                <a:gd name="T20" fmla="*/ 174 w 246"/>
                <a:gd name="T21" fmla="*/ 22 h 50"/>
                <a:gd name="T22" fmla="*/ 165 w 246"/>
                <a:gd name="T23" fmla="*/ 24 h 50"/>
                <a:gd name="T24" fmla="*/ 161 w 246"/>
                <a:gd name="T25" fmla="*/ 26 h 50"/>
                <a:gd name="T26" fmla="*/ 157 w 246"/>
                <a:gd name="T27" fmla="*/ 33 h 50"/>
                <a:gd name="T28" fmla="*/ 155 w 246"/>
                <a:gd name="T29" fmla="*/ 35 h 50"/>
                <a:gd name="T30" fmla="*/ 155 w 246"/>
                <a:gd name="T31" fmla="*/ 39 h 50"/>
                <a:gd name="T32" fmla="*/ 155 w 246"/>
                <a:gd name="T33" fmla="*/ 46 h 50"/>
                <a:gd name="T34" fmla="*/ 155 w 246"/>
                <a:gd name="T35" fmla="*/ 50 h 50"/>
                <a:gd name="T36" fmla="*/ 146 w 246"/>
                <a:gd name="T37" fmla="*/ 43 h 50"/>
                <a:gd name="T38" fmla="*/ 137 w 246"/>
                <a:gd name="T39" fmla="*/ 41 h 50"/>
                <a:gd name="T40" fmla="*/ 128 w 246"/>
                <a:gd name="T41" fmla="*/ 41 h 50"/>
                <a:gd name="T42" fmla="*/ 120 w 246"/>
                <a:gd name="T43" fmla="*/ 41 h 50"/>
                <a:gd name="T44" fmla="*/ 111 w 246"/>
                <a:gd name="T45" fmla="*/ 41 h 50"/>
                <a:gd name="T46" fmla="*/ 102 w 246"/>
                <a:gd name="T47" fmla="*/ 39 h 50"/>
                <a:gd name="T48" fmla="*/ 94 w 246"/>
                <a:gd name="T49" fmla="*/ 35 h 50"/>
                <a:gd name="T50" fmla="*/ 87 w 246"/>
                <a:gd name="T51" fmla="*/ 28 h 50"/>
                <a:gd name="T52" fmla="*/ 76 w 246"/>
                <a:gd name="T53" fmla="*/ 28 h 50"/>
                <a:gd name="T54" fmla="*/ 65 w 246"/>
                <a:gd name="T55" fmla="*/ 30 h 50"/>
                <a:gd name="T56" fmla="*/ 55 w 246"/>
                <a:gd name="T57" fmla="*/ 33 h 50"/>
                <a:gd name="T58" fmla="*/ 42 w 246"/>
                <a:gd name="T59" fmla="*/ 35 h 50"/>
                <a:gd name="T60" fmla="*/ 31 w 246"/>
                <a:gd name="T61" fmla="*/ 37 h 50"/>
                <a:gd name="T62" fmla="*/ 20 w 246"/>
                <a:gd name="T63" fmla="*/ 39 h 50"/>
                <a:gd name="T64" fmla="*/ 9 w 246"/>
                <a:gd name="T65" fmla="*/ 41 h 50"/>
                <a:gd name="T66" fmla="*/ 0 w 246"/>
                <a:gd name="T67" fmla="*/ 41 h 50"/>
                <a:gd name="T68" fmla="*/ 5 w 246"/>
                <a:gd name="T69" fmla="*/ 26 h 50"/>
                <a:gd name="T70" fmla="*/ 18 w 246"/>
                <a:gd name="T71" fmla="*/ 17 h 50"/>
                <a:gd name="T72" fmla="*/ 33 w 246"/>
                <a:gd name="T73" fmla="*/ 11 h 50"/>
                <a:gd name="T74" fmla="*/ 48 w 246"/>
                <a:gd name="T75" fmla="*/ 4 h 50"/>
                <a:gd name="T76" fmla="*/ 68 w 246"/>
                <a:gd name="T77" fmla="*/ 13 h 50"/>
                <a:gd name="T78" fmla="*/ 87 w 246"/>
                <a:gd name="T79" fmla="*/ 15 h 50"/>
                <a:gd name="T80" fmla="*/ 107 w 246"/>
                <a:gd name="T81" fmla="*/ 13 h 50"/>
                <a:gd name="T82" fmla="*/ 126 w 246"/>
                <a:gd name="T83" fmla="*/ 11 h 50"/>
                <a:gd name="T84" fmla="*/ 146 w 246"/>
                <a:gd name="T85" fmla="*/ 7 h 50"/>
                <a:gd name="T86" fmla="*/ 165 w 246"/>
                <a:gd name="T87" fmla="*/ 2 h 50"/>
                <a:gd name="T88" fmla="*/ 185 w 246"/>
                <a:gd name="T89" fmla="*/ 0 h 50"/>
                <a:gd name="T90" fmla="*/ 204 w 246"/>
                <a:gd name="T91" fmla="*/ 2 h 50"/>
                <a:gd name="T92" fmla="*/ 213 w 246"/>
                <a:gd name="T93" fmla="*/ 2 h 50"/>
                <a:gd name="T94" fmla="*/ 222 w 246"/>
                <a:gd name="T95" fmla="*/ 4 h 50"/>
                <a:gd name="T96" fmla="*/ 228 w 246"/>
                <a:gd name="T97" fmla="*/ 7 h 50"/>
                <a:gd name="T98" fmla="*/ 239 w 246"/>
                <a:gd name="T9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50">
                  <a:moveTo>
                    <a:pt x="239" y="4"/>
                  </a:moveTo>
                  <a:lnTo>
                    <a:pt x="246" y="33"/>
                  </a:lnTo>
                  <a:lnTo>
                    <a:pt x="237" y="26"/>
                  </a:lnTo>
                  <a:lnTo>
                    <a:pt x="228" y="24"/>
                  </a:lnTo>
                  <a:lnTo>
                    <a:pt x="222" y="24"/>
                  </a:lnTo>
                  <a:lnTo>
                    <a:pt x="215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1" y="22"/>
                  </a:lnTo>
                  <a:lnTo>
                    <a:pt x="174" y="22"/>
                  </a:lnTo>
                  <a:lnTo>
                    <a:pt x="165" y="24"/>
                  </a:lnTo>
                  <a:lnTo>
                    <a:pt x="161" y="26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5" y="39"/>
                  </a:lnTo>
                  <a:lnTo>
                    <a:pt x="155" y="46"/>
                  </a:lnTo>
                  <a:lnTo>
                    <a:pt x="155" y="50"/>
                  </a:lnTo>
                  <a:lnTo>
                    <a:pt x="146" y="43"/>
                  </a:lnTo>
                  <a:lnTo>
                    <a:pt x="137" y="41"/>
                  </a:lnTo>
                  <a:lnTo>
                    <a:pt x="128" y="41"/>
                  </a:lnTo>
                  <a:lnTo>
                    <a:pt x="120" y="41"/>
                  </a:lnTo>
                  <a:lnTo>
                    <a:pt x="111" y="41"/>
                  </a:lnTo>
                  <a:lnTo>
                    <a:pt x="102" y="39"/>
                  </a:lnTo>
                  <a:lnTo>
                    <a:pt x="94" y="35"/>
                  </a:lnTo>
                  <a:lnTo>
                    <a:pt x="87" y="28"/>
                  </a:lnTo>
                  <a:lnTo>
                    <a:pt x="76" y="28"/>
                  </a:lnTo>
                  <a:lnTo>
                    <a:pt x="65" y="30"/>
                  </a:lnTo>
                  <a:lnTo>
                    <a:pt x="55" y="33"/>
                  </a:lnTo>
                  <a:lnTo>
                    <a:pt x="42" y="35"/>
                  </a:lnTo>
                  <a:lnTo>
                    <a:pt x="31" y="37"/>
                  </a:lnTo>
                  <a:lnTo>
                    <a:pt x="20" y="39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8" y="17"/>
                  </a:lnTo>
                  <a:lnTo>
                    <a:pt x="33" y="11"/>
                  </a:lnTo>
                  <a:lnTo>
                    <a:pt x="48" y="4"/>
                  </a:lnTo>
                  <a:lnTo>
                    <a:pt x="68" y="13"/>
                  </a:lnTo>
                  <a:lnTo>
                    <a:pt x="87" y="15"/>
                  </a:lnTo>
                  <a:lnTo>
                    <a:pt x="107" y="13"/>
                  </a:lnTo>
                  <a:lnTo>
                    <a:pt x="126" y="11"/>
                  </a:lnTo>
                  <a:lnTo>
                    <a:pt x="146" y="7"/>
                  </a:lnTo>
                  <a:lnTo>
                    <a:pt x="165" y="2"/>
                  </a:lnTo>
                  <a:lnTo>
                    <a:pt x="185" y="0"/>
                  </a:lnTo>
                  <a:lnTo>
                    <a:pt x="204" y="2"/>
                  </a:lnTo>
                  <a:lnTo>
                    <a:pt x="213" y="2"/>
                  </a:lnTo>
                  <a:lnTo>
                    <a:pt x="222" y="4"/>
                  </a:lnTo>
                  <a:lnTo>
                    <a:pt x="228" y="7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7" name="Freeform 95"/>
            <p:cNvSpPr>
              <a:spLocks/>
            </p:cNvSpPr>
            <p:nvPr/>
          </p:nvSpPr>
          <p:spPr bwMode="auto">
            <a:xfrm>
              <a:off x="2630" y="3128"/>
              <a:ext cx="519" cy="94"/>
            </a:xfrm>
            <a:custGeom>
              <a:avLst/>
              <a:gdLst>
                <a:gd name="T0" fmla="*/ 519 w 519"/>
                <a:gd name="T1" fmla="*/ 7 h 94"/>
                <a:gd name="T2" fmla="*/ 506 w 519"/>
                <a:gd name="T3" fmla="*/ 11 h 94"/>
                <a:gd name="T4" fmla="*/ 493 w 519"/>
                <a:gd name="T5" fmla="*/ 15 h 94"/>
                <a:gd name="T6" fmla="*/ 478 w 519"/>
                <a:gd name="T7" fmla="*/ 18 h 94"/>
                <a:gd name="T8" fmla="*/ 463 w 519"/>
                <a:gd name="T9" fmla="*/ 20 h 94"/>
                <a:gd name="T10" fmla="*/ 445 w 519"/>
                <a:gd name="T11" fmla="*/ 22 h 94"/>
                <a:gd name="T12" fmla="*/ 430 w 519"/>
                <a:gd name="T13" fmla="*/ 22 h 94"/>
                <a:gd name="T14" fmla="*/ 415 w 519"/>
                <a:gd name="T15" fmla="*/ 22 h 94"/>
                <a:gd name="T16" fmla="*/ 400 w 519"/>
                <a:gd name="T17" fmla="*/ 20 h 94"/>
                <a:gd name="T18" fmla="*/ 376 w 519"/>
                <a:gd name="T19" fmla="*/ 24 h 94"/>
                <a:gd name="T20" fmla="*/ 354 w 519"/>
                <a:gd name="T21" fmla="*/ 28 h 94"/>
                <a:gd name="T22" fmla="*/ 330 w 519"/>
                <a:gd name="T23" fmla="*/ 33 h 94"/>
                <a:gd name="T24" fmla="*/ 309 w 519"/>
                <a:gd name="T25" fmla="*/ 39 h 94"/>
                <a:gd name="T26" fmla="*/ 287 w 519"/>
                <a:gd name="T27" fmla="*/ 44 h 94"/>
                <a:gd name="T28" fmla="*/ 265 w 519"/>
                <a:gd name="T29" fmla="*/ 46 h 94"/>
                <a:gd name="T30" fmla="*/ 241 w 519"/>
                <a:gd name="T31" fmla="*/ 48 h 94"/>
                <a:gd name="T32" fmla="*/ 215 w 519"/>
                <a:gd name="T33" fmla="*/ 48 h 94"/>
                <a:gd name="T34" fmla="*/ 222 w 519"/>
                <a:gd name="T35" fmla="*/ 52 h 94"/>
                <a:gd name="T36" fmla="*/ 226 w 519"/>
                <a:gd name="T37" fmla="*/ 59 h 94"/>
                <a:gd name="T38" fmla="*/ 228 w 519"/>
                <a:gd name="T39" fmla="*/ 65 h 94"/>
                <a:gd name="T40" fmla="*/ 222 w 519"/>
                <a:gd name="T41" fmla="*/ 72 h 94"/>
                <a:gd name="T42" fmla="*/ 211 w 519"/>
                <a:gd name="T43" fmla="*/ 78 h 94"/>
                <a:gd name="T44" fmla="*/ 202 w 519"/>
                <a:gd name="T45" fmla="*/ 72 h 94"/>
                <a:gd name="T46" fmla="*/ 194 w 519"/>
                <a:gd name="T47" fmla="*/ 65 h 94"/>
                <a:gd name="T48" fmla="*/ 180 w 519"/>
                <a:gd name="T49" fmla="*/ 61 h 94"/>
                <a:gd name="T50" fmla="*/ 185 w 519"/>
                <a:gd name="T51" fmla="*/ 59 h 94"/>
                <a:gd name="T52" fmla="*/ 189 w 519"/>
                <a:gd name="T53" fmla="*/ 57 h 94"/>
                <a:gd name="T54" fmla="*/ 191 w 519"/>
                <a:gd name="T55" fmla="*/ 55 h 94"/>
                <a:gd name="T56" fmla="*/ 196 w 519"/>
                <a:gd name="T57" fmla="*/ 52 h 94"/>
                <a:gd name="T58" fmla="*/ 174 w 519"/>
                <a:gd name="T59" fmla="*/ 50 h 94"/>
                <a:gd name="T60" fmla="*/ 154 w 519"/>
                <a:gd name="T61" fmla="*/ 50 h 94"/>
                <a:gd name="T62" fmla="*/ 137 w 519"/>
                <a:gd name="T63" fmla="*/ 57 h 94"/>
                <a:gd name="T64" fmla="*/ 120 w 519"/>
                <a:gd name="T65" fmla="*/ 65 h 94"/>
                <a:gd name="T66" fmla="*/ 102 w 519"/>
                <a:gd name="T67" fmla="*/ 72 h 94"/>
                <a:gd name="T68" fmla="*/ 87 w 519"/>
                <a:gd name="T69" fmla="*/ 78 h 94"/>
                <a:gd name="T70" fmla="*/ 68 w 519"/>
                <a:gd name="T71" fmla="*/ 83 h 94"/>
                <a:gd name="T72" fmla="*/ 46 w 519"/>
                <a:gd name="T73" fmla="*/ 81 h 94"/>
                <a:gd name="T74" fmla="*/ 35 w 519"/>
                <a:gd name="T75" fmla="*/ 87 h 94"/>
                <a:gd name="T76" fmla="*/ 24 w 519"/>
                <a:gd name="T77" fmla="*/ 89 h 94"/>
                <a:gd name="T78" fmla="*/ 11 w 519"/>
                <a:gd name="T79" fmla="*/ 91 h 94"/>
                <a:gd name="T80" fmla="*/ 0 w 519"/>
                <a:gd name="T81" fmla="*/ 94 h 94"/>
                <a:gd name="T82" fmla="*/ 31 w 519"/>
                <a:gd name="T83" fmla="*/ 78 h 94"/>
                <a:gd name="T84" fmla="*/ 63 w 519"/>
                <a:gd name="T85" fmla="*/ 65 h 94"/>
                <a:gd name="T86" fmla="*/ 96 w 519"/>
                <a:gd name="T87" fmla="*/ 55 h 94"/>
                <a:gd name="T88" fmla="*/ 131 w 519"/>
                <a:gd name="T89" fmla="*/ 44 h 94"/>
                <a:gd name="T90" fmla="*/ 165 w 519"/>
                <a:gd name="T91" fmla="*/ 37 h 94"/>
                <a:gd name="T92" fmla="*/ 202 w 519"/>
                <a:gd name="T93" fmla="*/ 33 h 94"/>
                <a:gd name="T94" fmla="*/ 241 w 519"/>
                <a:gd name="T95" fmla="*/ 31 h 94"/>
                <a:gd name="T96" fmla="*/ 280 w 519"/>
                <a:gd name="T97" fmla="*/ 35 h 94"/>
                <a:gd name="T98" fmla="*/ 306 w 519"/>
                <a:gd name="T99" fmla="*/ 24 h 94"/>
                <a:gd name="T100" fmla="*/ 335 w 519"/>
                <a:gd name="T101" fmla="*/ 15 h 94"/>
                <a:gd name="T102" fmla="*/ 365 w 519"/>
                <a:gd name="T103" fmla="*/ 9 h 94"/>
                <a:gd name="T104" fmla="*/ 393 w 519"/>
                <a:gd name="T105" fmla="*/ 5 h 94"/>
                <a:gd name="T106" fmla="*/ 424 w 519"/>
                <a:gd name="T107" fmla="*/ 0 h 94"/>
                <a:gd name="T108" fmla="*/ 456 w 519"/>
                <a:gd name="T109" fmla="*/ 0 h 94"/>
                <a:gd name="T110" fmla="*/ 487 w 519"/>
                <a:gd name="T111" fmla="*/ 2 h 94"/>
                <a:gd name="T112" fmla="*/ 519 w 519"/>
                <a:gd name="T11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9" h="94">
                  <a:moveTo>
                    <a:pt x="519" y="7"/>
                  </a:moveTo>
                  <a:lnTo>
                    <a:pt x="506" y="11"/>
                  </a:lnTo>
                  <a:lnTo>
                    <a:pt x="493" y="15"/>
                  </a:lnTo>
                  <a:lnTo>
                    <a:pt x="478" y="18"/>
                  </a:lnTo>
                  <a:lnTo>
                    <a:pt x="463" y="20"/>
                  </a:lnTo>
                  <a:lnTo>
                    <a:pt x="445" y="22"/>
                  </a:lnTo>
                  <a:lnTo>
                    <a:pt x="430" y="22"/>
                  </a:lnTo>
                  <a:lnTo>
                    <a:pt x="415" y="22"/>
                  </a:lnTo>
                  <a:lnTo>
                    <a:pt x="400" y="20"/>
                  </a:lnTo>
                  <a:lnTo>
                    <a:pt x="376" y="24"/>
                  </a:lnTo>
                  <a:lnTo>
                    <a:pt x="354" y="28"/>
                  </a:lnTo>
                  <a:lnTo>
                    <a:pt x="330" y="33"/>
                  </a:lnTo>
                  <a:lnTo>
                    <a:pt x="309" y="39"/>
                  </a:lnTo>
                  <a:lnTo>
                    <a:pt x="287" y="44"/>
                  </a:lnTo>
                  <a:lnTo>
                    <a:pt x="265" y="46"/>
                  </a:lnTo>
                  <a:lnTo>
                    <a:pt x="241" y="48"/>
                  </a:lnTo>
                  <a:lnTo>
                    <a:pt x="215" y="48"/>
                  </a:lnTo>
                  <a:lnTo>
                    <a:pt x="222" y="52"/>
                  </a:lnTo>
                  <a:lnTo>
                    <a:pt x="226" y="59"/>
                  </a:lnTo>
                  <a:lnTo>
                    <a:pt x="228" y="65"/>
                  </a:lnTo>
                  <a:lnTo>
                    <a:pt x="222" y="72"/>
                  </a:lnTo>
                  <a:lnTo>
                    <a:pt x="211" y="78"/>
                  </a:lnTo>
                  <a:lnTo>
                    <a:pt x="202" y="72"/>
                  </a:lnTo>
                  <a:lnTo>
                    <a:pt x="194" y="65"/>
                  </a:lnTo>
                  <a:lnTo>
                    <a:pt x="180" y="61"/>
                  </a:lnTo>
                  <a:lnTo>
                    <a:pt x="185" y="59"/>
                  </a:lnTo>
                  <a:lnTo>
                    <a:pt x="189" y="57"/>
                  </a:lnTo>
                  <a:lnTo>
                    <a:pt x="191" y="55"/>
                  </a:lnTo>
                  <a:lnTo>
                    <a:pt x="196" y="52"/>
                  </a:lnTo>
                  <a:lnTo>
                    <a:pt x="174" y="50"/>
                  </a:lnTo>
                  <a:lnTo>
                    <a:pt x="154" y="50"/>
                  </a:lnTo>
                  <a:lnTo>
                    <a:pt x="137" y="57"/>
                  </a:lnTo>
                  <a:lnTo>
                    <a:pt x="120" y="65"/>
                  </a:lnTo>
                  <a:lnTo>
                    <a:pt x="102" y="72"/>
                  </a:lnTo>
                  <a:lnTo>
                    <a:pt x="87" y="78"/>
                  </a:lnTo>
                  <a:lnTo>
                    <a:pt x="68" y="83"/>
                  </a:lnTo>
                  <a:lnTo>
                    <a:pt x="46" y="81"/>
                  </a:lnTo>
                  <a:lnTo>
                    <a:pt x="35" y="87"/>
                  </a:lnTo>
                  <a:lnTo>
                    <a:pt x="24" y="89"/>
                  </a:lnTo>
                  <a:lnTo>
                    <a:pt x="11" y="91"/>
                  </a:lnTo>
                  <a:lnTo>
                    <a:pt x="0" y="94"/>
                  </a:lnTo>
                  <a:lnTo>
                    <a:pt x="31" y="78"/>
                  </a:lnTo>
                  <a:lnTo>
                    <a:pt x="63" y="65"/>
                  </a:lnTo>
                  <a:lnTo>
                    <a:pt x="96" y="55"/>
                  </a:lnTo>
                  <a:lnTo>
                    <a:pt x="131" y="44"/>
                  </a:lnTo>
                  <a:lnTo>
                    <a:pt x="165" y="37"/>
                  </a:lnTo>
                  <a:lnTo>
                    <a:pt x="202" y="33"/>
                  </a:lnTo>
                  <a:lnTo>
                    <a:pt x="241" y="31"/>
                  </a:lnTo>
                  <a:lnTo>
                    <a:pt x="280" y="35"/>
                  </a:lnTo>
                  <a:lnTo>
                    <a:pt x="306" y="24"/>
                  </a:lnTo>
                  <a:lnTo>
                    <a:pt x="335" y="15"/>
                  </a:lnTo>
                  <a:lnTo>
                    <a:pt x="365" y="9"/>
                  </a:lnTo>
                  <a:lnTo>
                    <a:pt x="393" y="5"/>
                  </a:lnTo>
                  <a:lnTo>
                    <a:pt x="424" y="0"/>
                  </a:lnTo>
                  <a:lnTo>
                    <a:pt x="456" y="0"/>
                  </a:lnTo>
                  <a:lnTo>
                    <a:pt x="487" y="2"/>
                  </a:lnTo>
                  <a:lnTo>
                    <a:pt x="5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8" name="Freeform 96"/>
            <p:cNvSpPr>
              <a:spLocks/>
            </p:cNvSpPr>
            <p:nvPr/>
          </p:nvSpPr>
          <p:spPr bwMode="auto">
            <a:xfrm>
              <a:off x="2307" y="3261"/>
              <a:ext cx="102" cy="99"/>
            </a:xfrm>
            <a:custGeom>
              <a:avLst/>
              <a:gdLst>
                <a:gd name="T0" fmla="*/ 102 w 102"/>
                <a:gd name="T1" fmla="*/ 6 h 99"/>
                <a:gd name="T2" fmla="*/ 102 w 102"/>
                <a:gd name="T3" fmla="*/ 15 h 99"/>
                <a:gd name="T4" fmla="*/ 91 w 102"/>
                <a:gd name="T5" fmla="*/ 17 h 99"/>
                <a:gd name="T6" fmla="*/ 82 w 102"/>
                <a:gd name="T7" fmla="*/ 19 h 99"/>
                <a:gd name="T8" fmla="*/ 71 w 102"/>
                <a:gd name="T9" fmla="*/ 19 h 99"/>
                <a:gd name="T10" fmla="*/ 63 w 102"/>
                <a:gd name="T11" fmla="*/ 21 h 99"/>
                <a:gd name="T12" fmla="*/ 54 w 102"/>
                <a:gd name="T13" fmla="*/ 24 h 99"/>
                <a:gd name="T14" fmla="*/ 43 w 102"/>
                <a:gd name="T15" fmla="*/ 26 h 99"/>
                <a:gd name="T16" fmla="*/ 37 w 102"/>
                <a:gd name="T17" fmla="*/ 30 h 99"/>
                <a:gd name="T18" fmla="*/ 28 w 102"/>
                <a:gd name="T19" fmla="*/ 37 h 99"/>
                <a:gd name="T20" fmla="*/ 26 w 102"/>
                <a:gd name="T21" fmla="*/ 56 h 99"/>
                <a:gd name="T22" fmla="*/ 34 w 102"/>
                <a:gd name="T23" fmla="*/ 78 h 99"/>
                <a:gd name="T24" fmla="*/ 34 w 102"/>
                <a:gd name="T25" fmla="*/ 93 h 99"/>
                <a:gd name="T26" fmla="*/ 8 w 102"/>
                <a:gd name="T27" fmla="*/ 99 h 99"/>
                <a:gd name="T28" fmla="*/ 0 w 102"/>
                <a:gd name="T29" fmla="*/ 80 h 99"/>
                <a:gd name="T30" fmla="*/ 2 w 102"/>
                <a:gd name="T31" fmla="*/ 60 h 99"/>
                <a:gd name="T32" fmla="*/ 8 w 102"/>
                <a:gd name="T33" fmla="*/ 39 h 99"/>
                <a:gd name="T34" fmla="*/ 15 w 102"/>
                <a:gd name="T35" fmla="*/ 15 h 99"/>
                <a:gd name="T36" fmla="*/ 21 w 102"/>
                <a:gd name="T37" fmla="*/ 8 h 99"/>
                <a:gd name="T38" fmla="*/ 32 w 102"/>
                <a:gd name="T39" fmla="*/ 4 h 99"/>
                <a:gd name="T40" fmla="*/ 43 w 102"/>
                <a:gd name="T41" fmla="*/ 2 h 99"/>
                <a:gd name="T42" fmla="*/ 54 w 102"/>
                <a:gd name="T43" fmla="*/ 0 h 99"/>
                <a:gd name="T44" fmla="*/ 67 w 102"/>
                <a:gd name="T45" fmla="*/ 0 h 99"/>
                <a:gd name="T46" fmla="*/ 78 w 102"/>
                <a:gd name="T47" fmla="*/ 0 h 99"/>
                <a:gd name="T48" fmla="*/ 91 w 102"/>
                <a:gd name="T49" fmla="*/ 2 h 99"/>
                <a:gd name="T50" fmla="*/ 102 w 102"/>
                <a:gd name="T51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99">
                  <a:moveTo>
                    <a:pt x="102" y="6"/>
                  </a:moveTo>
                  <a:lnTo>
                    <a:pt x="102" y="15"/>
                  </a:lnTo>
                  <a:lnTo>
                    <a:pt x="91" y="17"/>
                  </a:lnTo>
                  <a:lnTo>
                    <a:pt x="82" y="19"/>
                  </a:lnTo>
                  <a:lnTo>
                    <a:pt x="71" y="19"/>
                  </a:lnTo>
                  <a:lnTo>
                    <a:pt x="63" y="21"/>
                  </a:lnTo>
                  <a:lnTo>
                    <a:pt x="54" y="24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26" y="56"/>
                  </a:lnTo>
                  <a:lnTo>
                    <a:pt x="34" y="78"/>
                  </a:lnTo>
                  <a:lnTo>
                    <a:pt x="34" y="93"/>
                  </a:lnTo>
                  <a:lnTo>
                    <a:pt x="8" y="99"/>
                  </a:lnTo>
                  <a:lnTo>
                    <a:pt x="0" y="80"/>
                  </a:lnTo>
                  <a:lnTo>
                    <a:pt x="2" y="60"/>
                  </a:lnTo>
                  <a:lnTo>
                    <a:pt x="8" y="39"/>
                  </a:lnTo>
                  <a:lnTo>
                    <a:pt x="15" y="15"/>
                  </a:lnTo>
                  <a:lnTo>
                    <a:pt x="21" y="8"/>
                  </a:lnTo>
                  <a:lnTo>
                    <a:pt x="32" y="4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1" y="2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9" name="Freeform 97"/>
            <p:cNvSpPr>
              <a:spLocks/>
            </p:cNvSpPr>
            <p:nvPr/>
          </p:nvSpPr>
          <p:spPr bwMode="auto">
            <a:xfrm>
              <a:off x="1788" y="3267"/>
              <a:ext cx="52" cy="100"/>
            </a:xfrm>
            <a:custGeom>
              <a:avLst/>
              <a:gdLst>
                <a:gd name="T0" fmla="*/ 52 w 52"/>
                <a:gd name="T1" fmla="*/ 9 h 100"/>
                <a:gd name="T2" fmla="*/ 43 w 52"/>
                <a:gd name="T3" fmla="*/ 33 h 100"/>
                <a:gd name="T4" fmla="*/ 32 w 52"/>
                <a:gd name="T5" fmla="*/ 54 h 100"/>
                <a:gd name="T6" fmla="*/ 23 w 52"/>
                <a:gd name="T7" fmla="*/ 78 h 100"/>
                <a:gd name="T8" fmla="*/ 15 w 52"/>
                <a:gd name="T9" fmla="*/ 100 h 100"/>
                <a:gd name="T10" fmla="*/ 8 w 52"/>
                <a:gd name="T11" fmla="*/ 98 h 100"/>
                <a:gd name="T12" fmla="*/ 4 w 52"/>
                <a:gd name="T13" fmla="*/ 93 h 100"/>
                <a:gd name="T14" fmla="*/ 2 w 52"/>
                <a:gd name="T15" fmla="*/ 87 h 100"/>
                <a:gd name="T16" fmla="*/ 0 w 52"/>
                <a:gd name="T17" fmla="*/ 80 h 100"/>
                <a:gd name="T18" fmla="*/ 8 w 52"/>
                <a:gd name="T19" fmla="*/ 59 h 100"/>
                <a:gd name="T20" fmla="*/ 15 w 52"/>
                <a:gd name="T21" fmla="*/ 35 h 100"/>
                <a:gd name="T22" fmla="*/ 26 w 52"/>
                <a:gd name="T23" fmla="*/ 15 h 100"/>
                <a:gd name="T24" fmla="*/ 43 w 52"/>
                <a:gd name="T25" fmla="*/ 0 h 100"/>
                <a:gd name="T26" fmla="*/ 52 w 52"/>
                <a:gd name="T27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00">
                  <a:moveTo>
                    <a:pt x="52" y="9"/>
                  </a:moveTo>
                  <a:lnTo>
                    <a:pt x="43" y="33"/>
                  </a:lnTo>
                  <a:lnTo>
                    <a:pt x="32" y="54"/>
                  </a:lnTo>
                  <a:lnTo>
                    <a:pt x="23" y="78"/>
                  </a:lnTo>
                  <a:lnTo>
                    <a:pt x="15" y="100"/>
                  </a:lnTo>
                  <a:lnTo>
                    <a:pt x="8" y="98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8" y="59"/>
                  </a:lnTo>
                  <a:lnTo>
                    <a:pt x="15" y="35"/>
                  </a:lnTo>
                  <a:lnTo>
                    <a:pt x="26" y="15"/>
                  </a:lnTo>
                  <a:lnTo>
                    <a:pt x="43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0" name="Freeform 98"/>
            <p:cNvSpPr>
              <a:spLocks/>
            </p:cNvSpPr>
            <p:nvPr/>
          </p:nvSpPr>
          <p:spPr bwMode="auto">
            <a:xfrm>
              <a:off x="1864" y="3269"/>
              <a:ext cx="56" cy="102"/>
            </a:xfrm>
            <a:custGeom>
              <a:avLst/>
              <a:gdLst>
                <a:gd name="T0" fmla="*/ 56 w 56"/>
                <a:gd name="T1" fmla="*/ 11 h 102"/>
                <a:gd name="T2" fmla="*/ 43 w 56"/>
                <a:gd name="T3" fmla="*/ 33 h 102"/>
                <a:gd name="T4" fmla="*/ 34 w 56"/>
                <a:gd name="T5" fmla="*/ 57 h 102"/>
                <a:gd name="T6" fmla="*/ 26 w 56"/>
                <a:gd name="T7" fmla="*/ 81 h 102"/>
                <a:gd name="T8" fmla="*/ 15 w 56"/>
                <a:gd name="T9" fmla="*/ 102 h 102"/>
                <a:gd name="T10" fmla="*/ 10 w 56"/>
                <a:gd name="T11" fmla="*/ 102 h 102"/>
                <a:gd name="T12" fmla="*/ 6 w 56"/>
                <a:gd name="T13" fmla="*/ 100 h 102"/>
                <a:gd name="T14" fmla="*/ 4 w 56"/>
                <a:gd name="T15" fmla="*/ 98 h 102"/>
                <a:gd name="T16" fmla="*/ 0 w 56"/>
                <a:gd name="T17" fmla="*/ 96 h 102"/>
                <a:gd name="T18" fmla="*/ 4 w 56"/>
                <a:gd name="T19" fmla="*/ 70 h 102"/>
                <a:gd name="T20" fmla="*/ 13 w 56"/>
                <a:gd name="T21" fmla="*/ 44 h 102"/>
                <a:gd name="T22" fmla="*/ 26 w 56"/>
                <a:gd name="T23" fmla="*/ 20 h 102"/>
                <a:gd name="T24" fmla="*/ 45 w 56"/>
                <a:gd name="T25" fmla="*/ 0 h 102"/>
                <a:gd name="T26" fmla="*/ 56 w 56"/>
                <a:gd name="T27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2">
                  <a:moveTo>
                    <a:pt x="56" y="11"/>
                  </a:moveTo>
                  <a:lnTo>
                    <a:pt x="43" y="33"/>
                  </a:lnTo>
                  <a:lnTo>
                    <a:pt x="34" y="57"/>
                  </a:lnTo>
                  <a:lnTo>
                    <a:pt x="26" y="81"/>
                  </a:lnTo>
                  <a:lnTo>
                    <a:pt x="15" y="102"/>
                  </a:lnTo>
                  <a:lnTo>
                    <a:pt x="10" y="102"/>
                  </a:lnTo>
                  <a:lnTo>
                    <a:pt x="6" y="100"/>
                  </a:lnTo>
                  <a:lnTo>
                    <a:pt x="4" y="98"/>
                  </a:lnTo>
                  <a:lnTo>
                    <a:pt x="0" y="96"/>
                  </a:lnTo>
                  <a:lnTo>
                    <a:pt x="4" y="70"/>
                  </a:lnTo>
                  <a:lnTo>
                    <a:pt x="13" y="44"/>
                  </a:lnTo>
                  <a:lnTo>
                    <a:pt x="26" y="20"/>
                  </a:lnTo>
                  <a:lnTo>
                    <a:pt x="45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1" name="Freeform 99"/>
            <p:cNvSpPr>
              <a:spLocks/>
            </p:cNvSpPr>
            <p:nvPr/>
          </p:nvSpPr>
          <p:spPr bwMode="auto">
            <a:xfrm>
              <a:off x="2003" y="3280"/>
              <a:ext cx="36" cy="48"/>
            </a:xfrm>
            <a:custGeom>
              <a:avLst/>
              <a:gdLst>
                <a:gd name="T0" fmla="*/ 36 w 36"/>
                <a:gd name="T1" fmla="*/ 0 h 48"/>
                <a:gd name="T2" fmla="*/ 36 w 36"/>
                <a:gd name="T3" fmla="*/ 13 h 48"/>
                <a:gd name="T4" fmla="*/ 32 w 36"/>
                <a:gd name="T5" fmla="*/ 26 h 48"/>
                <a:gd name="T6" fmla="*/ 23 w 36"/>
                <a:gd name="T7" fmla="*/ 37 h 48"/>
                <a:gd name="T8" fmla="*/ 17 w 36"/>
                <a:gd name="T9" fmla="*/ 48 h 48"/>
                <a:gd name="T10" fmla="*/ 13 w 36"/>
                <a:gd name="T11" fmla="*/ 48 h 48"/>
                <a:gd name="T12" fmla="*/ 8 w 36"/>
                <a:gd name="T13" fmla="*/ 48 h 48"/>
                <a:gd name="T14" fmla="*/ 4 w 36"/>
                <a:gd name="T15" fmla="*/ 44 h 48"/>
                <a:gd name="T16" fmla="*/ 0 w 36"/>
                <a:gd name="T17" fmla="*/ 41 h 48"/>
                <a:gd name="T18" fmla="*/ 4 w 36"/>
                <a:gd name="T19" fmla="*/ 28 h 48"/>
                <a:gd name="T20" fmla="*/ 8 w 36"/>
                <a:gd name="T21" fmla="*/ 11 h 48"/>
                <a:gd name="T22" fmla="*/ 17 w 36"/>
                <a:gd name="T23" fmla="*/ 0 h 48"/>
                <a:gd name="T24" fmla="*/ 36 w 36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lnTo>
                    <a:pt x="36" y="13"/>
                  </a:lnTo>
                  <a:lnTo>
                    <a:pt x="32" y="26"/>
                  </a:lnTo>
                  <a:lnTo>
                    <a:pt x="23" y="37"/>
                  </a:lnTo>
                  <a:lnTo>
                    <a:pt x="17" y="48"/>
                  </a:lnTo>
                  <a:lnTo>
                    <a:pt x="13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28"/>
                  </a:lnTo>
                  <a:lnTo>
                    <a:pt x="8" y="11"/>
                  </a:lnTo>
                  <a:lnTo>
                    <a:pt x="1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2" name="Freeform 100"/>
            <p:cNvSpPr>
              <a:spLocks/>
            </p:cNvSpPr>
            <p:nvPr/>
          </p:nvSpPr>
          <p:spPr bwMode="auto">
            <a:xfrm>
              <a:off x="1707" y="3282"/>
              <a:ext cx="41" cy="92"/>
            </a:xfrm>
            <a:custGeom>
              <a:avLst/>
              <a:gdLst>
                <a:gd name="T0" fmla="*/ 37 w 41"/>
                <a:gd name="T1" fmla="*/ 26 h 92"/>
                <a:gd name="T2" fmla="*/ 33 w 41"/>
                <a:gd name="T3" fmla="*/ 44 h 92"/>
                <a:gd name="T4" fmla="*/ 28 w 41"/>
                <a:gd name="T5" fmla="*/ 61 h 92"/>
                <a:gd name="T6" fmla="*/ 20 w 41"/>
                <a:gd name="T7" fmla="*/ 76 h 92"/>
                <a:gd name="T8" fmla="*/ 7 w 41"/>
                <a:gd name="T9" fmla="*/ 92 h 92"/>
                <a:gd name="T10" fmla="*/ 0 w 41"/>
                <a:gd name="T11" fmla="*/ 70 h 92"/>
                <a:gd name="T12" fmla="*/ 4 w 41"/>
                <a:gd name="T13" fmla="*/ 46 h 92"/>
                <a:gd name="T14" fmla="*/ 15 w 41"/>
                <a:gd name="T15" fmla="*/ 22 h 92"/>
                <a:gd name="T16" fmla="*/ 26 w 41"/>
                <a:gd name="T17" fmla="*/ 0 h 92"/>
                <a:gd name="T18" fmla="*/ 35 w 41"/>
                <a:gd name="T19" fmla="*/ 3 h 92"/>
                <a:gd name="T20" fmla="*/ 41 w 41"/>
                <a:gd name="T21" fmla="*/ 9 h 92"/>
                <a:gd name="T22" fmla="*/ 41 w 41"/>
                <a:gd name="T23" fmla="*/ 18 h 92"/>
                <a:gd name="T24" fmla="*/ 37 w 41"/>
                <a:gd name="T25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92">
                  <a:moveTo>
                    <a:pt x="37" y="26"/>
                  </a:moveTo>
                  <a:lnTo>
                    <a:pt x="33" y="44"/>
                  </a:lnTo>
                  <a:lnTo>
                    <a:pt x="28" y="61"/>
                  </a:lnTo>
                  <a:lnTo>
                    <a:pt x="20" y="76"/>
                  </a:lnTo>
                  <a:lnTo>
                    <a:pt x="7" y="92"/>
                  </a:lnTo>
                  <a:lnTo>
                    <a:pt x="0" y="70"/>
                  </a:lnTo>
                  <a:lnTo>
                    <a:pt x="4" y="46"/>
                  </a:lnTo>
                  <a:lnTo>
                    <a:pt x="15" y="22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1" y="9"/>
                  </a:lnTo>
                  <a:lnTo>
                    <a:pt x="41" y="18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3" name="Freeform 101"/>
            <p:cNvSpPr>
              <a:spLocks/>
            </p:cNvSpPr>
            <p:nvPr/>
          </p:nvSpPr>
          <p:spPr bwMode="auto">
            <a:xfrm>
              <a:off x="1950" y="3282"/>
              <a:ext cx="31" cy="37"/>
            </a:xfrm>
            <a:custGeom>
              <a:avLst/>
              <a:gdLst>
                <a:gd name="T0" fmla="*/ 31 w 31"/>
                <a:gd name="T1" fmla="*/ 0 h 37"/>
                <a:gd name="T2" fmla="*/ 31 w 31"/>
                <a:gd name="T3" fmla="*/ 11 h 37"/>
                <a:gd name="T4" fmla="*/ 26 w 31"/>
                <a:gd name="T5" fmla="*/ 20 h 37"/>
                <a:gd name="T6" fmla="*/ 20 w 31"/>
                <a:gd name="T7" fmla="*/ 29 h 37"/>
                <a:gd name="T8" fmla="*/ 11 w 31"/>
                <a:gd name="T9" fmla="*/ 37 h 37"/>
                <a:gd name="T10" fmla="*/ 5 w 31"/>
                <a:gd name="T11" fmla="*/ 37 h 37"/>
                <a:gd name="T12" fmla="*/ 0 w 31"/>
                <a:gd name="T13" fmla="*/ 24 h 37"/>
                <a:gd name="T14" fmla="*/ 5 w 31"/>
                <a:gd name="T15" fmla="*/ 11 h 37"/>
                <a:gd name="T16" fmla="*/ 16 w 31"/>
                <a:gd name="T17" fmla="*/ 3 h 37"/>
                <a:gd name="T18" fmla="*/ 31 w 3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31" y="0"/>
                  </a:moveTo>
                  <a:lnTo>
                    <a:pt x="31" y="11"/>
                  </a:lnTo>
                  <a:lnTo>
                    <a:pt x="26" y="20"/>
                  </a:lnTo>
                  <a:lnTo>
                    <a:pt x="20" y="29"/>
                  </a:lnTo>
                  <a:lnTo>
                    <a:pt x="11" y="37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4" name="Freeform 102"/>
            <p:cNvSpPr>
              <a:spLocks/>
            </p:cNvSpPr>
            <p:nvPr/>
          </p:nvSpPr>
          <p:spPr bwMode="auto">
            <a:xfrm>
              <a:off x="2137" y="3287"/>
              <a:ext cx="35" cy="54"/>
            </a:xfrm>
            <a:custGeom>
              <a:avLst/>
              <a:gdLst>
                <a:gd name="T0" fmla="*/ 31 w 35"/>
                <a:gd name="T1" fmla="*/ 0 h 54"/>
                <a:gd name="T2" fmla="*/ 35 w 35"/>
                <a:gd name="T3" fmla="*/ 13 h 54"/>
                <a:gd name="T4" fmla="*/ 31 w 35"/>
                <a:gd name="T5" fmla="*/ 26 h 54"/>
                <a:gd name="T6" fmla="*/ 24 w 35"/>
                <a:gd name="T7" fmla="*/ 39 h 54"/>
                <a:gd name="T8" fmla="*/ 20 w 35"/>
                <a:gd name="T9" fmla="*/ 52 h 54"/>
                <a:gd name="T10" fmla="*/ 0 w 35"/>
                <a:gd name="T11" fmla="*/ 54 h 54"/>
                <a:gd name="T12" fmla="*/ 0 w 35"/>
                <a:gd name="T13" fmla="*/ 39 h 54"/>
                <a:gd name="T14" fmla="*/ 2 w 35"/>
                <a:gd name="T15" fmla="*/ 21 h 54"/>
                <a:gd name="T16" fmla="*/ 11 w 35"/>
                <a:gd name="T17" fmla="*/ 6 h 54"/>
                <a:gd name="T18" fmla="*/ 31 w 35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4">
                  <a:moveTo>
                    <a:pt x="31" y="0"/>
                  </a:moveTo>
                  <a:lnTo>
                    <a:pt x="35" y="13"/>
                  </a:lnTo>
                  <a:lnTo>
                    <a:pt x="31" y="26"/>
                  </a:lnTo>
                  <a:lnTo>
                    <a:pt x="24" y="39"/>
                  </a:lnTo>
                  <a:lnTo>
                    <a:pt x="20" y="52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5" name="Freeform 103"/>
            <p:cNvSpPr>
              <a:spLocks/>
            </p:cNvSpPr>
            <p:nvPr/>
          </p:nvSpPr>
          <p:spPr bwMode="auto">
            <a:xfrm>
              <a:off x="2068" y="3289"/>
              <a:ext cx="32" cy="39"/>
            </a:xfrm>
            <a:custGeom>
              <a:avLst/>
              <a:gdLst>
                <a:gd name="T0" fmla="*/ 28 w 32"/>
                <a:gd name="T1" fmla="*/ 24 h 39"/>
                <a:gd name="T2" fmla="*/ 26 w 32"/>
                <a:gd name="T3" fmla="*/ 28 h 39"/>
                <a:gd name="T4" fmla="*/ 21 w 32"/>
                <a:gd name="T5" fmla="*/ 30 h 39"/>
                <a:gd name="T6" fmla="*/ 19 w 32"/>
                <a:gd name="T7" fmla="*/ 35 h 39"/>
                <a:gd name="T8" fmla="*/ 19 w 32"/>
                <a:gd name="T9" fmla="*/ 39 h 39"/>
                <a:gd name="T10" fmla="*/ 0 w 32"/>
                <a:gd name="T11" fmla="*/ 39 h 39"/>
                <a:gd name="T12" fmla="*/ 0 w 32"/>
                <a:gd name="T13" fmla="*/ 30 h 39"/>
                <a:gd name="T14" fmla="*/ 2 w 32"/>
                <a:gd name="T15" fmla="*/ 19 h 39"/>
                <a:gd name="T16" fmla="*/ 4 w 32"/>
                <a:gd name="T17" fmla="*/ 9 h 39"/>
                <a:gd name="T18" fmla="*/ 13 w 32"/>
                <a:gd name="T19" fmla="*/ 0 h 39"/>
                <a:gd name="T20" fmla="*/ 24 w 32"/>
                <a:gd name="T21" fmla="*/ 2 h 39"/>
                <a:gd name="T22" fmla="*/ 30 w 32"/>
                <a:gd name="T23" fmla="*/ 9 h 39"/>
                <a:gd name="T24" fmla="*/ 32 w 32"/>
                <a:gd name="T25" fmla="*/ 15 h 39"/>
                <a:gd name="T26" fmla="*/ 28 w 32"/>
                <a:gd name="T2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9">
                  <a:moveTo>
                    <a:pt x="28" y="24"/>
                  </a:moveTo>
                  <a:lnTo>
                    <a:pt x="26" y="28"/>
                  </a:lnTo>
                  <a:lnTo>
                    <a:pt x="21" y="30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4" y="9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0" y="9"/>
                  </a:lnTo>
                  <a:lnTo>
                    <a:pt x="32" y="15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6" name="Freeform 104"/>
            <p:cNvSpPr>
              <a:spLocks/>
            </p:cNvSpPr>
            <p:nvPr/>
          </p:nvSpPr>
          <p:spPr bwMode="auto">
            <a:xfrm>
              <a:off x="2202" y="3302"/>
              <a:ext cx="31" cy="43"/>
            </a:xfrm>
            <a:custGeom>
              <a:avLst/>
              <a:gdLst>
                <a:gd name="T0" fmla="*/ 31 w 31"/>
                <a:gd name="T1" fmla="*/ 6 h 43"/>
                <a:gd name="T2" fmla="*/ 29 w 31"/>
                <a:gd name="T3" fmla="*/ 15 h 43"/>
                <a:gd name="T4" fmla="*/ 24 w 31"/>
                <a:gd name="T5" fmla="*/ 26 h 43"/>
                <a:gd name="T6" fmla="*/ 18 w 31"/>
                <a:gd name="T7" fmla="*/ 35 h 43"/>
                <a:gd name="T8" fmla="*/ 7 w 31"/>
                <a:gd name="T9" fmla="*/ 43 h 43"/>
                <a:gd name="T10" fmla="*/ 0 w 31"/>
                <a:gd name="T11" fmla="*/ 35 h 43"/>
                <a:gd name="T12" fmla="*/ 0 w 31"/>
                <a:gd name="T13" fmla="*/ 24 h 43"/>
                <a:gd name="T14" fmla="*/ 7 w 31"/>
                <a:gd name="T15" fmla="*/ 11 h 43"/>
                <a:gd name="T16" fmla="*/ 16 w 31"/>
                <a:gd name="T17" fmla="*/ 0 h 43"/>
                <a:gd name="T18" fmla="*/ 20 w 31"/>
                <a:gd name="T19" fmla="*/ 0 h 43"/>
                <a:gd name="T20" fmla="*/ 24 w 31"/>
                <a:gd name="T21" fmla="*/ 2 h 43"/>
                <a:gd name="T22" fmla="*/ 26 w 31"/>
                <a:gd name="T23" fmla="*/ 4 h 43"/>
                <a:gd name="T24" fmla="*/ 31 w 31"/>
                <a:gd name="T2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3">
                  <a:moveTo>
                    <a:pt x="31" y="6"/>
                  </a:moveTo>
                  <a:lnTo>
                    <a:pt x="29" y="15"/>
                  </a:lnTo>
                  <a:lnTo>
                    <a:pt x="24" y="26"/>
                  </a:lnTo>
                  <a:lnTo>
                    <a:pt x="18" y="35"/>
                  </a:lnTo>
                  <a:lnTo>
                    <a:pt x="7" y="43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7" y="1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7" name="Freeform 105"/>
            <p:cNvSpPr>
              <a:spLocks/>
            </p:cNvSpPr>
            <p:nvPr/>
          </p:nvSpPr>
          <p:spPr bwMode="auto">
            <a:xfrm>
              <a:off x="2257" y="3306"/>
              <a:ext cx="32" cy="48"/>
            </a:xfrm>
            <a:custGeom>
              <a:avLst/>
              <a:gdLst>
                <a:gd name="T0" fmla="*/ 30 w 32"/>
                <a:gd name="T1" fmla="*/ 39 h 48"/>
                <a:gd name="T2" fmla="*/ 26 w 32"/>
                <a:gd name="T3" fmla="*/ 44 h 48"/>
                <a:gd name="T4" fmla="*/ 19 w 32"/>
                <a:gd name="T5" fmla="*/ 48 h 48"/>
                <a:gd name="T6" fmla="*/ 13 w 32"/>
                <a:gd name="T7" fmla="*/ 48 h 48"/>
                <a:gd name="T8" fmla="*/ 6 w 32"/>
                <a:gd name="T9" fmla="*/ 44 h 48"/>
                <a:gd name="T10" fmla="*/ 0 w 32"/>
                <a:gd name="T11" fmla="*/ 37 h 48"/>
                <a:gd name="T12" fmla="*/ 2 w 32"/>
                <a:gd name="T13" fmla="*/ 28 h 48"/>
                <a:gd name="T14" fmla="*/ 6 w 32"/>
                <a:gd name="T15" fmla="*/ 22 h 48"/>
                <a:gd name="T16" fmla="*/ 6 w 32"/>
                <a:gd name="T17" fmla="*/ 13 h 48"/>
                <a:gd name="T18" fmla="*/ 26 w 32"/>
                <a:gd name="T19" fmla="*/ 0 h 48"/>
                <a:gd name="T20" fmla="*/ 32 w 32"/>
                <a:gd name="T21" fmla="*/ 7 h 48"/>
                <a:gd name="T22" fmla="*/ 32 w 32"/>
                <a:gd name="T23" fmla="*/ 18 h 48"/>
                <a:gd name="T24" fmla="*/ 30 w 32"/>
                <a:gd name="T25" fmla="*/ 28 h 48"/>
                <a:gd name="T26" fmla="*/ 30 w 32"/>
                <a:gd name="T27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8">
                  <a:moveTo>
                    <a:pt x="30" y="39"/>
                  </a:moveTo>
                  <a:lnTo>
                    <a:pt x="26" y="44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26" y="0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0" y="28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8" name="Freeform 106"/>
            <p:cNvSpPr>
              <a:spLocks/>
            </p:cNvSpPr>
            <p:nvPr/>
          </p:nvSpPr>
          <p:spPr bwMode="auto">
            <a:xfrm>
              <a:off x="754" y="3591"/>
              <a:ext cx="37" cy="86"/>
            </a:xfrm>
            <a:custGeom>
              <a:avLst/>
              <a:gdLst>
                <a:gd name="T0" fmla="*/ 37 w 37"/>
                <a:gd name="T1" fmla="*/ 86 h 86"/>
                <a:gd name="T2" fmla="*/ 17 w 37"/>
                <a:gd name="T3" fmla="*/ 73 h 86"/>
                <a:gd name="T4" fmla="*/ 11 w 37"/>
                <a:gd name="T5" fmla="*/ 49 h 86"/>
                <a:gd name="T6" fmla="*/ 6 w 37"/>
                <a:gd name="T7" fmla="*/ 23 h 86"/>
                <a:gd name="T8" fmla="*/ 0 w 37"/>
                <a:gd name="T9" fmla="*/ 0 h 86"/>
                <a:gd name="T10" fmla="*/ 13 w 37"/>
                <a:gd name="T11" fmla="*/ 19 h 86"/>
                <a:gd name="T12" fmla="*/ 21 w 37"/>
                <a:gd name="T13" fmla="*/ 43 h 86"/>
                <a:gd name="T14" fmla="*/ 30 w 37"/>
                <a:gd name="T15" fmla="*/ 65 h 86"/>
                <a:gd name="T16" fmla="*/ 37 w 37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6">
                  <a:moveTo>
                    <a:pt x="37" y="86"/>
                  </a:moveTo>
                  <a:lnTo>
                    <a:pt x="17" y="73"/>
                  </a:lnTo>
                  <a:lnTo>
                    <a:pt x="11" y="49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1" y="43"/>
                  </a:lnTo>
                  <a:lnTo>
                    <a:pt x="30" y="65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9" name="Freeform 107"/>
            <p:cNvSpPr>
              <a:spLocks/>
            </p:cNvSpPr>
            <p:nvPr/>
          </p:nvSpPr>
          <p:spPr bwMode="auto">
            <a:xfrm>
              <a:off x="2022" y="3625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17 w 20"/>
                <a:gd name="T3" fmla="*/ 11 h 44"/>
                <a:gd name="T4" fmla="*/ 15 w 20"/>
                <a:gd name="T5" fmla="*/ 22 h 44"/>
                <a:gd name="T6" fmla="*/ 11 w 20"/>
                <a:gd name="T7" fmla="*/ 35 h 44"/>
                <a:gd name="T8" fmla="*/ 0 w 20"/>
                <a:gd name="T9" fmla="*/ 44 h 44"/>
                <a:gd name="T10" fmla="*/ 0 w 20"/>
                <a:gd name="T11" fmla="*/ 31 h 44"/>
                <a:gd name="T12" fmla="*/ 2 w 20"/>
                <a:gd name="T13" fmla="*/ 15 h 44"/>
                <a:gd name="T14" fmla="*/ 9 w 20"/>
                <a:gd name="T15" fmla="*/ 5 h 44"/>
                <a:gd name="T16" fmla="*/ 20 w 2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17" y="11"/>
                  </a:lnTo>
                  <a:lnTo>
                    <a:pt x="15" y="22"/>
                  </a:lnTo>
                  <a:lnTo>
                    <a:pt x="11" y="35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2" y="15"/>
                  </a:lnTo>
                  <a:lnTo>
                    <a:pt x="9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0" name="Freeform 108"/>
            <p:cNvSpPr>
              <a:spLocks/>
            </p:cNvSpPr>
            <p:nvPr/>
          </p:nvSpPr>
          <p:spPr bwMode="auto">
            <a:xfrm>
              <a:off x="2092" y="3632"/>
              <a:ext cx="26" cy="32"/>
            </a:xfrm>
            <a:custGeom>
              <a:avLst/>
              <a:gdLst>
                <a:gd name="T0" fmla="*/ 26 w 26"/>
                <a:gd name="T1" fmla="*/ 0 h 32"/>
                <a:gd name="T2" fmla="*/ 26 w 26"/>
                <a:gd name="T3" fmla="*/ 8 h 32"/>
                <a:gd name="T4" fmla="*/ 21 w 26"/>
                <a:gd name="T5" fmla="*/ 19 h 32"/>
                <a:gd name="T6" fmla="*/ 13 w 26"/>
                <a:gd name="T7" fmla="*/ 28 h 32"/>
                <a:gd name="T8" fmla="*/ 0 w 26"/>
                <a:gd name="T9" fmla="*/ 32 h 32"/>
                <a:gd name="T10" fmla="*/ 0 w 26"/>
                <a:gd name="T11" fmla="*/ 22 h 32"/>
                <a:gd name="T12" fmla="*/ 2 w 26"/>
                <a:gd name="T13" fmla="*/ 8 h 32"/>
                <a:gd name="T14" fmla="*/ 10 w 26"/>
                <a:gd name="T15" fmla="*/ 0 h 32"/>
                <a:gd name="T16" fmla="*/ 26 w 2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lnTo>
                    <a:pt x="26" y="8"/>
                  </a:lnTo>
                  <a:lnTo>
                    <a:pt x="21" y="19"/>
                  </a:lnTo>
                  <a:lnTo>
                    <a:pt x="13" y="2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8"/>
                  </a:lnTo>
                  <a:lnTo>
                    <a:pt x="1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1" name="Freeform 109"/>
            <p:cNvSpPr>
              <a:spLocks/>
            </p:cNvSpPr>
            <p:nvPr/>
          </p:nvSpPr>
          <p:spPr bwMode="auto">
            <a:xfrm>
              <a:off x="2163" y="3632"/>
              <a:ext cx="28" cy="17"/>
            </a:xfrm>
            <a:custGeom>
              <a:avLst/>
              <a:gdLst>
                <a:gd name="T0" fmla="*/ 28 w 28"/>
                <a:gd name="T1" fmla="*/ 0 h 17"/>
                <a:gd name="T2" fmla="*/ 26 w 28"/>
                <a:gd name="T3" fmla="*/ 8 h 17"/>
                <a:gd name="T4" fmla="*/ 20 w 28"/>
                <a:gd name="T5" fmla="*/ 11 h 17"/>
                <a:gd name="T6" fmla="*/ 9 w 28"/>
                <a:gd name="T7" fmla="*/ 13 h 17"/>
                <a:gd name="T8" fmla="*/ 0 w 28"/>
                <a:gd name="T9" fmla="*/ 17 h 17"/>
                <a:gd name="T10" fmla="*/ 2 w 28"/>
                <a:gd name="T11" fmla="*/ 8 h 17"/>
                <a:gd name="T12" fmla="*/ 9 w 28"/>
                <a:gd name="T13" fmla="*/ 2 h 17"/>
                <a:gd name="T14" fmla="*/ 18 w 28"/>
                <a:gd name="T15" fmla="*/ 0 h 17"/>
                <a:gd name="T16" fmla="*/ 2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26" y="8"/>
                  </a:lnTo>
                  <a:lnTo>
                    <a:pt x="20" y="11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2" y="8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2" name="Freeform 110"/>
            <p:cNvSpPr>
              <a:spLocks/>
            </p:cNvSpPr>
            <p:nvPr/>
          </p:nvSpPr>
          <p:spPr bwMode="auto">
            <a:xfrm>
              <a:off x="2246" y="3632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0 w 11"/>
                <a:gd name="T3" fmla="*/ 0 h 6"/>
                <a:gd name="T4" fmla="*/ 11 w 11"/>
                <a:gd name="T5" fmla="*/ 0 h 6"/>
                <a:gd name="T6" fmla="*/ 0 w 1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3823" name="Text Box 111"/>
          <p:cNvSpPr txBox="1">
            <a:spLocks noChangeArrowheads="1"/>
          </p:cNvSpPr>
          <p:nvPr/>
        </p:nvSpPr>
        <p:spPr bwMode="auto">
          <a:xfrm>
            <a:off x="6400800" y="5486400"/>
            <a:ext cx="2295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latin typeface="Century Gothic" charset="0"/>
              </a:rPr>
              <a:t>Act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914400" y="3657600"/>
            <a:ext cx="7391400" cy="2654300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Century Gothic" charset="0"/>
              </a:rPr>
              <a:t>Key Verse </a:t>
            </a:r>
          </a:p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Praise be to the name of God for ever and ever; wisdom and power are his. </a:t>
            </a:r>
            <a:br>
              <a:rPr lang="en-US" altLang="zh-CN" sz="2800">
                <a:solidFill>
                  <a:schemeClr val="bg1"/>
                </a:solidFill>
                <a:latin typeface="Century Gothic" charset="0"/>
              </a:rPr>
            </a:br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He changes times and seasons;  he sets up kings and deposes them…</a:t>
            </a:r>
          </a:p>
          <a:p>
            <a:r>
              <a:rPr lang="en-US" altLang="zh-CN" sz="2800">
                <a:solidFill>
                  <a:schemeClr val="bg1"/>
                </a:solidFill>
                <a:latin typeface="Century Gothic" charset="0"/>
              </a:rPr>
              <a:t>~ Daniel 2:20-21a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532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343525" y="152400"/>
            <a:ext cx="3497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Daniel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5343525" y="212725"/>
            <a:ext cx="3497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Daniel .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5410200" y="1549400"/>
            <a:ext cx="38100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</a:t>
            </a:r>
          </a:p>
          <a:p>
            <a:r>
              <a:rPr lang="en-US" altLang="zh-CN" sz="2800">
                <a:latin typeface="Century Gothic" charset="0"/>
                <a:cs typeface="Times New Roman" charset="0"/>
              </a:rPr>
              <a:t>Exiles in Babylon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606 - 530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Babylon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Universal </a:t>
            </a:r>
          </a:p>
          <a:p>
            <a:r>
              <a:rPr lang="en-US" altLang="zh-CN" sz="2800">
                <a:latin typeface="Century Gothic" charset="0"/>
              </a:rPr>
              <a:t>Sovereignty in </a:t>
            </a:r>
          </a:p>
          <a:p>
            <a:r>
              <a:rPr lang="en-US" altLang="zh-CN" sz="2800">
                <a:latin typeface="Century Gothic" charset="0"/>
              </a:rPr>
              <a:t>Times of the Gentiles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62837" name="Picture 21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1162050" y="5667375"/>
            <a:ext cx="1119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1314450" y="54102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2851" name="Text Box 35"/>
          <p:cNvSpPr txBox="1">
            <a:spLocks noChangeArrowheads="1"/>
          </p:cNvSpPr>
          <p:nvPr/>
        </p:nvSpPr>
        <p:spPr bwMode="auto">
          <a:xfrm>
            <a:off x="76200" y="52578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76200" y="54864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76200" y="57150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76200" y="59436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Lamentations</a:t>
            </a:r>
          </a:p>
        </p:txBody>
      </p:sp>
      <p:sp>
        <p:nvSpPr>
          <p:cNvPr id="162855" name="Text Box 39"/>
          <p:cNvSpPr txBox="1">
            <a:spLocks noChangeArrowheads="1"/>
          </p:cNvSpPr>
          <p:nvPr/>
        </p:nvSpPr>
        <p:spPr bwMode="auto">
          <a:xfrm>
            <a:off x="3581400" y="3778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Ezekiel</a:t>
            </a: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3581400" y="4006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Daniel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2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2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2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2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2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2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2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2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2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2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2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2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2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62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5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3763"/>
            <a:ext cx="6705600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5562600" y="1295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5343525" y="212725"/>
            <a:ext cx="3497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Daniel .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352800" y="5486400"/>
            <a:ext cx="5340350" cy="85407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000">
                <a:solidFill>
                  <a:srgbClr val="660033"/>
                </a:solidFill>
                <a:latin typeface="Century Gothic" charset="0"/>
              </a:rPr>
              <a:t>God is sovereign</a:t>
            </a:r>
            <a:endParaRPr lang="zh-CN" altLang="en-US" sz="5000">
              <a:solidFill>
                <a:srgbClr val="660033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5343525" y="212725"/>
            <a:ext cx="3497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Daniel .</a:t>
            </a:r>
          </a:p>
        </p:txBody>
      </p:sp>
      <p:pic>
        <p:nvPicPr>
          <p:cNvPr id="207879" name="Picture 7" descr="add_toon_info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8000"/>
            <a:ext cx="59436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20675" y="5683250"/>
            <a:ext cx="79851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Believers need not fear political and personal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trouble since God rules all nations.</a:t>
            </a:r>
            <a:endParaRPr lang="en-US" altLang="zh-CN" sz="4000">
              <a:solidFill>
                <a:srgbClr val="FF0000"/>
              </a:solidFill>
              <a:latin typeface="Century Gothic" charset="0"/>
            </a:endParaRP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500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 animBg="1"/>
      <p:bldP spid="20788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>
                <a:gamma/>
                <a:shade val="46275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Century Gothic" charset="0"/>
              </a:rPr>
              <a:t>Test for True Prophets</a:t>
            </a:r>
            <a:r>
              <a:rPr lang="en-US" altLang="zh-CN"/>
              <a:t> 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33400" y="1293813"/>
            <a:ext cx="8077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 sz="2800">
                <a:latin typeface="Century Gothic" charset="0"/>
              </a:rPr>
              <a:t>A prophet’s message had to be consistent</a:t>
            </a:r>
          </a:p>
          <a:p>
            <a:pPr>
              <a:buFontTx/>
              <a:buChar char="•"/>
            </a:pPr>
            <a:endParaRPr lang="en-US" altLang="zh-CN" sz="2800">
              <a:latin typeface="Century Gothic" charset="0"/>
            </a:endParaRPr>
          </a:p>
          <a:p>
            <a:pPr>
              <a:buFontTx/>
              <a:buChar char="•"/>
            </a:pPr>
            <a:r>
              <a:rPr lang="en-US" altLang="zh-CN" sz="2800">
                <a:latin typeface="Century Gothic" charset="0"/>
              </a:rPr>
              <a:t>What he prophesied must come true</a:t>
            </a:r>
            <a:endParaRPr lang="zh-CN" altLang="en-US" sz="2800">
              <a:latin typeface="Century Gothic" charset="0"/>
            </a:endParaRPr>
          </a:p>
        </p:txBody>
      </p:sp>
      <p:pic>
        <p:nvPicPr>
          <p:cNvPr id="183302" name="Picture 6" descr="j008862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648200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3581400" y="28956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520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5257800" y="288925"/>
            <a:ext cx="3863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Haggai .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4766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820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Drought for </a:t>
            </a:r>
          </a:p>
          <a:p>
            <a:r>
              <a:rPr lang="en-US" altLang="zh-CN" sz="2800">
                <a:latin typeface="Century Gothic" charset="0"/>
              </a:rPr>
              <a:t>Neglected Temple </a:t>
            </a:r>
          </a:p>
          <a:p>
            <a:r>
              <a:rPr lang="en-US" altLang="zh-CN" sz="2800">
                <a:latin typeface="Century Gothic" charset="0"/>
              </a:rPr>
              <a:t>Rebuilding 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65911" name="Picture 23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5918" name="Text Box 30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5919" name="Text Box 31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1162050" y="5607050"/>
            <a:ext cx="1176338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 </a:t>
            </a:r>
          </a:p>
        </p:txBody>
      </p:sp>
      <p:sp>
        <p:nvSpPr>
          <p:cNvPr id="165921" name="Text Box 33"/>
          <p:cNvSpPr txBox="1">
            <a:spLocks noChangeArrowheads="1"/>
          </p:cNvSpPr>
          <p:nvPr/>
        </p:nvSpPr>
        <p:spPr bwMode="auto">
          <a:xfrm>
            <a:off x="1314450" y="5349875"/>
            <a:ext cx="801688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  <a:endParaRPr lang="en-US" altLang="zh-CN" sz="1600">
              <a:latin typeface="Century Gothic" charset="0"/>
              <a:cs typeface="Times New Roman" charset="0"/>
            </a:endParaRPr>
          </a:p>
        </p:txBody>
      </p:sp>
      <p:sp>
        <p:nvSpPr>
          <p:cNvPr id="165922" name="Text Box 34"/>
          <p:cNvSpPr txBox="1">
            <a:spLocks noChangeArrowheads="1"/>
          </p:cNvSpPr>
          <p:nvPr/>
        </p:nvSpPr>
        <p:spPr bwMode="auto">
          <a:xfrm>
            <a:off x="412750" y="3962400"/>
            <a:ext cx="8064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</p:txBody>
      </p:sp>
      <p:sp>
        <p:nvSpPr>
          <p:cNvPr id="165923" name="Text Box 35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5925" name="Text Box 37"/>
          <p:cNvSpPr txBox="1">
            <a:spLocks noChangeArrowheads="1"/>
          </p:cNvSpPr>
          <p:nvPr/>
        </p:nvSpPr>
        <p:spPr bwMode="auto">
          <a:xfrm>
            <a:off x="76200" y="52260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65926" name="Text Box 38"/>
          <p:cNvSpPr txBox="1">
            <a:spLocks noChangeArrowheads="1"/>
          </p:cNvSpPr>
          <p:nvPr/>
        </p:nvSpPr>
        <p:spPr bwMode="auto">
          <a:xfrm>
            <a:off x="76200" y="54546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65927" name="Text Box 39"/>
          <p:cNvSpPr txBox="1">
            <a:spLocks noChangeArrowheads="1"/>
          </p:cNvSpPr>
          <p:nvPr/>
        </p:nvSpPr>
        <p:spPr bwMode="auto">
          <a:xfrm>
            <a:off x="76200" y="5683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165928" name="Text Box 40"/>
          <p:cNvSpPr txBox="1">
            <a:spLocks noChangeArrowheads="1"/>
          </p:cNvSpPr>
          <p:nvPr/>
        </p:nvSpPr>
        <p:spPr bwMode="auto">
          <a:xfrm>
            <a:off x="76200" y="5911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Lamentations</a:t>
            </a:r>
          </a:p>
        </p:txBody>
      </p:sp>
      <p:sp>
        <p:nvSpPr>
          <p:cNvPr id="165929" name="Text Box 41"/>
          <p:cNvSpPr txBox="1">
            <a:spLocks noChangeArrowheads="1"/>
          </p:cNvSpPr>
          <p:nvPr/>
        </p:nvSpPr>
        <p:spPr bwMode="auto">
          <a:xfrm>
            <a:off x="3581400" y="3778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Ezekiel</a:t>
            </a:r>
          </a:p>
        </p:txBody>
      </p:sp>
      <p:sp>
        <p:nvSpPr>
          <p:cNvPr id="165930" name="Text Box 42"/>
          <p:cNvSpPr txBox="1">
            <a:spLocks noChangeArrowheads="1"/>
          </p:cNvSpPr>
          <p:nvPr/>
        </p:nvSpPr>
        <p:spPr bwMode="auto">
          <a:xfrm>
            <a:off x="3581400" y="4006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Daniel</a:t>
            </a:r>
          </a:p>
        </p:txBody>
      </p:sp>
      <p:sp>
        <p:nvSpPr>
          <p:cNvPr id="165931" name="Text Box 43"/>
          <p:cNvSpPr txBox="1">
            <a:spLocks noChangeArrowheads="1"/>
          </p:cNvSpPr>
          <p:nvPr/>
        </p:nvSpPr>
        <p:spPr bwMode="auto">
          <a:xfrm>
            <a:off x="2133600" y="5149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Haggai</a:t>
            </a:r>
          </a:p>
        </p:txBody>
      </p:sp>
      <p:sp>
        <p:nvSpPr>
          <p:cNvPr id="165932" name="Text Box 44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5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5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5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5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5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5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5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5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257800" y="288925"/>
            <a:ext cx="3863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Haggai .</a:t>
            </a:r>
          </a:p>
        </p:txBody>
      </p:sp>
      <p:pic>
        <p:nvPicPr>
          <p:cNvPr id="213001" name="Picture 9" descr="j02029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7013"/>
            <a:ext cx="5992813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943600" y="5715000"/>
            <a:ext cx="1592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Century Gothic" charset="0"/>
              </a:rPr>
              <a:t>The Ruin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5867400" y="149225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5257800" y="333375"/>
            <a:ext cx="3863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Haggai .</a:t>
            </a: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58788" y="5302250"/>
            <a:ext cx="7608887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Don’t pursue personal prosperity more than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you pursue God’s work.</a:t>
            </a:r>
            <a:endParaRPr lang="en-US" altLang="zh-CN" sz="4000">
              <a:solidFill>
                <a:srgbClr val="FF0000"/>
              </a:solidFill>
              <a:latin typeface="Century Gothic" charset="0"/>
            </a:endParaRP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8382000" y="0"/>
            <a:ext cx="696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Century Gothic" charset="0"/>
              </a:rPr>
              <a:t>640</a:t>
            </a:r>
            <a:endParaRPr lang="en-US" altLang="zh-CN" sz="2800">
              <a:latin typeface="Century Gothic" charset="0"/>
            </a:endParaRPr>
          </a:p>
        </p:txBody>
      </p:sp>
      <p:sp>
        <p:nvSpPr>
          <p:cNvPr id="214024" name="WordArt 8"/>
          <p:cNvSpPr>
            <a:spLocks noChangeArrowheads="1" noChangeShapeType="1" noTextEdit="1"/>
          </p:cNvSpPr>
          <p:nvPr/>
        </p:nvSpPr>
        <p:spPr bwMode="auto">
          <a:xfrm>
            <a:off x="4724400" y="2543175"/>
            <a:ext cx="3581400" cy="1876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 Black"/>
                <a:ea typeface="Arial Black"/>
                <a:cs typeface="Arial Black"/>
              </a:rPr>
              <a:t>GOD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 rot="-867564">
            <a:off x="1819275" y="3976688"/>
            <a:ext cx="57245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Which is more important to you?</a:t>
            </a:r>
            <a:endParaRPr lang="en-US" altLang="zh-CN" sz="4000">
              <a:solidFill>
                <a:srgbClr val="FF0000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animBg="1"/>
      <p:bldP spid="214022" grpId="1" animBg="1"/>
      <p:bldP spid="214022" grpId="2" animBg="1"/>
      <p:bldP spid="214024" grpId="0" animBg="1"/>
      <p:bldP spid="214025" grpId="0" animBg="1"/>
      <p:bldP spid="214025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3138488" y="2895600"/>
            <a:ext cx="318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520 - 480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36" name="Picture 24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267200" y="212725"/>
            <a:ext cx="4854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Zechariah .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081338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520 – 480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Rebuild temple</a:t>
            </a:r>
          </a:p>
          <a:p>
            <a:r>
              <a:rPr lang="en-US" altLang="zh-CN" sz="2800">
                <a:latin typeface="Century Gothic" charset="0"/>
              </a:rPr>
              <a:t>For Messiah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66941" name="Text Box 29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66942" name="Text Box 30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6944" name="Text Box 32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6945" name="Text Box 33"/>
          <p:cNvSpPr txBox="1">
            <a:spLocks noChangeArrowheads="1"/>
          </p:cNvSpPr>
          <p:nvPr/>
        </p:nvSpPr>
        <p:spPr bwMode="auto">
          <a:xfrm>
            <a:off x="1162050" y="5667375"/>
            <a:ext cx="1119188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</p:txBody>
      </p:sp>
      <p:sp>
        <p:nvSpPr>
          <p:cNvPr id="166946" name="Text Box 34"/>
          <p:cNvSpPr txBox="1">
            <a:spLocks noChangeArrowheads="1"/>
          </p:cNvSpPr>
          <p:nvPr/>
        </p:nvSpPr>
        <p:spPr bwMode="auto">
          <a:xfrm>
            <a:off x="1314450" y="5410200"/>
            <a:ext cx="801688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  <a:endParaRPr lang="en-US" altLang="zh-CN" sz="1600">
              <a:latin typeface="Century Gothic" charset="0"/>
              <a:cs typeface="Times New Roman" charset="0"/>
            </a:endParaRPr>
          </a:p>
        </p:txBody>
      </p:sp>
      <p:sp>
        <p:nvSpPr>
          <p:cNvPr id="166947" name="Text Box 35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6948" name="Text Box 36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6950" name="Text Box 38"/>
          <p:cNvSpPr txBox="1">
            <a:spLocks noChangeArrowheads="1"/>
          </p:cNvSpPr>
          <p:nvPr/>
        </p:nvSpPr>
        <p:spPr bwMode="auto">
          <a:xfrm>
            <a:off x="76200" y="52578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66951" name="Text Box 39"/>
          <p:cNvSpPr txBox="1">
            <a:spLocks noChangeArrowheads="1"/>
          </p:cNvSpPr>
          <p:nvPr/>
        </p:nvSpPr>
        <p:spPr bwMode="auto">
          <a:xfrm>
            <a:off x="76200" y="54864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76200" y="57150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166953" name="Text Box 41"/>
          <p:cNvSpPr txBox="1">
            <a:spLocks noChangeArrowheads="1"/>
          </p:cNvSpPr>
          <p:nvPr/>
        </p:nvSpPr>
        <p:spPr bwMode="auto">
          <a:xfrm>
            <a:off x="76200" y="59436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Lamentations</a:t>
            </a:r>
          </a:p>
        </p:txBody>
      </p:sp>
      <p:sp>
        <p:nvSpPr>
          <p:cNvPr id="166954" name="Text Box 42"/>
          <p:cNvSpPr txBox="1">
            <a:spLocks noChangeArrowheads="1"/>
          </p:cNvSpPr>
          <p:nvPr/>
        </p:nvSpPr>
        <p:spPr bwMode="auto">
          <a:xfrm>
            <a:off x="3581400" y="37782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Ezekiel</a:t>
            </a:r>
          </a:p>
        </p:txBody>
      </p:sp>
      <p:sp>
        <p:nvSpPr>
          <p:cNvPr id="166955" name="Text Box 43"/>
          <p:cNvSpPr txBox="1">
            <a:spLocks noChangeArrowheads="1"/>
          </p:cNvSpPr>
          <p:nvPr/>
        </p:nvSpPr>
        <p:spPr bwMode="auto">
          <a:xfrm>
            <a:off x="3581400" y="4006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Daniel</a:t>
            </a:r>
          </a:p>
        </p:txBody>
      </p:sp>
      <p:sp>
        <p:nvSpPr>
          <p:cNvPr id="166956" name="Text Box 44"/>
          <p:cNvSpPr txBox="1">
            <a:spLocks noChangeArrowheads="1"/>
          </p:cNvSpPr>
          <p:nvPr/>
        </p:nvSpPr>
        <p:spPr bwMode="auto">
          <a:xfrm>
            <a:off x="2133600" y="5149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Haggai</a:t>
            </a:r>
          </a:p>
        </p:txBody>
      </p:sp>
      <p:sp>
        <p:nvSpPr>
          <p:cNvPr id="166957" name="Text Box 45"/>
          <p:cNvSpPr txBox="1">
            <a:spLocks noChangeArrowheads="1"/>
          </p:cNvSpPr>
          <p:nvPr/>
        </p:nvSpPr>
        <p:spPr bwMode="auto">
          <a:xfrm>
            <a:off x="2133600" y="54102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Zechariah</a:t>
            </a:r>
          </a:p>
        </p:txBody>
      </p:sp>
      <p:sp>
        <p:nvSpPr>
          <p:cNvPr id="166958" name="Text Box 46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6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6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6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6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6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6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6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6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6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6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6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6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5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534025" y="15494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215043" name="Picture 3" descr="Right-Click to copy  (or Control-click on a Ma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3800"/>
            <a:ext cx="7620000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4267200" y="212725"/>
            <a:ext cx="4854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Zechariah .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649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3733800" y="2209800"/>
            <a:ext cx="4735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Rebuilt Temple for Messiah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4267200" y="212725"/>
            <a:ext cx="4854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Zechariah .</a:t>
            </a:r>
          </a:p>
        </p:txBody>
      </p:sp>
      <p:pic>
        <p:nvPicPr>
          <p:cNvPr id="216069" name="Picture 5" descr="BD10019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4460875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8288338" y="762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</a:rPr>
              <a:t>649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225425" y="2787650"/>
            <a:ext cx="846137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Does your future reign with Christ affect how you</a:t>
            </a: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Century Gothic" charset="0"/>
              </a:rPr>
              <a:t>make decisions today?</a:t>
            </a:r>
            <a:endParaRPr lang="en-US" altLang="zh-CN" sz="4000">
              <a:solidFill>
                <a:srgbClr val="FF0000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animBg="1"/>
      <p:bldP spid="216071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3138488" y="2895600"/>
            <a:ext cx="318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430 - 420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5534025" y="1549400"/>
            <a:ext cx="3081338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Century Gothic" charset="0"/>
                <a:cs typeface="Times New Roman" charset="0"/>
              </a:rPr>
              <a:t>Whom?	Judah</a:t>
            </a:r>
          </a:p>
          <a:p>
            <a:endParaRPr lang="en-US" altLang="zh-CN" sz="2800">
              <a:latin typeface="Century Gothic" charset="0"/>
              <a:cs typeface="Times New Roman" charset="0"/>
            </a:endParaRPr>
          </a:p>
          <a:p>
            <a:r>
              <a:rPr lang="en-US" altLang="zh-CN" sz="2800">
                <a:latin typeface="Century Gothic" charset="0"/>
              </a:rPr>
              <a:t>When?    	</a:t>
            </a:r>
          </a:p>
          <a:p>
            <a:r>
              <a:rPr lang="en-US" altLang="zh-CN" sz="2800">
                <a:latin typeface="Century Gothic" charset="0"/>
              </a:rPr>
              <a:t>430 - 420 BC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Where?  	Judah</a:t>
            </a:r>
          </a:p>
          <a:p>
            <a:endParaRPr lang="en-US" altLang="zh-CN" sz="2800">
              <a:latin typeface="Century Gothic" charset="0"/>
            </a:endParaRPr>
          </a:p>
          <a:p>
            <a:r>
              <a:rPr lang="en-US" altLang="zh-CN" sz="2800">
                <a:latin typeface="Century Gothic" charset="0"/>
              </a:rPr>
              <a:t>Why?	</a:t>
            </a:r>
          </a:p>
          <a:p>
            <a:r>
              <a:rPr lang="en-US" altLang="zh-CN" sz="2800">
                <a:latin typeface="Century Gothic" charset="0"/>
              </a:rPr>
              <a:t>Warning of </a:t>
            </a:r>
          </a:p>
          <a:p>
            <a:r>
              <a:rPr lang="en-US" altLang="zh-CN" sz="2800">
                <a:latin typeface="Century Gothic" charset="0"/>
              </a:rPr>
              <a:t>Judgment for 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Hypocrisy</a:t>
            </a:r>
          </a:p>
          <a:p>
            <a:endParaRPr lang="en-US" altLang="zh-CN" sz="2800">
              <a:latin typeface="Century Gothic" charset="0"/>
            </a:endParaRPr>
          </a:p>
          <a:p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pic>
        <p:nvPicPr>
          <p:cNvPr id="167960" name="Picture 24" descr="Prophet Map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88"/>
            <a:ext cx="5183188" cy="6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138113" y="4343400"/>
            <a:ext cx="8509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Judah</a:t>
            </a:r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452438" y="3505200"/>
            <a:ext cx="765175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solidFill>
                  <a:schemeClr val="bg1"/>
                </a:solidFill>
                <a:latin typeface="Century Gothic" charset="0"/>
                <a:cs typeface="Times New Roman" charset="0"/>
              </a:rPr>
              <a:t>Israel</a:t>
            </a:r>
          </a:p>
        </p:txBody>
      </p:sp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3048000" y="1600200"/>
            <a:ext cx="936625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Assyria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Jonah</a:t>
            </a:r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3033713" y="3473450"/>
            <a:ext cx="1992312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Babylonia</a:t>
            </a:r>
          </a:p>
        </p:txBody>
      </p:sp>
      <p:sp>
        <p:nvSpPr>
          <p:cNvPr id="167965" name="Text Box 29"/>
          <p:cNvSpPr txBox="1">
            <a:spLocks noChangeArrowheads="1"/>
          </p:cNvSpPr>
          <p:nvPr/>
        </p:nvSpPr>
        <p:spPr bwMode="auto">
          <a:xfrm>
            <a:off x="1187450" y="4876800"/>
            <a:ext cx="201295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Jews in Jerusalem</a:t>
            </a:r>
          </a:p>
        </p:txBody>
      </p:sp>
      <p:sp>
        <p:nvSpPr>
          <p:cNvPr id="167966" name="Text Box 30"/>
          <p:cNvSpPr txBox="1">
            <a:spLocks noChangeArrowheads="1"/>
          </p:cNvSpPr>
          <p:nvPr/>
        </p:nvSpPr>
        <p:spPr bwMode="auto">
          <a:xfrm>
            <a:off x="247650" y="4572000"/>
            <a:ext cx="5905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Joel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7967" name="Text Box 31"/>
          <p:cNvSpPr txBox="1">
            <a:spLocks noChangeArrowheads="1"/>
          </p:cNvSpPr>
          <p:nvPr/>
        </p:nvSpPr>
        <p:spPr bwMode="auto">
          <a:xfrm>
            <a:off x="474663" y="3733800"/>
            <a:ext cx="744537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Amos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7968" name="Text Box 32"/>
          <p:cNvSpPr txBox="1">
            <a:spLocks noChangeArrowheads="1"/>
          </p:cNvSpPr>
          <p:nvPr/>
        </p:nvSpPr>
        <p:spPr bwMode="auto">
          <a:xfrm>
            <a:off x="152400" y="48006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Isaiah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7969" name="Text Box 33"/>
          <p:cNvSpPr txBox="1">
            <a:spLocks noChangeArrowheads="1"/>
          </p:cNvSpPr>
          <p:nvPr/>
        </p:nvSpPr>
        <p:spPr bwMode="auto">
          <a:xfrm>
            <a:off x="1162050" y="5667375"/>
            <a:ext cx="11191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Obadiah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7970" name="Text Box 34"/>
          <p:cNvSpPr txBox="1">
            <a:spLocks noChangeArrowheads="1"/>
          </p:cNvSpPr>
          <p:nvPr/>
        </p:nvSpPr>
        <p:spPr bwMode="auto">
          <a:xfrm>
            <a:off x="1314450" y="5410200"/>
            <a:ext cx="801688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  <a:r>
              <a:rPr lang="en-US" altLang="zh-CN" sz="1600" u="sng">
                <a:latin typeface="Century Gothic" charset="0"/>
                <a:cs typeface="Times New Roman" charset="0"/>
              </a:rPr>
              <a:t>Edom</a:t>
            </a:r>
          </a:p>
          <a:p>
            <a:r>
              <a:rPr lang="en-US" altLang="zh-CN" sz="1600">
                <a:latin typeface="Century Gothic" charset="0"/>
                <a:cs typeface="Times New Roman" charset="0"/>
              </a:rPr>
              <a:t> </a:t>
            </a:r>
          </a:p>
        </p:txBody>
      </p:sp>
      <p:sp>
        <p:nvSpPr>
          <p:cNvPr id="167971" name="Text Box 35"/>
          <p:cNvSpPr txBox="1">
            <a:spLocks noChangeArrowheads="1"/>
          </p:cNvSpPr>
          <p:nvPr/>
        </p:nvSpPr>
        <p:spPr bwMode="auto">
          <a:xfrm>
            <a:off x="412750" y="3962400"/>
            <a:ext cx="80645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Hosea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7972" name="Text Box 36"/>
          <p:cNvSpPr txBox="1">
            <a:spLocks noChangeArrowheads="1"/>
          </p:cNvSpPr>
          <p:nvPr/>
        </p:nvSpPr>
        <p:spPr bwMode="auto">
          <a:xfrm>
            <a:off x="152400" y="5029200"/>
            <a:ext cx="8382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Micah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7974" name="Text Box 38"/>
          <p:cNvSpPr txBox="1">
            <a:spLocks noChangeArrowheads="1"/>
          </p:cNvSpPr>
          <p:nvPr/>
        </p:nvSpPr>
        <p:spPr bwMode="auto">
          <a:xfrm>
            <a:off x="76200" y="52260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Zephaniah</a:t>
            </a:r>
          </a:p>
        </p:txBody>
      </p:sp>
      <p:sp>
        <p:nvSpPr>
          <p:cNvPr id="167975" name="Text Box 39"/>
          <p:cNvSpPr txBox="1">
            <a:spLocks noChangeArrowheads="1"/>
          </p:cNvSpPr>
          <p:nvPr/>
        </p:nvSpPr>
        <p:spPr bwMode="auto">
          <a:xfrm>
            <a:off x="76200" y="54546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Habakkuk</a:t>
            </a:r>
          </a:p>
        </p:txBody>
      </p:sp>
      <p:sp>
        <p:nvSpPr>
          <p:cNvPr id="167976" name="Text Box 40"/>
          <p:cNvSpPr txBox="1">
            <a:spLocks noChangeArrowheads="1"/>
          </p:cNvSpPr>
          <p:nvPr/>
        </p:nvSpPr>
        <p:spPr bwMode="auto">
          <a:xfrm>
            <a:off x="76200" y="5683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Jeremiah</a:t>
            </a:r>
          </a:p>
        </p:txBody>
      </p:sp>
      <p:sp>
        <p:nvSpPr>
          <p:cNvPr id="167977" name="Text Box 41"/>
          <p:cNvSpPr txBox="1">
            <a:spLocks noChangeArrowheads="1"/>
          </p:cNvSpPr>
          <p:nvPr/>
        </p:nvSpPr>
        <p:spPr bwMode="auto">
          <a:xfrm>
            <a:off x="76200" y="5911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Lamentations</a:t>
            </a:r>
          </a:p>
        </p:txBody>
      </p:sp>
      <p:sp>
        <p:nvSpPr>
          <p:cNvPr id="167978" name="Text Box 42"/>
          <p:cNvSpPr txBox="1">
            <a:spLocks noChangeArrowheads="1"/>
          </p:cNvSpPr>
          <p:nvPr/>
        </p:nvSpPr>
        <p:spPr bwMode="auto">
          <a:xfrm>
            <a:off x="3581400" y="3778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Ezekiel</a:t>
            </a:r>
          </a:p>
        </p:txBody>
      </p:sp>
      <p:sp>
        <p:nvSpPr>
          <p:cNvPr id="167979" name="Text Box 43"/>
          <p:cNvSpPr txBox="1">
            <a:spLocks noChangeArrowheads="1"/>
          </p:cNvSpPr>
          <p:nvPr/>
        </p:nvSpPr>
        <p:spPr bwMode="auto">
          <a:xfrm>
            <a:off x="3581400" y="4006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Daniel</a:t>
            </a:r>
          </a:p>
        </p:txBody>
      </p:sp>
      <p:sp>
        <p:nvSpPr>
          <p:cNvPr id="167980" name="Text Box 44"/>
          <p:cNvSpPr txBox="1">
            <a:spLocks noChangeArrowheads="1"/>
          </p:cNvSpPr>
          <p:nvPr/>
        </p:nvSpPr>
        <p:spPr bwMode="auto">
          <a:xfrm>
            <a:off x="2133600" y="51498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Haggai</a:t>
            </a:r>
          </a:p>
        </p:txBody>
      </p:sp>
      <p:sp>
        <p:nvSpPr>
          <p:cNvPr id="167981" name="Text Box 45"/>
          <p:cNvSpPr txBox="1">
            <a:spLocks noChangeArrowheads="1"/>
          </p:cNvSpPr>
          <p:nvPr/>
        </p:nvSpPr>
        <p:spPr bwMode="auto">
          <a:xfrm>
            <a:off x="2133600" y="541020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Zechariah</a:t>
            </a:r>
          </a:p>
        </p:txBody>
      </p:sp>
      <p:sp>
        <p:nvSpPr>
          <p:cNvPr id="167982" name="Text Box 46"/>
          <p:cNvSpPr txBox="1">
            <a:spLocks noChangeArrowheads="1"/>
          </p:cNvSpPr>
          <p:nvPr/>
        </p:nvSpPr>
        <p:spPr bwMode="auto">
          <a:xfrm>
            <a:off x="2209800" y="5683250"/>
            <a:ext cx="1676400" cy="3365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Malachi</a:t>
            </a:r>
          </a:p>
        </p:txBody>
      </p:sp>
      <p:sp>
        <p:nvSpPr>
          <p:cNvPr id="167983" name="Text Box 47"/>
          <p:cNvSpPr txBox="1">
            <a:spLocks noChangeArrowheads="1"/>
          </p:cNvSpPr>
          <p:nvPr/>
        </p:nvSpPr>
        <p:spPr bwMode="auto">
          <a:xfrm>
            <a:off x="3048000" y="2057400"/>
            <a:ext cx="990600" cy="581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Century Gothic" charset="0"/>
                <a:cs typeface="Times New Roman" charset="0"/>
              </a:rPr>
              <a:t>Nahum</a:t>
            </a:r>
          </a:p>
          <a:p>
            <a:endParaRPr lang="en-US" altLang="zh-CN" sz="160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4992688" y="212725"/>
            <a:ext cx="4152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Malachi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7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7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7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7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7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7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7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7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7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3214688" y="2895600"/>
            <a:ext cx="295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. 840-830 BC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5534025" y="1219200"/>
            <a:ext cx="317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What happened?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4992688" y="212725"/>
            <a:ext cx="4152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Malachi .</a:t>
            </a:r>
          </a:p>
        </p:txBody>
      </p:sp>
      <p:pic>
        <p:nvPicPr>
          <p:cNvPr id="217093" name="Picture 5" descr="add_toon_inf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8006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5486400" y="1828800"/>
            <a:ext cx="3505200" cy="48387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>
                <a:latin typeface="Century Gothic" charset="0"/>
              </a:rPr>
              <a:t>“Bring the whole tithe into the storehouse, that there may be food in my house. Test me in this," says the LORD Almighty, "and see if I will not throw open the floodgates of heaven and pour out so much blessing that you will not have room enough for it.” Malachi 3:10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j011147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477000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80772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Century Gothic" charset="0"/>
              </a:rPr>
              <a:t>Fear God by repenting of</a:t>
            </a:r>
          </a:p>
          <a:p>
            <a:pPr algn="ctr"/>
            <a:r>
              <a:rPr lang="en-US" altLang="zh-CN" sz="4000">
                <a:solidFill>
                  <a:srgbClr val="FF0000"/>
                </a:solidFill>
                <a:latin typeface="Century Gothic" charset="0"/>
              </a:rPr>
              <a:t>superficial religious activities so you won’t get disciplined.</a:t>
            </a:r>
          </a:p>
        </p:txBody>
      </p:sp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867400" y="1371600"/>
            <a:ext cx="2693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Century Gothic" charset="0"/>
                <a:cs typeface="Times New Roman" charset="0"/>
              </a:rPr>
              <a:t>How to Apply?</a:t>
            </a:r>
          </a:p>
          <a:p>
            <a:pPr algn="ctr"/>
            <a:endParaRPr lang="en-US" altLang="zh-CN" sz="2800">
              <a:latin typeface="Century Gothic" charset="0"/>
              <a:cs typeface="Times New Roman" charset="0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4992688" y="212725"/>
            <a:ext cx="4152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 altLang="zh-CN" sz="6000">
                <a:latin typeface="Century Gothic" charset="0"/>
                <a:cs typeface="Times New Roman" charset="0"/>
              </a:rPr>
              <a:t>. Malachi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981200" y="5638800"/>
            <a:ext cx="49704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latin typeface="Century Gothic" charset="0"/>
              </a:rPr>
              <a:t>Find us Faithful</a:t>
            </a:r>
          </a:p>
        </p:txBody>
      </p:sp>
      <p:pic>
        <p:nvPicPr>
          <p:cNvPr id="251907" name="Picture 3" descr="SY00021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12775"/>
            <a:ext cx="5895975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04800" y="347663"/>
            <a:ext cx="91440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r>
              <a:rPr lang="en-US" altLang="zh-CN" sz="2800">
                <a:latin typeface="Century Gothic" charset="0"/>
              </a:rPr>
              <a:t>We're pilgrims on the journey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Of the narrow road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And those who've gone before us line the way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Cheering on the faithful, encouraging the weary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Their lives a stirring testament to God's sustaining grace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/>
            </a:r>
            <a:br>
              <a:rPr lang="en-US" altLang="zh-CN" sz="2800">
                <a:latin typeface="Century Gothic" charset="0"/>
              </a:rPr>
            </a:br>
            <a:endParaRPr lang="en-US" altLang="zh-CN" sz="2800" b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r>
              <a:rPr lang="en-US" altLang="zh-CN" sz="2800">
                <a:latin typeface="Century Gothic" charset="0"/>
              </a:rPr>
              <a:t>Surrounded by so great a cloud of witnesses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Let us run the race not only for the prize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But as those who've gone before us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Let us leave to those behind us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The heritage of faithfulness passed on through godly lives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 b="0">
                <a:latin typeface="Century Gothic" charset="0"/>
              </a:rPr>
              <a:t/>
            </a:r>
            <a:br>
              <a:rPr lang="en-US" altLang="zh-CN" sz="2800" b="0">
                <a:latin typeface="Century Gothic" charset="0"/>
              </a:rPr>
            </a:br>
            <a:r>
              <a:rPr lang="en-US" altLang="zh-CN" sz="2800" b="0">
                <a:latin typeface="Century Gothic" charset="0"/>
              </a:rPr>
              <a:t/>
            </a:r>
            <a:br>
              <a:rPr lang="en-US" altLang="zh-CN" sz="2800" b="0">
                <a:latin typeface="Century Gothic" charset="0"/>
              </a:rPr>
            </a:br>
            <a:endParaRPr lang="en-US" altLang="zh-CN" sz="2800" b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0" y="42863"/>
            <a:ext cx="91440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r>
              <a:rPr lang="en-US" altLang="zh-CN" sz="2800">
                <a:latin typeface="Century Gothic" charset="0"/>
              </a:rPr>
              <a:t>(Chorus)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Oh may all who come behind us find us faithful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May the fire of our devotion light their way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May the footprints that we leave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Lead them to believe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And the lives we live inspire them to obey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Oh may all who come behind us find us faithful</a:t>
            </a:r>
            <a:br>
              <a:rPr lang="en-US" altLang="zh-CN" sz="2800">
                <a:latin typeface="Century Gothic" charset="0"/>
              </a:rPr>
            </a:br>
            <a:endParaRPr lang="en-US" altLang="zh-CN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r>
              <a:rPr lang="en-US" altLang="zh-CN" sz="2800">
                <a:latin typeface="Century Gothic" charset="0"/>
              </a:rPr>
              <a:t>After all our hopes and dreams have come and gone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And our children sift though all we've left behind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May the clues that they discover and the memories they uncover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Become the light that leads them to the road we each must find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/>
            </a:r>
            <a:br>
              <a:rPr lang="en-US" altLang="zh-CN" sz="2800">
                <a:latin typeface="Century Gothic" charset="0"/>
              </a:rPr>
            </a:br>
            <a:endParaRPr lang="en-US" altLang="zh-CN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0" y="42863"/>
            <a:ext cx="91440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r>
              <a:rPr lang="en-US" altLang="zh-CN" sz="2800">
                <a:latin typeface="Century Gothic" charset="0"/>
              </a:rPr>
              <a:t>(Chorus)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Oh may all who come behind us find us faithful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May the fire of our devotion light their way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May the footprints that we leave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Lead them to believe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And the lives we live inspire them to obey</a:t>
            </a:r>
            <a:br>
              <a:rPr lang="en-US" altLang="zh-CN" sz="2800">
                <a:latin typeface="Century Gothic" charset="0"/>
              </a:rPr>
            </a:br>
            <a:r>
              <a:rPr lang="en-US" altLang="zh-CN" sz="2800">
                <a:latin typeface="Century Gothic" charset="0"/>
              </a:rPr>
              <a:t>Oh may all who come behind us find us faithful</a:t>
            </a:r>
            <a:br>
              <a:rPr lang="en-US" altLang="zh-CN" sz="2800">
                <a:latin typeface="Century Gothic" charset="0"/>
              </a:rPr>
            </a:br>
            <a:endParaRPr lang="en-US" altLang="zh-CN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TR00092_[1]"/>
          <p:cNvPicPr>
            <a:picLocks noChangeAspect="1" noChangeArrowheads="1"/>
          </p:cNvPicPr>
          <p:nvPr/>
        </p:nvPicPr>
        <p:blipFill>
          <a:blip r:embed="rId3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4008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r>
              <a:rPr lang="en-US" altLang="zh-CN" sz="5400" b="1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Andalus" charset="0"/>
              </a:rPr>
              <a:t>His Servants</a:t>
            </a:r>
            <a:endParaRPr lang="en-US" altLang="zh-CN" sz="9600" b="1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cs typeface="Andalus" charset="0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849438" y="1604963"/>
            <a:ext cx="4633912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Connie Tong</a:t>
            </a:r>
          </a:p>
          <a:p>
            <a:pPr algn="ctr"/>
            <a:r>
              <a:rPr lang="en-US" altLang="zh-CN" sz="4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Yoanita</a:t>
            </a:r>
          </a:p>
          <a:p>
            <a:pPr algn="ctr"/>
            <a:r>
              <a:rPr lang="en-US" altLang="zh-CN" sz="4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Kim Fah</a:t>
            </a:r>
          </a:p>
          <a:p>
            <a:pPr algn="ctr"/>
            <a:r>
              <a:rPr lang="en-US" altLang="zh-CN" sz="4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Vial Za Thawng</a:t>
            </a:r>
          </a:p>
          <a:p>
            <a:pPr algn="ctr"/>
            <a:r>
              <a:rPr lang="en-US" altLang="zh-CN" sz="4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Vincent Lim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6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6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TR00092_[1]"/>
          <p:cNvPicPr>
            <a:picLocks noChangeAspect="1" noChangeArrowheads="1"/>
          </p:cNvPicPr>
          <p:nvPr/>
        </p:nvPicPr>
        <p:blipFill>
          <a:blip r:embed="rId3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4008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altLang="zh-CN" sz="5400" b="1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cs typeface="Andalus" charset="0"/>
              </a:rPr>
              <a:t>His Servants</a:t>
            </a:r>
            <a:endParaRPr lang="en-US" altLang="zh-CN" sz="9600" b="1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cs typeface="Andalus" charset="0"/>
            </a:endParaRPr>
          </a:p>
        </p:txBody>
      </p:sp>
      <p:pic>
        <p:nvPicPr>
          <p:cNvPr id="273413" name="Picture 5" descr="IMG_0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2285</Words>
  <Application>Microsoft Macintosh PowerPoint</Application>
  <PresentationFormat>On-screen Show (4:3)</PresentationFormat>
  <Paragraphs>883</Paragraphs>
  <Slides>103</Slides>
  <Notes>102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Default Design</vt:lpstr>
      <vt:lpstr>Orbit</vt:lpstr>
      <vt:lpstr>Prophecy</vt:lpstr>
      <vt:lpstr>Prophets - Who are they?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 Servants</vt:lpstr>
      <vt:lpstr>His Servants</vt:lpstr>
      <vt:lpstr>His Servants</vt:lpstr>
      <vt:lpstr>PowerPoint Presentation</vt:lpstr>
      <vt:lpstr>Black</vt:lpstr>
      <vt:lpstr>OT Survey link at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Griffith</cp:lastModifiedBy>
  <cp:revision>281</cp:revision>
  <dcterms:created xsi:type="dcterms:W3CDTF">2009-04-22T19:24:48Z</dcterms:created>
  <dcterms:modified xsi:type="dcterms:W3CDTF">2016-07-01T03:20:50Z</dcterms:modified>
</cp:coreProperties>
</file>