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2" r:id="rId4"/>
    <p:sldMasterId id="2147483653" r:id="rId5"/>
    <p:sldMasterId id="2147483654" r:id="rId6"/>
    <p:sldMasterId id="2147483660" r:id="rId7"/>
    <p:sldMasterId id="2147494828" r:id="rId8"/>
    <p:sldMasterId id="2147494840" r:id="rId9"/>
    <p:sldMasterId id="2147494852" r:id="rId10"/>
    <p:sldMasterId id="2147494864" r:id="rId11"/>
    <p:sldMasterId id="2147500940" r:id="rId12"/>
    <p:sldMasterId id="2147501067" r:id="rId13"/>
    <p:sldMasterId id="2147501365" r:id="rId14"/>
    <p:sldMasterId id="2147501417" r:id="rId15"/>
    <p:sldMasterId id="2147501824" r:id="rId16"/>
    <p:sldMasterId id="2147501836" r:id="rId17"/>
    <p:sldMasterId id="2147501849" r:id="rId18"/>
    <p:sldMasterId id="2147501861" r:id="rId19"/>
    <p:sldMasterId id="2147501887" r:id="rId20"/>
  </p:sldMasterIdLst>
  <p:notesMasterIdLst>
    <p:notesMasterId r:id="rId151"/>
  </p:notesMasterIdLst>
  <p:sldIdLst>
    <p:sldId id="4167" r:id="rId21"/>
    <p:sldId id="784" r:id="rId22"/>
    <p:sldId id="3722" r:id="rId23"/>
    <p:sldId id="866" r:id="rId24"/>
    <p:sldId id="867" r:id="rId25"/>
    <p:sldId id="868" r:id="rId26"/>
    <p:sldId id="292" r:id="rId27"/>
    <p:sldId id="734" r:id="rId28"/>
    <p:sldId id="333" r:id="rId29"/>
    <p:sldId id="529" r:id="rId30"/>
    <p:sldId id="530" r:id="rId31"/>
    <p:sldId id="531" r:id="rId32"/>
    <p:sldId id="532" r:id="rId33"/>
    <p:sldId id="533" r:id="rId34"/>
    <p:sldId id="534" r:id="rId35"/>
    <p:sldId id="535" r:id="rId36"/>
    <p:sldId id="933" r:id="rId37"/>
    <p:sldId id="537" r:id="rId38"/>
    <p:sldId id="538" r:id="rId39"/>
    <p:sldId id="539" r:id="rId40"/>
    <p:sldId id="540" r:id="rId41"/>
    <p:sldId id="541" r:id="rId42"/>
    <p:sldId id="542" r:id="rId43"/>
    <p:sldId id="543" r:id="rId44"/>
    <p:sldId id="934" r:id="rId45"/>
    <p:sldId id="545" r:id="rId46"/>
    <p:sldId id="546" r:id="rId47"/>
    <p:sldId id="547" r:id="rId48"/>
    <p:sldId id="548" r:id="rId49"/>
    <p:sldId id="549" r:id="rId50"/>
    <p:sldId id="550" r:id="rId51"/>
    <p:sldId id="551" r:id="rId52"/>
    <p:sldId id="552" r:id="rId53"/>
    <p:sldId id="553" r:id="rId54"/>
    <p:sldId id="554" r:id="rId55"/>
    <p:sldId id="555" r:id="rId56"/>
    <p:sldId id="556" r:id="rId57"/>
    <p:sldId id="557" r:id="rId58"/>
    <p:sldId id="558" r:id="rId59"/>
    <p:sldId id="559" r:id="rId60"/>
    <p:sldId id="560" r:id="rId61"/>
    <p:sldId id="561" r:id="rId62"/>
    <p:sldId id="562" r:id="rId63"/>
    <p:sldId id="563" r:id="rId64"/>
    <p:sldId id="935" r:id="rId65"/>
    <p:sldId id="565" r:id="rId66"/>
    <p:sldId id="566" r:id="rId67"/>
    <p:sldId id="567" r:id="rId68"/>
    <p:sldId id="568" r:id="rId69"/>
    <p:sldId id="569" r:id="rId70"/>
    <p:sldId id="570" r:id="rId71"/>
    <p:sldId id="571" r:id="rId72"/>
    <p:sldId id="594" r:id="rId73"/>
    <p:sldId id="595" r:id="rId74"/>
    <p:sldId id="596" r:id="rId75"/>
    <p:sldId id="597" r:id="rId76"/>
    <p:sldId id="598" r:id="rId77"/>
    <p:sldId id="599" r:id="rId78"/>
    <p:sldId id="600" r:id="rId79"/>
    <p:sldId id="601" r:id="rId80"/>
    <p:sldId id="572" r:id="rId81"/>
    <p:sldId id="573" r:id="rId82"/>
    <p:sldId id="574" r:id="rId83"/>
    <p:sldId id="575" r:id="rId84"/>
    <p:sldId id="576" r:id="rId85"/>
    <p:sldId id="577" r:id="rId86"/>
    <p:sldId id="578" r:id="rId87"/>
    <p:sldId id="579" r:id="rId88"/>
    <p:sldId id="580" r:id="rId89"/>
    <p:sldId id="581" r:id="rId90"/>
    <p:sldId id="582" r:id="rId91"/>
    <p:sldId id="583" r:id="rId92"/>
    <p:sldId id="584" r:id="rId93"/>
    <p:sldId id="585" r:id="rId94"/>
    <p:sldId id="586" r:id="rId95"/>
    <p:sldId id="587" r:id="rId96"/>
    <p:sldId id="588" r:id="rId97"/>
    <p:sldId id="589" r:id="rId98"/>
    <p:sldId id="772" r:id="rId99"/>
    <p:sldId id="773" r:id="rId100"/>
    <p:sldId id="3995" r:id="rId101"/>
    <p:sldId id="3729" r:id="rId102"/>
    <p:sldId id="741" r:id="rId103"/>
    <p:sldId id="501" r:id="rId104"/>
    <p:sldId id="3937" r:id="rId105"/>
    <p:sldId id="3931" r:id="rId106"/>
    <p:sldId id="4007" r:id="rId107"/>
    <p:sldId id="267" r:id="rId108"/>
    <p:sldId id="4169" r:id="rId109"/>
    <p:sldId id="4170" r:id="rId110"/>
    <p:sldId id="265" r:id="rId111"/>
    <p:sldId id="3932" r:id="rId112"/>
    <p:sldId id="3933" r:id="rId113"/>
    <p:sldId id="3934" r:id="rId114"/>
    <p:sldId id="3939" r:id="rId115"/>
    <p:sldId id="285" r:id="rId116"/>
    <p:sldId id="263" r:id="rId117"/>
    <p:sldId id="287" r:id="rId118"/>
    <p:sldId id="286" r:id="rId119"/>
    <p:sldId id="276" r:id="rId120"/>
    <p:sldId id="4172" r:id="rId121"/>
    <p:sldId id="3938" r:id="rId122"/>
    <p:sldId id="268" r:id="rId123"/>
    <p:sldId id="271" r:id="rId124"/>
    <p:sldId id="273" r:id="rId125"/>
    <p:sldId id="3994" r:id="rId126"/>
    <p:sldId id="742" r:id="rId127"/>
    <p:sldId id="3993" r:id="rId128"/>
    <p:sldId id="4173" r:id="rId129"/>
    <p:sldId id="3891" r:id="rId130"/>
    <p:sldId id="4174" r:id="rId131"/>
    <p:sldId id="4176" r:id="rId132"/>
    <p:sldId id="4177" r:id="rId133"/>
    <p:sldId id="4175" r:id="rId134"/>
    <p:sldId id="3996" r:id="rId135"/>
    <p:sldId id="280" r:id="rId136"/>
    <p:sldId id="862" r:id="rId137"/>
    <p:sldId id="863" r:id="rId138"/>
    <p:sldId id="864" r:id="rId139"/>
    <p:sldId id="865" r:id="rId140"/>
    <p:sldId id="942" r:id="rId141"/>
    <p:sldId id="886" r:id="rId142"/>
    <p:sldId id="943" r:id="rId143"/>
    <p:sldId id="944" r:id="rId144"/>
    <p:sldId id="945" r:id="rId145"/>
    <p:sldId id="946" r:id="rId146"/>
    <p:sldId id="947" r:id="rId147"/>
    <p:sldId id="948" r:id="rId148"/>
    <p:sldId id="860" r:id="rId149"/>
    <p:sldId id="861" r:id="rId150"/>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4E4FD898-EBBD-744A-B1E0-D5E66C16C115}">
          <p14:sldIdLst>
            <p14:sldId id="4167"/>
            <p14:sldId id="784"/>
            <p14:sldId id="3722"/>
            <p14:sldId id="866"/>
            <p14:sldId id="867"/>
            <p14:sldId id="868"/>
            <p14:sldId id="292"/>
            <p14:sldId id="734"/>
            <p14:sldId id="333"/>
            <p14:sldId id="529"/>
            <p14:sldId id="530"/>
            <p14:sldId id="531"/>
            <p14:sldId id="532"/>
            <p14:sldId id="533"/>
            <p14:sldId id="534"/>
            <p14:sldId id="535"/>
            <p14:sldId id="933"/>
            <p14:sldId id="537"/>
            <p14:sldId id="538"/>
            <p14:sldId id="539"/>
            <p14:sldId id="540"/>
            <p14:sldId id="541"/>
            <p14:sldId id="542"/>
            <p14:sldId id="543"/>
            <p14:sldId id="93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935"/>
            <p14:sldId id="565"/>
            <p14:sldId id="566"/>
            <p14:sldId id="567"/>
            <p14:sldId id="568"/>
            <p14:sldId id="569"/>
            <p14:sldId id="570"/>
            <p14:sldId id="571"/>
            <p14:sldId id="594"/>
            <p14:sldId id="595"/>
            <p14:sldId id="596"/>
            <p14:sldId id="597"/>
            <p14:sldId id="598"/>
            <p14:sldId id="599"/>
            <p14:sldId id="600"/>
            <p14:sldId id="60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772"/>
            <p14:sldId id="773"/>
            <p14:sldId id="3995"/>
            <p14:sldId id="3729"/>
            <p14:sldId id="741"/>
            <p14:sldId id="501"/>
            <p14:sldId id="3937"/>
            <p14:sldId id="3931"/>
            <p14:sldId id="4007"/>
            <p14:sldId id="267"/>
            <p14:sldId id="4169"/>
            <p14:sldId id="4170"/>
            <p14:sldId id="265"/>
            <p14:sldId id="3932"/>
            <p14:sldId id="3933"/>
            <p14:sldId id="3934"/>
            <p14:sldId id="3939"/>
            <p14:sldId id="285"/>
            <p14:sldId id="263"/>
            <p14:sldId id="287"/>
            <p14:sldId id="286"/>
            <p14:sldId id="276"/>
            <p14:sldId id="4172"/>
            <p14:sldId id="3938"/>
            <p14:sldId id="268"/>
            <p14:sldId id="271"/>
            <p14:sldId id="273"/>
            <p14:sldId id="3994"/>
            <p14:sldId id="742"/>
            <p14:sldId id="3993"/>
            <p14:sldId id="4173"/>
            <p14:sldId id="3891"/>
            <p14:sldId id="4174"/>
            <p14:sldId id="4176"/>
            <p14:sldId id="4177"/>
            <p14:sldId id="4175"/>
            <p14:sldId id="3996"/>
            <p14:sldId id="280"/>
          </p14:sldIdLst>
        </p14:section>
        <p14:section name="Conclusion" id="{68E78147-29F8-B344-9D8F-5152F7096643}">
          <p14:sldIdLst>
            <p14:sldId id="862"/>
            <p14:sldId id="863"/>
            <p14:sldId id="864"/>
            <p14:sldId id="865"/>
            <p14:sldId id="942"/>
            <p14:sldId id="886"/>
            <p14:sldId id="943"/>
            <p14:sldId id="944"/>
            <p14:sldId id="945"/>
            <p14:sldId id="946"/>
            <p14:sldId id="947"/>
            <p14:sldId id="948"/>
            <p14:sldId id="860"/>
            <p14:sldId id="8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C306"/>
    <a:srgbClr val="EE6606"/>
    <a:srgbClr val="A73C03"/>
    <a:srgbClr val="0270D7"/>
    <a:srgbClr val="000080"/>
    <a:srgbClr val="FFFFFF"/>
    <a:srgbClr val="AC0000"/>
    <a:srgbClr val="245336"/>
    <a:srgbClr val="E9EBF5"/>
    <a:srgbClr val="E9EC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6918" autoAdjust="0"/>
  </p:normalViewPr>
  <p:slideViewPr>
    <p:cSldViewPr>
      <p:cViewPr varScale="1">
        <p:scale>
          <a:sx n="69" d="100"/>
          <a:sy n="69" d="100"/>
        </p:scale>
        <p:origin x="200" y="2088"/>
      </p:cViewPr>
      <p:guideLst>
        <p:guide orient="horz" pos="2160"/>
        <p:guide pos="2880"/>
      </p:guideLst>
    </p:cSldViewPr>
  </p:slideViewPr>
  <p:outlineViewPr>
    <p:cViewPr varScale="1">
      <p:scale>
        <a:sx n="50" d="100"/>
        <a:sy n="50" d="100"/>
      </p:scale>
      <p:origin x="0" y="0"/>
    </p:cViewPr>
  </p:outlineViewPr>
  <p:notesTextViewPr>
    <p:cViewPr>
      <p:scale>
        <a:sx n="125" d="100"/>
        <a:sy n="125" d="100"/>
      </p:scale>
      <p:origin x="0" y="0"/>
    </p:cViewPr>
  </p:notesTextViewPr>
  <p:sorterViewPr>
    <p:cViewPr varScale="1">
      <p:scale>
        <a:sx n="50" d="100"/>
        <a:sy n="50" d="100"/>
      </p:scale>
      <p:origin x="0" y="9991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slide" Target="slides/slide130.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commentAuthors" Target="commentAuthor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a:ln/>
        </p:spPr>
      </p:sp>
      <p:sp>
        <p:nvSpPr>
          <p:cNvPr id="520195" name="Notes Placeholder 2"/>
          <p:cNvSpPr>
            <a:spLocks noGrp="1"/>
          </p:cNvSpPr>
          <p:nvPr>
            <p:ph type="body" idx="1"/>
          </p:nvPr>
        </p:nvSpPr>
        <p:spPr>
          <a:noFill/>
          <a:ln/>
        </p:spPr>
        <p:txBody>
          <a:bodyPr/>
          <a:lstStyle/>
          <a:p>
            <a:r>
              <a:rPr lang="en-US">
                <a:latin typeface="Arial" pitchFamily="34" charset="0"/>
                <a:cs typeface="Arial" pitchFamily="34" charset="0"/>
              </a:rPr>
              <a:t>When the storms of life come upon us - and all of us will experience them - we can rise above them by setting our minds and our belief toward God. The storms do not have to overcome us. We can allow God</a:t>
            </a:r>
            <a:r>
              <a:rPr lang="uk-UA">
                <a:latin typeface="Arial" pitchFamily="34" charset="0"/>
                <a:cs typeface="Arial" pitchFamily="34" charset="0"/>
              </a:rPr>
              <a:t>'</a:t>
            </a:r>
            <a:r>
              <a:rPr lang="en-US">
                <a:latin typeface="Arial" pitchFamily="34" charset="0"/>
                <a:cs typeface="Arial" pitchFamily="34" charset="0"/>
              </a:rPr>
              <a:t>s power to lift us above them.</a:t>
            </a:r>
          </a:p>
          <a:p>
            <a:r>
              <a:rPr lang="en-US">
                <a:latin typeface="Arial" pitchFamily="34" charset="0"/>
                <a:cs typeface="Arial" pitchFamily="34" charset="0"/>
              </a:rPr>
              <a:t>God enables us to ride the winds of the storm that bring sickness, tragedy, failure and disappointment in our lives. We can soar above the storm.</a:t>
            </a:r>
          </a:p>
          <a:p>
            <a:r>
              <a:rPr lang="en-US">
                <a:latin typeface="Arial" pitchFamily="34" charset="0"/>
                <a:cs typeface="Arial" pitchFamily="34" charset="0"/>
              </a:rPr>
              <a:t>Friends, it is not the </a:t>
            </a:r>
            <a:r>
              <a:rPr lang="en-US" i="1">
                <a:latin typeface="Arial" pitchFamily="34" charset="0"/>
                <a:cs typeface="Arial" pitchFamily="34" charset="0"/>
              </a:rPr>
              <a:t>burdens of life</a:t>
            </a:r>
            <a:r>
              <a:rPr lang="en-US">
                <a:latin typeface="Arial" pitchFamily="34" charset="0"/>
                <a:cs typeface="Arial" pitchFamily="34" charset="0"/>
              </a:rPr>
              <a:t> that weigh us down.  </a:t>
            </a:r>
            <a:r>
              <a:rPr lang="en-US" i="1">
                <a:latin typeface="Arial" pitchFamily="34" charset="0"/>
                <a:cs typeface="Arial" pitchFamily="34" charset="0"/>
              </a:rPr>
              <a:t>It is how we handle them.</a:t>
            </a:r>
            <a:r>
              <a:rPr lang="en-US">
                <a:latin typeface="Arial" pitchFamily="34" charset="0"/>
                <a:cs typeface="Arial" pitchFamily="34" charset="0"/>
              </a:rPr>
              <a:t> </a:t>
            </a:r>
          </a:p>
        </p:txBody>
      </p:sp>
      <p:sp>
        <p:nvSpPr>
          <p:cNvPr id="52019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2019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F4C8AF8-EF13-4268-8F2F-95A71AD68438}"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2149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Slide Image Placeholder 1"/>
          <p:cNvSpPr>
            <a:spLocks noGrp="1" noRot="1" noChangeAspect="1" noTextEdit="1"/>
          </p:cNvSpPr>
          <p:nvPr>
            <p:ph type="sldImg"/>
          </p:nvPr>
        </p:nvSpPr>
        <p:spPr>
          <a:ln/>
        </p:spPr>
      </p:sp>
      <p:sp>
        <p:nvSpPr>
          <p:cNvPr id="925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I</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m blessed to still teach at Singapore Bible College and lead the DMin studies.</a:t>
            </a:r>
          </a:p>
        </p:txBody>
      </p:sp>
      <p:sp>
        <p:nvSpPr>
          <p:cNvPr id="92569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2570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9E3AE7E-4257-1E4A-BF5B-D515201B595A}" type="slidenum">
              <a:rPr lang="en-GB" sz="1200">
                <a:solidFill>
                  <a:srgbClr val="000000"/>
                </a:solidFill>
                <a:latin typeface="Calibri" charset="0"/>
              </a:rPr>
              <a:pPr eaLnBrk="1" hangingPunct="1"/>
              <a:t>12</a:t>
            </a:fld>
            <a:endParaRPr lang="en-GB" sz="1200">
              <a:solidFill>
                <a:srgbClr val="000000"/>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Slide Image Placeholder 1"/>
          <p:cNvSpPr>
            <a:spLocks noGrp="1" noRot="1" noChangeAspect="1" noTextEdit="1"/>
          </p:cNvSpPr>
          <p:nvPr>
            <p:ph type="sldImg"/>
          </p:nvPr>
        </p:nvSpPr>
        <p:spPr>
          <a:ln/>
        </p:spPr>
      </p:sp>
      <p:sp>
        <p:nvSpPr>
          <p:cNvPr id="9287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92877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2877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F8BC4D5-714C-5E45-A24F-1C03C8004D68}" type="slidenum">
              <a:rPr lang="en-GB" sz="1200">
                <a:solidFill>
                  <a:srgbClr val="000000"/>
                </a:solidFill>
                <a:latin typeface="Calibri" charset="0"/>
              </a:rPr>
              <a:pPr eaLnBrk="1" hangingPunct="1"/>
              <a:t>14</a:t>
            </a:fld>
            <a:endParaRPr lang="en-GB"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Slide Image Placeholder 1"/>
          <p:cNvSpPr>
            <a:spLocks noGrp="1" noRot="1" noChangeAspect="1" noTextEdit="1"/>
          </p:cNvSpPr>
          <p:nvPr>
            <p:ph type="sldImg"/>
          </p:nvPr>
        </p:nvSpPr>
        <p:spPr>
          <a:ln/>
        </p:spPr>
      </p:sp>
      <p:sp>
        <p:nvSpPr>
          <p:cNvPr id="930818" name="Notes Placeholder 2"/>
          <p:cNvSpPr>
            <a:spLocks noGrp="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We are tempted to look down when things don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go our way</a:t>
            </a:r>
          </a:p>
        </p:txBody>
      </p:sp>
      <p:sp>
        <p:nvSpPr>
          <p:cNvPr id="93081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3082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E02CD50-DB6F-D44A-8266-65C021528D9F}" type="slidenum">
              <a:rPr lang="en-GB" sz="1200">
                <a:solidFill>
                  <a:srgbClr val="000000"/>
                </a:solidFill>
                <a:latin typeface="Calibri" charset="0"/>
              </a:rPr>
              <a:pPr eaLnBrk="1" hangingPunct="1"/>
              <a:t>15</a:t>
            </a:fld>
            <a:endParaRPr lang="en-GB"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5" name="Slide Image Placeholder 1"/>
          <p:cNvSpPr>
            <a:spLocks noGrp="1" noRot="1" noChangeAspect="1"/>
          </p:cNvSpPr>
          <p:nvPr>
            <p:ph type="sldImg"/>
          </p:nvPr>
        </p:nvSpPr>
        <p:spPr>
          <a:ln/>
        </p:spPr>
      </p:sp>
      <p:sp>
        <p:nvSpPr>
          <p:cNvPr id="9328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Are you—like us—also going through a major life transition—kids coming or going, adjusting to being a student, moving house, etc.?</a:t>
            </a:r>
          </a:p>
          <a:p>
            <a:r>
              <a:rPr lang="en-US" dirty="0">
                <a:latin typeface="Arial" panose="020B0604020202020204" pitchFamily="34" charset="0"/>
                <a:ea typeface="ＭＳ Ｐゴシック" charset="0"/>
                <a:cs typeface="Arial" panose="020B0604020202020204" pitchFamily="34" charset="0"/>
              </a:rPr>
              <a:t>Is your major struggle right now financial?  Times are tough in the present economy.</a:t>
            </a:r>
          </a:p>
          <a:p>
            <a:r>
              <a:rPr lang="en-US" dirty="0">
                <a:latin typeface="Arial" panose="020B0604020202020204" pitchFamily="34" charset="0"/>
                <a:ea typeface="ＭＳ Ｐゴシック" charset="0"/>
                <a:cs typeface="Arial" panose="020B0604020202020204" pitchFamily="34" charset="0"/>
              </a:rPr>
              <a:t>Maybe you struggle with a physical ailment—your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thorn in the flesh</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you have prayed about for years?</a:t>
            </a:r>
          </a:p>
          <a:p>
            <a:r>
              <a:rPr lang="en-US" dirty="0">
                <a:latin typeface="Arial" panose="020B0604020202020204" pitchFamily="34" charset="0"/>
                <a:ea typeface="ＭＳ Ｐゴシック" charset="0"/>
                <a:cs typeface="Arial" panose="020B0604020202020204" pitchFamily="34" charset="0"/>
              </a:rPr>
              <a:t>Or perhaps your struggle is relational—parents or kids far from God, or a friend or other relative out of sync with you?</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Raise your hand if a struggle comes to mind.  Really?  Some of you don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even have </a:t>
            </a:r>
            <a:r>
              <a:rPr lang="en-US" i="1" dirty="0">
                <a:latin typeface="Arial" panose="020B0604020202020204" pitchFamily="34" charset="0"/>
                <a:ea typeface="ＭＳ Ｐゴシック" charset="0"/>
                <a:cs typeface="Arial" panose="020B0604020202020204" pitchFamily="34" charset="0"/>
              </a:rPr>
              <a:t>one</a:t>
            </a:r>
            <a:r>
              <a:rPr lang="en-US" dirty="0">
                <a:latin typeface="Arial" panose="020B0604020202020204" pitchFamily="34" charset="0"/>
                <a:ea typeface="ＭＳ Ｐゴシック" charset="0"/>
                <a:cs typeface="Arial" panose="020B0604020202020204" pitchFamily="34" charset="0"/>
              </a:rPr>
              <a:t> issue in your life?  </a:t>
            </a:r>
          </a:p>
        </p:txBody>
      </p:sp>
      <p:sp>
        <p:nvSpPr>
          <p:cNvPr id="93286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3286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1983CA7-AEF6-8647-8133-F26CEF896AB7}" type="slidenum">
              <a:rPr lang="en-GB" sz="1200">
                <a:solidFill>
                  <a:srgbClr val="000000"/>
                </a:solidFill>
                <a:latin typeface="Calibri" charset="0"/>
                <a:ea typeface="MS PGothic" charset="0"/>
                <a:cs typeface="MS PGothic" charset="0"/>
              </a:rPr>
              <a:pPr eaLnBrk="1" hangingPunct="1"/>
              <a:t>16</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Slide Image Placeholder 1"/>
          <p:cNvSpPr>
            <a:spLocks noGrp="1" noRot="1" noChangeAspect="1"/>
          </p:cNvSpPr>
          <p:nvPr>
            <p:ph type="sldImg"/>
          </p:nvPr>
        </p:nvSpPr>
        <p:spPr>
          <a:ln/>
        </p:spPr>
      </p:sp>
      <p:sp>
        <p:nvSpPr>
          <p:cNvPr id="9349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Now, in light of the challenge that you are facing, let</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address this question: How can you </a:t>
            </a:r>
            <a:r>
              <a:rPr lang="en-US" u="sng" dirty="0">
                <a:latin typeface="Arial" panose="020B0604020202020204" pitchFamily="34" charset="0"/>
                <a:ea typeface="ＭＳ Ｐゴシック" charset="0"/>
                <a:cs typeface="Arial" panose="020B0604020202020204" pitchFamily="34" charset="0"/>
              </a:rPr>
              <a:t>look up </a:t>
            </a:r>
            <a:r>
              <a:rPr lang="en-US" dirty="0">
                <a:latin typeface="Arial" panose="020B0604020202020204" pitchFamily="34" charset="0"/>
                <a:ea typeface="ＭＳ Ｐゴシック" charset="0"/>
                <a:cs typeface="Arial" panose="020B0604020202020204" pitchFamily="34" charset="0"/>
              </a:rPr>
              <a:t>to the LORD during your struggle? </a:t>
            </a:r>
          </a:p>
        </p:txBody>
      </p:sp>
      <p:sp>
        <p:nvSpPr>
          <p:cNvPr id="93491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3491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8F1EB81-8182-2740-9ABB-E8DD103A5312}" type="slidenum">
              <a:rPr lang="en-GB" sz="1200">
                <a:solidFill>
                  <a:srgbClr val="000000"/>
                </a:solidFill>
                <a:latin typeface="Calibri" charset="0"/>
                <a:ea typeface="MS PGothic" charset="0"/>
                <a:cs typeface="MS PGothic" charset="0"/>
              </a:rPr>
              <a:pPr eaLnBrk="1" hangingPunct="1"/>
              <a:t>17</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69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369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B0A25EC-F926-8A4A-8E51-C6EE0B09DFDD}" type="slidenum">
              <a:rPr lang="en-GB" sz="1200">
                <a:solidFill>
                  <a:srgbClr val="000000"/>
                </a:solidFill>
                <a:latin typeface="Calibri" charset="0"/>
              </a:rPr>
              <a:pPr eaLnBrk="1" hangingPunct="1"/>
              <a:t>18</a:t>
            </a:fld>
            <a:endParaRPr lang="en-GB" sz="1200">
              <a:solidFill>
                <a:srgbClr val="000000"/>
              </a:solidFill>
              <a:latin typeface="Calibri" charset="0"/>
            </a:endParaRPr>
          </a:p>
        </p:txBody>
      </p:sp>
      <p:sp>
        <p:nvSpPr>
          <p:cNvPr id="9369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623F34AF-E96E-0B41-9C53-13498FE43E9F}" type="slidenum">
              <a:rPr lang="en-GB" sz="1200">
                <a:solidFill>
                  <a:srgbClr val="000000"/>
                </a:solidFill>
                <a:latin typeface="Calibri" charset="0"/>
              </a:rPr>
              <a:pPr algn="r" eaLnBrk="1" hangingPunct="1">
                <a:buClr>
                  <a:srgbClr val="000000"/>
                </a:buClr>
                <a:buSzPct val="100000"/>
                <a:buFont typeface="Calibri" charset="0"/>
                <a:buNone/>
              </a:pPr>
              <a:t>18</a:t>
            </a:fld>
            <a:endParaRPr lang="en-GB" sz="1200">
              <a:solidFill>
                <a:srgbClr val="000000"/>
              </a:solidFill>
              <a:latin typeface="Calibri" charset="0"/>
            </a:endParaRPr>
          </a:p>
        </p:txBody>
      </p:sp>
      <p:sp>
        <p:nvSpPr>
          <p:cNvPr id="9369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93696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Isaiah lived in a time when people in Judah were tempted to look down.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90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390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F94D37F-CCF8-934C-9E92-1A10461AD8F4}" type="slidenum">
              <a:rPr lang="en-GB" sz="1200">
                <a:solidFill>
                  <a:srgbClr val="000000"/>
                </a:solidFill>
                <a:latin typeface="Calibri" charset="0"/>
              </a:rPr>
              <a:pPr eaLnBrk="1" hangingPunct="1"/>
              <a:t>19</a:t>
            </a:fld>
            <a:endParaRPr lang="en-GB" sz="1200">
              <a:solidFill>
                <a:srgbClr val="000000"/>
              </a:solidFill>
              <a:latin typeface="Calibri" charset="0"/>
            </a:endParaRPr>
          </a:p>
        </p:txBody>
      </p:sp>
      <p:sp>
        <p:nvSpPr>
          <p:cNvPr id="9390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41BE3792-FA18-8F4E-9090-9A22B77DEC9E}" type="slidenum">
              <a:rPr lang="en-GB" sz="1200">
                <a:solidFill>
                  <a:srgbClr val="000000"/>
                </a:solidFill>
                <a:latin typeface="Calibri" charset="0"/>
              </a:rPr>
              <a:pPr algn="r" eaLnBrk="1" hangingPunct="1">
                <a:buClr>
                  <a:srgbClr val="000000"/>
                </a:buClr>
                <a:buSzPct val="100000"/>
                <a:buFont typeface="Calibri" charset="0"/>
                <a:buNone/>
              </a:pPr>
              <a:t>19</a:t>
            </a:fld>
            <a:endParaRPr lang="en-GB" sz="1200">
              <a:solidFill>
                <a:srgbClr val="000000"/>
              </a:solidFill>
              <a:latin typeface="Calibri" charset="0"/>
            </a:endParaRPr>
          </a:p>
        </p:txBody>
      </p:sp>
      <p:sp>
        <p:nvSpPr>
          <p:cNvPr id="9390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93901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The Assyrian army had conquered every nation north of Judah in Isaiah</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time. That would be like living to see the countries north of yours conquered by a foreign power.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10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410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DA087E2-25F1-3848-8943-FA1D74D5DB0C}" type="slidenum">
              <a:rPr lang="en-GB" sz="1200">
                <a:solidFill>
                  <a:srgbClr val="000000"/>
                </a:solidFill>
                <a:latin typeface="Calibri" charset="0"/>
              </a:rPr>
              <a:pPr eaLnBrk="1" hangingPunct="1"/>
              <a:t>20</a:t>
            </a:fld>
            <a:endParaRPr lang="en-GB" sz="1200">
              <a:solidFill>
                <a:srgbClr val="000000"/>
              </a:solidFill>
              <a:latin typeface="Calibri" charset="0"/>
            </a:endParaRPr>
          </a:p>
        </p:txBody>
      </p:sp>
      <p:sp>
        <p:nvSpPr>
          <p:cNvPr id="9410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BEB55BFA-180F-C04D-9D6D-A2F3461D3775}" type="slidenum">
              <a:rPr lang="en-GB" sz="1200">
                <a:solidFill>
                  <a:srgbClr val="000000"/>
                </a:solidFill>
                <a:latin typeface="Calibri" charset="0"/>
              </a:rPr>
              <a:pPr algn="r" eaLnBrk="1" hangingPunct="1">
                <a:buClr>
                  <a:srgbClr val="000000"/>
                </a:buClr>
                <a:buSzPct val="100000"/>
                <a:buFont typeface="Calibri" charset="0"/>
                <a:buNone/>
              </a:pPr>
              <a:t>20</a:t>
            </a:fld>
            <a:endParaRPr lang="en-GB" sz="1200">
              <a:solidFill>
                <a:srgbClr val="000000"/>
              </a:solidFill>
              <a:latin typeface="Calibri" charset="0"/>
            </a:endParaRPr>
          </a:p>
        </p:txBody>
      </p:sp>
      <p:sp>
        <p:nvSpPr>
          <p:cNvPr id="9410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941062"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Worse than that, his own land of Judah would also be conquered and the people sent into exile. Some 46 cities of Judah were destroyed during Isaiah’s life!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5" name="Slide Image Placeholder 1"/>
          <p:cNvSpPr>
            <a:spLocks noGrp="1" noRot="1" noChangeAspect="1"/>
          </p:cNvSpPr>
          <p:nvPr>
            <p:ph type="sldImg"/>
          </p:nvPr>
        </p:nvSpPr>
        <p:spPr>
          <a:ln/>
        </p:spPr>
      </p:sp>
      <p:sp>
        <p:nvSpPr>
          <p:cNvPr id="943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Isaiah 40 told them how they could look up, so we will se in this chapter three ways we should look up to God in our tough times. The first way we can look up to God amidst our difficulty is to… </a:t>
            </a:r>
          </a:p>
        </p:txBody>
      </p:sp>
      <p:sp>
        <p:nvSpPr>
          <p:cNvPr id="94310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4310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3C1F1AF-AA60-A741-B3E1-1A81ADC0FF70}" type="slidenum">
              <a:rPr lang="en-GB" sz="1200">
                <a:solidFill>
                  <a:srgbClr val="000000"/>
                </a:solidFill>
                <a:latin typeface="Calibri" charset="0"/>
                <a:ea typeface="MS PGothic" charset="0"/>
                <a:cs typeface="MS PGothic" charset="0"/>
              </a:rPr>
              <a:pPr eaLnBrk="1" hangingPunct="1"/>
              <a:t>21</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Slide Image Placeholder 1"/>
          <p:cNvSpPr>
            <a:spLocks noGrp="1" noRot="1" noChangeAspect="1"/>
          </p:cNvSpPr>
          <p:nvPr>
            <p:ph type="sldImg"/>
          </p:nvPr>
        </p:nvSpPr>
        <p:spPr>
          <a:ln/>
        </p:spPr>
      </p:sp>
      <p:sp>
        <p:nvSpPr>
          <p:cNvPr id="945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Realize that God has compassion on you and your situation.</a:t>
            </a:r>
          </a:p>
        </p:txBody>
      </p:sp>
      <p:sp>
        <p:nvSpPr>
          <p:cNvPr id="94515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4515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FC32440-776F-6740-A1B7-47AB448901A6}" type="slidenum">
              <a:rPr lang="en-GB" sz="1200">
                <a:solidFill>
                  <a:srgbClr val="000000"/>
                </a:solidFill>
                <a:latin typeface="Calibri" charset="0"/>
                <a:ea typeface="MS PGothic" charset="0"/>
                <a:cs typeface="MS PGothic" charset="0"/>
              </a:rPr>
              <a:pPr eaLnBrk="1" hangingPunct="1"/>
              <a:t>22</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3378"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826A7BE-3F5A-C441-90FD-9419FA653D5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13379"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DE17341D-1622-9A4B-85CF-41849E5454A6}"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2</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3380"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13381"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a:solidFill>
                  <a:srgbClr val="000000"/>
                </a:solidFill>
                <a:effectLst/>
                <a:latin typeface="Times New Roman" pitchFamily="16" charset="0"/>
                <a:ea typeface="ＭＳ Ｐゴシック" charset="-128"/>
                <a:cs typeface="ＭＳ Ｐゴシック" charset="-128"/>
              </a:rPr>
              <a:t>Isaiah breaks down easily into two major sections. Chapters 1–39 concern the judgment that Israel and the surrounding nations faced, while chapters 40–66 comfort God's people with the salvation and restoration God promised His people.  The first section was probably written before the Assyrian exile and the second after the fall of the northern kingdom.  Since Judah sought its neighbors for security, both sections encourage a return to God in repentance—especially since He will restore all creation in a glorious kingdom under Messiah.</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5" name="Slide Image Placeholder 1"/>
          <p:cNvSpPr>
            <a:spLocks noGrp="1" noRot="1" noChangeAspect="1"/>
          </p:cNvSpPr>
          <p:nvPr>
            <p:ph type="sldImg"/>
          </p:nvPr>
        </p:nvSpPr>
        <p:spPr>
          <a:ln/>
        </p:spPr>
      </p:sp>
      <p:sp>
        <p:nvSpPr>
          <p:cNvPr id="948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God</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discipline would end after the exile (1-2). </a:t>
            </a: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Comfort, comfort</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refers to being restored. </a:t>
            </a:r>
          </a:p>
        </p:txBody>
      </p:sp>
      <p:sp>
        <p:nvSpPr>
          <p:cNvPr id="94822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4822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A754148-FB9F-4E4F-BBCB-8D5FEC2B200B}" type="slidenum">
              <a:rPr lang="en-GB" sz="1200">
                <a:solidFill>
                  <a:srgbClr val="000000"/>
                </a:solidFill>
                <a:latin typeface="Calibri" charset="0"/>
                <a:ea typeface="MS PGothic" charset="0"/>
                <a:cs typeface="MS PGothic" charset="0"/>
              </a:rPr>
              <a:pPr eaLnBrk="1" hangingPunct="1"/>
              <a:t>24</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3" name="Slide Image Placeholder 1"/>
          <p:cNvSpPr>
            <a:spLocks noGrp="1" noRot="1" noChangeAspect="1"/>
          </p:cNvSpPr>
          <p:nvPr>
            <p:ph type="sldImg"/>
          </p:nvPr>
        </p:nvSpPr>
        <p:spPr>
          <a:ln/>
        </p:spPr>
      </p:sp>
      <p:sp>
        <p:nvSpPr>
          <p:cNvPr id="95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That would happen because the discipline was complete.</a:t>
            </a:r>
          </a:p>
        </p:txBody>
      </p:sp>
      <p:sp>
        <p:nvSpPr>
          <p:cNvPr id="95027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5027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D0F5DD6-17AB-FE4F-8D88-9532C4761120}" type="slidenum">
              <a:rPr lang="en-GB" sz="1200">
                <a:solidFill>
                  <a:srgbClr val="000000"/>
                </a:solidFill>
                <a:latin typeface="Calibri" charset="0"/>
                <a:ea typeface="MS PGothic" charset="0"/>
                <a:cs typeface="MS PGothic" charset="0"/>
              </a:rPr>
              <a:pPr eaLnBrk="1" hangingPunct="1"/>
              <a:t>25</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22"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A4612C9-1958-8845-A69F-0051CF8D4D51}" type="slidenum">
              <a:rPr lang="en-GB" sz="1200">
                <a:solidFill>
                  <a:srgbClr val="000000"/>
                </a:solidFill>
                <a:latin typeface="Calibri" charset="0"/>
              </a:rPr>
              <a:pPr eaLnBrk="1" hangingPunct="1"/>
              <a:t>26</a:t>
            </a:fld>
            <a:endParaRPr lang="en-GB" sz="1200">
              <a:solidFill>
                <a:srgbClr val="000000"/>
              </a:solidFill>
              <a:latin typeface="Calibri" charset="0"/>
            </a:endParaRPr>
          </a:p>
        </p:txBody>
      </p:sp>
      <p:sp>
        <p:nvSpPr>
          <p:cNvPr id="952323"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9B6CAB3E-2C38-6940-8B3D-4F05015B961B}"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26</a:t>
            </a:fld>
            <a:endParaRPr lang="en-GB" sz="1200">
              <a:solidFill>
                <a:srgbClr val="000000"/>
              </a:solidFill>
              <a:latin typeface="Times New Roman" charset="0"/>
            </a:endParaRPr>
          </a:p>
        </p:txBody>
      </p:sp>
      <p:sp>
        <p:nvSpPr>
          <p:cNvPr id="952324"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952325"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This begins the section half of Isaiah</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book, emphasizing God</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salvation.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Slide Image Placeholder 1"/>
          <p:cNvSpPr>
            <a:spLocks noGrp="1" noRot="1" noChangeAspect="1"/>
          </p:cNvSpPr>
          <p:nvPr>
            <p:ph type="sldImg"/>
          </p:nvPr>
        </p:nvSpPr>
        <p:spPr>
          <a:ln/>
        </p:spPr>
      </p:sp>
      <p:sp>
        <p:nvSpPr>
          <p:cNvPr id="9553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Isaiah</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voice prepared the people to see God</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glory when the Messiah came (3-5). </a:t>
            </a:r>
          </a:p>
        </p:txBody>
      </p:sp>
      <p:sp>
        <p:nvSpPr>
          <p:cNvPr id="95539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5539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5D7C4F8-F1A9-F849-8104-6CA630C8408E}" type="slidenum">
              <a:rPr lang="en-GB" sz="1200">
                <a:solidFill>
                  <a:srgbClr val="000000"/>
                </a:solidFill>
                <a:latin typeface="Calibri" charset="0"/>
                <a:ea typeface="MS PGothic" charset="0"/>
                <a:cs typeface="MS PGothic" charset="0"/>
              </a:rPr>
              <a:pPr eaLnBrk="1" hangingPunct="1"/>
              <a:t>28</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5" name="Slide Image Placeholder 1"/>
          <p:cNvSpPr>
            <a:spLocks noGrp="1" noRot="1" noChangeAspect="1" noTextEdit="1"/>
          </p:cNvSpPr>
          <p:nvPr>
            <p:ph type="sldImg"/>
          </p:nvPr>
        </p:nvSpPr>
        <p:spPr>
          <a:ln/>
        </p:spPr>
      </p:sp>
      <p:sp>
        <p:nvSpPr>
          <p:cNvPr id="9584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Most of us would never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welcome</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an important person with a messed up road!</a:t>
            </a:r>
          </a:p>
        </p:txBody>
      </p:sp>
      <p:sp>
        <p:nvSpPr>
          <p:cNvPr id="95846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5846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E641AC7-470C-174A-8F6F-869D4A45D67B}" type="slidenum">
              <a:rPr lang="en-GB" sz="1200">
                <a:solidFill>
                  <a:srgbClr val="000000"/>
                </a:solidFill>
                <a:latin typeface="Calibri" charset="0"/>
              </a:rPr>
              <a:pPr eaLnBrk="1" hangingPunct="1"/>
              <a:t>30</a:t>
            </a:fld>
            <a:endParaRPr lang="en-GB" sz="1200">
              <a:solidFill>
                <a:srgbClr val="000000"/>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3" name="Slide Image Placeholder 1"/>
          <p:cNvSpPr>
            <a:spLocks noGrp="1" noRot="1" noChangeAspect="1" noTextEdit="1"/>
          </p:cNvSpPr>
          <p:nvPr>
            <p:ph type="sldImg"/>
          </p:nvPr>
        </p:nvSpPr>
        <p:spPr>
          <a:ln/>
        </p:spPr>
      </p:sp>
      <p:sp>
        <p:nvSpPr>
          <p:cNvPr id="9605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We say it as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roll out the red carpet</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to show respect for our president or Academy Awards nominees.  How much more so we should prepare for God! </a:t>
            </a:r>
          </a:p>
        </p:txBody>
      </p:sp>
      <p:sp>
        <p:nvSpPr>
          <p:cNvPr id="96051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6051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13E7B5B-DC4F-4B44-85CA-603AE483AB79}" type="slidenum">
              <a:rPr lang="en-GB" sz="1200">
                <a:solidFill>
                  <a:srgbClr val="000000"/>
                </a:solidFill>
                <a:latin typeface="Calibri" charset="0"/>
              </a:rPr>
              <a:pPr eaLnBrk="1" hangingPunct="1"/>
              <a:t>31</a:t>
            </a:fld>
            <a:endParaRPr lang="en-GB" sz="1200">
              <a:solidFill>
                <a:srgbClr val="000000"/>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1" name="Slide Image Placeholder 1"/>
          <p:cNvSpPr>
            <a:spLocks noGrp="1" noRot="1" noChangeAspect="1"/>
          </p:cNvSpPr>
          <p:nvPr>
            <p:ph type="sldImg"/>
          </p:nvPr>
        </p:nvSpPr>
        <p:spPr>
          <a:ln/>
        </p:spPr>
      </p:sp>
      <p:sp>
        <p:nvSpPr>
          <p:cNvPr id="9625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God</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voice contrasted man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temporary, changing nature with God</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eternal, unchanging Word (6-8). </a:t>
            </a:r>
          </a:p>
        </p:txBody>
      </p:sp>
      <p:sp>
        <p:nvSpPr>
          <p:cNvPr id="96256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6256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EC302E13-699E-7D40-86D5-BC3CBFA7E4B0}" type="slidenum">
              <a:rPr lang="en-GB" sz="1200">
                <a:solidFill>
                  <a:srgbClr val="000000"/>
                </a:solidFill>
                <a:latin typeface="Calibri" charset="0"/>
                <a:ea typeface="MS PGothic" charset="0"/>
                <a:cs typeface="MS PGothic" charset="0"/>
              </a:rPr>
              <a:pPr eaLnBrk="1" hangingPunct="1"/>
              <a:t>32</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Slide Image Placeholder 1"/>
          <p:cNvSpPr>
            <a:spLocks noGrp="1" noRot="1" noChangeAspect="1"/>
          </p:cNvSpPr>
          <p:nvPr>
            <p:ph type="sldImg"/>
          </p:nvPr>
        </p:nvSpPr>
        <p:spPr>
          <a:ln/>
        </p:spPr>
      </p:sp>
      <p:sp>
        <p:nvSpPr>
          <p:cNvPr id="965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God cared for Judah tenderly (9-11). </a:t>
            </a:r>
          </a:p>
        </p:txBody>
      </p:sp>
      <p:sp>
        <p:nvSpPr>
          <p:cNvPr id="96563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6563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2E1BBFF-06A7-8548-A80A-CC4AF387FDC1}" type="slidenum">
              <a:rPr lang="en-GB" sz="1200">
                <a:solidFill>
                  <a:srgbClr val="000000"/>
                </a:solidFill>
                <a:latin typeface="Calibri" charset="0"/>
                <a:ea typeface="MS PGothic" charset="0"/>
                <a:cs typeface="MS PGothic" charset="0"/>
              </a:rPr>
              <a:pPr eaLnBrk="1" hangingPunct="1"/>
              <a:t>34</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Slide Image Placeholder 1"/>
          <p:cNvSpPr>
            <a:spLocks noGrp="1" noRot="1" noChangeAspect="1"/>
          </p:cNvSpPr>
          <p:nvPr>
            <p:ph type="sldImg"/>
          </p:nvPr>
        </p:nvSpPr>
        <p:spPr>
          <a:ln/>
        </p:spPr>
      </p:sp>
      <p:sp>
        <p:nvSpPr>
          <p:cNvPr id="9697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Do you feel that </a:t>
            </a:r>
            <a:r>
              <a:rPr lang="en-US" i="1" dirty="0">
                <a:latin typeface="Arial" panose="020B0604020202020204" pitchFamily="34" charset="0"/>
                <a:ea typeface="ＭＳ Ｐゴシック" charset="0"/>
                <a:cs typeface="Arial" panose="020B0604020202020204" pitchFamily="34" charset="0"/>
              </a:rPr>
              <a:t>God cares for </a:t>
            </a:r>
            <a:r>
              <a:rPr lang="en-US" dirty="0">
                <a:latin typeface="Arial" panose="020B0604020202020204" pitchFamily="34" charset="0"/>
                <a:ea typeface="ＭＳ Ｐゴシック" charset="0"/>
                <a:cs typeface="Arial" panose="020B0604020202020204" pitchFamily="34" charset="0"/>
              </a:rPr>
              <a:t>your struggle right now?</a:t>
            </a:r>
          </a:p>
        </p:txBody>
      </p:sp>
      <p:sp>
        <p:nvSpPr>
          <p:cNvPr id="96973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6973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1F4867F-3759-BC4B-B45A-0A327B442F54}" type="slidenum">
              <a:rPr lang="en-GB" sz="1200">
                <a:solidFill>
                  <a:srgbClr val="000000"/>
                </a:solidFill>
                <a:latin typeface="Calibri" charset="0"/>
                <a:ea typeface="MS PGothic" charset="0"/>
                <a:cs typeface="MS PGothic" charset="0"/>
              </a:rPr>
              <a:pPr eaLnBrk="1" hangingPunct="1"/>
              <a:t>37</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Slide Image Placeholder 1"/>
          <p:cNvSpPr>
            <a:spLocks noGrp="1" noRot="1" noChangeAspect="1"/>
          </p:cNvSpPr>
          <p:nvPr>
            <p:ph type="sldImg"/>
          </p:nvPr>
        </p:nvSpPr>
        <p:spPr>
          <a:ln/>
        </p:spPr>
      </p:sp>
      <p:sp>
        <p:nvSpPr>
          <p:cNvPr id="9717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Even if you believe God is disciplining you like He did to Israel, this itself means He cares for you.  Hebrews 12 says… </a:t>
            </a:r>
          </a:p>
        </p:txBody>
      </p:sp>
      <p:sp>
        <p:nvSpPr>
          <p:cNvPr id="97177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7178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9A2B602-97FA-C646-99D1-E135BE207CBC}" type="slidenum">
              <a:rPr lang="en-GB" sz="1200">
                <a:solidFill>
                  <a:srgbClr val="000000"/>
                </a:solidFill>
                <a:latin typeface="Calibri" charset="0"/>
                <a:ea typeface="MS PGothic" charset="0"/>
                <a:cs typeface="MS PGothic" charset="0"/>
              </a:rPr>
              <a:pPr eaLnBrk="1" hangingPunct="1"/>
              <a:t>38</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E5627BA-37CF-5941-9ABD-0C9944728AF5}" type="slidenum">
              <a:rPr lang="en-GB" sz="1200">
                <a:solidFill>
                  <a:srgbClr val="000000"/>
                </a:solidFill>
                <a:latin typeface="Calibri" charset="0"/>
              </a:rPr>
              <a:pPr eaLnBrk="1" hangingPunct="1"/>
              <a:t>3</a:t>
            </a:fld>
            <a:endParaRPr lang="en-GB" sz="1200">
              <a:solidFill>
                <a:srgbClr val="000000"/>
              </a:solidFill>
              <a:latin typeface="Calibri"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B451786-DA79-D442-A992-9DDFEF87224A}" type="slidenum">
              <a:rPr lang="en-GB" sz="1200">
                <a:solidFill>
                  <a:srgbClr val="000000"/>
                </a:solidFill>
                <a:latin typeface="Calibri" charset="0"/>
              </a:rPr>
              <a:pPr algn="r" eaLnBrk="1" hangingPunct="1">
                <a:buClr>
                  <a:srgbClr val="000000"/>
                </a:buClr>
                <a:buSzPct val="100000"/>
                <a:buFont typeface="Calibri" charset="0"/>
                <a:buNone/>
              </a:pPr>
              <a:t>3</a:t>
            </a:fld>
            <a:endParaRPr lang="en-GB" sz="1200">
              <a:solidFill>
                <a:srgbClr val="000000"/>
              </a:solidFill>
              <a:latin typeface="Calibri"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41450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49" name="Slide Image Placeholder 1"/>
          <p:cNvSpPr>
            <a:spLocks noGrp="1" noRot="1" noChangeAspect="1" noTextEdit="1"/>
          </p:cNvSpPr>
          <p:nvPr>
            <p:ph type="sldImg"/>
          </p:nvPr>
        </p:nvSpPr>
        <p:spPr>
          <a:ln/>
        </p:spPr>
      </p:sp>
      <p:sp>
        <p:nvSpPr>
          <p:cNvPr id="9748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So think now of the struggle that you identified at the beginning of this message.</a:t>
            </a:r>
            <a:br>
              <a:rPr lang="en-US" dirty="0">
                <a:latin typeface="Arial" panose="020B0604020202020204" pitchFamily="34" charset="0"/>
                <a:ea typeface="ＭＳ Ｐゴシック" charset="0"/>
                <a:cs typeface="Arial" panose="020B0604020202020204" pitchFamily="34" charset="0"/>
              </a:rPr>
            </a:br>
            <a:r>
              <a:rPr lang="en-US" dirty="0">
                <a:latin typeface="Arial" panose="020B0604020202020204" pitchFamily="34" charset="0"/>
                <a:ea typeface="ＭＳ Ｐゴシック" charset="0"/>
                <a:cs typeface="Arial" panose="020B0604020202020204" pitchFamily="34" charset="0"/>
              </a:rPr>
              <a:t>Have you been fooled by the enemy into thinking God </a:t>
            </a:r>
            <a:r>
              <a:rPr lang="en-US" dirty="0" err="1">
                <a:latin typeface="Arial" panose="020B0604020202020204" pitchFamily="34" charset="0"/>
                <a:ea typeface="ＭＳ Ｐゴシック" charset="0"/>
                <a:cs typeface="Arial" panose="020B0604020202020204" pitchFamily="34" charset="0"/>
              </a:rPr>
              <a:t>doesn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care about you in this?  </a:t>
            </a:r>
          </a:p>
        </p:txBody>
      </p:sp>
      <p:sp>
        <p:nvSpPr>
          <p:cNvPr id="97485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7485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F823DDA-3CC6-1147-BFFC-E12CF59EC11E}" type="slidenum">
              <a:rPr lang="en-GB" sz="1200">
                <a:solidFill>
                  <a:srgbClr val="000000"/>
                </a:solidFill>
                <a:latin typeface="Calibri" charset="0"/>
              </a:rPr>
              <a:pPr eaLnBrk="1" hangingPunct="1"/>
              <a:t>40</a:t>
            </a:fld>
            <a:endParaRPr lang="en-GB" sz="1200">
              <a:solidFill>
                <a:srgbClr val="000000"/>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7" name="Slide Image Placeholder 1"/>
          <p:cNvSpPr>
            <a:spLocks noGrp="1" noRot="1" noChangeAspect="1"/>
          </p:cNvSpPr>
          <p:nvPr>
            <p:ph type="sldImg"/>
          </p:nvPr>
        </p:nvSpPr>
        <p:spPr>
          <a:ln/>
        </p:spPr>
      </p:sp>
      <p:sp>
        <p:nvSpPr>
          <p:cNvPr id="9768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I hope not!  These first 11 verses say He </a:t>
            </a:r>
            <a:r>
              <a:rPr lang="en-US" i="1" dirty="0">
                <a:latin typeface="Arial" panose="020B0604020202020204" pitchFamily="34" charset="0"/>
                <a:ea typeface="ＭＳ Ｐゴシック" charset="0"/>
                <a:cs typeface="Arial" panose="020B0604020202020204" pitchFamily="34" charset="0"/>
              </a:rPr>
              <a:t>does </a:t>
            </a:r>
            <a:r>
              <a:rPr lang="en-US" dirty="0">
                <a:latin typeface="Arial" panose="020B0604020202020204" pitchFamily="34" charset="0"/>
                <a:ea typeface="ＭＳ Ｐゴシック" charset="0"/>
                <a:cs typeface="Arial" panose="020B0604020202020204" pitchFamily="34" charset="0"/>
              </a:rPr>
              <a:t>care—more than you</a:t>
            </a:r>
            <a:r>
              <a:rPr lang="uk-UA" dirty="0">
                <a:latin typeface="Arial" panose="020B0604020202020204" pitchFamily="34" charset="0"/>
                <a:ea typeface="ＭＳ Ｐゴシック" charset="0"/>
                <a:cs typeface="Arial" panose="020B0604020202020204" pitchFamily="34" charset="0"/>
              </a:rPr>
              <a:t>'</a:t>
            </a:r>
            <a:r>
              <a:rPr lang="en-US" dirty="0" err="1">
                <a:latin typeface="Arial" panose="020B0604020202020204" pitchFamily="34" charset="0"/>
                <a:ea typeface="ＭＳ Ｐゴシック" charset="0"/>
                <a:cs typeface="Arial" panose="020B0604020202020204" pitchFamily="34" charset="0"/>
              </a:rPr>
              <a:t>ll</a:t>
            </a:r>
            <a:r>
              <a:rPr lang="en-US" dirty="0">
                <a:latin typeface="Arial" panose="020B0604020202020204" pitchFamily="34" charset="0"/>
                <a:ea typeface="ＭＳ Ｐゴシック" charset="0"/>
                <a:cs typeface="Arial" panose="020B0604020202020204" pitchFamily="34" charset="0"/>
              </a:rPr>
              <a:t> ever know! (So let</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not get duped into thinking that He is just not able to help you, which brings us to the second way we can look up to God amidst our difficulty, which is to…) </a:t>
            </a:r>
          </a:p>
        </p:txBody>
      </p:sp>
      <p:sp>
        <p:nvSpPr>
          <p:cNvPr id="97689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7690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A3F80E5-6F6F-0E4D-8D04-CDA6F8798C0D}" type="slidenum">
              <a:rPr lang="en-GB" sz="1200">
                <a:solidFill>
                  <a:srgbClr val="000000"/>
                </a:solidFill>
                <a:latin typeface="Calibri" charset="0"/>
                <a:ea typeface="MS PGothic" charset="0"/>
                <a:cs typeface="MS PGothic" charset="0"/>
              </a:rPr>
              <a:pPr eaLnBrk="1" hangingPunct="1"/>
              <a:t>41</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5" name="Slide Image Placeholder 1"/>
          <p:cNvSpPr>
            <a:spLocks noGrp="1" noRot="1" noChangeAspect="1"/>
          </p:cNvSpPr>
          <p:nvPr>
            <p:ph type="sldImg"/>
          </p:nvPr>
        </p:nvSpPr>
        <p:spPr>
          <a:ln/>
        </p:spPr>
      </p:sp>
      <p:sp>
        <p:nvSpPr>
          <p:cNvPr id="9789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Realize that God has no limits in your situation.</a:t>
            </a:r>
          </a:p>
        </p:txBody>
      </p:sp>
      <p:sp>
        <p:nvSpPr>
          <p:cNvPr id="97894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7894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F466EB7-5741-0E42-831B-65BD0E135845}" type="slidenum">
              <a:rPr lang="en-GB" sz="1200">
                <a:solidFill>
                  <a:srgbClr val="000000"/>
                </a:solidFill>
                <a:latin typeface="Calibri" charset="0"/>
                <a:ea typeface="MS PGothic" charset="0"/>
                <a:cs typeface="MS PGothic" charset="0"/>
              </a:rPr>
              <a:pPr eaLnBrk="1" hangingPunct="1"/>
              <a:t>42</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Slide Image Placeholder 1"/>
          <p:cNvSpPr>
            <a:spLocks noGrp="1" noRot="1" noChangeAspect="1"/>
          </p:cNvSpPr>
          <p:nvPr>
            <p:ph type="sldImg"/>
          </p:nvPr>
        </p:nvSpPr>
        <p:spPr>
          <a:ln/>
        </p:spPr>
      </p:sp>
      <p:sp>
        <p:nvSpPr>
          <p:cNvPr id="982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He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a:t>
            </a:r>
            <a:r>
              <a:rPr lang="en-US" i="1" dirty="0">
                <a:latin typeface="Arial" panose="020B0604020202020204" pitchFamily="34" charset="0"/>
                <a:ea typeface="ＭＳ Ｐゴシック" charset="0"/>
                <a:cs typeface="Arial" panose="020B0604020202020204" pitchFamily="34" charset="0"/>
              </a:rPr>
              <a:t>bigger </a:t>
            </a:r>
            <a:r>
              <a:rPr lang="en-US" dirty="0">
                <a:latin typeface="Arial" panose="020B0604020202020204" pitchFamily="34" charset="0"/>
                <a:ea typeface="ＭＳ Ｐゴシック" charset="0"/>
                <a:cs typeface="Arial" panose="020B0604020202020204" pitchFamily="34" charset="0"/>
              </a:rPr>
              <a:t>than anything, including the largest items of creation—like oceans (12a).</a:t>
            </a:r>
          </a:p>
        </p:txBody>
      </p:sp>
      <p:sp>
        <p:nvSpPr>
          <p:cNvPr id="98201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8202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9B3A899-5D65-C843-85B7-36281A6C1ED5}" type="slidenum">
              <a:rPr lang="en-GB" sz="1200">
                <a:solidFill>
                  <a:srgbClr val="000000"/>
                </a:solidFill>
                <a:latin typeface="Calibri" charset="0"/>
                <a:ea typeface="MS PGothic" charset="0"/>
                <a:cs typeface="MS PGothic" charset="0"/>
              </a:rPr>
              <a:pPr eaLnBrk="1" hangingPunct="1"/>
              <a:t>44</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Slide Image Placeholder 1"/>
          <p:cNvSpPr>
            <a:spLocks noGrp="1" noRot="1" noChangeAspect="1"/>
          </p:cNvSpPr>
          <p:nvPr>
            <p:ph type="sldImg"/>
          </p:nvPr>
        </p:nvSpPr>
        <p:spPr>
          <a:ln/>
        </p:spPr>
      </p:sp>
      <p:sp>
        <p:nvSpPr>
          <p:cNvPr id="98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He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a:t>
            </a:r>
            <a:r>
              <a:rPr lang="en-US" i="1" dirty="0">
                <a:latin typeface="Arial" panose="020B0604020202020204" pitchFamily="34" charset="0"/>
                <a:ea typeface="ＭＳ Ｐゴシック" charset="0"/>
                <a:cs typeface="Arial" panose="020B0604020202020204" pitchFamily="34" charset="0"/>
              </a:rPr>
              <a:t>bigger </a:t>
            </a:r>
            <a:r>
              <a:rPr lang="en-US" dirty="0">
                <a:latin typeface="Arial" panose="020B0604020202020204" pitchFamily="34" charset="0"/>
                <a:ea typeface="ＭＳ Ｐゴシック" charset="0"/>
                <a:cs typeface="Arial" panose="020B0604020202020204" pitchFamily="34" charset="0"/>
              </a:rPr>
              <a:t>than outer space, the earth, mountains, and hills (12b). </a:t>
            </a:r>
          </a:p>
        </p:txBody>
      </p:sp>
      <p:sp>
        <p:nvSpPr>
          <p:cNvPr id="98406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8406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01F1C66-36E8-7E48-8E96-46BFFA823EAE}" type="slidenum">
              <a:rPr lang="en-GB" sz="1200">
                <a:solidFill>
                  <a:srgbClr val="000000"/>
                </a:solidFill>
                <a:latin typeface="Calibri" charset="0"/>
                <a:ea typeface="MS PGothic" charset="0"/>
                <a:cs typeface="MS PGothic" charset="0"/>
              </a:rPr>
              <a:pPr eaLnBrk="1" hangingPunct="1"/>
              <a:t>45</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Slide Image Placeholder 1"/>
          <p:cNvSpPr>
            <a:spLocks noGrp="1" noRot="1" noChangeAspect="1"/>
          </p:cNvSpPr>
          <p:nvPr>
            <p:ph type="sldImg"/>
          </p:nvPr>
        </p:nvSpPr>
        <p:spPr>
          <a:ln/>
        </p:spPr>
      </p:sp>
      <p:sp>
        <p:nvSpPr>
          <p:cNvPr id="98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nations are nothing compared to God.</a:t>
            </a:r>
          </a:p>
        </p:txBody>
      </p:sp>
      <p:sp>
        <p:nvSpPr>
          <p:cNvPr id="98816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8816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6320F26-A46A-E947-A5D0-CA513715B35C}" type="slidenum">
              <a:rPr lang="en-GB" sz="1200">
                <a:solidFill>
                  <a:srgbClr val="000000"/>
                </a:solidFill>
                <a:latin typeface="Calibri" charset="0"/>
                <a:ea typeface="MS PGothic" charset="0"/>
                <a:cs typeface="MS PGothic" charset="0"/>
              </a:rPr>
              <a:pPr eaLnBrk="1" hangingPunct="1"/>
              <a:t>48</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0210"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2D00BBB-1BDD-8949-AD4B-D61EC4D7DB23}" type="slidenum">
              <a:rPr lang="en-GB" sz="1200">
                <a:solidFill>
                  <a:srgbClr val="000000"/>
                </a:solidFill>
                <a:latin typeface="Calibri" charset="0"/>
              </a:rPr>
              <a:pPr eaLnBrk="1" hangingPunct="1"/>
              <a:t>49</a:t>
            </a:fld>
            <a:endParaRPr lang="en-GB" sz="1200">
              <a:solidFill>
                <a:srgbClr val="000000"/>
              </a:solidFill>
              <a:latin typeface="Calibri" charset="0"/>
            </a:endParaRPr>
          </a:p>
        </p:txBody>
      </p:sp>
      <p:sp>
        <p:nvSpPr>
          <p:cNvPr id="9902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925F05E9-6358-D14A-9508-150FE06A01EA}"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49</a:t>
            </a:fld>
            <a:endParaRPr lang="en-GB" sz="1200">
              <a:solidFill>
                <a:srgbClr val="000000"/>
              </a:solidFill>
              <a:latin typeface="Times New Roman" charset="0"/>
            </a:endParaRPr>
          </a:p>
        </p:txBody>
      </p:sp>
      <p:sp>
        <p:nvSpPr>
          <p:cNvPr id="99021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9902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The best forests are nothing compared to God.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Slide Image Placeholder 1"/>
          <p:cNvSpPr>
            <a:spLocks noGrp="1" noRot="1" noChangeAspect="1"/>
          </p:cNvSpPr>
          <p:nvPr>
            <p:ph type="sldImg"/>
          </p:nvPr>
        </p:nvSpPr>
        <p:spPr>
          <a:ln/>
        </p:spPr>
      </p:sp>
      <p:sp>
        <p:nvSpPr>
          <p:cNvPr id="9922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earth itself is nothing compared to God.</a:t>
            </a:r>
          </a:p>
        </p:txBody>
      </p:sp>
      <p:sp>
        <p:nvSpPr>
          <p:cNvPr id="99225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9226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F520AA4-2D77-2D4C-878D-7ABF909F00DA}" type="slidenum">
              <a:rPr lang="en-GB" sz="1200">
                <a:solidFill>
                  <a:srgbClr val="000000"/>
                </a:solidFill>
                <a:latin typeface="Calibri" charset="0"/>
                <a:ea typeface="MS PGothic" charset="0"/>
                <a:cs typeface="MS PGothic" charset="0"/>
              </a:rPr>
              <a:pPr eaLnBrk="1" hangingPunct="1"/>
              <a:t>50</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Slide Image Placeholder 1"/>
          <p:cNvSpPr>
            <a:spLocks noGrp="1" noRot="1" noChangeAspect="1"/>
          </p:cNvSpPr>
          <p:nvPr>
            <p:ph type="sldImg"/>
          </p:nvPr>
        </p:nvSpPr>
        <p:spPr>
          <a:ln/>
        </p:spPr>
      </p:sp>
      <p:sp>
        <p:nvSpPr>
          <p:cNvPr id="994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No one or nothing compares to God (18-26).</a:t>
            </a:r>
          </a:p>
          <a:p>
            <a:r>
              <a:rPr lang="en-US" i="1" dirty="0">
                <a:latin typeface="Arial" panose="020B0604020202020204" pitchFamily="34" charset="0"/>
                <a:ea typeface="ＭＳ Ｐゴシック" charset="0"/>
                <a:cs typeface="Arial" panose="020B0604020202020204" pitchFamily="34" charset="0"/>
              </a:rPr>
              <a:t>Idols </a:t>
            </a:r>
            <a:r>
              <a:rPr lang="en-US" dirty="0">
                <a:latin typeface="Arial" panose="020B0604020202020204" pitchFamily="34" charset="0"/>
                <a:ea typeface="ＭＳ Ｐゴシック" charset="0"/>
                <a:cs typeface="Arial" panose="020B0604020202020204" pitchFamily="34" charset="0"/>
              </a:rPr>
              <a:t>don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compare to him (18-20). </a:t>
            </a:r>
          </a:p>
        </p:txBody>
      </p:sp>
      <p:sp>
        <p:nvSpPr>
          <p:cNvPr id="99430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9430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ECB3348-2994-E846-B508-D8D7BE6FCFC8}" type="slidenum">
              <a:rPr lang="en-GB" sz="1200">
                <a:solidFill>
                  <a:srgbClr val="000000"/>
                </a:solidFill>
                <a:latin typeface="Calibri" charset="0"/>
                <a:ea typeface="MS PGothic" charset="0"/>
                <a:cs typeface="MS PGothic" charset="0"/>
              </a:rPr>
              <a:pPr eaLnBrk="1" hangingPunct="1"/>
              <a:t>51</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Slide Image Placeholder 1"/>
          <p:cNvSpPr>
            <a:spLocks noGrp="1" noRot="1" noChangeAspect="1"/>
          </p:cNvSpPr>
          <p:nvPr>
            <p:ph type="sldImg"/>
          </p:nvPr>
        </p:nvSpPr>
        <p:spPr>
          <a:ln/>
        </p:spPr>
      </p:sp>
      <p:sp>
        <p:nvSpPr>
          <p:cNvPr id="9973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My student Ananda recently had his own experience with idols while hiking up the mountains in Nepal.</a:t>
            </a:r>
          </a:p>
        </p:txBody>
      </p:sp>
      <p:sp>
        <p:nvSpPr>
          <p:cNvPr id="99737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99738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3A96767-84AC-DF48-A21B-A9AB42F69C39}" type="slidenum">
              <a:rPr lang="en-GB" sz="1200">
                <a:solidFill>
                  <a:srgbClr val="FFFFFF"/>
                </a:solidFill>
                <a:latin typeface="Calibri" charset="0"/>
              </a:rPr>
              <a:pPr eaLnBrk="1" hangingPunct="1"/>
              <a:t>53</a:t>
            </a:fld>
            <a:endParaRPr lang="en-GB" sz="1200">
              <a:solidFill>
                <a:srgbClr val="FFFFFF"/>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 (restatement)?</a:t>
            </a:r>
            <a:endParaRPr lang="en-US">
              <a:latin typeface="Arial"/>
              <a:cs typeface="Arial"/>
            </a:endParaRPr>
          </a:p>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5" name="Slide Image Placeholder 1"/>
          <p:cNvSpPr>
            <a:spLocks noGrp="1" noRot="1" noChangeAspect="1"/>
          </p:cNvSpPr>
          <p:nvPr>
            <p:ph type="sldImg"/>
          </p:nvPr>
        </p:nvSpPr>
        <p:spPr>
          <a:ln/>
        </p:spPr>
      </p:sp>
      <p:sp>
        <p:nvSpPr>
          <p:cNvPr id="9994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He encountered a demon-possessed man named Dil Bahadur</a:t>
            </a:r>
          </a:p>
        </p:txBody>
      </p:sp>
      <p:sp>
        <p:nvSpPr>
          <p:cNvPr id="99942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99942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8587635-6DAF-5F41-81B1-CC6DD3E17103}" type="slidenum">
              <a:rPr lang="en-GB" sz="1200">
                <a:solidFill>
                  <a:srgbClr val="FFFFFF"/>
                </a:solidFill>
                <a:latin typeface="Calibri" charset="0"/>
              </a:rPr>
              <a:pPr eaLnBrk="1" hangingPunct="1"/>
              <a:t>54</a:t>
            </a:fld>
            <a:endParaRPr lang="en-GB" sz="1200">
              <a:solidFill>
                <a:srgbClr val="FFFFFF"/>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3" name="Slide Image Placeholder 1"/>
          <p:cNvSpPr>
            <a:spLocks noGrp="1" noRot="1" noChangeAspect="1"/>
          </p:cNvSpPr>
          <p:nvPr>
            <p:ph type="sldImg"/>
          </p:nvPr>
        </p:nvSpPr>
        <p:spPr>
          <a:ln/>
        </p:spPr>
      </p:sp>
      <p:sp>
        <p:nvSpPr>
          <p:cNvPr id="10014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This involved 15 church members who made the hike with him.</a:t>
            </a:r>
          </a:p>
        </p:txBody>
      </p:sp>
      <p:sp>
        <p:nvSpPr>
          <p:cNvPr id="100147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00147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23909AE-149B-B445-A3FC-9294F134FD72}" type="slidenum">
              <a:rPr lang="en-GB" sz="1200">
                <a:solidFill>
                  <a:srgbClr val="FFFFFF"/>
                </a:solidFill>
                <a:latin typeface="Calibri" charset="0"/>
              </a:rPr>
              <a:pPr eaLnBrk="1" hangingPunct="1"/>
              <a:t>55</a:t>
            </a:fld>
            <a:endParaRPr lang="en-GB" sz="1200">
              <a:solidFill>
                <a:srgbClr val="FFFFFF"/>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1" name="Slide Image Placeholder 1"/>
          <p:cNvSpPr>
            <a:spLocks noGrp="1" noRot="1" noChangeAspect="1"/>
          </p:cNvSpPr>
          <p:nvPr>
            <p:ph type="sldImg"/>
          </p:nvPr>
        </p:nvSpPr>
        <p:spPr>
          <a:ln/>
        </p:spPr>
      </p:sp>
      <p:sp>
        <p:nvSpPr>
          <p:cNvPr id="10035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great victory was to see Dil burn his idols.</a:t>
            </a:r>
          </a:p>
        </p:txBody>
      </p:sp>
      <p:sp>
        <p:nvSpPr>
          <p:cNvPr id="100352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00352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B29A562-9522-D04A-B6D8-30A5596A8805}" type="slidenum">
              <a:rPr lang="en-GB" sz="1200">
                <a:solidFill>
                  <a:srgbClr val="FFFFFF"/>
                </a:solidFill>
                <a:latin typeface="Calibri" charset="0"/>
              </a:rPr>
              <a:pPr eaLnBrk="1" hangingPunct="1"/>
              <a:t>56</a:t>
            </a:fld>
            <a:endParaRPr lang="en-GB" sz="1200">
              <a:solidFill>
                <a:srgbClr val="FFFFFF"/>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69" name="Slide Image Placeholder 1"/>
          <p:cNvSpPr>
            <a:spLocks noGrp="1" noRot="1" noChangeAspect="1"/>
          </p:cNvSpPr>
          <p:nvPr>
            <p:ph type="sldImg"/>
          </p:nvPr>
        </p:nvSpPr>
        <p:spPr>
          <a:ln/>
        </p:spPr>
      </p:sp>
      <p:sp>
        <p:nvSpPr>
          <p:cNvPr id="10055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Pastor Ananda continues training others to do the same at the River of Life Bible Training Centre </a:t>
            </a:r>
          </a:p>
        </p:txBody>
      </p:sp>
      <p:sp>
        <p:nvSpPr>
          <p:cNvPr id="100557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00557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DAD233D-C0A9-BB43-BF7F-79FD8B87ED62}" type="slidenum">
              <a:rPr lang="en-GB" sz="1200">
                <a:solidFill>
                  <a:srgbClr val="FFFFFF"/>
                </a:solidFill>
                <a:latin typeface="Calibri" charset="0"/>
              </a:rPr>
              <a:pPr eaLnBrk="1" hangingPunct="1"/>
              <a:t>57</a:t>
            </a:fld>
            <a:endParaRPr lang="en-GB" sz="1200">
              <a:solidFill>
                <a:srgbClr val="FFFFFF"/>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7" name="Slide Image Placeholder 1"/>
          <p:cNvSpPr>
            <a:spLocks noGrp="1" noRot="1" noChangeAspect="1"/>
          </p:cNvSpPr>
          <p:nvPr>
            <p:ph type="sldImg"/>
          </p:nvPr>
        </p:nvSpPr>
        <p:spPr>
          <a:ln/>
        </p:spPr>
      </p:sp>
      <p:sp>
        <p:nvSpPr>
          <p:cNvPr id="10076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What a joy to see him teach others what I</a:t>
            </a:r>
            <a:r>
              <a:rPr lang="uk-UA" dirty="0">
                <a:latin typeface="Arial" panose="020B0604020202020204" pitchFamily="34" charset="0"/>
                <a:ea typeface="ＭＳ Ｐゴシック" charset="0"/>
                <a:cs typeface="Arial" panose="020B0604020202020204" pitchFamily="34" charset="0"/>
              </a:rPr>
              <a:t>'</a:t>
            </a:r>
            <a:r>
              <a:rPr lang="en-US" dirty="0" err="1">
                <a:latin typeface="Arial" panose="020B0604020202020204" pitchFamily="34" charset="0"/>
                <a:ea typeface="ＭＳ Ｐゴシック" charset="0"/>
                <a:cs typeface="Arial" panose="020B0604020202020204" pitchFamily="34" charset="0"/>
              </a:rPr>
              <a:t>ve</a:t>
            </a:r>
            <a:r>
              <a:rPr lang="en-US" dirty="0">
                <a:latin typeface="Arial" panose="020B0604020202020204" pitchFamily="34" charset="0"/>
                <a:ea typeface="ＭＳ Ｐゴシック" charset="0"/>
                <a:cs typeface="Arial" panose="020B0604020202020204" pitchFamily="34" charset="0"/>
              </a:rPr>
              <a:t> taught him.</a:t>
            </a:r>
          </a:p>
        </p:txBody>
      </p:sp>
      <p:sp>
        <p:nvSpPr>
          <p:cNvPr id="100761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00762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CE09C3E-C05D-4145-8E38-18B5FF21E0AD}" type="slidenum">
              <a:rPr lang="en-GB" sz="1200">
                <a:solidFill>
                  <a:srgbClr val="FFFFFF"/>
                </a:solidFill>
                <a:latin typeface="Calibri" charset="0"/>
              </a:rPr>
              <a:pPr eaLnBrk="1" hangingPunct="1"/>
              <a:t>58</a:t>
            </a:fld>
            <a:endParaRPr lang="en-GB" sz="1200">
              <a:solidFill>
                <a:srgbClr val="FFFFFF"/>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5" name="Slide Image Placeholder 1"/>
          <p:cNvSpPr>
            <a:spLocks noGrp="1" noRot="1" noChangeAspect="1"/>
          </p:cNvSpPr>
          <p:nvPr>
            <p:ph type="sldImg"/>
          </p:nvPr>
        </p:nvSpPr>
        <p:spPr>
          <a:ln/>
        </p:spPr>
      </p:sp>
      <p:sp>
        <p:nvSpPr>
          <p:cNvPr id="10096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Ananda also serves his people in practical ways.</a:t>
            </a:r>
          </a:p>
        </p:txBody>
      </p:sp>
      <p:sp>
        <p:nvSpPr>
          <p:cNvPr id="100966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00966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BC8E34B-0532-9A45-8B7B-913699148119}" type="slidenum">
              <a:rPr lang="en-GB" sz="1200">
                <a:solidFill>
                  <a:srgbClr val="FFFFFF"/>
                </a:solidFill>
                <a:latin typeface="Calibri" charset="0"/>
              </a:rPr>
              <a:pPr eaLnBrk="1" hangingPunct="1"/>
              <a:t>59</a:t>
            </a:fld>
            <a:endParaRPr lang="en-GB" sz="1200">
              <a:solidFill>
                <a:srgbClr val="FFFFFF"/>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3" name="Slide Image Placeholder 1"/>
          <p:cNvSpPr>
            <a:spLocks noGrp="1" noRot="1" noChangeAspect="1"/>
          </p:cNvSpPr>
          <p:nvPr>
            <p:ph type="sldImg"/>
          </p:nvPr>
        </p:nvSpPr>
        <p:spPr>
          <a:ln/>
        </p:spPr>
      </p:sp>
      <p:sp>
        <p:nvSpPr>
          <p:cNvPr id="10117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He continues training young people who have turned from idols to Jesus so they can help others do the same.</a:t>
            </a:r>
          </a:p>
        </p:txBody>
      </p:sp>
      <p:sp>
        <p:nvSpPr>
          <p:cNvPr id="101171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01171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B1C90FF-C727-CB42-B21D-8A031C33FE01}" type="slidenum">
              <a:rPr lang="en-GB" sz="1200">
                <a:solidFill>
                  <a:srgbClr val="FFFFFF"/>
                </a:solidFill>
                <a:latin typeface="Calibri" charset="0"/>
              </a:rPr>
              <a:pPr eaLnBrk="1" hangingPunct="1"/>
              <a:t>60</a:t>
            </a:fld>
            <a:endParaRPr lang="en-GB" sz="1200">
              <a:solidFill>
                <a:srgbClr val="FFFFFF"/>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Slide Image Placeholder 1"/>
          <p:cNvSpPr>
            <a:spLocks noGrp="1" noRot="1" noChangeAspect="1"/>
          </p:cNvSpPr>
          <p:nvPr>
            <p:ph type="sldImg"/>
          </p:nvPr>
        </p:nvSpPr>
        <p:spPr>
          <a:ln/>
        </p:spPr>
      </p:sp>
      <p:sp>
        <p:nvSpPr>
          <p:cNvPr id="1013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i="1" dirty="0">
                <a:latin typeface="Arial" panose="020B0604020202020204" pitchFamily="34" charset="0"/>
                <a:ea typeface="ＭＳ Ｐゴシック" charset="0"/>
                <a:cs typeface="Arial" panose="020B0604020202020204" pitchFamily="34" charset="0"/>
              </a:rPr>
              <a:t>The earth and heavens </a:t>
            </a:r>
            <a:r>
              <a:rPr lang="en-US" dirty="0">
                <a:latin typeface="Arial" panose="020B0604020202020204" pitchFamily="34" charset="0"/>
                <a:ea typeface="ＭＳ Ｐゴシック" charset="0"/>
                <a:cs typeface="Arial" panose="020B0604020202020204" pitchFamily="34" charset="0"/>
              </a:rPr>
              <a:t>don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compare to him (21-22). </a:t>
            </a:r>
          </a:p>
          <a:p>
            <a:endParaRPr lang="en-US" dirty="0">
              <a:latin typeface="Arial" panose="020B0604020202020204" pitchFamily="34" charset="0"/>
              <a:ea typeface="ＭＳ Ｐゴシック" charset="0"/>
              <a:cs typeface="Arial" panose="020B0604020202020204" pitchFamily="34" charset="0"/>
            </a:endParaRPr>
          </a:p>
        </p:txBody>
      </p:sp>
      <p:sp>
        <p:nvSpPr>
          <p:cNvPr id="101376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1376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B9C899B-B04A-1C49-8CF3-A8D2F88DF536}" type="slidenum">
              <a:rPr lang="en-GB" sz="1200">
                <a:solidFill>
                  <a:srgbClr val="000000"/>
                </a:solidFill>
                <a:latin typeface="Calibri" charset="0"/>
                <a:ea typeface="MS PGothic" charset="0"/>
                <a:cs typeface="MS PGothic" charset="0"/>
              </a:rPr>
              <a:pPr eaLnBrk="1" hangingPunct="1"/>
              <a:t>61</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09" name="Slide Image Placeholder 1"/>
          <p:cNvSpPr>
            <a:spLocks noGrp="1" noRot="1" noChangeAspect="1"/>
          </p:cNvSpPr>
          <p:nvPr>
            <p:ph type="sldImg"/>
          </p:nvPr>
        </p:nvSpPr>
        <p:spPr>
          <a:ln/>
        </p:spPr>
      </p:sp>
      <p:sp>
        <p:nvSpPr>
          <p:cNvPr id="10158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i="1" dirty="0">
                <a:latin typeface="Arial" panose="020B0604020202020204" pitchFamily="34" charset="0"/>
                <a:ea typeface="ＭＳ Ｐゴシック" charset="0"/>
                <a:cs typeface="Arial" panose="020B0604020202020204" pitchFamily="34" charset="0"/>
              </a:rPr>
              <a:t>The earth and heavens </a:t>
            </a:r>
            <a:r>
              <a:rPr lang="en-US" dirty="0">
                <a:latin typeface="Arial" panose="020B0604020202020204" pitchFamily="34" charset="0"/>
                <a:ea typeface="ＭＳ Ｐゴシック" charset="0"/>
                <a:cs typeface="Arial" panose="020B0604020202020204" pitchFamily="34" charset="0"/>
              </a:rPr>
              <a:t>don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compare to him (21-22). </a:t>
            </a:r>
          </a:p>
          <a:p>
            <a:endParaRPr lang="en-US" dirty="0">
              <a:latin typeface="Arial" panose="020B0604020202020204" pitchFamily="34" charset="0"/>
              <a:ea typeface="ＭＳ Ｐゴシック" charset="0"/>
              <a:cs typeface="Arial" panose="020B0604020202020204" pitchFamily="34" charset="0"/>
            </a:endParaRPr>
          </a:p>
        </p:txBody>
      </p:sp>
      <p:sp>
        <p:nvSpPr>
          <p:cNvPr id="101581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1581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917D732-DC75-F54C-A0EB-AC29FA7717E9}" type="slidenum">
              <a:rPr lang="en-GB" sz="1200">
                <a:solidFill>
                  <a:srgbClr val="000000"/>
                </a:solidFill>
                <a:latin typeface="Calibri" charset="0"/>
                <a:ea typeface="MS PGothic" charset="0"/>
                <a:cs typeface="MS PGothic" charset="0"/>
              </a:rPr>
              <a:pPr eaLnBrk="1" hangingPunct="1"/>
              <a:t>62</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Slide Image Placeholder 1"/>
          <p:cNvSpPr>
            <a:spLocks noGrp="1" noRot="1" noChangeAspect="1"/>
          </p:cNvSpPr>
          <p:nvPr>
            <p:ph type="sldImg"/>
          </p:nvPr>
        </p:nvSpPr>
        <p:spPr>
          <a:ln/>
        </p:spPr>
      </p:sp>
      <p:sp>
        <p:nvSpPr>
          <p:cNvPr id="10178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i="1" dirty="0">
                <a:latin typeface="Arial" panose="020B0604020202020204" pitchFamily="34" charset="0"/>
                <a:ea typeface="ＭＳ Ｐゴシック" charset="0"/>
                <a:cs typeface="Arial" panose="020B0604020202020204" pitchFamily="34" charset="0"/>
              </a:rPr>
              <a:t>Celebrities</a:t>
            </a:r>
            <a:r>
              <a:rPr lang="en-US" dirty="0">
                <a:latin typeface="Arial" panose="020B0604020202020204" pitchFamily="34" charset="0"/>
                <a:ea typeface="ＭＳ Ｐゴシック" charset="0"/>
                <a:cs typeface="Arial" panose="020B0604020202020204" pitchFamily="34" charset="0"/>
              </a:rPr>
              <a:t> don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compare to him (23-24). </a:t>
            </a:r>
          </a:p>
          <a:p>
            <a:endParaRPr lang="en-US" dirty="0">
              <a:latin typeface="Arial" panose="020B0604020202020204" pitchFamily="34" charset="0"/>
              <a:ea typeface="ＭＳ Ｐゴシック" charset="0"/>
              <a:cs typeface="Arial" panose="020B0604020202020204" pitchFamily="34" charset="0"/>
            </a:endParaRPr>
          </a:p>
        </p:txBody>
      </p:sp>
      <p:sp>
        <p:nvSpPr>
          <p:cNvPr id="101785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1786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6B2D3FE-D134-1A4C-8197-A5EC19511EF3}" type="slidenum">
              <a:rPr lang="en-GB" sz="1200">
                <a:solidFill>
                  <a:srgbClr val="000000"/>
                </a:solidFill>
                <a:latin typeface="Calibri" charset="0"/>
                <a:ea typeface="MS PGothic" charset="0"/>
                <a:cs typeface="MS PGothic" charset="0"/>
              </a:rPr>
              <a:pPr eaLnBrk="1" hangingPunct="1"/>
              <a:t>63</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 The L</a:t>
            </a:r>
            <a:r>
              <a:rPr lang="en-US" sz="1100" dirty="0">
                <a:latin typeface="Arial"/>
                <a:cs typeface="Arial"/>
              </a:rPr>
              <a:t>ORD</a:t>
            </a:r>
            <a:r>
              <a:rPr lang="en-US" dirty="0">
                <a:latin typeface="Arial"/>
                <a:cs typeface="Arial"/>
              </a:rPr>
              <a:t> will deal with unbelievers</a:t>
            </a:r>
            <a:r>
              <a:rPr lang="en-US" baseline="0" dirty="0">
                <a:latin typeface="Arial"/>
                <a:cs typeface="Arial"/>
              </a:rPr>
              <a:t> in a just manner (restatement).</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Slide Image Placeholder 1"/>
          <p:cNvSpPr>
            <a:spLocks noGrp="1" noRot="1" noChangeAspect="1"/>
          </p:cNvSpPr>
          <p:nvPr>
            <p:ph type="sldImg"/>
          </p:nvPr>
        </p:nvSpPr>
        <p:spPr>
          <a:ln/>
        </p:spPr>
      </p:sp>
      <p:sp>
        <p:nvSpPr>
          <p:cNvPr id="10199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i="1" dirty="0">
                <a:latin typeface="Arial" panose="020B0604020202020204" pitchFamily="34" charset="0"/>
                <a:ea typeface="ＭＳ Ｐゴシック" charset="0"/>
                <a:cs typeface="Arial" panose="020B0604020202020204" pitchFamily="34" charset="0"/>
              </a:rPr>
              <a:t>Stars</a:t>
            </a:r>
            <a:r>
              <a:rPr lang="en-US" dirty="0">
                <a:latin typeface="Arial" panose="020B0604020202020204" pitchFamily="34" charset="0"/>
                <a:ea typeface="ＭＳ Ｐゴシック" charset="0"/>
                <a:cs typeface="Arial" panose="020B0604020202020204" pitchFamily="34" charset="0"/>
              </a:rPr>
              <a:t> don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compare to him (25-26). </a:t>
            </a:r>
          </a:p>
        </p:txBody>
      </p:sp>
      <p:sp>
        <p:nvSpPr>
          <p:cNvPr id="101990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1990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8168C48-322D-9148-BFE4-314B1CF374B9}" type="slidenum">
              <a:rPr lang="en-GB" sz="1200">
                <a:solidFill>
                  <a:srgbClr val="000000"/>
                </a:solidFill>
                <a:latin typeface="Calibri" charset="0"/>
                <a:ea typeface="MS PGothic" charset="0"/>
                <a:cs typeface="MS PGothic" charset="0"/>
              </a:rPr>
              <a:pPr eaLnBrk="1" hangingPunct="1"/>
              <a:t>64</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1954"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ED0E7C6B-07A1-4F4E-9338-2D952CC9451A}" type="slidenum">
              <a:rPr lang="en-GB" sz="1200">
                <a:solidFill>
                  <a:srgbClr val="000000"/>
                </a:solidFill>
                <a:latin typeface="Calibri" charset="0"/>
              </a:rPr>
              <a:pPr eaLnBrk="1" hangingPunct="1"/>
              <a:t>65</a:t>
            </a:fld>
            <a:endParaRPr lang="en-GB" sz="1200">
              <a:solidFill>
                <a:srgbClr val="000000"/>
              </a:solidFill>
              <a:latin typeface="Calibri" charset="0"/>
            </a:endParaRPr>
          </a:p>
        </p:txBody>
      </p:sp>
      <p:sp>
        <p:nvSpPr>
          <p:cNvPr id="1021955"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777BFA03-235F-3044-90F7-563BA1FF1801}"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65</a:t>
            </a:fld>
            <a:endParaRPr lang="en-GB" sz="1200">
              <a:solidFill>
                <a:srgbClr val="000000"/>
              </a:solidFill>
              <a:latin typeface="Times New Roman" charset="0"/>
            </a:endParaRPr>
          </a:p>
        </p:txBody>
      </p:sp>
      <p:sp>
        <p:nvSpPr>
          <p:cNvPr id="1021956" name="Text Box 2"/>
          <p:cNvSpPr txBox="1">
            <a:spLocks noChangeArrowheads="1"/>
          </p:cNvSpPr>
          <p:nvPr/>
        </p:nvSpPr>
        <p:spPr bwMode="auto">
          <a:xfrm>
            <a:off x="1003300" y="695325"/>
            <a:ext cx="4848225" cy="3425825"/>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1021957"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Think of the struggle you face right now.  Is it small or big?  That depends upon what you compare it to! </a:t>
            </a:r>
          </a:p>
          <a:p>
            <a:r>
              <a:rPr lang="en-US" dirty="0">
                <a:latin typeface="Arial" panose="020B0604020202020204" pitchFamily="34" charset="0"/>
                <a:ea typeface="ＭＳ Ｐゴシック" charset="0"/>
                <a:cs typeface="Arial" panose="020B0604020202020204" pitchFamily="34" charset="0"/>
              </a:rPr>
              <a:t>•  Is God bigger?  Of course!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Slide Image Placeholder 1"/>
          <p:cNvSpPr>
            <a:spLocks noGrp="1" noRot="1" noChangeAspect="1" noTextEdit="1"/>
          </p:cNvSpPr>
          <p:nvPr>
            <p:ph type="sldImg"/>
          </p:nvPr>
        </p:nvSpPr>
        <p:spPr>
          <a:ln/>
        </p:spPr>
      </p:sp>
      <p:sp>
        <p:nvSpPr>
          <p:cNvPr id="10240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When standing below a huge building, you feel very small.</a:t>
            </a:r>
          </a:p>
        </p:txBody>
      </p:sp>
      <p:sp>
        <p:nvSpPr>
          <p:cNvPr id="102400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2400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6EC1B2-C068-B441-9022-58810FED622F}" type="slidenum">
              <a:rPr lang="en-GB" sz="1200">
                <a:solidFill>
                  <a:srgbClr val="000000"/>
                </a:solidFill>
                <a:latin typeface="Calibri" charset="0"/>
              </a:rPr>
              <a:pPr eaLnBrk="1" hangingPunct="1"/>
              <a:t>66</a:t>
            </a:fld>
            <a:endParaRPr lang="en-GB" sz="1200">
              <a:solidFill>
                <a:srgbClr val="000000"/>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Slide Image Placeholder 1"/>
          <p:cNvSpPr>
            <a:spLocks noGrp="1" noRot="1" noChangeAspect="1" noTextEdit="1"/>
          </p:cNvSpPr>
          <p:nvPr>
            <p:ph type="sldImg"/>
          </p:nvPr>
        </p:nvSpPr>
        <p:spPr>
          <a:ln/>
        </p:spPr>
      </p:sp>
      <p:sp>
        <p:nvSpPr>
          <p:cNvPr id="1026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But hop into a jet as I did in Hong Kong last time and looked back.  Even the most humongous buildings are actually quite tiny! </a:t>
            </a:r>
          </a:p>
          <a:p>
            <a:r>
              <a:rPr lang="en-US" dirty="0">
                <a:latin typeface="Arial" panose="020B0604020202020204" pitchFamily="34" charset="0"/>
                <a:ea typeface="ＭＳ Ｐゴシック" charset="0"/>
                <a:cs typeface="Arial" panose="020B0604020202020204" pitchFamily="34" charset="0"/>
              </a:rPr>
              <a:t>The same applies to your struggle and mine.  From our perspective, it may look huge.  But we need to see our issues in light of God</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largeness! </a:t>
            </a:r>
          </a:p>
        </p:txBody>
      </p:sp>
      <p:sp>
        <p:nvSpPr>
          <p:cNvPr id="102605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2605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8D48F43-099D-A842-B122-F35019E27500}" type="slidenum">
              <a:rPr lang="en-GB" sz="1200">
                <a:solidFill>
                  <a:srgbClr val="000000"/>
                </a:solidFill>
                <a:latin typeface="Calibri" charset="0"/>
              </a:rPr>
              <a:pPr eaLnBrk="1" hangingPunct="1"/>
              <a:t>67</a:t>
            </a:fld>
            <a:endParaRPr lang="en-GB" sz="1200">
              <a:solidFill>
                <a:srgbClr val="000000"/>
              </a:solidFill>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Slide Image Placeholder 1"/>
          <p:cNvSpPr>
            <a:spLocks noGrp="1" noRot="1" noChangeAspect="1"/>
          </p:cNvSpPr>
          <p:nvPr>
            <p:ph type="sldImg"/>
          </p:nvPr>
        </p:nvSpPr>
        <p:spPr>
          <a:ln/>
        </p:spPr>
      </p:sp>
      <p:sp>
        <p:nvSpPr>
          <p:cNvPr id="10280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So to look up during our struggle, we need to realize two things: that God cares…</a:t>
            </a:r>
          </a:p>
        </p:txBody>
      </p:sp>
      <p:sp>
        <p:nvSpPr>
          <p:cNvPr id="102809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2810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5CE0BCD-AA70-5641-BD01-F2D2654C0DAA}" type="slidenum">
              <a:rPr lang="en-GB" sz="1200">
                <a:solidFill>
                  <a:srgbClr val="000000"/>
                </a:solidFill>
                <a:latin typeface="Calibri" charset="0"/>
                <a:ea typeface="MS PGothic" charset="0"/>
                <a:cs typeface="MS PGothic" charset="0"/>
              </a:rPr>
              <a:pPr eaLnBrk="1" hangingPunct="1"/>
              <a:t>68</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Slide Image Placeholder 1"/>
          <p:cNvSpPr>
            <a:spLocks noGrp="1" noRot="1" noChangeAspect="1"/>
          </p:cNvSpPr>
          <p:nvPr>
            <p:ph type="sldImg"/>
          </p:nvPr>
        </p:nvSpPr>
        <p:spPr>
          <a:ln/>
        </p:spPr>
      </p:sp>
      <p:sp>
        <p:nvSpPr>
          <p:cNvPr id="10301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…and that God is able.  But is that enough?  No, because just </a:t>
            </a:r>
            <a:r>
              <a:rPr lang="en-US" i="1" dirty="0">
                <a:latin typeface="Arial" panose="020B0604020202020204" pitchFamily="34" charset="0"/>
                <a:ea typeface="ＭＳ Ｐゴシック" charset="0"/>
                <a:cs typeface="Arial" panose="020B0604020202020204" pitchFamily="34" charset="0"/>
              </a:rPr>
              <a:t>knowing</a:t>
            </a:r>
            <a:r>
              <a:rPr lang="en-US" dirty="0">
                <a:latin typeface="Arial" panose="020B0604020202020204" pitchFamily="34" charset="0"/>
                <a:ea typeface="ＭＳ Ｐゴシック" charset="0"/>
                <a:cs typeface="Arial" panose="020B0604020202020204" pitchFamily="34" charset="0"/>
              </a:rPr>
              <a:t> these won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change us.  That</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why the passage closes with the encouragement to… </a:t>
            </a:r>
          </a:p>
        </p:txBody>
      </p:sp>
      <p:sp>
        <p:nvSpPr>
          <p:cNvPr id="103014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3014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78C9D4A-993A-6E4A-B782-952189DCD65E}" type="slidenum">
              <a:rPr lang="en-GB" sz="1200">
                <a:solidFill>
                  <a:srgbClr val="000000"/>
                </a:solidFill>
                <a:latin typeface="Calibri" charset="0"/>
                <a:ea typeface="MS PGothic" charset="0"/>
                <a:cs typeface="MS PGothic" charset="0"/>
              </a:rPr>
              <a:pPr eaLnBrk="1" hangingPunct="1"/>
              <a:t>69</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3" name="Slide Image Placeholder 1"/>
          <p:cNvSpPr>
            <a:spLocks noGrp="1" noRot="1" noChangeAspect="1"/>
          </p:cNvSpPr>
          <p:nvPr>
            <p:ph type="sldImg"/>
          </p:nvPr>
        </p:nvSpPr>
        <p:spPr>
          <a:ln/>
        </p:spPr>
      </p:sp>
      <p:sp>
        <p:nvSpPr>
          <p:cNvPr id="1032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Rely on the power that God provides in your situation.</a:t>
            </a:r>
          </a:p>
        </p:txBody>
      </p:sp>
      <p:sp>
        <p:nvSpPr>
          <p:cNvPr id="103219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3219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1F4FD44-9575-9649-99E3-2AB10FD2208C}" type="slidenum">
              <a:rPr lang="en-GB" sz="1200">
                <a:solidFill>
                  <a:srgbClr val="000000"/>
                </a:solidFill>
                <a:latin typeface="Calibri" charset="0"/>
                <a:ea typeface="MS PGothic" charset="0"/>
                <a:cs typeface="MS PGothic" charset="0"/>
              </a:rPr>
              <a:pPr eaLnBrk="1" hangingPunct="1"/>
              <a:t>70</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1" name="Slide Image Placeholder 1"/>
          <p:cNvSpPr>
            <a:spLocks noGrp="1" noRot="1" noChangeAspect="1" noTextEdit="1"/>
          </p:cNvSpPr>
          <p:nvPr>
            <p:ph type="sldImg"/>
          </p:nvPr>
        </p:nvSpPr>
        <p:spPr>
          <a:ln/>
        </p:spPr>
      </p:sp>
      <p:sp>
        <p:nvSpPr>
          <p:cNvPr id="1034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Don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have a pity party!</a:t>
            </a:r>
          </a:p>
        </p:txBody>
      </p:sp>
      <p:sp>
        <p:nvSpPr>
          <p:cNvPr id="103424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3424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B9B94CE-1596-6C4E-AA09-751CED308C6D}" type="slidenum">
              <a:rPr lang="en-GB" sz="1200">
                <a:solidFill>
                  <a:srgbClr val="000000"/>
                </a:solidFill>
                <a:latin typeface="Calibri" charset="0"/>
              </a:rPr>
              <a:pPr eaLnBrk="1" hangingPunct="1"/>
              <a:t>71</a:t>
            </a:fld>
            <a:endParaRPr lang="en-GB" sz="1200">
              <a:solidFill>
                <a:srgbClr val="000000"/>
              </a:solidFill>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Slide Image Placeholder 1"/>
          <p:cNvSpPr>
            <a:spLocks noGrp="1" noRot="1" noChangeAspect="1"/>
          </p:cNvSpPr>
          <p:nvPr>
            <p:ph type="sldImg"/>
          </p:nvPr>
        </p:nvSpPr>
        <p:spPr>
          <a:ln/>
        </p:spPr>
      </p:sp>
      <p:sp>
        <p:nvSpPr>
          <p:cNvPr id="1036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Since God never grows tired, He can strengthen you (28-31). </a:t>
            </a:r>
          </a:p>
        </p:txBody>
      </p:sp>
      <p:sp>
        <p:nvSpPr>
          <p:cNvPr id="103629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3629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FE35017-8238-1F40-94E3-F7E2E87F4DDD}" type="slidenum">
              <a:rPr lang="en-GB" sz="1200">
                <a:solidFill>
                  <a:srgbClr val="000000"/>
                </a:solidFill>
                <a:latin typeface="Calibri" charset="0"/>
                <a:ea typeface="MS PGothic" charset="0"/>
                <a:cs typeface="MS PGothic" charset="0"/>
              </a:rPr>
              <a:pPr eaLnBrk="1" hangingPunct="1"/>
              <a:t>72</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Slide Image Placeholder 1"/>
          <p:cNvSpPr>
            <a:spLocks noGrp="1" noRot="1" noChangeAspect="1" noTextEdit="1"/>
          </p:cNvSpPr>
          <p:nvPr>
            <p:ph type="sldImg"/>
          </p:nvPr>
        </p:nvSpPr>
        <p:spPr>
          <a:ln/>
        </p:spPr>
      </p:sp>
      <p:sp>
        <p:nvSpPr>
          <p:cNvPr id="10393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Did you know an eagle knows when a storm is approaching long before it breaks? </a:t>
            </a:r>
          </a:p>
        </p:txBody>
      </p:sp>
      <p:sp>
        <p:nvSpPr>
          <p:cNvPr id="103936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3936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826B88A-825F-BC4F-938E-64B49D17CA1A}" type="slidenum">
              <a:rPr lang="en-GB" sz="1200">
                <a:solidFill>
                  <a:srgbClr val="000000"/>
                </a:solidFill>
                <a:latin typeface="Calibri" charset="0"/>
              </a:rPr>
              <a:pPr eaLnBrk="1" hangingPunct="1"/>
              <a:t>74</a:t>
            </a:fld>
            <a:endParaRPr lang="en-GB"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dirty="0">
                <a:latin typeface="Arial"/>
                <a:cs typeface="Arial"/>
              </a:rPr>
              <a:t>The L</a:t>
            </a:r>
            <a:r>
              <a:rPr lang="en-US" sz="1100" baseline="0" dirty="0">
                <a:latin typeface="Arial"/>
                <a:cs typeface="Arial"/>
              </a:rPr>
              <a:t>ORD</a:t>
            </a:r>
            <a:r>
              <a:rPr lang="en-US" baseline="0" dirty="0">
                <a:latin typeface="Arial"/>
                <a:cs typeface="Arial"/>
              </a:rPr>
              <a:t> will deliver the people who believe in him (restatement).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Slide Image Placeholder 1"/>
          <p:cNvSpPr>
            <a:spLocks noGrp="1" noRot="1" noChangeAspect="1" noTextEdit="1"/>
          </p:cNvSpPr>
          <p:nvPr>
            <p:ph type="sldImg"/>
          </p:nvPr>
        </p:nvSpPr>
        <p:spPr>
          <a:ln/>
        </p:spPr>
      </p:sp>
      <p:sp>
        <p:nvSpPr>
          <p:cNvPr id="10414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eagle will fly to some high spot and wait for the winds to come. When the storm hits, it sets its wings so that the wind will pick it up and lift it above the storm. While the storm rages below, the eagle is soaring above it. It </a:t>
            </a:r>
            <a:r>
              <a:rPr lang="en-US" dirty="0" err="1">
                <a:latin typeface="Arial" panose="020B0604020202020204" pitchFamily="34" charset="0"/>
                <a:ea typeface="ＭＳ Ｐゴシック" charset="0"/>
                <a:cs typeface="Arial" panose="020B0604020202020204" pitchFamily="34" charset="0"/>
              </a:rPr>
              <a:t>doesn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a:t>
            </a:r>
            <a:r>
              <a:rPr lang="en-US" i="1" dirty="0">
                <a:latin typeface="Arial" panose="020B0604020202020204" pitchFamily="34" charset="0"/>
                <a:ea typeface="ＭＳ Ｐゴシック" charset="0"/>
                <a:cs typeface="Arial" panose="020B0604020202020204" pitchFamily="34" charset="0"/>
              </a:rPr>
              <a:t>escape</a:t>
            </a:r>
            <a:r>
              <a:rPr lang="en-US" dirty="0">
                <a:latin typeface="Arial" panose="020B0604020202020204" pitchFamily="34" charset="0"/>
                <a:ea typeface="ＭＳ Ｐゴシック" charset="0"/>
                <a:cs typeface="Arial" panose="020B0604020202020204" pitchFamily="34" charset="0"/>
              </a:rPr>
              <a:t> the storm. It </a:t>
            </a:r>
            <a:r>
              <a:rPr lang="en-US" i="1" dirty="0">
                <a:latin typeface="Arial" panose="020B0604020202020204" pitchFamily="34" charset="0"/>
                <a:ea typeface="ＭＳ Ｐゴシック" charset="0"/>
                <a:cs typeface="Arial" panose="020B0604020202020204" pitchFamily="34" charset="0"/>
              </a:rPr>
              <a:t>uses</a:t>
            </a:r>
            <a:r>
              <a:rPr lang="en-US" dirty="0">
                <a:latin typeface="Arial" panose="020B0604020202020204" pitchFamily="34" charset="0"/>
                <a:ea typeface="ＭＳ Ｐゴシック" charset="0"/>
                <a:cs typeface="Arial" panose="020B0604020202020204" pitchFamily="34" charset="0"/>
              </a:rPr>
              <a:t> it to lift it </a:t>
            </a:r>
            <a:r>
              <a:rPr lang="en-US" i="1" dirty="0">
                <a:latin typeface="Arial" panose="020B0604020202020204" pitchFamily="34" charset="0"/>
                <a:ea typeface="ＭＳ Ｐゴシック" charset="0"/>
                <a:cs typeface="Arial" panose="020B0604020202020204" pitchFamily="34" charset="0"/>
              </a:rPr>
              <a:t>higher</a:t>
            </a:r>
            <a:r>
              <a:rPr lang="en-US" dirty="0">
                <a:latin typeface="Arial" panose="020B0604020202020204" pitchFamily="34" charset="0"/>
                <a:ea typeface="ＭＳ Ｐゴシック" charset="0"/>
                <a:cs typeface="Arial" panose="020B0604020202020204" pitchFamily="34" charset="0"/>
              </a:rPr>
              <a:t>. It </a:t>
            </a:r>
            <a:r>
              <a:rPr lang="en-US" i="1" dirty="0">
                <a:latin typeface="Arial" panose="020B0604020202020204" pitchFamily="34" charset="0"/>
                <a:ea typeface="ＭＳ Ｐゴシック" charset="0"/>
                <a:cs typeface="Arial" panose="020B0604020202020204" pitchFamily="34" charset="0"/>
              </a:rPr>
              <a:t>rises</a:t>
            </a:r>
            <a:r>
              <a:rPr lang="en-US" dirty="0">
                <a:latin typeface="Arial" panose="020B0604020202020204" pitchFamily="34" charset="0"/>
                <a:ea typeface="ＭＳ Ｐゴシック" charset="0"/>
                <a:cs typeface="Arial" panose="020B0604020202020204" pitchFamily="34" charset="0"/>
              </a:rPr>
              <a:t> on the storm</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winds!</a:t>
            </a:r>
          </a:p>
        </p:txBody>
      </p:sp>
      <p:sp>
        <p:nvSpPr>
          <p:cNvPr id="104141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4141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A68C21D-AB26-004A-8B4F-5B1EBDB59D13}" type="slidenum">
              <a:rPr lang="en-GB" sz="1200">
                <a:solidFill>
                  <a:srgbClr val="000000"/>
                </a:solidFill>
                <a:latin typeface="Calibri" charset="0"/>
              </a:rPr>
              <a:pPr eaLnBrk="1" hangingPunct="1"/>
              <a:t>75</a:t>
            </a:fld>
            <a:endParaRPr lang="en-GB" sz="1200">
              <a:solidFill>
                <a:srgbClr val="000000"/>
              </a:solidFill>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Slide Image Placeholder 1"/>
          <p:cNvSpPr>
            <a:spLocks noGrp="1" noRot="1" noChangeAspect="1" noTextEdit="1"/>
          </p:cNvSpPr>
          <p:nvPr>
            <p:ph type="sldImg"/>
          </p:nvPr>
        </p:nvSpPr>
        <p:spPr>
          <a:ln/>
        </p:spPr>
      </p:sp>
      <p:sp>
        <p:nvSpPr>
          <p:cNvPr id="1043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When the storms of life come upon us - and all of us will experience them - we can rise above them by setting our minds and our belief toward God. The storms do not have to overcome us. We can allow God</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power to lift us above them.</a:t>
            </a:r>
          </a:p>
          <a:p>
            <a:r>
              <a:rPr lang="en-US" dirty="0">
                <a:latin typeface="Arial" panose="020B0604020202020204" pitchFamily="34" charset="0"/>
                <a:ea typeface="ＭＳ Ｐゴシック" charset="0"/>
                <a:cs typeface="Arial" panose="020B0604020202020204" pitchFamily="34" charset="0"/>
              </a:rPr>
              <a:t>God enables us to ride the winds of the storm that bring sickness, tragedy, failure and disappointment in our lives. We can soar above the storm.</a:t>
            </a:r>
          </a:p>
          <a:p>
            <a:r>
              <a:rPr lang="en-US" dirty="0">
                <a:latin typeface="Arial" panose="020B0604020202020204" pitchFamily="34" charset="0"/>
                <a:ea typeface="ＭＳ Ｐゴシック" charset="0"/>
                <a:cs typeface="Arial" panose="020B0604020202020204" pitchFamily="34" charset="0"/>
              </a:rPr>
              <a:t>Friends, it is not the </a:t>
            </a:r>
            <a:r>
              <a:rPr lang="en-US" i="1" dirty="0">
                <a:latin typeface="Arial" panose="020B0604020202020204" pitchFamily="34" charset="0"/>
                <a:ea typeface="ＭＳ Ｐゴシック" charset="0"/>
                <a:cs typeface="Arial" panose="020B0604020202020204" pitchFamily="34" charset="0"/>
              </a:rPr>
              <a:t>burdens of life</a:t>
            </a:r>
            <a:r>
              <a:rPr lang="en-US" dirty="0">
                <a:latin typeface="Arial" panose="020B0604020202020204" pitchFamily="34" charset="0"/>
                <a:ea typeface="ＭＳ Ｐゴシック" charset="0"/>
                <a:cs typeface="Arial" panose="020B0604020202020204" pitchFamily="34" charset="0"/>
              </a:rPr>
              <a:t> that weigh us down.  </a:t>
            </a:r>
            <a:r>
              <a:rPr lang="en-US" i="1" dirty="0">
                <a:latin typeface="Arial" panose="020B0604020202020204" pitchFamily="34" charset="0"/>
                <a:ea typeface="ＭＳ Ｐゴシック" charset="0"/>
                <a:cs typeface="Arial" panose="020B0604020202020204" pitchFamily="34" charset="0"/>
              </a:rPr>
              <a:t>It is how we handle them.</a:t>
            </a:r>
            <a:r>
              <a:rPr lang="en-US" dirty="0">
                <a:latin typeface="Arial" panose="020B0604020202020204" pitchFamily="34" charset="0"/>
                <a:ea typeface="ＭＳ Ｐゴシック" charset="0"/>
                <a:cs typeface="Arial" panose="020B0604020202020204" pitchFamily="34" charset="0"/>
              </a:rPr>
              <a:t> </a:t>
            </a:r>
          </a:p>
        </p:txBody>
      </p:sp>
      <p:sp>
        <p:nvSpPr>
          <p:cNvPr id="104345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4346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1A8F365-9E0F-7B44-B275-A5023859690F}" type="slidenum">
              <a:rPr lang="en-GB" sz="1200">
                <a:solidFill>
                  <a:srgbClr val="000000"/>
                </a:solidFill>
                <a:latin typeface="Calibri" charset="0"/>
              </a:rPr>
              <a:pPr eaLnBrk="1" hangingPunct="1"/>
              <a:t>76</a:t>
            </a:fld>
            <a:endParaRPr lang="en-GB" sz="1200">
              <a:solidFill>
                <a:srgbClr val="000000"/>
              </a:solidFill>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Slide Image Placeholder 1"/>
          <p:cNvSpPr>
            <a:spLocks noGrp="1" noRot="1" noChangeAspect="1" noTextEdit="1"/>
          </p:cNvSpPr>
          <p:nvPr>
            <p:ph type="sldImg"/>
          </p:nvPr>
        </p:nvSpPr>
        <p:spPr>
          <a:ln/>
        </p:spPr>
      </p:sp>
      <p:sp>
        <p:nvSpPr>
          <p:cNvPr id="1045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So what</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the point of Isaiah 40?  Simply, He </a:t>
            </a:r>
            <a:r>
              <a:rPr lang="en-US" u="sng" dirty="0">
                <a:latin typeface="Arial" panose="020B0604020202020204" pitchFamily="34" charset="0"/>
                <a:ea typeface="ＭＳ Ｐゴシック" charset="0"/>
                <a:cs typeface="Arial" panose="020B0604020202020204" pitchFamily="34" charset="0"/>
              </a:rPr>
              <a:t>cares</a:t>
            </a:r>
            <a:r>
              <a:rPr lang="en-US" dirty="0">
                <a:latin typeface="Arial" panose="020B0604020202020204" pitchFamily="34" charset="0"/>
                <a:ea typeface="ＭＳ Ｐゴシック" charset="0"/>
                <a:cs typeface="Arial" panose="020B0604020202020204" pitchFamily="34" charset="0"/>
              </a:rPr>
              <a:t> and He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a:t>
            </a:r>
            <a:r>
              <a:rPr lang="en-US" u="sng" dirty="0">
                <a:latin typeface="Arial" panose="020B0604020202020204" pitchFamily="34" charset="0"/>
                <a:ea typeface="ＭＳ Ｐゴシック" charset="0"/>
                <a:cs typeface="Arial" panose="020B0604020202020204" pitchFamily="34" charset="0"/>
              </a:rPr>
              <a:t>able</a:t>
            </a:r>
            <a:r>
              <a:rPr lang="en-US" dirty="0">
                <a:latin typeface="Arial" panose="020B0604020202020204" pitchFamily="34" charset="0"/>
                <a:ea typeface="ＭＳ Ｐゴシック" charset="0"/>
                <a:cs typeface="Arial" panose="020B0604020202020204" pitchFamily="34" charset="0"/>
              </a:rPr>
              <a:t>, so </a:t>
            </a:r>
            <a:r>
              <a:rPr lang="en-US" u="sng" dirty="0">
                <a:latin typeface="Arial" panose="020B0604020202020204" pitchFamily="34" charset="0"/>
                <a:ea typeface="ＭＳ Ｐゴシック" charset="0"/>
                <a:cs typeface="Arial" panose="020B0604020202020204" pitchFamily="34" charset="0"/>
              </a:rPr>
              <a:t>trust</a:t>
            </a:r>
            <a:r>
              <a:rPr lang="en-US" dirty="0">
                <a:latin typeface="Arial" panose="020B0604020202020204" pitchFamily="34" charset="0"/>
                <a:ea typeface="ＭＳ Ｐゴシック" charset="0"/>
                <a:cs typeface="Arial" panose="020B0604020202020204" pitchFamily="34" charset="0"/>
              </a:rPr>
              <a:t> Him.</a:t>
            </a:r>
          </a:p>
        </p:txBody>
      </p:sp>
      <p:sp>
        <p:nvSpPr>
          <p:cNvPr id="104550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4550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90BE740-1584-784A-8B6E-EC36600078C4}" type="slidenum">
              <a:rPr lang="en-GB" sz="1200">
                <a:solidFill>
                  <a:srgbClr val="000000"/>
                </a:solidFill>
                <a:latin typeface="Calibri" charset="0"/>
              </a:rPr>
              <a:pPr eaLnBrk="1" hangingPunct="1"/>
              <a:t>77</a:t>
            </a:fld>
            <a:endParaRPr lang="en-GB" sz="1200">
              <a:solidFill>
                <a:srgbClr val="000000"/>
              </a:solidFill>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Slide Image Placeholder 1"/>
          <p:cNvSpPr>
            <a:spLocks noGrp="1" noRot="1" noChangeAspect="1" noTextEdit="1"/>
          </p:cNvSpPr>
          <p:nvPr>
            <p:ph type="sldImg"/>
          </p:nvPr>
        </p:nvSpPr>
        <p:spPr>
          <a:ln/>
        </p:spPr>
      </p:sp>
      <p:sp>
        <p:nvSpPr>
          <p:cNvPr id="10485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Follow the Gaze-Glance Principle.  This is a simple, biblical way of looking up.</a:t>
            </a:r>
          </a:p>
          <a:p>
            <a:r>
              <a:rPr lang="en-US" dirty="0">
                <a:latin typeface="Arial" panose="020B0604020202020204" pitchFamily="34" charset="0"/>
                <a:ea typeface="ＭＳ Ｐゴシック" charset="0"/>
                <a:cs typeface="Arial" panose="020B0604020202020204" pitchFamily="34" charset="0"/>
              </a:rPr>
              <a:t>When a struggle comes into our lives, we normally gaze at this request with occasional, quick glances to God for his help.  We ask him to remove the problem because we are only seeking His hand.  We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re only seeking what He can give us.</a:t>
            </a:r>
          </a:p>
        </p:txBody>
      </p:sp>
      <p:sp>
        <p:nvSpPr>
          <p:cNvPr id="104857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4858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CF25A6B1-204A-EA4D-8834-4BA6DDCFF587}" type="slidenum">
              <a:rPr lang="en-GB" sz="1200">
                <a:solidFill>
                  <a:srgbClr val="000000"/>
                </a:solidFill>
                <a:latin typeface="Calibri" charset="0"/>
              </a:rPr>
              <a:pPr eaLnBrk="1" hangingPunct="1"/>
              <a:t>79</a:t>
            </a:fld>
            <a:endParaRPr lang="en-GB" sz="1200">
              <a:solidFill>
                <a:srgbClr val="000000"/>
              </a:solidFill>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Slide Image Placeholder 1"/>
          <p:cNvSpPr>
            <a:spLocks noGrp="1" noRot="1" noChangeAspect="1" noTextEdit="1"/>
          </p:cNvSpPr>
          <p:nvPr>
            <p:ph type="sldImg"/>
          </p:nvPr>
        </p:nvSpPr>
        <p:spPr>
          <a:ln/>
        </p:spPr>
      </p:sp>
      <p:sp>
        <p:nvSpPr>
          <p:cNvPr id="10506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But Isaiah 40 tells us to shift our focus.  We should gaze at God and only glance at our request.  This is seeking His face instead of seeking His hand.  When and if He removes the problem becomes His business, so we don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end up resenting Him.</a:t>
            </a:r>
          </a:p>
          <a:p>
            <a:r>
              <a:rPr lang="en-US" dirty="0">
                <a:latin typeface="Arial" panose="020B0604020202020204" pitchFamily="34" charset="0"/>
                <a:ea typeface="ＭＳ Ｐゴシック" charset="0"/>
                <a:cs typeface="Arial" panose="020B0604020202020204" pitchFamily="34" charset="0"/>
              </a:rPr>
              <a:t>Where has your focus been concerning the issue that concerns you?</a:t>
            </a:r>
          </a:p>
          <a:p>
            <a:r>
              <a:rPr lang="en-US" dirty="0">
                <a:latin typeface="Arial" panose="020B0604020202020204" pitchFamily="34" charset="0"/>
                <a:ea typeface="ＭＳ Ｐゴシック" charset="0"/>
                <a:cs typeface="Arial" panose="020B0604020202020204" pitchFamily="34" charset="0"/>
              </a:rPr>
              <a:t>•  Have you been gazing at God or gazing at your problem?</a:t>
            </a:r>
          </a:p>
          <a:p>
            <a:r>
              <a:rPr lang="en-US" dirty="0">
                <a:latin typeface="Arial" panose="020B0604020202020204" pitchFamily="34" charset="0"/>
                <a:ea typeface="ＭＳ Ｐゴシック" charset="0"/>
                <a:cs typeface="Arial" panose="020B0604020202020204" pitchFamily="34" charset="0"/>
              </a:rPr>
              <a:t>•  Have you been seeking God</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face or seeking God</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hand?</a:t>
            </a:r>
          </a:p>
        </p:txBody>
      </p:sp>
      <p:sp>
        <p:nvSpPr>
          <p:cNvPr id="105062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5062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4D9E500-043C-7B4F-BC21-903C23921012}" type="slidenum">
              <a:rPr lang="en-GB" sz="1200">
                <a:solidFill>
                  <a:srgbClr val="000000"/>
                </a:solidFill>
                <a:latin typeface="Calibri" charset="0"/>
              </a:rPr>
              <a:pPr eaLnBrk="1" hangingPunct="1"/>
              <a:t>80</a:t>
            </a:fld>
            <a:endParaRPr lang="en-GB" sz="1200">
              <a:solidFill>
                <a:srgbClr val="000000"/>
              </a:solidFill>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E5627BA-37CF-5941-9ABD-0C9944728AF5}" type="slidenum">
              <a:rPr lang="en-GB" sz="1200">
                <a:solidFill>
                  <a:srgbClr val="000000"/>
                </a:solidFill>
                <a:latin typeface="Calibri" charset="0"/>
              </a:rPr>
              <a:pPr eaLnBrk="1" hangingPunct="1"/>
              <a:t>81</a:t>
            </a:fld>
            <a:endParaRPr lang="en-GB" sz="1200">
              <a:solidFill>
                <a:srgbClr val="000000"/>
              </a:solidFill>
              <a:latin typeface="Calibri"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B451786-DA79-D442-A992-9DDFEF87224A}" type="slidenum">
              <a:rPr lang="en-GB" sz="1200">
                <a:solidFill>
                  <a:srgbClr val="000000"/>
                </a:solidFill>
                <a:latin typeface="Calibri" charset="0"/>
              </a:rPr>
              <a:pPr algn="r" eaLnBrk="1" hangingPunct="1">
                <a:buClr>
                  <a:srgbClr val="000000"/>
                </a:buClr>
                <a:buSzPct val="100000"/>
                <a:buFont typeface="Calibri" charset="0"/>
                <a:buNone/>
              </a:pPr>
              <a:t>81</a:t>
            </a:fld>
            <a:endParaRPr lang="en-GB" sz="1200">
              <a:solidFill>
                <a:srgbClr val="000000"/>
              </a:solidFill>
              <a:latin typeface="Calibri"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b="0" dirty="0">
                <a:solidFill>
                  <a:srgbClr val="FFFFFF"/>
                </a:solidFill>
                <a:latin typeface="Arial" panose="020B0604020202020204" pitchFamily="34" charset="0"/>
                <a:cs typeface="Arial" panose="020B0604020202020204" pitchFamily="34" charset="0"/>
              </a:rPr>
              <a:t>God's majesty and gentle shepherding of Israel comforts Judah since she will have suffered enough by the end of her exile in 539 BC.</a:t>
            </a:r>
          </a:p>
        </p:txBody>
      </p:sp>
    </p:spTree>
    <p:extLst>
      <p:ext uri="{BB962C8B-B14F-4D97-AF65-F5344CB8AC3E}">
        <p14:creationId xmlns:p14="http://schemas.microsoft.com/office/powerpoint/2010/main" val="25199675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E5627BA-37CF-5941-9ABD-0C9944728AF5}" type="slidenum">
              <a:rPr lang="en-GB" sz="1200">
                <a:solidFill>
                  <a:srgbClr val="000000"/>
                </a:solidFill>
                <a:latin typeface="Calibri" charset="0"/>
              </a:rPr>
              <a:pPr eaLnBrk="1" hangingPunct="1"/>
              <a:t>82</a:t>
            </a:fld>
            <a:endParaRPr lang="en-GB" sz="1200">
              <a:solidFill>
                <a:srgbClr val="000000"/>
              </a:solidFill>
              <a:latin typeface="Calibri"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B451786-DA79-D442-A992-9DDFEF87224A}" type="slidenum">
              <a:rPr lang="en-GB" sz="1200">
                <a:solidFill>
                  <a:srgbClr val="000000"/>
                </a:solidFill>
                <a:latin typeface="Calibri" charset="0"/>
              </a:rPr>
              <a:pPr algn="r" eaLnBrk="1" hangingPunct="1">
                <a:buClr>
                  <a:srgbClr val="000000"/>
                </a:buClr>
                <a:buSzPct val="100000"/>
                <a:buFont typeface="Calibri" charset="0"/>
                <a:buNone/>
              </a:pPr>
              <a:t>82</a:t>
            </a:fld>
            <a:endParaRPr lang="en-GB" sz="1200">
              <a:solidFill>
                <a:srgbClr val="000000"/>
              </a:solidFill>
              <a:latin typeface="Calibri"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256759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05" charset="0"/>
                <a:ea typeface="ＭＳ Ｐゴシック" pitchFamily="-105" charset="-128"/>
                <a:cs typeface="ＭＳ Ｐゴシック" pitchFamily="-105" charset="-128"/>
              </a:rPr>
              <a:t>40	Comfort/Sovereignty	40:10f.	Power, shepherd</a:t>
            </a:r>
          </a:p>
          <a:p>
            <a:r>
              <a:rPr lang="en-US" sz="1200" kern="1200" dirty="0">
                <a:solidFill>
                  <a:schemeClr val="tx1"/>
                </a:solidFill>
                <a:effectLst/>
                <a:latin typeface="Arial" pitchFamily="-105" charset="0"/>
                <a:ea typeface="ＭＳ Ｐゴシック" pitchFamily="-105" charset="-128"/>
                <a:cs typeface="ＭＳ Ｐゴシック" pitchFamily="-105" charset="-128"/>
              </a:rPr>
              <a:t>41	Cyrus/Israel = Servant</a:t>
            </a:r>
          </a:p>
          <a:p>
            <a:r>
              <a:rPr lang="en-US" sz="1200" kern="1200" dirty="0">
                <a:solidFill>
                  <a:schemeClr val="tx1"/>
                </a:solidFill>
                <a:effectLst/>
                <a:latin typeface="Arial" pitchFamily="-105" charset="0"/>
                <a:ea typeface="ＭＳ Ｐゴシック" pitchFamily="-105" charset="-128"/>
                <a:cs typeface="ＭＳ Ｐゴシック" pitchFamily="-105" charset="-128"/>
              </a:rPr>
              <a:t>42	Servants contrasted	42:1-3	Spirit, meek, just</a:t>
            </a:r>
          </a:p>
          <a:p>
            <a:r>
              <a:rPr lang="en-US" sz="1200" kern="1200" dirty="0">
                <a:solidFill>
                  <a:schemeClr val="tx1"/>
                </a:solidFill>
                <a:effectLst/>
                <a:latin typeface="Arial" pitchFamily="-105" charset="0"/>
                <a:ea typeface="ＭＳ Ｐゴシック" pitchFamily="-105" charset="-128"/>
                <a:cs typeface="ＭＳ Ｐゴシック" pitchFamily="-105" charset="-128"/>
              </a:rPr>
              <a:t>43:1–44:5	Restoration</a:t>
            </a:r>
          </a:p>
          <a:p>
            <a:r>
              <a:rPr lang="en-US" sz="1200" kern="1200" dirty="0">
                <a:solidFill>
                  <a:schemeClr val="tx1"/>
                </a:solidFill>
                <a:effectLst/>
                <a:latin typeface="Arial" pitchFamily="-105" charset="0"/>
                <a:ea typeface="ＭＳ Ｐゴシック" pitchFamily="-105" charset="-128"/>
                <a:cs typeface="ＭＳ Ｐゴシック" pitchFamily="-105" charset="-128"/>
              </a:rPr>
              <a:t>44:6–45:25	God's uniqueness vs. idols</a:t>
            </a:r>
          </a:p>
          <a:p>
            <a:r>
              <a:rPr lang="en-US" sz="1200" kern="1200" dirty="0">
                <a:solidFill>
                  <a:schemeClr val="tx1"/>
                </a:solidFill>
                <a:effectLst/>
                <a:latin typeface="Arial" pitchFamily="-105" charset="0"/>
                <a:ea typeface="ＭＳ Ｐゴシック" pitchFamily="-105" charset="-128"/>
                <a:cs typeface="ＭＳ Ｐゴシック" pitchFamily="-105" charset="-128"/>
              </a:rPr>
              <a:t>46–48	Babylon's destruction</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5640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67042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3241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bad news of chapters 1–35 now transitions within the four chapters of Isaiah 36–39 over to the good news of chapters 40–66.</a:t>
            </a: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7</a:t>
            </a:fld>
            <a:endParaRPr lang="en-GB"/>
          </a:p>
        </p:txBody>
      </p:sp>
    </p:spTree>
    <p:extLst>
      <p:ext uri="{BB962C8B-B14F-4D97-AF65-F5344CB8AC3E}">
        <p14:creationId xmlns:p14="http://schemas.microsoft.com/office/powerpoint/2010/main" val="28894624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33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33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2091DEC-349D-B44D-AD6C-8A694497BC6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3316" name="Rectangle 1"/>
          <p:cNvSpPr>
            <a:spLocks noGrp="1" noRot="1" noChangeAspect="1" noChangeArrowheads="1"/>
          </p:cNvSpPr>
          <p:nvPr>
            <p:ph type="sldImg"/>
          </p:nvPr>
        </p:nvSpPr>
        <p:spPr>
          <a:xfrm>
            <a:off x="1143000" y="685800"/>
            <a:ext cx="4572000" cy="3429000"/>
          </a:xfrm>
          <a:solidFill>
            <a:srgbClr val="FFFFFF"/>
          </a:solidFill>
          <a:ln/>
        </p:spPr>
      </p:sp>
      <p:sp>
        <p:nvSpPr>
          <p:cNvPr id="65331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Do you know </a:t>
            </a:r>
            <a:r>
              <a:rPr lang="en-US" i="1" dirty="0">
                <a:latin typeface="Arial" panose="020B0604020202020204" pitchFamily="34" charset="0"/>
                <a:ea typeface="ＭＳ Ｐゴシック" charset="0"/>
                <a:cs typeface="Arial" panose="020B0604020202020204" pitchFamily="34" charset="0"/>
              </a:rPr>
              <a:t>why</a:t>
            </a:r>
            <a:r>
              <a:rPr lang="en-US" i="0" dirty="0">
                <a:latin typeface="Arial" panose="020B0604020202020204" pitchFamily="34" charset="0"/>
                <a:ea typeface="ＭＳ Ｐゴシック" charset="0"/>
                <a:cs typeface="Arial" panose="020B0604020202020204" pitchFamily="34" charset="0"/>
              </a:rPr>
              <a:t> you did not hear of this prophecy? Because it never happened!</a:t>
            </a:r>
          </a:p>
          <a:p>
            <a:r>
              <a:rPr lang="en-US" i="0" dirty="0">
                <a:latin typeface="Arial" panose="020B0604020202020204" pitchFamily="34" charset="0"/>
                <a:ea typeface="ＭＳ Ｐゴシック" charset="0"/>
                <a:cs typeface="Arial" panose="020B0604020202020204" pitchFamily="34" charset="0"/>
              </a:rPr>
              <a:t>But what if it did? What if Raffles predicted the actual </a:t>
            </a:r>
            <a:r>
              <a:rPr lang="en-US" i="1" dirty="0">
                <a:latin typeface="Arial" panose="020B0604020202020204" pitchFamily="34" charset="0"/>
                <a:ea typeface="ＭＳ Ｐゴシック" charset="0"/>
                <a:cs typeface="Arial" panose="020B0604020202020204" pitchFamily="34" charset="0"/>
              </a:rPr>
              <a:t>name</a:t>
            </a:r>
            <a:r>
              <a:rPr lang="en-US" i="0" dirty="0">
                <a:latin typeface="Arial" panose="020B0604020202020204" pitchFamily="34" charset="0"/>
                <a:ea typeface="ＭＳ Ｐゴシック" charset="0"/>
                <a:cs typeface="Arial" panose="020B0604020202020204" pitchFamily="34" charset="0"/>
              </a:rPr>
              <a:t> of the founder of modern Singapore—and specified that he would rebuild the nation following World War II?</a:t>
            </a:r>
          </a:p>
          <a:p>
            <a:r>
              <a:rPr lang="en-US" i="0" dirty="0">
                <a:latin typeface="Arial" panose="020B0604020202020204" pitchFamily="34" charset="0"/>
                <a:ea typeface="ＭＳ Ｐゴシック" charset="0"/>
                <a:cs typeface="Arial" panose="020B0604020202020204" pitchFamily="34" charset="0"/>
              </a:rPr>
              <a:t>Wouldn’t that be amazing—perhaps even divinely inspired?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397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53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601D56C-4B6B-A34C-89D0-476540544D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5364" name="Rectangle 1"/>
          <p:cNvSpPr>
            <a:spLocks noGrp="1" noRot="1" noChangeAspect="1" noChangeArrowheads="1"/>
          </p:cNvSpPr>
          <p:nvPr>
            <p:ph type="sldImg"/>
          </p:nvPr>
        </p:nvSpPr>
        <p:spPr>
          <a:xfrm>
            <a:off x="1143000" y="685800"/>
            <a:ext cx="4572000" cy="3429000"/>
          </a:xfrm>
          <a:solidFill>
            <a:srgbClr val="FFFFFF"/>
          </a:solidFill>
          <a:ln/>
        </p:spPr>
      </p:sp>
      <p:sp>
        <p:nvSpPr>
          <p:cNvPr id="65536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dirty="0">
                <a:latin typeface="Arial" panose="020B0604020202020204" pitchFamily="34" charset="0"/>
                <a:ea typeface="ＭＳ Ｐゴシック"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44:28  When I say of Cyrus, ‘He is my shepherd,’ </a:t>
            </a:r>
          </a:p>
          <a:p>
            <a:r>
              <a:rPr lang="en-US" dirty="0">
                <a:latin typeface="Arial" panose="020B0604020202020204" pitchFamily="34" charset="0"/>
                <a:ea typeface="ＭＳ Ｐゴシック" charset="0"/>
                <a:cs typeface="Arial" panose="020B0604020202020204" pitchFamily="34" charset="0"/>
              </a:rPr>
              <a:t>he will certainly do as I say. </a:t>
            </a:r>
          </a:p>
          <a:p>
            <a:r>
              <a:rPr lang="en-US" dirty="0">
                <a:latin typeface="Arial" panose="020B0604020202020204" pitchFamily="34" charset="0"/>
                <a:ea typeface="ＭＳ Ｐゴシック" charset="0"/>
                <a:cs typeface="Arial" panose="020B0604020202020204" pitchFamily="34" charset="0"/>
              </a:rPr>
              <a:t>He will command, ‘Rebuild Jerusalem’; </a:t>
            </a:r>
          </a:p>
          <a:p>
            <a:r>
              <a:rPr lang="en-US" dirty="0">
                <a:latin typeface="Arial" panose="020B0604020202020204" pitchFamily="34" charset="0"/>
                <a:ea typeface="ＭＳ Ｐゴシック" charset="0"/>
                <a:cs typeface="Arial" panose="020B0604020202020204" pitchFamily="34" charset="0"/>
              </a:rPr>
              <a:t>he will say, ‘Restore the Temple.’”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     This is what the LORD says to Cyrus, his anointed one, </a:t>
            </a:r>
          </a:p>
          <a:p>
            <a:r>
              <a:rPr lang="en-US" dirty="0">
                <a:latin typeface="Arial" panose="020B0604020202020204" pitchFamily="34" charset="0"/>
                <a:ea typeface="ＭＳ Ｐゴシック" charset="0"/>
                <a:cs typeface="Arial" panose="020B0604020202020204" pitchFamily="34" charset="0"/>
              </a:rPr>
              <a:t>whose right hand he will empower. </a:t>
            </a:r>
          </a:p>
          <a:p>
            <a:r>
              <a:rPr lang="en-US" dirty="0">
                <a:latin typeface="Arial" panose="020B0604020202020204" pitchFamily="34" charset="0"/>
                <a:ea typeface="ＭＳ Ｐゴシック" charset="0"/>
                <a:cs typeface="Arial" panose="020B0604020202020204" pitchFamily="34" charset="0"/>
              </a:rPr>
              <a:t>Before him, mighty kings will be paralyzed with fear. </a:t>
            </a:r>
          </a:p>
          <a:p>
            <a:r>
              <a:rPr lang="en-US" dirty="0">
                <a:latin typeface="Arial" panose="020B0604020202020204" pitchFamily="34" charset="0"/>
                <a:ea typeface="ＭＳ Ｐゴシック" charset="0"/>
                <a:cs typeface="Arial" panose="020B0604020202020204" pitchFamily="34" charset="0"/>
              </a:rPr>
              <a:t>Their fortress gates will be opened, </a:t>
            </a:r>
          </a:p>
          <a:p>
            <a:r>
              <a:rPr lang="en-US" dirty="0">
                <a:latin typeface="Arial" panose="020B0604020202020204" pitchFamily="34" charset="0"/>
                <a:ea typeface="ＭＳ Ｐゴシック" charset="0"/>
                <a:cs typeface="Arial" panose="020B0604020202020204" pitchFamily="34" charset="0"/>
              </a:rPr>
              <a:t>never to shut again. </a:t>
            </a:r>
          </a:p>
          <a:p>
            <a:r>
              <a:rPr lang="en-US" dirty="0">
                <a:latin typeface="Arial" panose="020B0604020202020204" pitchFamily="34" charset="0"/>
                <a:ea typeface="ＭＳ Ｐゴシック" charset="0"/>
                <a:cs typeface="Arial" panose="020B0604020202020204" pitchFamily="34" charset="0"/>
              </a:rPr>
              <a:t>2  This is what the LORD says: </a:t>
            </a:r>
          </a:p>
          <a:p>
            <a:r>
              <a:rPr lang="en-US" dirty="0">
                <a:latin typeface="Arial" panose="020B0604020202020204" pitchFamily="34" charset="0"/>
                <a:ea typeface="ＭＳ Ｐゴシック" charset="0"/>
                <a:cs typeface="Arial" panose="020B0604020202020204" pitchFamily="34" charset="0"/>
              </a:rPr>
              <a:t>“I will go before you, Cyrus, </a:t>
            </a:r>
          </a:p>
          <a:p>
            <a:r>
              <a:rPr lang="en-US" dirty="0">
                <a:latin typeface="Arial" panose="020B0604020202020204" pitchFamily="34" charset="0"/>
                <a:ea typeface="ＭＳ Ｐゴシック" charset="0"/>
                <a:cs typeface="Arial" panose="020B0604020202020204" pitchFamily="34" charset="0"/>
              </a:rPr>
              <a:t>and level the mountains. </a:t>
            </a:r>
          </a:p>
          <a:p>
            <a:r>
              <a:rPr lang="en-US" dirty="0">
                <a:latin typeface="Arial" panose="020B0604020202020204" pitchFamily="34" charset="0"/>
                <a:ea typeface="ＭＳ Ｐゴシック" charset="0"/>
                <a:cs typeface="Arial" panose="020B0604020202020204" pitchFamily="34" charset="0"/>
              </a:rPr>
              <a:t>I will smash down gates of bronze </a:t>
            </a:r>
          </a:p>
          <a:p>
            <a:r>
              <a:rPr lang="en-US" dirty="0">
                <a:latin typeface="Arial" panose="020B0604020202020204" pitchFamily="34" charset="0"/>
                <a:ea typeface="ＭＳ Ｐゴシック" charset="0"/>
                <a:cs typeface="Arial" panose="020B0604020202020204" pitchFamily="34" charset="0"/>
              </a:rPr>
              <a:t>and cut through bars of iron.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45:13  I will raise up Cyrus to fulfill my righteous purpose, </a:t>
            </a:r>
          </a:p>
          <a:p>
            <a:r>
              <a:rPr lang="en-US" dirty="0">
                <a:latin typeface="Arial" panose="020B0604020202020204" pitchFamily="34" charset="0"/>
                <a:ea typeface="ＭＳ Ｐゴシック" charset="0"/>
                <a:cs typeface="Arial" panose="020B0604020202020204" pitchFamily="34" charset="0"/>
              </a:rPr>
              <a:t>and I will guide his actions. </a:t>
            </a:r>
          </a:p>
          <a:p>
            <a:r>
              <a:rPr lang="en-US" dirty="0">
                <a:latin typeface="Arial" panose="020B0604020202020204" pitchFamily="34" charset="0"/>
                <a:ea typeface="ＭＳ Ｐゴシック" charset="0"/>
                <a:cs typeface="Arial" panose="020B0604020202020204" pitchFamily="34" charset="0"/>
              </a:rPr>
              <a:t>He will restore my city and free my captive people— </a:t>
            </a:r>
          </a:p>
          <a:p>
            <a:r>
              <a:rPr lang="en-US" dirty="0">
                <a:latin typeface="Arial" panose="020B0604020202020204" pitchFamily="34" charset="0"/>
                <a:ea typeface="ＭＳ Ｐゴシック" charset="0"/>
                <a:cs typeface="Arial" panose="020B0604020202020204" pitchFamily="34" charset="0"/>
              </a:rPr>
              <a:t>without seeking a reward! </a:t>
            </a:r>
          </a:p>
          <a:p>
            <a:r>
              <a:rPr lang="en-US" dirty="0">
                <a:latin typeface="Arial" panose="020B0604020202020204" pitchFamily="34" charset="0"/>
                <a:ea typeface="ＭＳ Ｐゴシック" charset="0"/>
                <a:cs typeface="Arial" panose="020B0604020202020204" pitchFamily="34" charset="0"/>
              </a:rPr>
              <a:t>I, the LORD of Heaven’s Armies, have spoken!”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48:14     Have any of your idols ever told you this? </a:t>
            </a:r>
          </a:p>
          <a:p>
            <a:r>
              <a:rPr lang="en-US" dirty="0">
                <a:latin typeface="Arial" panose="020B0604020202020204" pitchFamily="34" charset="0"/>
                <a:ea typeface="ＭＳ Ｐゴシック" charset="0"/>
                <a:cs typeface="Arial" panose="020B0604020202020204" pitchFamily="34" charset="0"/>
              </a:rPr>
              <a:t>Come, all of you, and listen: </a:t>
            </a:r>
          </a:p>
          <a:p>
            <a:r>
              <a:rPr lang="en-US" dirty="0">
                <a:latin typeface="Arial" panose="020B0604020202020204" pitchFamily="34" charset="0"/>
                <a:ea typeface="ＭＳ Ｐゴシック" charset="0"/>
                <a:cs typeface="Arial" panose="020B0604020202020204" pitchFamily="34" charset="0"/>
              </a:rPr>
              <a:t>The LORD has chosen Cyrus as his ally. </a:t>
            </a:r>
          </a:p>
          <a:p>
            <a:r>
              <a:rPr lang="en-US" dirty="0">
                <a:latin typeface="Arial" panose="020B0604020202020204" pitchFamily="34" charset="0"/>
                <a:ea typeface="ＭＳ Ｐゴシック" charset="0"/>
                <a:cs typeface="Arial" panose="020B0604020202020204" pitchFamily="34" charset="0"/>
              </a:rPr>
              <a:t>He will use him to put an end to the empire of Babylon </a:t>
            </a:r>
          </a:p>
          <a:p>
            <a:r>
              <a:rPr lang="en-US" dirty="0">
                <a:latin typeface="Arial" panose="020B0604020202020204" pitchFamily="34" charset="0"/>
                <a:ea typeface="ＭＳ Ｐゴシック" charset="0"/>
                <a:cs typeface="Arial" panose="020B0604020202020204" pitchFamily="34" charset="0"/>
              </a:rPr>
              <a:t>and to destroy the Babylonian armies.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48:15     “I have said it: I am calling Cyrus! </a:t>
            </a:r>
          </a:p>
          <a:p>
            <a:r>
              <a:rPr lang="en-US" dirty="0">
                <a:latin typeface="Arial" panose="020B0604020202020204" pitchFamily="34" charset="0"/>
                <a:ea typeface="ＭＳ Ｐゴシック" charset="0"/>
                <a:cs typeface="Arial" panose="020B0604020202020204" pitchFamily="34" charset="0"/>
              </a:rPr>
              <a:t>I will send him on this errand and will help him succeed. </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04214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7410"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B30170A-CA99-D843-A45E-18959C0F8E3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74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ACA9E927-F8E1-BF42-8635-81D18206C363}"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94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7412"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574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53080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695310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OS-23-Isaiah43-48-slide 54</a:t>
            </a:r>
          </a:p>
          <a:p>
            <a:r>
              <a:rPr lang="en-US"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OS-27-Daniel-410</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22560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9C6A1-9E6C-BA41-8CE5-5B017F5305CA}" type="slidenum">
              <a:rPr lang="en-US" smtClean="0"/>
              <a:t>105</a:t>
            </a:fld>
            <a:endParaRPr lang="en-US"/>
          </a:p>
        </p:txBody>
      </p:sp>
    </p:spTree>
    <p:extLst>
      <p:ext uri="{BB962C8B-B14F-4D97-AF65-F5344CB8AC3E}">
        <p14:creationId xmlns:p14="http://schemas.microsoft.com/office/powerpoint/2010/main" val="32208992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E5627BA-37CF-5941-9ABD-0C9944728AF5}" type="slidenum">
              <a:rPr lang="en-GB" sz="1200">
                <a:solidFill>
                  <a:srgbClr val="000000"/>
                </a:solidFill>
                <a:latin typeface="Calibri" charset="0"/>
              </a:rPr>
              <a:pPr eaLnBrk="1" hangingPunct="1"/>
              <a:t>106</a:t>
            </a:fld>
            <a:endParaRPr lang="en-GB" sz="1200">
              <a:solidFill>
                <a:srgbClr val="000000"/>
              </a:solidFill>
              <a:latin typeface="Calibri"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B451786-DA79-D442-A992-9DDFEF87224A}" type="slidenum">
              <a:rPr lang="en-GB" sz="1200">
                <a:solidFill>
                  <a:srgbClr val="000000"/>
                </a:solidFill>
                <a:latin typeface="Calibri" charset="0"/>
              </a:rPr>
              <a:pPr algn="r" eaLnBrk="1" hangingPunct="1">
                <a:buClr>
                  <a:srgbClr val="000000"/>
                </a:buClr>
                <a:buSzPct val="100000"/>
                <a:buFont typeface="Calibri" charset="0"/>
                <a:buNone/>
              </a:pPr>
              <a:t>106</a:t>
            </a:fld>
            <a:endParaRPr lang="en-GB" sz="1200">
              <a:solidFill>
                <a:srgbClr val="000000"/>
              </a:solidFill>
              <a:latin typeface="Calibri"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93031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E5627BA-37CF-5941-9ABD-0C9944728AF5}" type="slidenum">
              <a:rPr lang="en-GB" sz="1200">
                <a:solidFill>
                  <a:srgbClr val="000000"/>
                </a:solidFill>
                <a:latin typeface="Calibri" charset="0"/>
              </a:rPr>
              <a:pPr eaLnBrk="1" hangingPunct="1"/>
              <a:t>108</a:t>
            </a:fld>
            <a:endParaRPr lang="en-GB" sz="1200">
              <a:solidFill>
                <a:srgbClr val="000000"/>
              </a:solidFill>
              <a:latin typeface="Calibri"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B451786-DA79-D442-A992-9DDFEF87224A}" type="slidenum">
              <a:rPr lang="en-GB" sz="1200">
                <a:solidFill>
                  <a:srgbClr val="000000"/>
                </a:solidFill>
                <a:latin typeface="Calibri" charset="0"/>
              </a:rPr>
              <a:pPr algn="r" eaLnBrk="1" hangingPunct="1">
                <a:buClr>
                  <a:srgbClr val="000000"/>
                </a:buClr>
                <a:buSzPct val="100000"/>
                <a:buFont typeface="Calibri" charset="0"/>
                <a:buNone/>
              </a:pPr>
              <a:t>108</a:t>
            </a:fld>
            <a:endParaRPr lang="en-GB" sz="1200">
              <a:solidFill>
                <a:srgbClr val="000000"/>
              </a:solidFill>
              <a:latin typeface="Calibri"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168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0578"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CA3AF88-7B9A-CB44-8EA1-88E745D840C9}" type="slidenum">
              <a:rPr lang="en-GB" sz="1200">
                <a:solidFill>
                  <a:srgbClr val="000000"/>
                </a:solidFill>
                <a:latin typeface="Calibri" charset="0"/>
              </a:rPr>
              <a:pPr eaLnBrk="1" hangingPunct="1"/>
              <a:t>9</a:t>
            </a:fld>
            <a:endParaRPr lang="en-GB" sz="1200">
              <a:solidFill>
                <a:srgbClr val="000000"/>
              </a:solidFill>
              <a:latin typeface="Calibri" charset="0"/>
            </a:endParaRPr>
          </a:p>
        </p:txBody>
      </p:sp>
      <p:sp>
        <p:nvSpPr>
          <p:cNvPr id="920579"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17E56B3D-E29E-764C-B6F1-3D28012BC3AB}"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9</a:t>
            </a:fld>
            <a:endParaRPr lang="en-GB" sz="1200">
              <a:solidFill>
                <a:srgbClr val="000000"/>
              </a:solidFill>
              <a:latin typeface="Times New Roman" charset="0"/>
            </a:endParaRPr>
          </a:p>
        </p:txBody>
      </p:sp>
      <p:sp>
        <p:nvSpPr>
          <p:cNvPr id="920580"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920581"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Babylon was big into astronomy and astrology.</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4399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251322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424530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817037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339734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361324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067585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 (restatement)?</a:t>
            </a:r>
            <a:endParaRPr lang="en-US">
              <a:latin typeface="Arial"/>
              <a:cs typeface="Arial"/>
            </a:endParaRPr>
          </a:p>
          <a:p>
            <a:endParaRPr lang="en-US">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p>
          <a:p>
            <a:r>
              <a:rPr lang="en-US">
                <a:latin typeface="Arial"/>
                <a:cs typeface="Arial"/>
              </a:rPr>
              <a:t>The L</a:t>
            </a:r>
            <a:r>
              <a:rPr lang="en-US" sz="1100">
                <a:latin typeface="Arial"/>
                <a:cs typeface="Arial"/>
              </a:rPr>
              <a:t>ORD</a:t>
            </a:r>
            <a:r>
              <a:rPr lang="en-US">
                <a:latin typeface="Arial"/>
                <a:cs typeface="Arial"/>
              </a:rPr>
              <a:t> will deal with unbelievers</a:t>
            </a:r>
            <a:r>
              <a:rPr lang="en-US" baseline="0">
                <a:latin typeface="Arial"/>
                <a:cs typeface="Arial"/>
              </a:rPr>
              <a:t> in a just manner (restatement).</a:t>
            </a:r>
            <a:endParaRPr lang="en-US">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baseline="0">
                <a:latin typeface="Arial"/>
                <a:cs typeface="Arial"/>
              </a:rPr>
              <a:t>The L</a:t>
            </a:r>
            <a:r>
              <a:rPr lang="en-US" sz="1100" baseline="0">
                <a:latin typeface="Arial"/>
                <a:cs typeface="Arial"/>
              </a:rPr>
              <a:t>ORD</a:t>
            </a:r>
            <a:r>
              <a:rPr lang="en-US" baseline="0">
                <a:latin typeface="Arial"/>
                <a:cs typeface="Arial"/>
              </a:rPr>
              <a:t> will deliver the people who believe in him (restatement).</a:t>
            </a:r>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AB02FFF-36AD-9244-9388-CBE30C2306BE}" type="slidenum">
              <a:rPr lang="en-US" sz="1200">
                <a:solidFill>
                  <a:srgbClr val="000000"/>
                </a:solidFill>
              </a:rPr>
              <a:pPr eaLnBrk="1" hangingPunct="1"/>
              <a:t>11</a:t>
            </a:fld>
            <a:endParaRPr lang="en-US" sz="1200">
              <a:solidFill>
                <a:srgbClr val="000000"/>
              </a:solidFill>
            </a:endParaRPr>
          </a:p>
        </p:txBody>
      </p:sp>
      <p:sp>
        <p:nvSpPr>
          <p:cNvPr id="923650" name="Rectangle 2"/>
          <p:cNvSpPr>
            <a:spLocks noGrp="1" noRot="1" noChangeAspect="1" noChangeArrowheads="1" noTextEdit="1"/>
          </p:cNvSpPr>
          <p:nvPr>
            <p:ph type="sldImg"/>
          </p:nvPr>
        </p:nvSpPr>
        <p:spPr>
          <a:solidFill>
            <a:srgbClr val="FFFFFF"/>
          </a:solidFill>
          <a:ln/>
        </p:spPr>
      </p:sp>
      <p:sp>
        <p:nvSpPr>
          <p:cNvPr id="923651" name="Rectangle 3"/>
          <p:cNvSpPr>
            <a:spLocks noGrp="1" noChangeArrowheads="1"/>
          </p:cNvSpPr>
          <p:nvPr>
            <p:ph type="body" idx="1"/>
          </p:nvPr>
        </p:nvSpPr>
        <p:spPr>
          <a:solidFill>
            <a:srgbClr val="FFFFFF"/>
          </a:solidFill>
          <a:ln>
            <a:solidFill>
              <a:srgbClr val="000000"/>
            </a:solidFill>
            <a:miter lim="800000"/>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Susan and I have seen God do some amazing things lately.</a:t>
            </a:r>
          </a:p>
          <a:p>
            <a:pPr eaLnBrk="1" hangingPunct="1"/>
            <a:r>
              <a:rPr lang="en-US" dirty="0">
                <a:latin typeface="Arial" panose="020B0604020202020204" pitchFamily="34" charset="0"/>
                <a:ea typeface="ＭＳ Ｐゴシック" charset="0"/>
                <a:cs typeface="Arial" panose="020B0604020202020204" pitchFamily="34" charset="0"/>
              </a:rPr>
              <a:t>We came to SBC in 1991—but our oldest son got married on 12 September 2104!</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The L</a:t>
            </a:r>
            <a:r>
              <a:rPr lang="en-US" sz="1100">
                <a:cs typeface="ＭＳ Ｐゴシック" charset="0"/>
              </a:rPr>
              <a:t>ORD</a:t>
            </a:r>
            <a:r>
              <a:rPr lang="en-US">
                <a:cs typeface="ＭＳ Ｐゴシック" charset="0"/>
              </a:rPr>
              <a:t> will deal justly and mercifully with all that he made</a:t>
            </a:r>
            <a:r>
              <a:rPr lang="en-US" baseline="0">
                <a:latin typeface="Arial"/>
                <a:cs typeface="Arial"/>
              </a:rPr>
              <a:t> (restatement).</a:t>
            </a:r>
            <a:endParaRPr lang="en-US">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So what should we do? God will restore the entire earth! This has implications!</a:t>
            </a:r>
            <a:r>
              <a:rPr lang="en-SG">
                <a:effectLst/>
                <a:latin typeface="Arial"/>
                <a:cs typeface="Arial"/>
              </a:rPr>
              <a:t> </a:t>
            </a:r>
            <a:endParaRPr lang="en-US">
              <a:latin typeface="Arial"/>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459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3459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E710D3-171B-C741-91D7-B6F0BFF0E7CC}" type="slidenum">
              <a:rPr lang="en-GB" sz="1200">
                <a:solidFill>
                  <a:srgbClr val="000000"/>
                </a:solidFill>
                <a:latin typeface="Calibri" charset="0"/>
              </a:rPr>
              <a:pPr eaLnBrk="1" hangingPunct="1"/>
              <a:t>122</a:t>
            </a:fld>
            <a:endParaRPr lang="en-GB" sz="1200">
              <a:solidFill>
                <a:srgbClr val="000000"/>
              </a:solidFill>
              <a:latin typeface="Calibri" charset="0"/>
            </a:endParaRPr>
          </a:p>
        </p:txBody>
      </p:sp>
      <p:sp>
        <p:nvSpPr>
          <p:cNvPr id="11345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57200" eaLnBrk="1" fontAlgn="auto" hangingPunct="1">
              <a:spcBef>
                <a:spcPts val="0"/>
              </a:spcBef>
              <a:spcAft>
                <a:spcPts val="0"/>
              </a:spcAft>
              <a:buClr>
                <a:srgbClr val="000000"/>
              </a:buClr>
              <a:buSzPct val="100000"/>
              <a:buFont typeface="Calibri" charset="0"/>
              <a:buNone/>
            </a:pPr>
            <a:fld id="{78A2FC48-A68F-3C44-A209-5A6F32FCDA1C}" type="slidenum">
              <a:rPr lang="en-GB" sz="1200">
                <a:solidFill>
                  <a:srgbClr val="000000"/>
                </a:solidFill>
                <a:latin typeface="Calibri" charset="0"/>
              </a:rPr>
              <a:pPr algn="r" defTabSz="457200" eaLnBrk="1" fontAlgn="auto" hangingPunct="1">
                <a:spcBef>
                  <a:spcPts val="0"/>
                </a:spcBef>
                <a:spcAft>
                  <a:spcPts val="0"/>
                </a:spcAft>
                <a:buClr>
                  <a:srgbClr val="000000"/>
                </a:buClr>
                <a:buSzPct val="100000"/>
                <a:buFont typeface="Calibri" charset="0"/>
                <a:buNone/>
              </a:pPr>
              <a:t>122</a:t>
            </a:fld>
            <a:endParaRPr lang="en-GB" sz="1200">
              <a:solidFill>
                <a:srgbClr val="000000"/>
              </a:solidFill>
              <a:latin typeface="Calibri" charset="0"/>
            </a:endParaRPr>
          </a:p>
        </p:txBody>
      </p:sp>
      <p:sp>
        <p:nvSpPr>
          <p:cNvPr id="11345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57200" eaLnBrk="1" fontAlgn="auto" hangingPunct="1">
              <a:lnSpc>
                <a:spcPct val="93000"/>
              </a:lnSpc>
              <a:spcBef>
                <a:spcPts val="0"/>
              </a:spcBef>
              <a:spcAft>
                <a:spcPts val="0"/>
              </a:spcAft>
              <a:buClr>
                <a:srgbClr val="FFFFFF"/>
              </a:buClr>
              <a:buSzPct val="100000"/>
              <a:buFont typeface="Arial" charset="0"/>
              <a:buNone/>
            </a:pPr>
            <a:endParaRPr lang="en-US">
              <a:solidFill>
                <a:prstClr val="white"/>
              </a:solidFill>
            </a:endParaRPr>
          </a:p>
        </p:txBody>
      </p:sp>
      <p:sp>
        <p:nvSpPr>
          <p:cNvPr id="1134598"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123</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In the late 1600s and early 1700s, Isaac Watts was an English Christian minister, hymn writer, and</a:t>
            </a:r>
            <a:r>
              <a:rPr lang="en-US" baseline="0"/>
              <a:t> </a:t>
            </a:r>
            <a:r>
              <a:rPr lang="en-US"/>
              <a:t>theologian. He was a prolific and popular hymn writer and is credited with some 750 hymns. His theology showed that he believed</a:t>
            </a:r>
            <a:r>
              <a:rPr lang="en-US" baseline="0"/>
              <a:t> in a literal millennium where Jesus would rule even with a renewed sacrificial system. This is evident in his 1719 humn "Jesus Shall Reign." Note the future—that Jesus </a:t>
            </a:r>
            <a:r>
              <a:rPr lang="en-US" i="1" baseline="0"/>
              <a:t>shall</a:t>
            </a:r>
            <a:r>
              <a:rPr lang="en-US" i="0" baseline="0"/>
              <a:t> rule in the days ahead.</a:t>
            </a:r>
            <a:endParaRPr lang="en-US"/>
          </a:p>
          <a:p>
            <a:pPr eaLnBrk="1" hangingPunct="1">
              <a:spcBef>
                <a:spcPct val="0"/>
              </a:spcBef>
            </a:pPr>
            <a:endParaRPr lang="en-US"/>
          </a:p>
          <a:p>
            <a:pPr eaLnBrk="1" hangingPunct="1">
              <a:spcBef>
                <a:spcPct val="0"/>
              </a:spcBef>
            </a:pPr>
            <a:endParaRPr lang="en-US"/>
          </a:p>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124</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125</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126</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127</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128</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fld id="{309AAC1B-ECC3-E341-B706-17F0ABFF9C06}" type="slidenum">
              <a:rPr lang="en-GB"/>
              <a:pPr/>
              <a:t>‹#›</a:t>
            </a:fld>
            <a:endParaRPr lang="en-GB"/>
          </a:p>
        </p:txBody>
      </p:sp>
    </p:spTree>
    <p:extLst>
      <p:ext uri="{BB962C8B-B14F-4D97-AF65-F5344CB8AC3E}">
        <p14:creationId xmlns:p14="http://schemas.microsoft.com/office/powerpoint/2010/main" val="878376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fld id="{568E4726-873D-CD4E-B28C-C82B96382239}" type="slidenum">
              <a:rPr lang="en-GB"/>
              <a:pPr/>
              <a:t>‹#›</a:t>
            </a:fld>
            <a:endParaRPr lang="en-GB"/>
          </a:p>
        </p:txBody>
      </p:sp>
    </p:spTree>
    <p:extLst>
      <p:ext uri="{BB962C8B-B14F-4D97-AF65-F5344CB8AC3E}">
        <p14:creationId xmlns:p14="http://schemas.microsoft.com/office/powerpoint/2010/main" val="40591928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fld id="{665C0ACE-F590-2048-9CA7-DEF73AC1CCED}" type="slidenum">
              <a:rPr lang="en-GB"/>
              <a:pPr/>
              <a:t>‹#›</a:t>
            </a:fld>
            <a:endParaRPr lang="en-GB"/>
          </a:p>
        </p:txBody>
      </p:sp>
    </p:spTree>
    <p:extLst>
      <p:ext uri="{BB962C8B-B14F-4D97-AF65-F5344CB8AC3E}">
        <p14:creationId xmlns:p14="http://schemas.microsoft.com/office/powerpoint/2010/main" val="883544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fld id="{DCD6AA3C-CC00-CB4D-809B-008C07C8E81D}" type="slidenum">
              <a:rPr lang="en-GB"/>
              <a:pPr/>
              <a:t>‹#›</a:t>
            </a:fld>
            <a:endParaRPr lang="en-GB"/>
          </a:p>
        </p:txBody>
      </p:sp>
    </p:spTree>
    <p:extLst>
      <p:ext uri="{BB962C8B-B14F-4D97-AF65-F5344CB8AC3E}">
        <p14:creationId xmlns:p14="http://schemas.microsoft.com/office/powerpoint/2010/main" val="3599655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fld id="{2ED2A2D1-E5C7-E548-8501-82D735BA9B7A}" type="slidenum">
              <a:rPr lang="en-GB"/>
              <a:pPr/>
              <a:t>‹#›</a:t>
            </a:fld>
            <a:endParaRPr lang="en-GB"/>
          </a:p>
        </p:txBody>
      </p:sp>
    </p:spTree>
    <p:extLst>
      <p:ext uri="{BB962C8B-B14F-4D97-AF65-F5344CB8AC3E}">
        <p14:creationId xmlns:p14="http://schemas.microsoft.com/office/powerpoint/2010/main" val="10196982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fld id="{BD62C777-BACB-8947-A198-332B731F240B}" type="slidenum">
              <a:rPr lang="en-GB"/>
              <a:pPr/>
              <a:t>‹#›</a:t>
            </a:fld>
            <a:endParaRPr lang="en-GB"/>
          </a:p>
        </p:txBody>
      </p:sp>
    </p:spTree>
    <p:extLst>
      <p:ext uri="{BB962C8B-B14F-4D97-AF65-F5344CB8AC3E}">
        <p14:creationId xmlns:p14="http://schemas.microsoft.com/office/powerpoint/2010/main" val="3160410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fld id="{C2714D28-BD5E-4947-AF04-C25D4A13D72E}" type="slidenum">
              <a:rPr lang="en-GB"/>
              <a:pPr/>
              <a:t>‹#›</a:t>
            </a:fld>
            <a:endParaRPr lang="en-GB"/>
          </a:p>
        </p:txBody>
      </p:sp>
    </p:spTree>
    <p:extLst>
      <p:ext uri="{BB962C8B-B14F-4D97-AF65-F5344CB8AC3E}">
        <p14:creationId xmlns:p14="http://schemas.microsoft.com/office/powerpoint/2010/main" val="28788023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fld id="{C4C683EC-3C04-CD47-8D7E-30A531389AFC}" type="slidenum">
              <a:rPr lang="en-GB"/>
              <a:pPr/>
              <a:t>‹#›</a:t>
            </a:fld>
            <a:endParaRPr lang="en-GB"/>
          </a:p>
        </p:txBody>
      </p:sp>
    </p:spTree>
    <p:extLst>
      <p:ext uri="{BB962C8B-B14F-4D97-AF65-F5344CB8AC3E}">
        <p14:creationId xmlns:p14="http://schemas.microsoft.com/office/powerpoint/2010/main" val="22099195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fld id="{46EAC503-C062-F946-A3A7-690F7765C0DF}" type="slidenum">
              <a:rPr lang="en-GB"/>
              <a:pPr/>
              <a:t>‹#›</a:t>
            </a:fld>
            <a:endParaRPr lang="en-GB"/>
          </a:p>
        </p:txBody>
      </p:sp>
    </p:spTree>
    <p:extLst>
      <p:ext uri="{BB962C8B-B14F-4D97-AF65-F5344CB8AC3E}">
        <p14:creationId xmlns:p14="http://schemas.microsoft.com/office/powerpoint/2010/main" val="28794196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fld id="{9E03A66A-A5A9-9446-8DED-A208801070C7}" type="slidenum">
              <a:rPr lang="en-GB"/>
              <a:pPr/>
              <a:t>‹#›</a:t>
            </a:fld>
            <a:endParaRPr lang="en-GB"/>
          </a:p>
        </p:txBody>
      </p:sp>
    </p:spTree>
    <p:extLst>
      <p:ext uri="{BB962C8B-B14F-4D97-AF65-F5344CB8AC3E}">
        <p14:creationId xmlns:p14="http://schemas.microsoft.com/office/powerpoint/2010/main" val="114648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fld id="{309F6B56-7180-0240-B439-7D8AAC769776}" type="slidenum">
              <a:rPr lang="en-GB"/>
              <a:pPr/>
              <a:t>‹#›</a:t>
            </a:fld>
            <a:endParaRPr lang="en-GB"/>
          </a:p>
        </p:txBody>
      </p:sp>
    </p:spTree>
    <p:extLst>
      <p:ext uri="{BB962C8B-B14F-4D97-AF65-F5344CB8AC3E}">
        <p14:creationId xmlns:p14="http://schemas.microsoft.com/office/powerpoint/2010/main" val="2756381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C252A8-0F79-E046-96E6-71EC696C4D84}" type="slidenum">
              <a:rPr lang="en-GB"/>
              <a:pPr>
                <a:defRPr/>
              </a:pPr>
              <a:t>‹#›</a:t>
            </a:fld>
            <a:endParaRPr lang="en-GB"/>
          </a:p>
        </p:txBody>
      </p:sp>
    </p:spTree>
    <p:extLst>
      <p:ext uri="{BB962C8B-B14F-4D97-AF65-F5344CB8AC3E}">
        <p14:creationId xmlns:p14="http://schemas.microsoft.com/office/powerpoint/2010/main" val="14543954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B66A5CF-E060-CB4A-B09F-288BED087A65}" type="slidenum">
              <a:rPr lang="en-GB"/>
              <a:pPr>
                <a:defRPr/>
              </a:pPr>
              <a:t>‹#›</a:t>
            </a:fld>
            <a:endParaRPr lang="en-GB"/>
          </a:p>
        </p:txBody>
      </p:sp>
    </p:spTree>
    <p:extLst>
      <p:ext uri="{BB962C8B-B14F-4D97-AF65-F5344CB8AC3E}">
        <p14:creationId xmlns:p14="http://schemas.microsoft.com/office/powerpoint/2010/main" val="4184826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08BE664-4955-0345-96A2-F65C9D04EA5A}" type="slidenum">
              <a:rPr lang="en-GB"/>
              <a:pPr>
                <a:defRPr/>
              </a:pPr>
              <a:t>‹#›</a:t>
            </a:fld>
            <a:endParaRPr lang="en-GB"/>
          </a:p>
        </p:txBody>
      </p:sp>
    </p:spTree>
    <p:extLst>
      <p:ext uri="{BB962C8B-B14F-4D97-AF65-F5344CB8AC3E}">
        <p14:creationId xmlns:p14="http://schemas.microsoft.com/office/powerpoint/2010/main" val="1647915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DDF2189-94BF-B041-9846-DBCE48E90A42}" type="slidenum">
              <a:rPr lang="en-GB"/>
              <a:pPr>
                <a:defRPr/>
              </a:pPr>
              <a:t>‹#›</a:t>
            </a:fld>
            <a:endParaRPr lang="en-GB"/>
          </a:p>
        </p:txBody>
      </p:sp>
    </p:spTree>
    <p:extLst>
      <p:ext uri="{BB962C8B-B14F-4D97-AF65-F5344CB8AC3E}">
        <p14:creationId xmlns:p14="http://schemas.microsoft.com/office/powerpoint/2010/main" val="20107000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315AD89-5D9B-6F41-9CF6-1DF403ACA777}" type="slidenum">
              <a:rPr lang="en-GB"/>
              <a:pPr>
                <a:defRPr/>
              </a:pPr>
              <a:t>‹#›</a:t>
            </a:fld>
            <a:endParaRPr lang="en-GB"/>
          </a:p>
        </p:txBody>
      </p:sp>
    </p:spTree>
    <p:extLst>
      <p:ext uri="{BB962C8B-B14F-4D97-AF65-F5344CB8AC3E}">
        <p14:creationId xmlns:p14="http://schemas.microsoft.com/office/powerpoint/2010/main" val="11681525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53DFAB7-95CF-DD41-8A13-8FDABA695C1F}" type="slidenum">
              <a:rPr lang="en-GB"/>
              <a:pPr>
                <a:defRPr/>
              </a:pPr>
              <a:t>‹#›</a:t>
            </a:fld>
            <a:endParaRPr lang="en-GB"/>
          </a:p>
        </p:txBody>
      </p:sp>
    </p:spTree>
    <p:extLst>
      <p:ext uri="{BB962C8B-B14F-4D97-AF65-F5344CB8AC3E}">
        <p14:creationId xmlns:p14="http://schemas.microsoft.com/office/powerpoint/2010/main" val="40031449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93D068B-376D-CB4D-A508-C541A6B157A0}" type="slidenum">
              <a:rPr lang="en-GB"/>
              <a:pPr>
                <a:defRPr/>
              </a:pPr>
              <a:t>‹#›</a:t>
            </a:fld>
            <a:endParaRPr lang="en-GB"/>
          </a:p>
        </p:txBody>
      </p:sp>
    </p:spTree>
    <p:extLst>
      <p:ext uri="{BB962C8B-B14F-4D97-AF65-F5344CB8AC3E}">
        <p14:creationId xmlns:p14="http://schemas.microsoft.com/office/powerpoint/2010/main" val="1263149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1AA5C45-4238-664D-8337-D98C34715EF9}" type="slidenum">
              <a:rPr lang="en-GB"/>
              <a:pPr>
                <a:defRPr/>
              </a:pPr>
              <a:t>‹#›</a:t>
            </a:fld>
            <a:endParaRPr lang="en-GB"/>
          </a:p>
        </p:txBody>
      </p:sp>
    </p:spTree>
    <p:extLst>
      <p:ext uri="{BB962C8B-B14F-4D97-AF65-F5344CB8AC3E}">
        <p14:creationId xmlns:p14="http://schemas.microsoft.com/office/powerpoint/2010/main" val="1763011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07EE3E9-71C4-DD44-985A-9D0B3F6D89A7}" type="slidenum">
              <a:rPr lang="en-GB"/>
              <a:pPr>
                <a:defRPr/>
              </a:pPr>
              <a:t>‹#›</a:t>
            </a:fld>
            <a:endParaRPr lang="en-GB"/>
          </a:p>
        </p:txBody>
      </p:sp>
    </p:spTree>
    <p:extLst>
      <p:ext uri="{BB962C8B-B14F-4D97-AF65-F5344CB8AC3E}">
        <p14:creationId xmlns:p14="http://schemas.microsoft.com/office/powerpoint/2010/main" val="46313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C6A80F-7D38-E047-A9C3-C47EAB0B384E}" type="slidenum">
              <a:rPr lang="en-GB"/>
              <a:pPr>
                <a:defRPr/>
              </a:pPr>
              <a:t>‹#›</a:t>
            </a:fld>
            <a:endParaRPr lang="en-GB"/>
          </a:p>
        </p:txBody>
      </p:sp>
    </p:spTree>
    <p:extLst>
      <p:ext uri="{BB962C8B-B14F-4D97-AF65-F5344CB8AC3E}">
        <p14:creationId xmlns:p14="http://schemas.microsoft.com/office/powerpoint/2010/main" val="219216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63B3359-8AFB-F446-A8C8-2B7A70D76210}" type="slidenum">
              <a:rPr lang="en-GB"/>
              <a:pPr>
                <a:defRPr/>
              </a:pPr>
              <a:t>‹#›</a:t>
            </a:fld>
            <a:endParaRPr lang="en-GB"/>
          </a:p>
        </p:txBody>
      </p:sp>
    </p:spTree>
    <p:extLst>
      <p:ext uri="{BB962C8B-B14F-4D97-AF65-F5344CB8AC3E}">
        <p14:creationId xmlns:p14="http://schemas.microsoft.com/office/powerpoint/2010/main" val="40730660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84280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70201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6693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68090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2190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9525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4305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510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2421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39824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53917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1744492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6001979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026236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86311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2202438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797464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7616672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3443221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672994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295724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754358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85654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6799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9132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22541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6040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54321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13094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47481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4537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933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43236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56271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9360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FA87A-635E-4743-8EEF-794EC31E4131}"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6088352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E9D28D-0B94-1147-A742-DE6159037221}"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383513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90E560-676D-7A4A-BA8A-BD83D6EB73D2}"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7041437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0AFB3F-FABB-C249-ADB6-91B96875FF58}"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4222995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081151-D328-C447-AF48-A2EC0CD88987}"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5973170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6FDAD4-EB17-BB45-8484-7F694667E85E}"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8325064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729273-E6A8-A748-81DC-97BF7F97FBF6}"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6496293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F5FE5-01DC-FE49-8C63-7A252FC83203}"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93158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6B3B80-A9E0-4E46-8597-6D4B02B7FB83}"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371813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37D3A7-7D8C-9D4B-ADF1-0ADD5F8D0FDB}"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401926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1B7326-A8B9-5742-A4F5-6E1E375FD79F}"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2464003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3501577"/>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944279"/>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273920"/>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17142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712741"/>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3520109"/>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0481"/>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957370"/>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010213"/>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586589"/>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206360"/>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81219"/>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8AF096E-9A31-4789-A57C-7526E4F3BA9D}" type="slidenum">
              <a:rPr lang="en-GB"/>
              <a:pPr>
                <a:defRPr/>
              </a:pPr>
              <a:t>‹#›</a:t>
            </a:fld>
            <a:endParaRPr lang="en-GB"/>
          </a:p>
        </p:txBody>
      </p:sp>
    </p:spTree>
    <p:extLst>
      <p:ext uri="{BB962C8B-B14F-4D97-AF65-F5344CB8AC3E}">
        <p14:creationId xmlns:p14="http://schemas.microsoft.com/office/powerpoint/2010/main" val="40785945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BEAB833-9393-4920-BF6F-27E0CF168BC7}" type="slidenum">
              <a:rPr lang="en-GB"/>
              <a:pPr>
                <a:defRPr/>
              </a:pPr>
              <a:t>‹#›</a:t>
            </a:fld>
            <a:endParaRPr lang="en-GB"/>
          </a:p>
        </p:txBody>
      </p:sp>
    </p:spTree>
    <p:extLst>
      <p:ext uri="{BB962C8B-B14F-4D97-AF65-F5344CB8AC3E}">
        <p14:creationId xmlns:p14="http://schemas.microsoft.com/office/powerpoint/2010/main" val="19983604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B1319A0-9881-4C8E-82F0-2DB900C446CF}" type="slidenum">
              <a:rPr lang="en-GB"/>
              <a:pPr>
                <a:defRPr/>
              </a:pPr>
              <a:t>‹#›</a:t>
            </a:fld>
            <a:endParaRPr lang="en-GB"/>
          </a:p>
        </p:txBody>
      </p:sp>
    </p:spTree>
    <p:extLst>
      <p:ext uri="{BB962C8B-B14F-4D97-AF65-F5344CB8AC3E}">
        <p14:creationId xmlns:p14="http://schemas.microsoft.com/office/powerpoint/2010/main" val="10058272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3AD296C3-357A-4FE1-B7B6-FAEF484B7203}" type="slidenum">
              <a:rPr lang="en-GB"/>
              <a:pPr>
                <a:defRPr/>
              </a:pPr>
              <a:t>‹#›</a:t>
            </a:fld>
            <a:endParaRPr lang="en-GB"/>
          </a:p>
        </p:txBody>
      </p:sp>
    </p:spTree>
    <p:extLst>
      <p:ext uri="{BB962C8B-B14F-4D97-AF65-F5344CB8AC3E}">
        <p14:creationId xmlns:p14="http://schemas.microsoft.com/office/powerpoint/2010/main" val="31433052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1684B86-7FF2-458E-AA57-A96A6D31B775}" type="slidenum">
              <a:rPr lang="en-GB"/>
              <a:pPr>
                <a:defRPr/>
              </a:pPr>
              <a:t>‹#›</a:t>
            </a:fld>
            <a:endParaRPr lang="en-GB"/>
          </a:p>
        </p:txBody>
      </p:sp>
    </p:spTree>
    <p:extLst>
      <p:ext uri="{BB962C8B-B14F-4D97-AF65-F5344CB8AC3E}">
        <p14:creationId xmlns:p14="http://schemas.microsoft.com/office/powerpoint/2010/main" val="38022087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6F9DF0E2-92EA-4B4C-8BC2-0322D0085A15}" type="slidenum">
              <a:rPr lang="en-GB"/>
              <a:pPr>
                <a:defRPr/>
              </a:pPr>
              <a:t>‹#›</a:t>
            </a:fld>
            <a:endParaRPr lang="en-GB"/>
          </a:p>
        </p:txBody>
      </p:sp>
    </p:spTree>
    <p:extLst>
      <p:ext uri="{BB962C8B-B14F-4D97-AF65-F5344CB8AC3E}">
        <p14:creationId xmlns:p14="http://schemas.microsoft.com/office/powerpoint/2010/main" val="33266041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C0B4588-27AB-4295-A532-3E3B8FB50D69}" type="slidenum">
              <a:rPr lang="en-GB"/>
              <a:pPr>
                <a:defRPr/>
              </a:pPr>
              <a:t>‹#›</a:t>
            </a:fld>
            <a:endParaRPr lang="en-GB"/>
          </a:p>
        </p:txBody>
      </p:sp>
    </p:spTree>
    <p:extLst>
      <p:ext uri="{BB962C8B-B14F-4D97-AF65-F5344CB8AC3E}">
        <p14:creationId xmlns:p14="http://schemas.microsoft.com/office/powerpoint/2010/main" val="780090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C23B57D-0AC7-41B3-99D8-CF95B70F0691}" type="slidenum">
              <a:rPr lang="en-GB"/>
              <a:pPr>
                <a:defRPr/>
              </a:pPr>
              <a:t>‹#›</a:t>
            </a:fld>
            <a:endParaRPr lang="en-GB"/>
          </a:p>
        </p:txBody>
      </p:sp>
    </p:spTree>
    <p:extLst>
      <p:ext uri="{BB962C8B-B14F-4D97-AF65-F5344CB8AC3E}">
        <p14:creationId xmlns:p14="http://schemas.microsoft.com/office/powerpoint/2010/main" val="38384534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EDF5B7B9-45C1-4944-BE34-5D5F22691D9F}" type="slidenum">
              <a:rPr lang="en-GB"/>
              <a:pPr>
                <a:defRPr/>
              </a:pPr>
              <a:t>‹#›</a:t>
            </a:fld>
            <a:endParaRPr lang="en-GB"/>
          </a:p>
        </p:txBody>
      </p:sp>
    </p:spTree>
    <p:extLst>
      <p:ext uri="{BB962C8B-B14F-4D97-AF65-F5344CB8AC3E}">
        <p14:creationId xmlns:p14="http://schemas.microsoft.com/office/powerpoint/2010/main" val="10674166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83A6B1C-A5D5-4501-9EBC-0AEF9E866720}" type="slidenum">
              <a:rPr lang="en-GB"/>
              <a:pPr>
                <a:defRPr/>
              </a:pPr>
              <a:t>‹#›</a:t>
            </a:fld>
            <a:endParaRPr lang="en-GB"/>
          </a:p>
        </p:txBody>
      </p:sp>
    </p:spTree>
    <p:extLst>
      <p:ext uri="{BB962C8B-B14F-4D97-AF65-F5344CB8AC3E}">
        <p14:creationId xmlns:p14="http://schemas.microsoft.com/office/powerpoint/2010/main" val="350466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F4F200C-AD87-4D78-9611-EC8B69323056}" type="slidenum">
              <a:rPr lang="en-GB"/>
              <a:pPr>
                <a:defRPr/>
              </a:pPr>
              <a:t>‹#›</a:t>
            </a:fld>
            <a:endParaRPr lang="en-GB"/>
          </a:p>
        </p:txBody>
      </p:sp>
    </p:spTree>
    <p:extLst>
      <p:ext uri="{BB962C8B-B14F-4D97-AF65-F5344CB8AC3E}">
        <p14:creationId xmlns:p14="http://schemas.microsoft.com/office/powerpoint/2010/main" val="41948374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7326813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982056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482049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33074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290467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46669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7966116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036538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5223067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6009844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6863895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350831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646878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668087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76971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7263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1192802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956428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716799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877640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068196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26474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692140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3984456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993751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908340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772124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805821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69158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44242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1043296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323272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196858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579822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1955292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786594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3940324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388775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39100515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291501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769640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3118971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2369588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2984999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AED675E-EBCE-8042-BAF9-9F696FC3733A}" type="slidenum">
              <a:rPr lang="en-GB"/>
              <a:pPr>
                <a:defRPr/>
              </a:pPr>
              <a:t>‹#›</a:t>
            </a:fld>
            <a:endParaRPr lang="en-GB"/>
          </a:p>
        </p:txBody>
      </p:sp>
    </p:spTree>
    <p:extLst>
      <p:ext uri="{BB962C8B-B14F-4D97-AF65-F5344CB8AC3E}">
        <p14:creationId xmlns:p14="http://schemas.microsoft.com/office/powerpoint/2010/main" val="8506550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15B772-043F-8041-AA0A-71F6374B973D}" type="slidenum">
              <a:rPr lang="en-GB"/>
              <a:pPr>
                <a:defRPr/>
              </a:pPr>
              <a:t>‹#›</a:t>
            </a:fld>
            <a:endParaRPr lang="en-GB"/>
          </a:p>
        </p:txBody>
      </p:sp>
    </p:spTree>
    <p:extLst>
      <p:ext uri="{BB962C8B-B14F-4D97-AF65-F5344CB8AC3E}">
        <p14:creationId xmlns:p14="http://schemas.microsoft.com/office/powerpoint/2010/main" val="3294470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C3FF020-D33C-7144-98F9-E11D384473F2}" type="slidenum">
              <a:rPr lang="en-GB"/>
              <a:pPr>
                <a:defRPr/>
              </a:pPr>
              <a:t>‹#›</a:t>
            </a:fld>
            <a:endParaRPr lang="en-GB"/>
          </a:p>
        </p:txBody>
      </p:sp>
    </p:spTree>
    <p:extLst>
      <p:ext uri="{BB962C8B-B14F-4D97-AF65-F5344CB8AC3E}">
        <p14:creationId xmlns:p14="http://schemas.microsoft.com/office/powerpoint/2010/main" val="36228654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9E23C32-3545-294E-AC85-A119B8E8B827}" type="slidenum">
              <a:rPr lang="en-GB"/>
              <a:pPr>
                <a:defRPr/>
              </a:pPr>
              <a:t>‹#›</a:t>
            </a:fld>
            <a:endParaRPr lang="en-GB"/>
          </a:p>
        </p:txBody>
      </p:sp>
    </p:spTree>
    <p:extLst>
      <p:ext uri="{BB962C8B-B14F-4D97-AF65-F5344CB8AC3E}">
        <p14:creationId xmlns:p14="http://schemas.microsoft.com/office/powerpoint/2010/main" val="7809340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1B29AB57-066C-F34D-A056-4104D310E69B}" type="slidenum">
              <a:rPr lang="en-GB"/>
              <a:pPr>
                <a:defRPr/>
              </a:pPr>
              <a:t>‹#›</a:t>
            </a:fld>
            <a:endParaRPr lang="en-GB"/>
          </a:p>
        </p:txBody>
      </p:sp>
    </p:spTree>
    <p:extLst>
      <p:ext uri="{BB962C8B-B14F-4D97-AF65-F5344CB8AC3E}">
        <p14:creationId xmlns:p14="http://schemas.microsoft.com/office/powerpoint/2010/main" val="5851815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C32BF856-F48F-AB49-9569-8390D6613B96}" type="slidenum">
              <a:rPr lang="en-GB"/>
              <a:pPr>
                <a:defRPr/>
              </a:pPr>
              <a:t>‹#›</a:t>
            </a:fld>
            <a:endParaRPr lang="en-GB"/>
          </a:p>
        </p:txBody>
      </p:sp>
    </p:spTree>
    <p:extLst>
      <p:ext uri="{BB962C8B-B14F-4D97-AF65-F5344CB8AC3E}">
        <p14:creationId xmlns:p14="http://schemas.microsoft.com/office/powerpoint/2010/main" val="37323257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B3C9A44-3F54-B446-B868-0C7CF98FCF93}" type="slidenum">
              <a:rPr lang="en-GB"/>
              <a:pPr>
                <a:defRPr/>
              </a:pPr>
              <a:t>‹#›</a:t>
            </a:fld>
            <a:endParaRPr lang="en-GB"/>
          </a:p>
        </p:txBody>
      </p:sp>
    </p:spTree>
    <p:extLst>
      <p:ext uri="{BB962C8B-B14F-4D97-AF65-F5344CB8AC3E}">
        <p14:creationId xmlns:p14="http://schemas.microsoft.com/office/powerpoint/2010/main" val="24207039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3F536CE-B7B5-374A-BE6E-77E908A94617}" type="slidenum">
              <a:rPr lang="en-GB"/>
              <a:pPr>
                <a:defRPr/>
              </a:pPr>
              <a:t>‹#›</a:t>
            </a:fld>
            <a:endParaRPr lang="en-GB"/>
          </a:p>
        </p:txBody>
      </p:sp>
    </p:spTree>
    <p:extLst>
      <p:ext uri="{BB962C8B-B14F-4D97-AF65-F5344CB8AC3E}">
        <p14:creationId xmlns:p14="http://schemas.microsoft.com/office/powerpoint/2010/main" val="2239716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BE39BAD-273B-0247-93B6-B91FE4BA3016}" type="slidenum">
              <a:rPr lang="en-GB"/>
              <a:pPr>
                <a:defRPr/>
              </a:pPr>
              <a:t>‹#›</a:t>
            </a:fld>
            <a:endParaRPr lang="en-GB"/>
          </a:p>
        </p:txBody>
      </p:sp>
    </p:spTree>
    <p:extLst>
      <p:ext uri="{BB962C8B-B14F-4D97-AF65-F5344CB8AC3E}">
        <p14:creationId xmlns:p14="http://schemas.microsoft.com/office/powerpoint/2010/main" val="2364628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1A2AF2-C55A-8249-8308-4B32B8ED3DFF}" type="slidenum">
              <a:rPr lang="en-GB"/>
              <a:pPr>
                <a:defRPr/>
              </a:pPr>
              <a:t>‹#›</a:t>
            </a:fld>
            <a:endParaRPr lang="en-GB"/>
          </a:p>
        </p:txBody>
      </p:sp>
    </p:spTree>
    <p:extLst>
      <p:ext uri="{BB962C8B-B14F-4D97-AF65-F5344CB8AC3E}">
        <p14:creationId xmlns:p14="http://schemas.microsoft.com/office/powerpoint/2010/main" val="2470960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806C896-2A39-7644-862B-3CF76EA3FFA5}" type="slidenum">
              <a:rPr lang="en-GB"/>
              <a:pPr>
                <a:defRPr/>
              </a:pPr>
              <a:t>‹#›</a:t>
            </a:fld>
            <a:endParaRPr lang="en-GB"/>
          </a:p>
        </p:txBody>
      </p:sp>
    </p:spTree>
    <p:extLst>
      <p:ext uri="{BB962C8B-B14F-4D97-AF65-F5344CB8AC3E}">
        <p14:creationId xmlns:p14="http://schemas.microsoft.com/office/powerpoint/2010/main" val="3066501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fld id="{0C6E2396-AD71-2F4B-933D-EDC0CC962200}" type="slidenum">
              <a:rPr lang="en-GB"/>
              <a:pPr/>
              <a:t>‹#›</a:t>
            </a:fld>
            <a:endParaRPr lang="en-GB"/>
          </a:p>
        </p:txBody>
      </p:sp>
    </p:spTree>
    <p:extLst>
      <p:ext uri="{BB962C8B-B14F-4D97-AF65-F5344CB8AC3E}">
        <p14:creationId xmlns:p14="http://schemas.microsoft.com/office/powerpoint/2010/main" val="84908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7B76899E-24FA-7E46-91F4-FDBBBDD7D4BB}" type="slidenum">
              <a:rPr lang="en-GB"/>
              <a:pPr/>
              <a:t>‹#›</a:t>
            </a:fld>
            <a:endParaRPr lang="en-GB"/>
          </a:p>
        </p:txBody>
      </p:sp>
    </p:spTree>
    <p:extLst>
      <p:ext uri="{BB962C8B-B14F-4D97-AF65-F5344CB8AC3E}">
        <p14:creationId xmlns:p14="http://schemas.microsoft.com/office/powerpoint/2010/main" val="31607803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07B5B08B-8199-6A48-B32E-05EC6E6BFCB5}" type="slidenum">
              <a:rPr lang="en-GB"/>
              <a:pPr/>
              <a:t>‹#›</a:t>
            </a:fld>
            <a:endParaRPr lang="en-GB"/>
          </a:p>
        </p:txBody>
      </p:sp>
    </p:spTree>
    <p:extLst>
      <p:ext uri="{BB962C8B-B14F-4D97-AF65-F5344CB8AC3E}">
        <p14:creationId xmlns:p14="http://schemas.microsoft.com/office/powerpoint/2010/main" val="2841001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fld id="{CFAA619D-F53C-C243-81DE-1970FC44C4AD}" type="slidenum">
              <a:rPr lang="en-GB"/>
              <a:pPr/>
              <a:t>‹#›</a:t>
            </a:fld>
            <a:endParaRPr lang="en-GB"/>
          </a:p>
        </p:txBody>
      </p:sp>
    </p:spTree>
    <p:extLst>
      <p:ext uri="{BB962C8B-B14F-4D97-AF65-F5344CB8AC3E}">
        <p14:creationId xmlns:p14="http://schemas.microsoft.com/office/powerpoint/2010/main" val="40318584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fld id="{86F0EF2B-E367-8E41-9C2B-115590259A1F}" type="slidenum">
              <a:rPr lang="en-GB"/>
              <a:pPr/>
              <a:t>‹#›</a:t>
            </a:fld>
            <a:endParaRPr lang="en-GB"/>
          </a:p>
        </p:txBody>
      </p:sp>
    </p:spTree>
    <p:extLst>
      <p:ext uri="{BB962C8B-B14F-4D97-AF65-F5344CB8AC3E}">
        <p14:creationId xmlns:p14="http://schemas.microsoft.com/office/powerpoint/2010/main" val="11465108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fld id="{8A556A2D-C8E6-B446-BDFF-E9334EC5C5DE}" type="slidenum">
              <a:rPr lang="en-GB"/>
              <a:pPr/>
              <a:t>‹#›</a:t>
            </a:fld>
            <a:endParaRPr lang="en-GB"/>
          </a:p>
        </p:txBody>
      </p:sp>
    </p:spTree>
    <p:extLst>
      <p:ext uri="{BB962C8B-B14F-4D97-AF65-F5344CB8AC3E}">
        <p14:creationId xmlns:p14="http://schemas.microsoft.com/office/powerpoint/2010/main" val="37264791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CA97A7C3-44DE-C545-995E-3637D425AA7A}" type="slidenum">
              <a:rPr lang="en-GB"/>
              <a:pPr/>
              <a:t>‹#›</a:t>
            </a:fld>
            <a:endParaRPr lang="en-GB"/>
          </a:p>
        </p:txBody>
      </p:sp>
    </p:spTree>
    <p:extLst>
      <p:ext uri="{BB962C8B-B14F-4D97-AF65-F5344CB8AC3E}">
        <p14:creationId xmlns:p14="http://schemas.microsoft.com/office/powerpoint/2010/main" val="29199544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F037C373-1B90-9B49-AF0F-ABD57A90A43E}" type="slidenum">
              <a:rPr lang="en-GB"/>
              <a:pPr/>
              <a:t>‹#›</a:t>
            </a:fld>
            <a:endParaRPr lang="en-GB"/>
          </a:p>
        </p:txBody>
      </p:sp>
    </p:spTree>
    <p:extLst>
      <p:ext uri="{BB962C8B-B14F-4D97-AF65-F5344CB8AC3E}">
        <p14:creationId xmlns:p14="http://schemas.microsoft.com/office/powerpoint/2010/main" val="3456771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276EF1C1-44D5-0146-B94A-1E59DAB223E2}" type="slidenum">
              <a:rPr lang="en-GB"/>
              <a:pPr/>
              <a:t>‹#›</a:t>
            </a:fld>
            <a:endParaRPr lang="en-GB"/>
          </a:p>
        </p:txBody>
      </p:sp>
    </p:spTree>
    <p:extLst>
      <p:ext uri="{BB962C8B-B14F-4D97-AF65-F5344CB8AC3E}">
        <p14:creationId xmlns:p14="http://schemas.microsoft.com/office/powerpoint/2010/main" val="3692152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1AB918EF-7FAC-164D-B44A-4A153A964664}" type="slidenum">
              <a:rPr lang="en-GB"/>
              <a:pPr/>
              <a:t>‹#›</a:t>
            </a:fld>
            <a:endParaRPr lang="en-GB"/>
          </a:p>
        </p:txBody>
      </p:sp>
    </p:spTree>
    <p:extLst>
      <p:ext uri="{BB962C8B-B14F-4D97-AF65-F5344CB8AC3E}">
        <p14:creationId xmlns:p14="http://schemas.microsoft.com/office/powerpoint/2010/main" val="21181837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DACB39C2-0169-CD44-986B-465AC35C0A77}" type="slidenum">
              <a:rPr lang="en-GB"/>
              <a:pPr/>
              <a:t>‹#›</a:t>
            </a:fld>
            <a:endParaRPr lang="en-GB"/>
          </a:p>
        </p:txBody>
      </p:sp>
    </p:spTree>
    <p:extLst>
      <p:ext uri="{BB962C8B-B14F-4D97-AF65-F5344CB8AC3E}">
        <p14:creationId xmlns:p14="http://schemas.microsoft.com/office/powerpoint/2010/main" val="1492007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7.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ea typeface="MS PGothic" charset="0"/>
                <a:cs typeface="MS PGothic" charset="0"/>
              </a:defRPr>
            </a:lvl1pPr>
          </a:lstStyle>
          <a:p>
            <a:fld id="{A23E6877-D432-834C-B0A4-3EB4F375A16F}" type="slidenum">
              <a:rPr lang="en-GB"/>
              <a:pPr/>
              <a:t>‹#›</a:t>
            </a:fld>
            <a:endParaRPr lang="en-GB"/>
          </a:p>
        </p:txBody>
      </p:sp>
      <p:grpSp>
        <p:nvGrpSpPr>
          <p:cNvPr id="486404" name="Group 3"/>
          <p:cNvGrpSpPr>
            <a:grpSpLocks/>
          </p:cNvGrpSpPr>
          <p:nvPr/>
        </p:nvGrpSpPr>
        <p:grpSpPr bwMode="auto">
          <a:xfrm>
            <a:off x="0" y="0"/>
            <a:ext cx="9139238" cy="6848475"/>
            <a:chOff x="0" y="0"/>
            <a:chExt cx="5757" cy="4314"/>
          </a:xfrm>
        </p:grpSpPr>
        <p:grpSp>
          <p:nvGrpSpPr>
            <p:cNvPr id="486408" name="Group 4"/>
            <p:cNvGrpSpPr>
              <a:grpSpLocks/>
            </p:cNvGrpSpPr>
            <p:nvPr/>
          </p:nvGrpSpPr>
          <p:grpSpPr bwMode="auto">
            <a:xfrm>
              <a:off x="1728" y="2230"/>
              <a:ext cx="4026" cy="2084"/>
              <a:chOff x="1728" y="2230"/>
              <a:chExt cx="4026" cy="2084"/>
            </a:xfrm>
          </p:grpSpPr>
          <p:sp>
            <p:nvSpPr>
              <p:cNvPr id="4864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864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864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864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864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486409" name="AutoShape 10"/>
            <p:cNvSpPr>
              <a:spLocks noChangeArrowheads="1"/>
            </p:cNvSpPr>
            <p:nvPr/>
          </p:nvSpPr>
          <p:spPr bwMode="auto">
            <a:xfrm>
              <a:off x="3322" y="1341"/>
              <a:ext cx="1825" cy="1537"/>
            </a:xfrm>
            <a:custGeom>
              <a:avLst/>
              <a:gdLst>
                <a:gd name="T0" fmla="*/ 2 w 2296"/>
                <a:gd name="T1" fmla="*/ 6188 h 1469"/>
                <a:gd name="T2" fmla="*/ 2 w 2296"/>
                <a:gd name="T3" fmla="*/ 5908 h 1469"/>
                <a:gd name="T4" fmla="*/ 2 w 2296"/>
                <a:gd name="T5" fmla="*/ 5591 h 1469"/>
                <a:gd name="T6" fmla="*/ 2 w 2296"/>
                <a:gd name="T7" fmla="*/ 5238 h 1469"/>
                <a:gd name="T8" fmla="*/ 2 w 2296"/>
                <a:gd name="T9" fmla="*/ 4858 h 1469"/>
                <a:gd name="T10" fmla="*/ 2 w 2296"/>
                <a:gd name="T11" fmla="*/ 4421 h 1469"/>
                <a:gd name="T12" fmla="*/ 2 w 2296"/>
                <a:gd name="T13" fmla="*/ 3905 h 1469"/>
                <a:gd name="T14" fmla="*/ 2 w 2296"/>
                <a:gd name="T15" fmla="*/ 3270 h 1469"/>
                <a:gd name="T16" fmla="*/ 2 w 2296"/>
                <a:gd name="T17" fmla="*/ 2670 h 1469"/>
                <a:gd name="T18" fmla="*/ 2 w 2296"/>
                <a:gd name="T19" fmla="*/ 2128 h 1469"/>
                <a:gd name="T20" fmla="*/ 2 w 2296"/>
                <a:gd name="T21" fmla="*/ 1614 h 1469"/>
                <a:gd name="T22" fmla="*/ 2 w 2296"/>
                <a:gd name="T23" fmla="*/ 920 h 1469"/>
                <a:gd name="T24" fmla="*/ 2 w 2296"/>
                <a:gd name="T25" fmla="*/ 539 h 1469"/>
                <a:gd name="T26" fmla="*/ 2 w 2296"/>
                <a:gd name="T27" fmla="*/ 249 h 1469"/>
                <a:gd name="T28" fmla="*/ 2 w 2296"/>
                <a:gd name="T29" fmla="*/ 10 h 1469"/>
                <a:gd name="T30" fmla="*/ 2 w 2296"/>
                <a:gd name="T31" fmla="*/ 0 h 1469"/>
                <a:gd name="T32" fmla="*/ 2 w 2296"/>
                <a:gd name="T33" fmla="*/ 701 h 1469"/>
                <a:gd name="T34" fmla="*/ 2 w 2296"/>
                <a:gd name="T35" fmla="*/ 1490 h 1469"/>
                <a:gd name="T36" fmla="*/ 2 w 2296"/>
                <a:gd name="T37" fmla="*/ 1909 h 1469"/>
                <a:gd name="T38" fmla="*/ 2 w 2296"/>
                <a:gd name="T39" fmla="*/ 2342 h 1469"/>
                <a:gd name="T40" fmla="*/ 2 w 2296"/>
                <a:gd name="T41" fmla="*/ 2794 h 1469"/>
                <a:gd name="T42" fmla="*/ 2 w 2296"/>
                <a:gd name="T43" fmla="*/ 3270 h 1469"/>
                <a:gd name="T44" fmla="*/ 2 w 2296"/>
                <a:gd name="T45" fmla="*/ 3707 h 1469"/>
                <a:gd name="T46" fmla="*/ 2 w 2296"/>
                <a:gd name="T47" fmla="*/ 4099 h 1469"/>
                <a:gd name="T48" fmla="*/ 2 w 2296"/>
                <a:gd name="T49" fmla="*/ 4421 h 1469"/>
                <a:gd name="T50" fmla="*/ 2 w 2296"/>
                <a:gd name="T51" fmla="*/ 4679 h 1469"/>
                <a:gd name="T52" fmla="*/ 2 w 2296"/>
                <a:gd name="T53" fmla="*/ 4929 h 1469"/>
                <a:gd name="T54" fmla="*/ 2 w 2296"/>
                <a:gd name="T55" fmla="*/ 5303 h 1469"/>
                <a:gd name="T56" fmla="*/ 2 w 2296"/>
                <a:gd name="T57" fmla="*/ 5651 h 1469"/>
                <a:gd name="T58" fmla="*/ 2 w 2296"/>
                <a:gd name="T59" fmla="*/ 6012 h 1469"/>
                <a:gd name="T60" fmla="*/ 2 w 2296"/>
                <a:gd name="T61" fmla="*/ 6233 h 1469"/>
                <a:gd name="T62" fmla="*/ 2 w 2296"/>
                <a:gd name="T63" fmla="*/ 6441 h 1469"/>
                <a:gd name="T64" fmla="*/ 2 w 2296"/>
                <a:gd name="T65" fmla="*/ 6715 h 1469"/>
                <a:gd name="T66" fmla="*/ 2 w 2296"/>
                <a:gd name="T67" fmla="*/ 7032 h 1469"/>
                <a:gd name="T68" fmla="*/ 0 w 2296"/>
                <a:gd name="T69" fmla="*/ 7365 h 1469"/>
                <a:gd name="T70" fmla="*/ 2 w 2296"/>
                <a:gd name="T71" fmla="*/ 7749 h 1469"/>
                <a:gd name="T72" fmla="*/ 2 w 2296"/>
                <a:gd name="T73" fmla="*/ 8069 h 1469"/>
                <a:gd name="T74" fmla="*/ 2 w 2296"/>
                <a:gd name="T75" fmla="*/ 8331 h 1469"/>
                <a:gd name="T76" fmla="*/ 2 w 2296"/>
                <a:gd name="T77" fmla="*/ 8570 h 1469"/>
                <a:gd name="T78" fmla="*/ 2 w 2296"/>
                <a:gd name="T79" fmla="*/ 8255 h 1469"/>
                <a:gd name="T80" fmla="*/ 2 w 2296"/>
                <a:gd name="T81" fmla="*/ 7944 h 1469"/>
                <a:gd name="T82" fmla="*/ 2 w 2296"/>
                <a:gd name="T83" fmla="*/ 7619 h 1469"/>
                <a:gd name="T84" fmla="*/ 2 w 2296"/>
                <a:gd name="T85" fmla="*/ 7351 h 1469"/>
                <a:gd name="T86" fmla="*/ 2 w 2296"/>
                <a:gd name="T87" fmla="*/ 7051 h 1469"/>
                <a:gd name="T88" fmla="*/ 2 w 2296"/>
                <a:gd name="T89" fmla="*/ 6802 h 1469"/>
                <a:gd name="T90" fmla="*/ 2 w 2296"/>
                <a:gd name="T91" fmla="*/ 6543 h 1469"/>
                <a:gd name="T92" fmla="*/ 2 w 2296"/>
                <a:gd name="T93" fmla="*/ 6355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86410" name="AutoShape 11"/>
            <p:cNvSpPr>
              <a:spLocks noChangeArrowheads="1"/>
            </p:cNvSpPr>
            <p:nvPr/>
          </p:nvSpPr>
          <p:spPr bwMode="auto">
            <a:xfrm>
              <a:off x="0" y="0"/>
              <a:ext cx="5758" cy="1776"/>
            </a:xfrm>
            <a:custGeom>
              <a:avLst/>
              <a:gdLst>
                <a:gd name="T0" fmla="*/ 0 w 5740"/>
                <a:gd name="T1" fmla="*/ 0 h 1906"/>
                <a:gd name="T2" fmla="*/ 0 w 5740"/>
                <a:gd name="T3" fmla="*/ 120 h 1906"/>
                <a:gd name="T4" fmla="*/ 6485 w 5740"/>
                <a:gd name="T5" fmla="*/ 120 h 1906"/>
                <a:gd name="T6" fmla="*/ 64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4864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endParaRPr>
          </a:p>
        </p:txBody>
      </p:sp>
      <p:sp>
        <p:nvSpPr>
          <p:cNvPr id="4864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00671" r:id="rId1"/>
    <p:sldLayoutId id="2147500672" r:id="rId2"/>
    <p:sldLayoutId id="2147500673" r:id="rId3"/>
    <p:sldLayoutId id="2147500674" r:id="rId4"/>
    <p:sldLayoutId id="2147500675" r:id="rId5"/>
    <p:sldLayoutId id="2147500676" r:id="rId6"/>
    <p:sldLayoutId id="2147500677" r:id="rId7"/>
    <p:sldLayoutId id="2147500678" r:id="rId8"/>
    <p:sldLayoutId id="2147500679" r:id="rId9"/>
    <p:sldLayoutId id="2147500680" r:id="rId10"/>
    <p:sldLayoutId id="2147500681"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S PGothic" panose="020B0600070205080204"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S PGothic" panose="020B0600070205080204"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S PGothic" panose="020B0600070205080204"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S PGothic" panose="020B0600070205080204"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86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986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6B555569-C45D-A642-93C6-9B9A09BC1B5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682" r:id="rId1"/>
    <p:sldLayoutId id="2147500683" r:id="rId2"/>
    <p:sldLayoutId id="2147500684" r:id="rId3"/>
    <p:sldLayoutId id="2147500685" r:id="rId4"/>
    <p:sldLayoutId id="2147500686" r:id="rId5"/>
    <p:sldLayoutId id="2147500687" r:id="rId6"/>
    <p:sldLayoutId id="2147500688" r:id="rId7"/>
    <p:sldLayoutId id="2147500689" r:id="rId8"/>
    <p:sldLayoutId id="2147500690" r:id="rId9"/>
    <p:sldLayoutId id="2147500691" r:id="rId10"/>
    <p:sldLayoutId id="214750069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328814174"/>
      </p:ext>
    </p:extLst>
  </p:cSld>
  <p:clrMap bg1="lt1" tx1="dk1" bg2="lt2" tx2="dk2" accent1="accent1" accent2="accent2" accent3="accent3" accent4="accent4" accent5="accent5" accent6="accent6" hlink="hlink" folHlink="folHlink"/>
  <p:sldLayoutIdLst>
    <p:sldLayoutId id="2147501068" r:id="rId1"/>
    <p:sldLayoutId id="2147501069" r:id="rId2"/>
    <p:sldLayoutId id="2147501070" r:id="rId3"/>
    <p:sldLayoutId id="2147501071" r:id="rId4"/>
    <p:sldLayoutId id="2147501072" r:id="rId5"/>
    <p:sldLayoutId id="2147501073" r:id="rId6"/>
    <p:sldLayoutId id="2147501074" r:id="rId7"/>
    <p:sldLayoutId id="2147501075" r:id="rId8"/>
    <p:sldLayoutId id="2147501076" r:id="rId9"/>
    <p:sldLayoutId id="2147501077" r:id="rId10"/>
    <p:sldLayoutId id="21475010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1964046418"/>
      </p:ext>
    </p:extLst>
  </p:cSld>
  <p:clrMap bg1="dk2" tx1="lt1" bg2="dk1" tx2="lt2" accent1="accent1" accent2="accent2" accent3="accent3" accent4="accent4" accent5="accent5" accent6="accent6" hlink="hlink" folHlink="folHlink"/>
  <p:sldLayoutIdLst>
    <p:sldLayoutId id="2147501366" r:id="rId1"/>
    <p:sldLayoutId id="2147501367" r:id="rId2"/>
    <p:sldLayoutId id="2147501368" r:id="rId3"/>
    <p:sldLayoutId id="2147501369" r:id="rId4"/>
    <p:sldLayoutId id="2147501370" r:id="rId5"/>
    <p:sldLayoutId id="2147501371" r:id="rId6"/>
    <p:sldLayoutId id="2147501372" r:id="rId7"/>
    <p:sldLayoutId id="2147501373" r:id="rId8"/>
    <p:sldLayoutId id="2147501374" r:id="rId9"/>
    <p:sldLayoutId id="2147501375" r:id="rId10"/>
    <p:sldLayoutId id="214750137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1138166"/>
      </p:ext>
    </p:extLst>
  </p:cSld>
  <p:clrMap bg1="lt1" tx1="dk1" bg2="lt2" tx2="dk2" accent1="accent1" accent2="accent2" accent3="accent3" accent4="accent4" accent5="accent5" accent6="accent6" hlink="hlink" folHlink="folHlink"/>
  <p:sldLayoutIdLst>
    <p:sldLayoutId id="2147501418" r:id="rId1"/>
    <p:sldLayoutId id="2147501419" r:id="rId2"/>
    <p:sldLayoutId id="2147501420" r:id="rId3"/>
    <p:sldLayoutId id="2147501421" r:id="rId4"/>
    <p:sldLayoutId id="2147501422" r:id="rId5"/>
    <p:sldLayoutId id="2147501423" r:id="rId6"/>
    <p:sldLayoutId id="2147501424" r:id="rId7"/>
    <p:sldLayoutId id="2147501425" r:id="rId8"/>
    <p:sldLayoutId id="2147501426" r:id="rId9"/>
    <p:sldLayoutId id="2147501427" r:id="rId10"/>
    <p:sldLayoutId id="2147501428" r:id="rId11"/>
    <p:sldLayoutId id="2147501429" r:id="rId12"/>
    <p:sldLayoutId id="21475014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50" smtClean="0"/>
            </a:lvl1pPr>
          </a:lstStyle>
          <a:p>
            <a:pPr fontAlgn="base">
              <a:spcBef>
                <a:spcPct val="0"/>
              </a:spcBef>
              <a:spcAft>
                <a:spcPct val="0"/>
              </a:spcAft>
              <a:defRPr/>
            </a:pPr>
            <a:endParaRPr lang="en-US" altLang="x-non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50" smtClean="0"/>
            </a:lvl1pPr>
          </a:lstStyle>
          <a:p>
            <a:pPr fontAlgn="base">
              <a:spcBef>
                <a:spcPct val="0"/>
              </a:spcBef>
              <a:spcAft>
                <a:spcPct val="0"/>
              </a:spcAft>
              <a:defRPr/>
            </a:pPr>
            <a:endParaRPr lang="en-US" altLang="x-non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74ED538B-FD89-5E44-87BF-B67B7ADFEB3B}" type="slidenum">
              <a:rPr lang="en-US" altLang="x-none">
                <a:solidFill>
                  <a:srgbClr val="000000"/>
                </a:solidFill>
              </a:rPr>
              <a:pPr fontAlgn="base">
                <a:spcBef>
                  <a:spcPct val="0"/>
                </a:spcBef>
                <a:spcAft>
                  <a:spcPct val="0"/>
                </a:spcAft>
                <a:defRPr/>
              </a:pPr>
              <a:t>‹#›</a:t>
            </a:fld>
            <a:endParaRPr lang="en-US" altLang="x-none">
              <a:solidFill>
                <a:srgbClr val="000000"/>
              </a:solidFill>
            </a:endParaRPr>
          </a:p>
        </p:txBody>
      </p:sp>
    </p:spTree>
    <p:extLst>
      <p:ext uri="{BB962C8B-B14F-4D97-AF65-F5344CB8AC3E}">
        <p14:creationId xmlns:p14="http://schemas.microsoft.com/office/powerpoint/2010/main" val="2894280218"/>
      </p:ext>
    </p:extLst>
  </p:cSld>
  <p:clrMap bg1="lt1" tx1="dk1" bg2="lt2" tx2="dk2" accent1="accent1" accent2="accent2" accent3="accent3" accent4="accent4" accent5="accent5" accent6="accent6" hlink="hlink" folHlink="folHlink"/>
  <p:sldLayoutIdLst>
    <p:sldLayoutId id="2147501825" r:id="rId1"/>
    <p:sldLayoutId id="2147501826" r:id="rId2"/>
    <p:sldLayoutId id="2147501827" r:id="rId3"/>
    <p:sldLayoutId id="2147501828" r:id="rId4"/>
    <p:sldLayoutId id="2147501829" r:id="rId5"/>
    <p:sldLayoutId id="2147501830" r:id="rId6"/>
    <p:sldLayoutId id="2147501831" r:id="rId7"/>
    <p:sldLayoutId id="2147501832" r:id="rId8"/>
    <p:sldLayoutId id="2147501833" r:id="rId9"/>
    <p:sldLayoutId id="2147501834" r:id="rId10"/>
    <p:sldLayoutId id="2147501835"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9977652"/>
      </p:ext>
    </p:extLst>
  </p:cSld>
  <p:clrMap bg1="lt1" tx1="dk1" bg2="lt2" tx2="dk2" accent1="accent1" accent2="accent2" accent3="accent3" accent4="accent4" accent5="accent5" accent6="accent6" hlink="hlink" folHlink="folHlink"/>
  <p:sldLayoutIdLst>
    <p:sldLayoutId id="2147501837" r:id="rId1"/>
    <p:sldLayoutId id="2147501838" r:id="rId2"/>
    <p:sldLayoutId id="2147501839" r:id="rId3"/>
    <p:sldLayoutId id="2147501840" r:id="rId4"/>
    <p:sldLayoutId id="2147501841" r:id="rId5"/>
    <p:sldLayoutId id="2147501842" r:id="rId6"/>
    <p:sldLayoutId id="2147501843" r:id="rId7"/>
    <p:sldLayoutId id="2147501844" r:id="rId8"/>
    <p:sldLayoutId id="2147501845" r:id="rId9"/>
    <p:sldLayoutId id="2147501846" r:id="rId10"/>
    <p:sldLayoutId id="2147501847" r:id="rId11"/>
    <p:sldLayoutId id="214750184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5363"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eaLnBrk="1" hangingPunct="1">
              <a:buClr>
                <a:srgbClr val="000000"/>
              </a:buClr>
              <a:buSzPct val="100000"/>
              <a:buFont typeface="Times New Roman" charset="0"/>
              <a:buNone/>
              <a:defRPr sz="1400">
                <a:solidFill>
                  <a:srgbClr val="000000"/>
                </a:solidFill>
                <a:latin typeface="Times New Roman" charset="0"/>
                <a:ea typeface="ＭＳ Ｐゴシック" charset="0"/>
                <a:cs typeface="Geneva" charset="0"/>
              </a:defRPr>
            </a:lvl1pPr>
          </a:lstStyle>
          <a:p>
            <a:pPr>
              <a:defRPr/>
            </a:pPr>
            <a:fld id="{AA4FF17D-8CD2-4C42-B594-9548788B3F26}" type="slidenum">
              <a:rPr lang="en-GB"/>
              <a:pPr>
                <a:defRPr/>
              </a:pPr>
              <a:t>‹#›</a:t>
            </a:fld>
            <a:endParaRPr lang="en-GB"/>
          </a:p>
        </p:txBody>
      </p:sp>
    </p:spTree>
    <p:extLst>
      <p:ext uri="{BB962C8B-B14F-4D97-AF65-F5344CB8AC3E}">
        <p14:creationId xmlns:p14="http://schemas.microsoft.com/office/powerpoint/2010/main" val="2725719953"/>
      </p:ext>
    </p:extLst>
  </p:cSld>
  <p:clrMap bg1="lt1" tx1="dk1" bg2="lt2" tx2="dk2" accent1="accent1" accent2="accent2" accent3="accent3" accent4="accent4" accent5="accent5" accent6="accent6" hlink="hlink" folHlink="folHlink"/>
  <p:sldLayoutIdLst>
    <p:sldLayoutId id="2147501850" r:id="rId1"/>
    <p:sldLayoutId id="2147501851" r:id="rId2"/>
    <p:sldLayoutId id="2147501852" r:id="rId3"/>
    <p:sldLayoutId id="2147501853" r:id="rId4"/>
    <p:sldLayoutId id="2147501854" r:id="rId5"/>
    <p:sldLayoutId id="2147501855" r:id="rId6"/>
    <p:sldLayoutId id="2147501856" r:id="rId7"/>
    <p:sldLayoutId id="2147501857" r:id="rId8"/>
    <p:sldLayoutId id="2147501858" r:id="rId9"/>
    <p:sldLayoutId id="2147501859" r:id="rId10"/>
    <p:sldLayoutId id="214750186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4122548954"/>
      </p:ext>
    </p:extLst>
  </p:cSld>
  <p:clrMap bg1="lt1" tx1="dk1" bg2="lt2" tx2="dk2" accent1="accent1" accent2="accent2" accent3="accent3" accent4="accent4" accent5="accent5" accent6="accent6" hlink="hlink" folHlink="folHlink"/>
  <p:sldLayoutIdLst>
    <p:sldLayoutId id="2147501862" r:id="rId1"/>
    <p:sldLayoutId id="2147501863" r:id="rId2"/>
    <p:sldLayoutId id="2147501864" r:id="rId3"/>
    <p:sldLayoutId id="2147501865" r:id="rId4"/>
    <p:sldLayoutId id="2147501866" r:id="rId5"/>
    <p:sldLayoutId id="2147501867" r:id="rId6"/>
    <p:sldLayoutId id="2147501868" r:id="rId7"/>
    <p:sldLayoutId id="2147501869" r:id="rId8"/>
    <p:sldLayoutId id="2147501870" r:id="rId9"/>
    <p:sldLayoutId id="2147501871" r:id="rId10"/>
    <p:sldLayoutId id="214750187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009091605"/>
      </p:ext>
    </p:extLst>
  </p:cSld>
  <p:clrMap bg1="lt1" tx1="dk1" bg2="lt2" tx2="dk2" accent1="accent1" accent2="accent2" accent3="accent3" accent4="accent4" accent5="accent5" accent6="accent6" hlink="hlink" folHlink="folHlink"/>
  <p:sldLayoutIdLst>
    <p:sldLayoutId id="2147501888" r:id="rId1"/>
    <p:sldLayoutId id="2147501889" r:id="rId2"/>
    <p:sldLayoutId id="2147501890" r:id="rId3"/>
    <p:sldLayoutId id="2147501891" r:id="rId4"/>
    <p:sldLayoutId id="2147501892" r:id="rId5"/>
    <p:sldLayoutId id="2147501893" r:id="rId6"/>
    <p:sldLayoutId id="2147501894" r:id="rId7"/>
    <p:sldLayoutId id="2147501895" r:id="rId8"/>
    <p:sldLayoutId id="2147501896" r:id="rId9"/>
    <p:sldLayoutId id="2147501897" r:id="rId10"/>
    <p:sldLayoutId id="214750189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00422" r:id="rId1"/>
    <p:sldLayoutId id="2147500423" r:id="rId2"/>
    <p:sldLayoutId id="2147500424" r:id="rId3"/>
    <p:sldLayoutId id="2147500425" r:id="rId4"/>
    <p:sldLayoutId id="2147500426" r:id="rId5"/>
    <p:sldLayoutId id="2147500427" r:id="rId6"/>
    <p:sldLayoutId id="2147500428" r:id="rId7"/>
    <p:sldLayoutId id="2147500429" r:id="rId8"/>
    <p:sldLayoutId id="2147500430" r:id="rId9"/>
    <p:sldLayoutId id="2147500431" r:id="rId10"/>
    <p:sldLayoutId id="214750043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10" r:id="rId1"/>
    <p:sldLayoutId id="2147500511" r:id="rId2"/>
    <p:sldLayoutId id="2147500512" r:id="rId3"/>
    <p:sldLayoutId id="2147500513" r:id="rId4"/>
    <p:sldLayoutId id="2147500514" r:id="rId5"/>
    <p:sldLayoutId id="2147500515" r:id="rId6"/>
    <p:sldLayoutId id="2147500516" r:id="rId7"/>
    <p:sldLayoutId id="2147500517" r:id="rId8"/>
    <p:sldLayoutId id="2147500518" r:id="rId9"/>
    <p:sldLayoutId id="2147500519" r:id="rId10"/>
    <p:sldLayoutId id="214750052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182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618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6AEC92E3-D531-4E4A-A3A4-ED9A8D1CCA2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649" r:id="rId1"/>
    <p:sldLayoutId id="2147500650" r:id="rId2"/>
    <p:sldLayoutId id="2147500651" r:id="rId3"/>
    <p:sldLayoutId id="2147500652" r:id="rId4"/>
    <p:sldLayoutId id="2147500653" r:id="rId5"/>
    <p:sldLayoutId id="2147500654" r:id="rId6"/>
    <p:sldLayoutId id="2147500655" r:id="rId7"/>
    <p:sldLayoutId id="2147500656" r:id="rId8"/>
    <p:sldLayoutId id="2147500657" r:id="rId9"/>
    <p:sldLayoutId id="2147500658" r:id="rId10"/>
    <p:sldLayoutId id="214750065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74114"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74115"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endParaRPr>
          </a:p>
        </p:txBody>
      </p:sp>
      <p:sp>
        <p:nvSpPr>
          <p:cNvPr id="50181" name="Text Box 4"/>
          <p:cNvSpPr txBox="1">
            <a:spLocks noChangeArrowheads="1"/>
          </p:cNvSpPr>
          <p:nvPr/>
        </p:nvSpPr>
        <p:spPr bwMode="auto">
          <a:xfrm>
            <a:off x="3124200" y="6245225"/>
            <a:ext cx="2895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endParaRPr>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ea typeface="MS PGothic" charset="0"/>
                <a:cs typeface="MS PGothic" charset="0"/>
              </a:defRPr>
            </a:lvl1pPr>
          </a:lstStyle>
          <a:p>
            <a:fld id="{5D480416-BD64-9245-933C-65F31E41B599}"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500660" r:id="rId1"/>
    <p:sldLayoutId id="2147500661" r:id="rId2"/>
    <p:sldLayoutId id="2147500662" r:id="rId3"/>
    <p:sldLayoutId id="2147500663" r:id="rId4"/>
    <p:sldLayoutId id="2147500664" r:id="rId5"/>
    <p:sldLayoutId id="2147500665" r:id="rId6"/>
    <p:sldLayoutId id="2147500666" r:id="rId7"/>
    <p:sldLayoutId id="2147500667" r:id="rId8"/>
    <p:sldLayoutId id="2147500668" r:id="rId9"/>
    <p:sldLayoutId id="2147500669" r:id="rId10"/>
    <p:sldLayoutId id="2147500670"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mj-lt"/>
          <a:ea typeface="ＭＳ Ｐゴシック" charset="0"/>
          <a:cs typeface="MS PGothic" charset="0"/>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0"/>
          <a:cs typeface="MS PGothic" charset="0"/>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0"/>
          <a:cs typeface="MS PGothic" charset="0"/>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0"/>
          <a:cs typeface="MS PGothic" charset="0"/>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0"/>
          <a:cs typeface="MS PGothic" charset="0"/>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rgbClr val="FFFFFF"/>
          </a:solidFill>
          <a:latin typeface="+mn-lt"/>
          <a:ea typeface="ＭＳ Ｐゴシック" charset="0"/>
          <a:cs typeface="MS PGothic" charset="0"/>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rgbClr val="FFFFFF"/>
          </a:solidFill>
          <a:latin typeface="+mn-lt"/>
          <a:ea typeface="MS PGothic" panose="020B0600070205080204" pitchFamily="34" charset="-128"/>
          <a:cs typeface="MS PGothic" charset="0"/>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rgbClr val="FFFFFF"/>
          </a:solidFill>
          <a:latin typeface="+mn-lt"/>
          <a:ea typeface="MS PGothic" panose="020B0600070205080204" pitchFamily="34" charset="-128"/>
          <a:cs typeface="MS PGothic" charset="0"/>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FFFFFF"/>
          </a:solidFill>
          <a:latin typeface="+mn-lt"/>
          <a:ea typeface="MS PGothic" panose="020B0600070205080204" pitchFamily="34" charset="-128"/>
          <a:cs typeface="MS PGothic" charset="0"/>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FFFFFF"/>
          </a:solidFill>
          <a:latin typeface="+mn-lt"/>
          <a:ea typeface="MS PGothic" panose="020B0600070205080204" pitchFamily="34" charset="-128"/>
          <a:cs typeface="MS PGothic" charset="0"/>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98.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3.xml"/></Relationships>
</file>

<file path=ppt/slides/_rels/slide10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8.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215.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157.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8.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15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8.xml"/><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9.xml"/><Relationship Id="rId1" Type="http://schemas.openxmlformats.org/officeDocument/2006/relationships/slideLayout" Target="../slideLayouts/slideLayout7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9.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15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15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15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15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5.xml"/><Relationship Id="rId1" Type="http://schemas.openxmlformats.org/officeDocument/2006/relationships/slideLayout" Target="../slideLayouts/slideLayout15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15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3.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122.xml"/></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122.xml"/></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3.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12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2.xml"/><Relationship Id="rId1" Type="http://schemas.openxmlformats.org/officeDocument/2006/relationships/slideLayout" Target="../slideLayouts/slideLayout12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3.xml"/><Relationship Id="rId1" Type="http://schemas.openxmlformats.org/officeDocument/2006/relationships/slideLayout" Target="../slideLayouts/slideLayout14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4.xml"/><Relationship Id="rId1" Type="http://schemas.openxmlformats.org/officeDocument/2006/relationships/slideLayout" Target="../slideLayouts/slideLayout14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5.xml"/><Relationship Id="rId1" Type="http://schemas.openxmlformats.org/officeDocument/2006/relationships/slideLayout" Target="../slideLayouts/slideLayout14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6.xml"/><Relationship Id="rId1" Type="http://schemas.openxmlformats.org/officeDocument/2006/relationships/slideLayout" Target="../slideLayouts/slideLayout14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14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14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122.xml"/><Relationship Id="rId4" Type="http://schemas.openxmlformats.org/officeDocument/2006/relationships/image" Target="../media/image1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83.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83.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83.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83.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83.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83.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83.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83.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83.xml"/><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83.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83.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4.xml"/><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7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83.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3.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116.xml"/><Relationship Id="rId4" Type="http://schemas.openxmlformats.org/officeDocument/2006/relationships/image" Target="../media/image7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116.xml"/><Relationship Id="rId4" Type="http://schemas.openxmlformats.org/officeDocument/2006/relationships/image" Target="../media/image74.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7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7.xml"/><Relationship Id="rId1" Type="http://schemas.openxmlformats.org/officeDocument/2006/relationships/slideLayout" Target="../slideLayouts/slideLayout184.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157.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157.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8.xml"/></Relationships>
</file>

<file path=ppt/slides/_rels/slide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158.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158.xml"/><Relationship Id="rId4" Type="http://schemas.openxmlformats.org/officeDocument/2006/relationships/image" Target="../media/image82.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Layout" Target="../slideLayouts/slideLayout158.xml"/></Relationships>
</file>

<file path=ppt/slides/_rels/slide9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Layout" Target="../slideLayouts/slideLayout158.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163.xml"/><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163.xml"/><Relationship Id="rId4" Type="http://schemas.openxmlformats.org/officeDocument/2006/relationships/image" Target="../media/image87.jpeg"/></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163.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157.xml"/><Relationship Id="rId4" Type="http://schemas.openxmlformats.org/officeDocument/2006/relationships/image" Target="../media/image90.jpeg"/></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58.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8.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8.xml"/></Relationships>
</file>

<file path=ppt/slides/_rels/slide99.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9" name="Picture 2" descr="eagle above clouds painting.jpg"/>
          <p:cNvPicPr>
            <a:picLocks noChangeAspect="1"/>
          </p:cNvPicPr>
          <p:nvPr/>
        </p:nvPicPr>
        <p:blipFill>
          <a:blip r:embed="rId3" cstate="print"/>
          <a:srcRect/>
          <a:stretch>
            <a:fillRect/>
          </a:stretch>
        </p:blipFill>
        <p:spPr bwMode="auto">
          <a:xfrm>
            <a:off x="0" y="0"/>
            <a:ext cx="9166225" cy="6884988"/>
          </a:xfrm>
          <a:prstGeom prst="rect">
            <a:avLst/>
          </a:prstGeom>
          <a:noFill/>
          <a:ln w="9525">
            <a:noFill/>
            <a:miter lim="800000"/>
            <a:headEnd/>
            <a:tailEnd/>
          </a:ln>
        </p:spPr>
      </p:pic>
      <p:sp>
        <p:nvSpPr>
          <p:cNvPr id="280578" name="Title 1"/>
          <p:cNvSpPr>
            <a:spLocks noGrp="1"/>
          </p:cNvSpPr>
          <p:nvPr>
            <p:ph type="title"/>
          </p:nvPr>
        </p:nvSpPr>
        <p:spPr>
          <a:xfrm>
            <a:off x="179512" y="3068960"/>
            <a:ext cx="7770812" cy="1141413"/>
          </a:xfrm>
        </p:spPr>
        <p:txBody>
          <a:bodyPr/>
          <a:lstStyle/>
          <a:p>
            <a:pPr rtl="1"/>
            <a:r>
              <a:rPr lang="en-US" sz="8000" b="1" dirty="0">
                <a:effectLst>
                  <a:glow rad="228600">
                    <a:schemeClr val="accent4">
                      <a:satMod val="175000"/>
                      <a:alpha val="77000"/>
                    </a:schemeClr>
                  </a:glow>
                </a:effectLst>
                <a:cs typeface="Arial" pitchFamily="34" charset="0"/>
              </a:rPr>
              <a:t>Isaiah 40–42</a:t>
            </a:r>
            <a:endParaRPr lang="en-US" sz="8000" b="1" dirty="0">
              <a:solidFill>
                <a:schemeClr val="tx1"/>
              </a:solidFill>
              <a:effectLst>
                <a:glow rad="228600">
                  <a:schemeClr val="accent4">
                    <a:satMod val="175000"/>
                    <a:alpha val="77000"/>
                  </a:schemeClr>
                </a:glow>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9CC07CC3-01FA-45A8-5D7A-6BC4062B1FAD}"/>
              </a:ext>
            </a:extLst>
          </p:cNvPr>
          <p:cNvSpPr>
            <a:spLocks noChangeArrowheads="1"/>
          </p:cNvSpPr>
          <p:nvPr/>
        </p:nvSpPr>
        <p:spPr bwMode="auto">
          <a:xfrm>
            <a:off x="22225"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69539597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Title 1"/>
          <p:cNvSpPr>
            <a:spLocks noGrp="1"/>
          </p:cNvSpPr>
          <p:nvPr>
            <p:ph type="title"/>
          </p:nvPr>
        </p:nvSpPr>
        <p:spPr>
          <a:xfrm>
            <a:off x="0" y="115888"/>
            <a:ext cx="9144000" cy="1141412"/>
          </a:xfrm>
        </p:spPr>
        <p:txBody>
          <a:bodyPr/>
          <a:lstStyle/>
          <a:p>
            <a:r>
              <a:rPr lang="en-US" sz="6000" b="1">
                <a:latin typeface="Arial" charset="0"/>
                <a:ea typeface="MS PGothic" charset="0"/>
              </a:rPr>
              <a:t>Look Up!</a:t>
            </a:r>
          </a:p>
        </p:txBody>
      </p:sp>
      <p:sp>
        <p:nvSpPr>
          <p:cNvPr id="921602" name="Title 1"/>
          <p:cNvSpPr txBox="1">
            <a:spLocks/>
          </p:cNvSpPr>
          <p:nvPr/>
        </p:nvSpPr>
        <p:spPr bwMode="auto">
          <a:xfrm>
            <a:off x="0" y="4232275"/>
            <a:ext cx="9144000"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pPr>
            <a:r>
              <a:rPr lang="en-US" sz="4400" b="1" i="1">
                <a:solidFill>
                  <a:srgbClr val="FFFFFF"/>
                </a:solidFill>
                <a:ea typeface="MS PGothic" charset="0"/>
                <a:cs typeface="MS PGothic" charset="0"/>
              </a:rPr>
              <a:t>Isaiah 40</a:t>
            </a:r>
            <a:endParaRPr lang="en-US" sz="4400" b="1" i="1">
              <a:solidFill>
                <a:srgbClr val="FFFFFF"/>
              </a:solidFill>
              <a:cs typeface="Arial" charset="0"/>
            </a:endParaRPr>
          </a:p>
        </p:txBody>
      </p:sp>
      <p:pic>
        <p:nvPicPr>
          <p:cNvPr id="921603" name="Picture 4" descr="look up ey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9088" y="1341438"/>
            <a:ext cx="5969000" cy="298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740307"/>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world, great king, legitimate king, king of Babylon, king of Sumer and Akkad, king of the four rims (of the earth), son of Cambyses, great king, king of Anshan, descendant of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Teispes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great king, king of Anshan, family (which) always (exercised) kingship.”</a:t>
            </a: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CYRUS CYLINDER</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2308324"/>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Antiquity</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539 BC when Persian emperor Cyrus conquered Babylon</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2031325"/>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Contents</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Freedom of worship for all, call for repatriation of deportees</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92333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Place</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London Museum</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585323"/>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What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Clay cylinder, 22.5 cm by 10 cm, inscribed with arguably the world’s first known human rights charter</a:t>
            </a:r>
          </a:p>
        </p:txBody>
      </p:sp>
    </p:spTree>
    <p:extLst>
      <p:ext uri="{BB962C8B-B14F-4D97-AF65-F5344CB8AC3E}">
        <p14:creationId xmlns:p14="http://schemas.microsoft.com/office/powerpoint/2010/main" val="253025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r>
              <a:rPr lang="en-US" sz="4000" b="1" dirty="0">
                <a:effectLst>
                  <a:glow rad="228600">
                    <a:srgbClr val="000000"/>
                  </a:glow>
                </a:effectLst>
              </a:rPr>
              <a:t>In 2017, Israel Commemorated President Trump’s Efforts to Rebuild the Temple</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This ½ shekel preparation for the T</a:t>
            </a:r>
            <a:r>
              <a:rPr kumimoji="0" lang="en-US" sz="2400" b="1" i="0" u="none" strike="noStrike" kern="1200" cap="none" spc="0" normalizeH="0" baseline="0" noProof="0" dirty="0" err="1">
                <a:ln>
                  <a:noFill/>
                </a:ln>
                <a:solidFill>
                  <a:srgbClr val="FFFFFF"/>
                </a:solidFill>
                <a:effectLst/>
                <a:uLnTx/>
                <a:uFillTx/>
                <a:latin typeface="Arial"/>
                <a:ea typeface="+mn-ea"/>
                <a:cs typeface="Arial"/>
              </a:rPr>
              <a:t>hird</a:t>
            </a:r>
            <a:r>
              <a:rPr kumimoji="0" lang="en-US" sz="2400" b="1" i="0" u="none" strike="noStrike" kern="1200" cap="none" spc="0" normalizeH="0" baseline="0" noProof="0" dirty="0">
                <a:ln>
                  <a:noFill/>
                </a:ln>
                <a:solidFill>
                  <a:srgbClr val="FFFFFF"/>
                </a:solidFill>
                <a:effectLst/>
                <a:uLnTx/>
                <a:uFillTx/>
                <a:latin typeface="Arial"/>
                <a:ea typeface="+mn-ea"/>
                <a:cs typeface="Arial"/>
              </a:rPr>
              <a:t> Temple is compared to Cyrus Helping Build the Second Temple in 539 BC</a:t>
            </a: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2126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Is Trump a Cyrus?</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83671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i="1" dirty="0"/>
              <a:t>Neither claimed to be a Jew/Christian, </a:t>
            </a:r>
            <a:br>
              <a:rPr lang="en-US" i="1" dirty="0"/>
            </a:br>
            <a:r>
              <a:rPr lang="en-US" i="1" dirty="0"/>
              <a:t>but they worked tirelessly for biblical causes </a:t>
            </a:r>
            <a:endParaRPr kumimoji="0" lang="en-US" sz="2400" b="1" i="1" u="none" strike="noStrike" kern="1200" cap="none" spc="0" normalizeH="0" baseline="0" noProof="0" dirty="0">
              <a:ln>
                <a:noFill/>
              </a:ln>
              <a:solidFill>
                <a:srgbClr val="FFFFFF"/>
              </a:solidFill>
              <a:effectLst>
                <a:glow rad="127000">
                  <a:srgbClr val="000000"/>
                </a:glow>
              </a:effectLst>
              <a:uLnTx/>
              <a:uFillTx/>
            </a:endParaRPr>
          </a:p>
        </p:txBody>
      </p:sp>
      <p:pic>
        <p:nvPicPr>
          <p:cNvPr id="967682" name="Picture 2">
            <a:extLst>
              <a:ext uri="{FF2B5EF4-FFF2-40B4-BE49-F238E27FC236}">
                <a16:creationId xmlns:a16="http://schemas.microsoft.com/office/drawing/2014/main" id="{5C4604D5-8F26-1742-BF64-30E86AFFA4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1844824"/>
            <a:ext cx="6705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66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764" y="751344"/>
            <a:ext cx="9332276" cy="5249406"/>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1323439"/>
          </a:xfrm>
          <a:prstGeom prst="rect">
            <a:avLst/>
          </a:prstGeom>
        </p:spPr>
        <p:txBody>
          <a:bodyPr wrap="square">
            <a:spAutoFit/>
          </a:bodyPr>
          <a:lstStyle/>
          <a:p>
            <a:r>
              <a:rPr lang="en-US" sz="2800" b="1" dirty="0">
                <a:effectLst>
                  <a:glow rad="101600">
                    <a:schemeClr val="tx1"/>
                  </a:glow>
                </a:effectLst>
                <a:latin typeface="Arial Narrow" panose="020B0604020202020204" pitchFamily="34" charset="0"/>
                <a:cs typeface="Arial Narrow" panose="020B0604020202020204" pitchFamily="34" charset="0"/>
              </a:rPr>
              <a:t>‘I, the L</a:t>
            </a:r>
            <a:r>
              <a:rPr lang="en-US" b="1" dirty="0">
                <a:effectLst>
                  <a:glow rad="101600">
                    <a:schemeClr val="tx1"/>
                  </a:glow>
                </a:effectLst>
                <a:latin typeface="Arial Narrow" panose="020B0604020202020204" pitchFamily="34" charset="0"/>
                <a:cs typeface="Arial Narrow" panose="020B0604020202020204" pitchFamily="34" charset="0"/>
              </a:rPr>
              <a:t>ORD</a:t>
            </a:r>
            <a:r>
              <a:rPr lang="en-US" sz="2800" b="1" dirty="0">
                <a:effectLst>
                  <a:glow rad="101600">
                    <a:schemeClr val="tx1"/>
                  </a:glow>
                </a:effectLst>
                <a:latin typeface="Arial Narrow" panose="020B0604020202020204" pitchFamily="34" charset="0"/>
                <a:cs typeface="Arial Narrow" panose="020B0604020202020204" pitchFamily="34" charset="0"/>
              </a:rPr>
              <a:t>, am the first, and with the last. I am He.’”  </a:t>
            </a:r>
          </a:p>
          <a:p>
            <a:pPr algn="r"/>
            <a:r>
              <a:rPr lang="en-US" b="1" dirty="0">
                <a:effectLst>
                  <a:glow rad="101600">
                    <a:schemeClr val="tx1"/>
                  </a:glow>
                </a:effectLst>
                <a:latin typeface="Arial Narrow" panose="020B0604020202020204" pitchFamily="34" charset="0"/>
                <a:cs typeface="Arial Narrow" panose="020B0604020202020204" pitchFamily="34" charset="0"/>
              </a:rPr>
              <a:t>Isaiah 41:4</a:t>
            </a: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1384995"/>
          </a:xfrm>
          <a:prstGeom prst="rect">
            <a:avLst/>
          </a:prstGeom>
        </p:spPr>
        <p:txBody>
          <a:bodyPr wrap="square">
            <a:spAutoFit/>
          </a:bodyPr>
          <a:lstStyle/>
          <a:p>
            <a:r>
              <a:rPr lang="en-US" sz="2800" b="1" dirty="0">
                <a:effectLst>
                  <a:glow rad="101600">
                    <a:prstClr val="black"/>
                  </a:glow>
                </a:effectLst>
                <a:latin typeface="Arial Narrow" panose="020B0604020202020204" pitchFamily="34" charset="0"/>
                <a:cs typeface="Arial Narrow" panose="020B0604020202020204" pitchFamily="34" charset="0"/>
              </a:rPr>
              <a:t>“Who has performed and accomplished it, calling forth the generations from the beginning? </a:t>
            </a:r>
            <a:endParaRPr lang="en-US" sz="2000" dirty="0"/>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algn="ctr"/>
            <a:r>
              <a:rPr lang="en-US" b="1" dirty="0">
                <a:effectLst>
                  <a:glow rad="101600">
                    <a:schemeClr val="tx1"/>
                  </a:glow>
                </a:effectLst>
                <a:latin typeface="Arial Narrow" panose="020B0604020202020204" pitchFamily="34" charset="0"/>
                <a:cs typeface="Arial Narrow" panose="020B0604020202020204" pitchFamily="34" charset="0"/>
              </a:rPr>
              <a:t>The focus is on time. God is the same God to the first generations of man as the very last. He is always God for all time.</a:t>
            </a:r>
          </a:p>
        </p:txBody>
      </p:sp>
    </p:spTree>
    <p:extLst>
      <p:ext uri="{BB962C8B-B14F-4D97-AF65-F5344CB8AC3E}">
        <p14:creationId xmlns:p14="http://schemas.microsoft.com/office/powerpoint/2010/main" val="7828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1815882"/>
          </a:xfrm>
          <a:prstGeom prst="rect">
            <a:avLst/>
          </a:prstGeom>
        </p:spPr>
        <p:txBody>
          <a:bodyPr wrap="square">
            <a:spAutoFit/>
          </a:bodyPr>
          <a:lstStyle/>
          <a:p>
            <a:r>
              <a:rPr lang="en-US" sz="2800" b="1" dirty="0">
                <a:effectLst>
                  <a:glow rad="101600">
                    <a:schemeClr val="tx1"/>
                  </a:glow>
                </a:effectLst>
                <a:latin typeface="Arial Narrow" panose="020B0604020202020204" pitchFamily="34" charset="0"/>
                <a:cs typeface="Arial Narrow" panose="020B0604020202020204" pitchFamily="34" charset="0"/>
              </a:rPr>
              <a:t>“So the craftsman encourages the smelter, and he who smooths metal with the hammer encourages him who beats the anvil, saying of the soldering, ‘It is good’; And he fastens it with nails, that it should not totter.’”  </a:t>
            </a:r>
            <a:r>
              <a:rPr lang="en-US" b="1" dirty="0">
                <a:effectLst>
                  <a:glow rad="101600">
                    <a:schemeClr val="tx1"/>
                  </a:glow>
                </a:effectLst>
                <a:latin typeface="Arial Narrow" panose="020B0604020202020204" pitchFamily="34" charset="0"/>
                <a:cs typeface="Arial Narrow" panose="020B0604020202020204" pitchFamily="34" charset="0"/>
              </a:rPr>
              <a:t>Isaiah 41:7</a:t>
            </a: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954107"/>
          </a:xfrm>
          <a:prstGeom prst="rect">
            <a:avLst/>
          </a:prstGeom>
        </p:spPr>
        <p:txBody>
          <a:bodyPr wrap="square">
            <a:spAutoFit/>
          </a:bodyPr>
          <a:lstStyle/>
          <a:p>
            <a:r>
              <a:rPr lang="en-US" sz="2800" b="1" dirty="0">
                <a:effectLst>
                  <a:glow rad="101600">
                    <a:schemeClr val="tx1"/>
                  </a:glow>
                </a:effectLst>
                <a:latin typeface="Arial Narrow" panose="020B0604020202020204" pitchFamily="34" charset="0"/>
                <a:cs typeface="Arial Narrow" panose="020B0604020202020204" pitchFamily="34" charset="0"/>
              </a:rPr>
              <a:t>In their desperation in wake of Cyrus’ advance, the nations made new idols in an attempt to protect them.</a:t>
            </a:r>
            <a:endParaRPr lang="en-US" b="1" dirty="0">
              <a:effectLst>
                <a:glow rad="101600">
                  <a:schemeClr val="tx1"/>
                </a:glow>
              </a:effectLst>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6710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t Never Pays To Disobey God | Renewal Christian Center">
            <a:extLst>
              <a:ext uri="{FF2B5EF4-FFF2-40B4-BE49-F238E27FC236}">
                <a16:creationId xmlns:a16="http://schemas.microsoft.com/office/drawing/2014/main" id="{1FB308D9-50E8-3FBC-0E38-D981DF342F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0" y="4128462"/>
            <a:ext cx="9144000" cy="2677656"/>
          </a:xfrm>
          <a:prstGeom prst="rect">
            <a:avLst/>
          </a:prstGeom>
        </p:spPr>
        <p:txBody>
          <a:bodyPr wrap="square">
            <a:spAutoFit/>
          </a:bodyPr>
          <a:lstStyle/>
          <a:p>
            <a:r>
              <a:rPr lang="en-US" b="1" dirty="0">
                <a:effectLst>
                  <a:glow rad="228600">
                    <a:schemeClr val="accent4">
                      <a:satMod val="175000"/>
                      <a:alpha val="90000"/>
                    </a:schemeClr>
                  </a:glow>
                </a:effectLst>
                <a:latin typeface="Arial Narrow" panose="020B0604020202020204" pitchFamily="34" charset="0"/>
                <a:cs typeface="Arial Narrow" panose="020B0604020202020204" pitchFamily="34" charset="0"/>
              </a:rPr>
              <a:t>“But you,</a:t>
            </a:r>
            <a:r>
              <a:rPr lang="en-US" b="1" dirty="0">
                <a:solidFill>
                  <a:srgbClr val="FFFF00"/>
                </a:solidFill>
                <a:effectLst>
                  <a:glow rad="228600">
                    <a:schemeClr val="accent4">
                      <a:satMod val="175000"/>
                      <a:alpha val="90000"/>
                    </a:schemeClr>
                  </a:glow>
                </a:effectLst>
                <a:latin typeface="Arial Narrow" panose="020B0604020202020204" pitchFamily="34" charset="0"/>
                <a:cs typeface="Arial Narrow" panose="020B0604020202020204" pitchFamily="34" charset="0"/>
              </a:rPr>
              <a:t> Israel, My servant,</a:t>
            </a:r>
            <a:r>
              <a:rPr lang="en-US" b="1" dirty="0">
                <a:effectLst>
                  <a:glow rad="228600">
                    <a:schemeClr val="accent4">
                      <a:satMod val="175000"/>
                      <a:alpha val="90000"/>
                    </a:schemeClr>
                  </a:glow>
                </a:effectLst>
                <a:latin typeface="Arial Narrow" panose="020B0604020202020204" pitchFamily="34" charset="0"/>
                <a:cs typeface="Arial Narrow" panose="020B0604020202020204" pitchFamily="34" charset="0"/>
              </a:rPr>
              <a:t> Jacob whom I have chosen, descendant of Abraham My friend, you whom I have taken from the ends of the earth, and called from its remotest parts, and said to you, ‘</a:t>
            </a:r>
            <a:r>
              <a:rPr lang="en-US" b="1" dirty="0">
                <a:solidFill>
                  <a:srgbClr val="FFFF00"/>
                </a:solidFill>
                <a:effectLst>
                  <a:glow rad="228600">
                    <a:schemeClr val="accent4">
                      <a:satMod val="175000"/>
                      <a:alpha val="90000"/>
                    </a:schemeClr>
                  </a:glow>
                </a:effectLst>
                <a:latin typeface="Arial Narrow" panose="020B0604020202020204" pitchFamily="34" charset="0"/>
                <a:cs typeface="Arial Narrow" panose="020B0604020202020204" pitchFamily="34" charset="0"/>
              </a:rPr>
              <a:t>You are My servant</a:t>
            </a:r>
            <a:r>
              <a:rPr lang="en-US" b="1" dirty="0">
                <a:effectLst>
                  <a:glow rad="228600">
                    <a:schemeClr val="accent4">
                      <a:satMod val="175000"/>
                      <a:alpha val="90000"/>
                    </a:schemeClr>
                  </a:glow>
                </a:effectLst>
                <a:latin typeface="Arial Narrow" panose="020B0604020202020204" pitchFamily="34" charset="0"/>
                <a:cs typeface="Arial Narrow" panose="020B0604020202020204" pitchFamily="34" charset="0"/>
              </a:rPr>
              <a:t>, I have chosen you and not rejected you. ‘Do not fear, for I am with you; Do not anxiously look about you, for I am your God. I will strengthen you, surely I will help you, surely I will uphold you with My righteous right hand.’” </a:t>
            </a:r>
          </a:p>
          <a:p>
            <a:pPr algn="r"/>
            <a:r>
              <a:rPr lang="en-US" b="1" dirty="0">
                <a:effectLst>
                  <a:glow rad="228600">
                    <a:schemeClr val="accent4">
                      <a:satMod val="175000"/>
                      <a:alpha val="90000"/>
                    </a:schemeClr>
                  </a:glow>
                </a:effectLst>
                <a:latin typeface="Arial Narrow" panose="020B0604020202020204" pitchFamily="34" charset="0"/>
                <a:cs typeface="Arial Narrow" panose="020B0604020202020204" pitchFamily="34" charset="0"/>
              </a:rPr>
              <a:t>Isaiah 41:8–10</a:t>
            </a: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algn="ctr"/>
            <a:r>
              <a:rPr lang="en-US" sz="4500" b="1" dirty="0">
                <a:effectLst>
                  <a:glow rad="127000">
                    <a:schemeClr val="tx1"/>
                  </a:glow>
                </a:effectLst>
                <a:latin typeface="Albertus Extra Bold" panose="020E0802040304020204" pitchFamily="34" charset="0"/>
              </a:rPr>
              <a:t>God’s Servant Israel</a:t>
            </a:r>
          </a:p>
        </p:txBody>
      </p:sp>
    </p:spTree>
    <p:extLst>
      <p:ext uri="{BB962C8B-B14F-4D97-AF65-F5344CB8AC3E}">
        <p14:creationId xmlns:p14="http://schemas.microsoft.com/office/powerpoint/2010/main" val="7427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600" b="1" dirty="0">
                <a:solidFill>
                  <a:srgbClr val="FFFFFF"/>
                </a:solidFill>
              </a:rPr>
              <a:t>Isaiah</a:t>
            </a:r>
            <a:r>
              <a:rPr lang="en-US" sz="3600" b="1" dirty="0">
                <a:solidFill>
                  <a:srgbClr val="FFFFFF"/>
                </a:solidFill>
              </a:rPr>
              <a:t> 41 Summary</a:t>
            </a:r>
            <a:endParaRPr lang="en-GB" sz="3600" b="1" dirty="0">
              <a:solidFill>
                <a:srgbClr val="FFFFFF"/>
              </a:solidFill>
            </a:endParaRP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a:solidFill>
                  <a:srgbClr val="FFFFFF"/>
                </a:solidFill>
              </a:rPr>
              <a:t>Israel the servant nation should not fear since God is sovereign over Babylon’s puny idols as he will appoint Cyrus (41:25) as the only one who knows the future.</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FFFFFF"/>
                </a:solidFill>
              </a:rPr>
              <a:t>460</a:t>
            </a:r>
          </a:p>
        </p:txBody>
      </p:sp>
    </p:spTree>
    <p:extLst>
      <p:ext uri="{BB962C8B-B14F-4D97-AF65-F5344CB8AC3E}">
        <p14:creationId xmlns:p14="http://schemas.microsoft.com/office/powerpoint/2010/main" val="1241636058"/>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42</a:t>
            </a:r>
          </a:p>
        </p:txBody>
      </p:sp>
    </p:spTree>
    <p:extLst>
      <p:ext uri="{BB962C8B-B14F-4D97-AF65-F5344CB8AC3E}">
        <p14:creationId xmlns:p14="http://schemas.microsoft.com/office/powerpoint/2010/main" val="34127345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3074" name="Picture 2" descr="The Need for Jesus (Part 3): Both King and Lamb - Geneva College, a  Christian College in Pennsylvania (PA)">
            <a:extLst>
              <a:ext uri="{FF2B5EF4-FFF2-40B4-BE49-F238E27FC236}">
                <a16:creationId xmlns:a16="http://schemas.microsoft.com/office/drawing/2014/main" id="{68413536-02B6-7144-90B3-14DF28CE04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4147"/>
            <a:ext cx="9144000" cy="6091237"/>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600" b="1" dirty="0">
                <a:solidFill>
                  <a:srgbClr val="FFFFFF"/>
                </a:solidFill>
              </a:rPr>
              <a:t>Isaiah</a:t>
            </a:r>
            <a:r>
              <a:rPr lang="en-US" sz="3600" b="1" dirty="0">
                <a:solidFill>
                  <a:srgbClr val="FFFFFF"/>
                </a:solidFill>
              </a:rPr>
              <a:t> 42 Summary</a:t>
            </a:r>
            <a:endParaRPr lang="en-GB" sz="3600" b="1" dirty="0">
              <a:solidFill>
                <a:srgbClr val="FFFFFF"/>
              </a:solidFill>
            </a:endParaRPr>
          </a:p>
        </p:txBody>
      </p:sp>
      <p:sp>
        <p:nvSpPr>
          <p:cNvPr id="1094670" name="Rectangle 13"/>
          <p:cNvSpPr>
            <a:spLocks noChangeArrowheads="1"/>
          </p:cNvSpPr>
          <p:nvPr/>
        </p:nvSpPr>
        <p:spPr bwMode="auto">
          <a:xfrm>
            <a:off x="685800" y="1484784"/>
            <a:ext cx="7772400" cy="388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solidFill>
                  <a:srgbClr val="FFFFFF"/>
                </a:solidFill>
                <a:effectLst>
                  <a:glow rad="228600">
                    <a:schemeClr val="accent4">
                      <a:satMod val="175000"/>
                      <a:alpha val="98000"/>
                    </a:schemeClr>
                  </a:glow>
                </a:effectLst>
              </a:rPr>
              <a:t>God's contrasts Israel (42:19) with Messiah (42:1) as servants to show the first will be judged but the second will be victorious to rule the world.</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FFFFFF"/>
                </a:solidFill>
              </a:rPr>
              <a:t>460</a:t>
            </a:r>
          </a:p>
        </p:txBody>
      </p:sp>
    </p:spTree>
    <p:extLst>
      <p:ext uri="{BB962C8B-B14F-4D97-AF65-F5344CB8AC3E}">
        <p14:creationId xmlns:p14="http://schemas.microsoft.com/office/powerpoint/2010/main" val="3349193934"/>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30" name="Picture 2">
            <a:extLst>
              <a:ext uri="{FF2B5EF4-FFF2-40B4-BE49-F238E27FC236}">
                <a16:creationId xmlns:a16="http://schemas.microsoft.com/office/drawing/2014/main" id="{5226DDC1-B79A-8C47-903F-01882BCEF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32" y="0"/>
            <a:ext cx="9144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Meek Servant Messiah</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3212976"/>
            <a:ext cx="9144000" cy="34563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2800" dirty="0"/>
              <a:t>“Look at my servant, whom I strengthen. </a:t>
            </a:r>
          </a:p>
          <a:p>
            <a:pPr>
              <a:defRPr/>
            </a:pPr>
            <a:r>
              <a:rPr lang="en-US" sz="2800" dirty="0"/>
              <a:t>He is my chosen one, who pleases me. </a:t>
            </a:r>
          </a:p>
          <a:p>
            <a:pPr>
              <a:defRPr/>
            </a:pPr>
            <a:r>
              <a:rPr lang="en-US" sz="2800" dirty="0"/>
              <a:t>I have put my Spirit upon him. </a:t>
            </a:r>
          </a:p>
          <a:p>
            <a:pPr>
              <a:defRPr/>
            </a:pPr>
            <a:r>
              <a:rPr lang="en-US" sz="2800" dirty="0"/>
              <a:t>He will bring justice to the nations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42:1 NLT).</a:t>
            </a:r>
          </a:p>
        </p:txBody>
      </p:sp>
    </p:spTree>
    <p:extLst>
      <p:ext uri="{BB962C8B-B14F-4D97-AF65-F5344CB8AC3E}">
        <p14:creationId xmlns:p14="http://schemas.microsoft.com/office/powerpoint/2010/main" val="2998724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25"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06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8" name="Rectangle 4"/>
          <p:cNvSpPr>
            <a:spLocks noChangeArrowheads="1"/>
          </p:cNvSpPr>
          <p:nvPr/>
        </p:nvSpPr>
        <p:spPr bwMode="auto">
          <a:xfrm>
            <a:off x="4500563" y="2060575"/>
            <a:ext cx="3816350" cy="4786313"/>
          </a:xfrm>
          <a:prstGeom prst="rect">
            <a:avLst/>
          </a:prstGeom>
          <a:noFill/>
          <a:ln w="9525">
            <a:noFill/>
            <a:miter lim="800000"/>
            <a:headEnd/>
            <a:tailEnd/>
          </a:ln>
          <a:effectLst/>
        </p:spPr>
        <p:txBody>
          <a:bodyPr/>
          <a:lstStyle/>
          <a:p>
            <a:pPr marL="342900" indent="-342900">
              <a:spcBef>
                <a:spcPct val="20000"/>
              </a:spcBef>
              <a:buClr>
                <a:srgbClr val="CCCCFF"/>
              </a:buClr>
              <a:buSzPct val="75000"/>
              <a:buFont typeface="Wingdings" charset="0"/>
              <a:buChar char="l"/>
              <a:defRPr/>
            </a:pPr>
            <a:r>
              <a:rPr lang="en-US" sz="4000" b="1">
                <a:solidFill>
                  <a:srgbClr val="FFFFFF"/>
                </a:solidFill>
                <a:effectLst>
                  <a:outerShdw blurRad="38100" dist="38100" dir="2700000" algn="tl">
                    <a:srgbClr val="808080"/>
                  </a:outerShdw>
                </a:effectLst>
                <a:ea typeface="MS PGothic" charset="0"/>
                <a:cs typeface="Geneva" charset="0"/>
              </a:rPr>
              <a:t>Rick, 33</a:t>
            </a:r>
          </a:p>
          <a:p>
            <a:pPr marL="342900" indent="-342900">
              <a:spcBef>
                <a:spcPct val="20000"/>
              </a:spcBef>
              <a:buClr>
                <a:srgbClr val="CCCCFF"/>
              </a:buClr>
              <a:buSzPct val="75000"/>
              <a:buFont typeface="Wingdings" charset="0"/>
              <a:buChar char="l"/>
              <a:defRPr/>
            </a:pPr>
            <a:r>
              <a:rPr lang="en-US" sz="4000" b="1">
                <a:solidFill>
                  <a:srgbClr val="FFFFFF"/>
                </a:solidFill>
                <a:effectLst>
                  <a:outerShdw blurRad="38100" dist="38100" dir="2700000" algn="tl">
                    <a:srgbClr val="808080"/>
                  </a:outerShdw>
                </a:effectLst>
                <a:ea typeface="MS PGothic" charset="0"/>
                <a:cs typeface="Geneva" charset="0"/>
              </a:rPr>
              <a:t>Susan, 30+</a:t>
            </a:r>
          </a:p>
          <a:p>
            <a:pPr marL="342900" indent="-342900">
              <a:spcBef>
                <a:spcPct val="20000"/>
              </a:spcBef>
              <a:buClr>
                <a:srgbClr val="CCCCFF"/>
              </a:buClr>
              <a:buSzPct val="75000"/>
              <a:buFont typeface="Wingdings" charset="0"/>
              <a:buChar char="l"/>
              <a:defRPr/>
            </a:pPr>
            <a:r>
              <a:rPr lang="en-US" sz="4000" b="1">
                <a:solidFill>
                  <a:srgbClr val="FFFFFF"/>
                </a:solidFill>
                <a:effectLst>
                  <a:outerShdw blurRad="38100" dist="38100" dir="2700000" algn="tl">
                    <a:srgbClr val="808080"/>
                  </a:outerShdw>
                </a:effectLst>
                <a:ea typeface="MS PGothic" charset="0"/>
                <a:cs typeface="Geneva" charset="0"/>
              </a:rPr>
              <a:t>Kurt, 4</a:t>
            </a:r>
          </a:p>
          <a:p>
            <a:pPr marL="342900" indent="-342900">
              <a:spcBef>
                <a:spcPct val="20000"/>
              </a:spcBef>
              <a:buClr>
                <a:srgbClr val="CCCCFF"/>
              </a:buClr>
              <a:buSzPct val="75000"/>
              <a:buFont typeface="Wingdings" charset="0"/>
              <a:buChar char="l"/>
              <a:defRPr/>
            </a:pPr>
            <a:r>
              <a:rPr lang="en-US" sz="4000" b="1">
                <a:solidFill>
                  <a:srgbClr val="FFFFFF"/>
                </a:solidFill>
                <a:effectLst>
                  <a:outerShdw blurRad="38100" dist="38100" dir="2700000" algn="tl">
                    <a:srgbClr val="808080"/>
                  </a:outerShdw>
                </a:effectLst>
                <a:ea typeface="MS PGothic" charset="0"/>
                <a:cs typeface="Geneva" charset="0"/>
              </a:rPr>
              <a:t>Stephen, 1</a:t>
            </a:r>
          </a:p>
        </p:txBody>
      </p:sp>
      <p:pic>
        <p:nvPicPr>
          <p:cNvPr id="2" name="Picture 1" descr="20140912_14575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3150394" y="854868"/>
            <a:ext cx="7056438" cy="529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Rectangle 3"/>
          <p:cNvSpPr>
            <a:spLocks noGrp="1" noChangeArrowheads="1"/>
          </p:cNvSpPr>
          <p:nvPr>
            <p:ph type="title"/>
          </p:nvPr>
        </p:nvSpPr>
        <p:spPr>
          <a:xfrm>
            <a:off x="1821" y="67816"/>
            <a:ext cx="6705600" cy="768896"/>
          </a:xfrm>
        </p:spPr>
        <p:txBody>
          <a:bodyPr/>
          <a:lstStyle/>
          <a:p>
            <a:pPr eaLnBrk="1" hangingPunct="1">
              <a:defRPr/>
            </a:pPr>
            <a:r>
              <a:rPr lang="en-US" dirty="0">
                <a:effectLst>
                  <a:glow rad="292100">
                    <a:schemeClr val="tx1">
                      <a:alpha val="75000"/>
                    </a:schemeClr>
                  </a:glow>
                </a:effectLst>
                <a:latin typeface="Arial" charset="0"/>
                <a:ea typeface="ＭＳ Ｐゴシック" charset="0"/>
                <a:cs typeface="ＭＳ Ｐゴシック" charset="0"/>
              </a:rPr>
              <a:t>1991: Move to Singapore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30" name="Picture 2">
            <a:extLst>
              <a:ext uri="{FF2B5EF4-FFF2-40B4-BE49-F238E27FC236}">
                <a16:creationId xmlns:a16="http://schemas.microsoft.com/office/drawing/2014/main" id="{5226DDC1-B79A-8C47-903F-01882BCEF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32" y="0"/>
            <a:ext cx="9144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Meek Servant Messiah</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3125813"/>
            <a:ext cx="9144000" cy="35435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2800" dirty="0"/>
              <a:t>“</a:t>
            </a:r>
            <a:r>
              <a:rPr lang="en-US" sz="2800" baseline="30000" dirty="0"/>
              <a:t>2 </a:t>
            </a:r>
            <a:r>
              <a:rPr lang="en-US" sz="2800" dirty="0"/>
              <a:t>He will not shout </a:t>
            </a:r>
          </a:p>
          <a:p>
            <a:pPr>
              <a:defRPr/>
            </a:pPr>
            <a:r>
              <a:rPr lang="en-US" sz="2800" dirty="0"/>
              <a:t>or raise his voice in public. </a:t>
            </a:r>
            <a:endParaRPr lang="en-US" sz="2800" baseline="30000" dirty="0"/>
          </a:p>
          <a:p>
            <a:pPr>
              <a:defRPr/>
            </a:pPr>
            <a:r>
              <a:rPr lang="en-US" sz="2800" baseline="30000" dirty="0"/>
              <a:t>3 </a:t>
            </a:r>
            <a:r>
              <a:rPr lang="en-US" sz="2800" dirty="0"/>
              <a:t>He will not crush the weakest reed </a:t>
            </a:r>
          </a:p>
          <a:p>
            <a:pPr>
              <a:defRPr/>
            </a:pPr>
            <a:r>
              <a:rPr lang="en-US" sz="2800" dirty="0"/>
              <a:t>or put out a flickering candle. </a:t>
            </a:r>
          </a:p>
          <a:p>
            <a:pPr>
              <a:defRPr/>
            </a:pPr>
            <a:r>
              <a:rPr lang="en-US" sz="2800" dirty="0"/>
              <a:t>He will bring justice to all who have been wronged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42:2-3 NLT).</a:t>
            </a:r>
          </a:p>
        </p:txBody>
      </p:sp>
    </p:spTree>
    <p:extLst>
      <p:ext uri="{BB962C8B-B14F-4D97-AF65-F5344CB8AC3E}">
        <p14:creationId xmlns:p14="http://schemas.microsoft.com/office/powerpoint/2010/main" val="3734421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30" name="Picture 2">
            <a:extLst>
              <a:ext uri="{FF2B5EF4-FFF2-40B4-BE49-F238E27FC236}">
                <a16:creationId xmlns:a16="http://schemas.microsoft.com/office/drawing/2014/main" id="{5226DDC1-B79A-8C47-903F-01882BCEF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32" y="0"/>
            <a:ext cx="9144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Meek Servant Messiah</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51520" y="3096344"/>
            <a:ext cx="8388424" cy="35730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2800" dirty="0"/>
              <a:t>“He will not falter or lose heart </a:t>
            </a:r>
          </a:p>
          <a:p>
            <a:pPr>
              <a:defRPr/>
            </a:pPr>
            <a:r>
              <a:rPr lang="en-US" sz="2800" dirty="0"/>
              <a:t>until justice prevails throughout the earth. </a:t>
            </a:r>
          </a:p>
          <a:p>
            <a:pPr>
              <a:defRPr/>
            </a:pPr>
            <a:r>
              <a:rPr lang="en-US" sz="2800" dirty="0"/>
              <a:t>Even distant lands beyond the sea will wait for his instruction</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42:4 NLT).</a:t>
            </a:r>
          </a:p>
        </p:txBody>
      </p:sp>
    </p:spTree>
    <p:extLst>
      <p:ext uri="{BB962C8B-B14F-4D97-AF65-F5344CB8AC3E}">
        <p14:creationId xmlns:p14="http://schemas.microsoft.com/office/powerpoint/2010/main" val="3344440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30" name="Picture 2">
            <a:extLst>
              <a:ext uri="{FF2B5EF4-FFF2-40B4-BE49-F238E27FC236}">
                <a16:creationId xmlns:a16="http://schemas.microsoft.com/office/drawing/2014/main" id="{5226DDC1-B79A-8C47-903F-01882BCEF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732187"/>
            <a:ext cx="9144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021288"/>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Meek Servant Messiah</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
            <a:ext cx="9144000" cy="37321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2800" dirty="0"/>
              <a:t>“God, the L</a:t>
            </a:r>
            <a:r>
              <a:rPr lang="en-US" dirty="0"/>
              <a:t>ORD</a:t>
            </a:r>
            <a:r>
              <a:rPr lang="en-US" sz="2800" dirty="0"/>
              <a:t>, created the heavens and stretched them out.</a:t>
            </a:r>
          </a:p>
          <a:p>
            <a:pPr>
              <a:defRPr/>
            </a:pPr>
            <a:r>
              <a:rPr lang="en-US" sz="2800" dirty="0"/>
              <a:t>He created the earth and everything in it.</a:t>
            </a:r>
          </a:p>
          <a:p>
            <a:pPr>
              <a:defRPr/>
            </a:pPr>
            <a:r>
              <a:rPr lang="en-US" sz="2800" dirty="0"/>
              <a:t>He gives breath to everyone,</a:t>
            </a:r>
          </a:p>
          <a:p>
            <a:pPr>
              <a:defRPr/>
            </a:pPr>
            <a:r>
              <a:rPr lang="en-US" sz="2800" dirty="0"/>
              <a:t>life to everyone who walks the earth.</a:t>
            </a:r>
          </a:p>
          <a:p>
            <a:pPr>
              <a:defRPr/>
            </a:pPr>
            <a:r>
              <a:rPr lang="en-US" sz="2800" dirty="0"/>
              <a:t>And it is he who says’</a:t>
            </a:r>
            <a:r>
              <a:rPr kumimoji="0" lang="en-US" sz="2800" b="1" i="0" u="none" strike="noStrike" kern="1200" cap="none" spc="0" normalizeH="0" baseline="0" noProof="0" dirty="0">
                <a:ln>
                  <a:noFill/>
                </a:ln>
                <a:solidFill>
                  <a:srgbClr val="FFFFFF"/>
                </a:solidFill>
                <a:effectLst>
                  <a:glow rad="127000">
                    <a:srgbClr val="000000"/>
                  </a:glow>
                </a:effectLst>
                <a:uLnTx/>
                <a:uFillTx/>
              </a:rPr>
              <a:t>” </a:t>
            </a:r>
            <a:br>
              <a:rPr kumimoji="0" lang="en-US" sz="2800" b="1" i="0" u="none" strike="noStrike" kern="1200" cap="none" spc="0" normalizeH="0" baseline="0" noProof="0" dirty="0">
                <a:ln>
                  <a:noFill/>
                </a:ln>
                <a:solidFill>
                  <a:srgbClr val="FFFFFF"/>
                </a:solidFill>
                <a:effectLst>
                  <a:glow rad="127000">
                    <a:srgbClr val="000000"/>
                  </a:glow>
                </a:effectLst>
                <a:uLnTx/>
                <a:uFillTx/>
              </a:rPr>
            </a:br>
            <a:r>
              <a:rPr kumimoji="0" lang="en-US" sz="2800" b="1" i="0" u="none" strike="noStrike" kern="1200" cap="none" spc="0" normalizeH="0" baseline="0" noProof="0" dirty="0">
                <a:ln>
                  <a:noFill/>
                </a:ln>
                <a:solidFill>
                  <a:srgbClr val="FFFFFF"/>
                </a:solidFill>
                <a:effectLst>
                  <a:glow rad="127000">
                    <a:srgbClr val="000000"/>
                  </a:glow>
                </a:effectLst>
                <a:uLnTx/>
                <a:uFillTx/>
              </a:rPr>
              <a:t>(Isaiah 42:5 NLT).</a:t>
            </a:r>
          </a:p>
        </p:txBody>
      </p:sp>
    </p:spTree>
    <p:extLst>
      <p:ext uri="{BB962C8B-B14F-4D97-AF65-F5344CB8AC3E}">
        <p14:creationId xmlns:p14="http://schemas.microsoft.com/office/powerpoint/2010/main" val="2733690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30" name="Picture 2">
            <a:extLst>
              <a:ext uri="{FF2B5EF4-FFF2-40B4-BE49-F238E27FC236}">
                <a16:creationId xmlns:a16="http://schemas.microsoft.com/office/drawing/2014/main" id="{5226DDC1-B79A-8C47-903F-01882BCEF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732187"/>
            <a:ext cx="9144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021288"/>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Meek Servant Messiah</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
            <a:ext cx="9144000" cy="37321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2800" dirty="0"/>
              <a:t>“I, the L</a:t>
            </a:r>
            <a:r>
              <a:rPr lang="en-US" dirty="0"/>
              <a:t>ORD</a:t>
            </a:r>
            <a:r>
              <a:rPr lang="en-US" sz="2800" dirty="0"/>
              <a:t>, have called you to demonstrate my righteousness.</a:t>
            </a:r>
          </a:p>
          <a:p>
            <a:pPr>
              <a:defRPr/>
            </a:pPr>
            <a:r>
              <a:rPr lang="en-US" sz="2800" dirty="0"/>
              <a:t>I will take you by the hand and guard you,</a:t>
            </a:r>
          </a:p>
          <a:p>
            <a:pPr>
              <a:defRPr/>
            </a:pPr>
            <a:r>
              <a:rPr lang="en-US" sz="2800" dirty="0"/>
              <a:t>and I will give you to my people, Israel,</a:t>
            </a:r>
          </a:p>
          <a:p>
            <a:pPr>
              <a:defRPr/>
            </a:pPr>
            <a:r>
              <a:rPr lang="en-US" sz="2800" dirty="0"/>
              <a:t>as a symbol of my covenant with them.</a:t>
            </a:r>
          </a:p>
          <a:p>
            <a:pPr>
              <a:defRPr/>
            </a:pPr>
            <a:r>
              <a:rPr lang="en-US" sz="2800" dirty="0"/>
              <a:t>And you will be a light to guide the nations.’</a:t>
            </a:r>
            <a:r>
              <a:rPr kumimoji="0" lang="en-US" sz="2800" b="1" i="0" u="none" strike="noStrike" kern="1200" cap="none" spc="0" normalizeH="0" baseline="0" noProof="0" dirty="0">
                <a:ln>
                  <a:noFill/>
                </a:ln>
                <a:solidFill>
                  <a:srgbClr val="FFFFFF"/>
                </a:solidFill>
                <a:effectLst>
                  <a:glow rad="127000">
                    <a:srgbClr val="000000"/>
                  </a:glow>
                </a:effectLst>
                <a:uLnTx/>
                <a:uFillTx/>
              </a:rPr>
              <a:t>” </a:t>
            </a:r>
            <a:br>
              <a:rPr kumimoji="0" lang="en-US" sz="2800" b="1" i="0" u="none" strike="noStrike" kern="1200" cap="none" spc="0" normalizeH="0" baseline="0" noProof="0" dirty="0">
                <a:ln>
                  <a:noFill/>
                </a:ln>
                <a:solidFill>
                  <a:srgbClr val="FFFFFF"/>
                </a:solidFill>
                <a:effectLst>
                  <a:glow rad="127000">
                    <a:srgbClr val="000000"/>
                  </a:glow>
                </a:effectLst>
                <a:uLnTx/>
                <a:uFillTx/>
              </a:rPr>
            </a:br>
            <a:r>
              <a:rPr kumimoji="0" lang="en-US" sz="2800" b="1" i="0" u="none" strike="noStrike" kern="1200" cap="none" spc="0" normalizeH="0" baseline="0" noProof="0" dirty="0">
                <a:ln>
                  <a:noFill/>
                </a:ln>
                <a:solidFill>
                  <a:srgbClr val="FFFFFF"/>
                </a:solidFill>
                <a:effectLst>
                  <a:glow rad="127000">
                    <a:srgbClr val="000000"/>
                  </a:glow>
                </a:effectLst>
                <a:uLnTx/>
                <a:uFillTx/>
              </a:rPr>
              <a:t>(Isaiah 42:6 NLT).</a:t>
            </a:r>
          </a:p>
        </p:txBody>
      </p:sp>
    </p:spTree>
    <p:extLst>
      <p:ext uri="{BB962C8B-B14F-4D97-AF65-F5344CB8AC3E}">
        <p14:creationId xmlns:p14="http://schemas.microsoft.com/office/powerpoint/2010/main" val="3620938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30" name="Picture 2">
            <a:extLst>
              <a:ext uri="{FF2B5EF4-FFF2-40B4-BE49-F238E27FC236}">
                <a16:creationId xmlns:a16="http://schemas.microsoft.com/office/drawing/2014/main" id="{5226DDC1-B79A-8C47-903F-01882BCEF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732187"/>
            <a:ext cx="9144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021288"/>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Meek Servant Messiah</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
            <a:ext cx="9144000" cy="37321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2800" dirty="0"/>
              <a:t>“</a:t>
            </a:r>
            <a:r>
              <a:rPr lang="en-US" sz="2800" dirty="0">
                <a:solidFill>
                  <a:srgbClr val="FFFF00"/>
                </a:solidFill>
              </a:rPr>
              <a:t>You will open the eyes of the blind</a:t>
            </a:r>
            <a:r>
              <a:rPr lang="en-US" sz="2800" dirty="0"/>
              <a:t>.</a:t>
            </a:r>
          </a:p>
          <a:p>
            <a:pPr>
              <a:defRPr/>
            </a:pPr>
            <a:r>
              <a:rPr lang="en-US" sz="2800" dirty="0"/>
              <a:t>You will free the captives from prison,</a:t>
            </a:r>
          </a:p>
          <a:p>
            <a:pPr>
              <a:defRPr/>
            </a:pPr>
            <a:r>
              <a:rPr lang="en-US" sz="2800" dirty="0"/>
              <a:t>releasing those who sit in dark dungeons.’</a:t>
            </a:r>
            <a:r>
              <a:rPr kumimoji="0" lang="en-US" sz="2800" b="1" i="0" u="none" strike="noStrike" kern="1200" cap="none" spc="0" normalizeH="0" baseline="0" noProof="0" dirty="0">
                <a:ln>
                  <a:noFill/>
                </a:ln>
                <a:solidFill>
                  <a:srgbClr val="FFFFFF"/>
                </a:solidFill>
                <a:effectLst>
                  <a:glow rad="127000">
                    <a:srgbClr val="000000"/>
                  </a:glow>
                </a:effectLst>
                <a:uLnTx/>
                <a:uFillTx/>
              </a:rPr>
              <a:t>” </a:t>
            </a:r>
            <a:br>
              <a:rPr kumimoji="0" lang="en-US" sz="2800" b="1" i="0" u="none" strike="noStrike" kern="1200" cap="none" spc="0" normalizeH="0" baseline="0" noProof="0" dirty="0">
                <a:ln>
                  <a:noFill/>
                </a:ln>
                <a:solidFill>
                  <a:srgbClr val="FFFFFF"/>
                </a:solidFill>
                <a:effectLst>
                  <a:glow rad="127000">
                    <a:srgbClr val="000000"/>
                  </a:glow>
                </a:effectLst>
                <a:uLnTx/>
                <a:uFillTx/>
              </a:rPr>
            </a:br>
            <a:r>
              <a:rPr kumimoji="0" lang="en-US" sz="2800" b="1" i="0" u="none" strike="noStrike" kern="1200" cap="none" spc="0" normalizeH="0" baseline="0" noProof="0" dirty="0">
                <a:ln>
                  <a:noFill/>
                </a:ln>
                <a:solidFill>
                  <a:srgbClr val="FFFFFF"/>
                </a:solidFill>
                <a:effectLst>
                  <a:glow rad="127000">
                    <a:srgbClr val="000000"/>
                  </a:glow>
                </a:effectLst>
                <a:uLnTx/>
                <a:uFillTx/>
              </a:rPr>
              <a:t>(Isaiah 42:7 NLT).</a:t>
            </a:r>
          </a:p>
        </p:txBody>
      </p:sp>
    </p:spTree>
    <p:extLst>
      <p:ext uri="{BB962C8B-B14F-4D97-AF65-F5344CB8AC3E}">
        <p14:creationId xmlns:p14="http://schemas.microsoft.com/office/powerpoint/2010/main" val="3509577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alogue in the Dark | Israeli Cildrens Museum">
            <a:extLst>
              <a:ext uri="{FF2B5EF4-FFF2-40B4-BE49-F238E27FC236}">
                <a16:creationId xmlns:a16="http://schemas.microsoft.com/office/drawing/2014/main" id="{ED9C2423-7647-0049-A6C3-3C74C4F21F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3365500"/>
            <a:ext cx="5257800" cy="3492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22765"/>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Blind Servant Israel</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0"/>
            <a:ext cx="9144000" cy="3600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dirty="0"/>
              <a:t>“</a:t>
            </a:r>
            <a:r>
              <a:rPr lang="en-US" dirty="0">
                <a:solidFill>
                  <a:srgbClr val="FFFF00"/>
                </a:solidFill>
              </a:rPr>
              <a:t>Who is as blind as my own people, my servant?</a:t>
            </a:r>
          </a:p>
          <a:p>
            <a:pPr>
              <a:defRPr/>
            </a:pPr>
            <a:r>
              <a:rPr lang="en-US" dirty="0"/>
              <a:t>Who is as deaf as my messenger?</a:t>
            </a:r>
          </a:p>
          <a:p>
            <a:pPr>
              <a:defRPr/>
            </a:pPr>
            <a:r>
              <a:rPr lang="en-US" dirty="0"/>
              <a:t>Who is as blind as my chosen people,</a:t>
            </a:r>
          </a:p>
          <a:p>
            <a:pPr>
              <a:defRPr/>
            </a:pPr>
            <a:r>
              <a:rPr lang="en-US" dirty="0"/>
              <a:t>the servant of the L</a:t>
            </a:r>
            <a:r>
              <a:rPr lang="en-US" sz="2000" dirty="0"/>
              <a:t>ORD</a:t>
            </a:r>
            <a:r>
              <a:rPr lang="en-US" dirty="0"/>
              <a:t>?</a:t>
            </a:r>
          </a:p>
          <a:p>
            <a:pPr>
              <a:defRPr/>
            </a:pPr>
            <a:r>
              <a:rPr lang="en-US" baseline="30000" dirty="0"/>
              <a:t>20 </a:t>
            </a:r>
            <a:r>
              <a:rPr lang="en-US" dirty="0"/>
              <a:t>You see and recognize what is right</a:t>
            </a:r>
          </a:p>
          <a:p>
            <a:pPr>
              <a:defRPr/>
            </a:pPr>
            <a:r>
              <a:rPr lang="en-US" dirty="0"/>
              <a:t>but refuse to act on it.</a:t>
            </a:r>
          </a:p>
          <a:p>
            <a:pPr>
              <a:defRPr/>
            </a:pPr>
            <a:r>
              <a:rPr lang="en-US" dirty="0"/>
              <a:t>You hear with your ears,</a:t>
            </a:r>
          </a:p>
          <a:p>
            <a:pPr>
              <a:defRPr/>
            </a:pPr>
            <a:r>
              <a:rPr lang="en-US" dirty="0"/>
              <a:t>but you don’t really listen</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42:19-20 NLT).</a:t>
            </a:r>
          </a:p>
        </p:txBody>
      </p:sp>
    </p:spTree>
    <p:extLst>
      <p:ext uri="{BB962C8B-B14F-4D97-AF65-F5344CB8AC3E}">
        <p14:creationId xmlns:p14="http://schemas.microsoft.com/office/powerpoint/2010/main" val="484798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589"/>
            <a:ext cx="9144000" cy="4333554"/>
          </a:xfrm>
          <a:prstGeom prst="rect">
            <a:avLst/>
          </a:prstGeom>
        </p:spPr>
      </p:pic>
      <p:sp>
        <p:nvSpPr>
          <p:cNvPr id="17410" name="Text Box 2"/>
          <p:cNvSpPr txBox="1">
            <a:spLocks noChangeArrowheads="1"/>
          </p:cNvSpPr>
          <p:nvPr/>
        </p:nvSpPr>
        <p:spPr bwMode="auto">
          <a:xfrm>
            <a:off x="342900" y="116632"/>
            <a:ext cx="7289816"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dirty="0">
                <a:solidFill>
                  <a:srgbClr val="FFD92B"/>
                </a:solidFill>
                <a:effectLst>
                  <a:glow rad="101600">
                    <a:srgbClr val="000000"/>
                  </a:glow>
                </a:effectLst>
                <a:latin typeface="Techno" charset="0"/>
              </a:rPr>
              <a:t>If our greatest need had been information,</a:t>
            </a:r>
          </a:p>
        </p:txBody>
      </p:sp>
      <p:sp>
        <p:nvSpPr>
          <p:cNvPr id="17411" name="Text Box 3"/>
          <p:cNvSpPr txBox="1">
            <a:spLocks noChangeArrowheads="1"/>
          </p:cNvSpPr>
          <p:nvPr/>
        </p:nvSpPr>
        <p:spPr bwMode="auto">
          <a:xfrm>
            <a:off x="723900" y="573832"/>
            <a:ext cx="6368282"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dirty="0">
                <a:solidFill>
                  <a:srgbClr val="FFFFFF"/>
                </a:solidFill>
                <a:effectLst>
                  <a:glow rad="101600">
                    <a:srgbClr val="000000"/>
                  </a:glow>
                </a:effectLst>
                <a:latin typeface="Techno" charset="0"/>
              </a:rPr>
              <a:t>God would have sent us an educator;</a:t>
            </a:r>
          </a:p>
        </p:txBody>
      </p:sp>
      <p:sp>
        <p:nvSpPr>
          <p:cNvPr id="17412" name="Text Box 4"/>
          <p:cNvSpPr txBox="1">
            <a:spLocks noChangeArrowheads="1"/>
          </p:cNvSpPr>
          <p:nvPr/>
        </p:nvSpPr>
        <p:spPr bwMode="auto">
          <a:xfrm>
            <a:off x="388739" y="1190576"/>
            <a:ext cx="7139519"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a:solidFill>
                  <a:srgbClr val="FFD92B"/>
                </a:solidFill>
                <a:effectLst>
                  <a:glow rad="101600">
                    <a:srgbClr val="000000"/>
                  </a:glow>
                </a:effectLst>
                <a:latin typeface="Techno" charset="0"/>
              </a:rPr>
              <a:t>If our greatest need had been technology,</a:t>
            </a:r>
          </a:p>
        </p:txBody>
      </p:sp>
      <p:sp>
        <p:nvSpPr>
          <p:cNvPr id="17413" name="Text Box 5"/>
          <p:cNvSpPr txBox="1">
            <a:spLocks noChangeArrowheads="1"/>
          </p:cNvSpPr>
          <p:nvPr/>
        </p:nvSpPr>
        <p:spPr bwMode="auto">
          <a:xfrm>
            <a:off x="723900" y="1647776"/>
            <a:ext cx="6029664"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a:solidFill>
                  <a:srgbClr val="FFFFFF"/>
                </a:solidFill>
                <a:effectLst>
                  <a:glow rad="101600">
                    <a:srgbClr val="000000"/>
                  </a:glow>
                </a:effectLst>
                <a:latin typeface="Techno" charset="0"/>
              </a:rPr>
              <a:t>God would have sent us a scientist;</a:t>
            </a:r>
          </a:p>
        </p:txBody>
      </p:sp>
      <p:sp>
        <p:nvSpPr>
          <p:cNvPr id="17414" name="Text Box 6"/>
          <p:cNvSpPr txBox="1">
            <a:spLocks noChangeArrowheads="1"/>
          </p:cNvSpPr>
          <p:nvPr/>
        </p:nvSpPr>
        <p:spPr bwMode="auto">
          <a:xfrm>
            <a:off x="428626" y="2237135"/>
            <a:ext cx="6437596"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a:solidFill>
                  <a:srgbClr val="FFD92B"/>
                </a:solidFill>
                <a:effectLst>
                  <a:glow rad="101600">
                    <a:srgbClr val="000000"/>
                  </a:glow>
                </a:effectLst>
                <a:latin typeface="Techno" charset="0"/>
              </a:rPr>
              <a:t>If our greatest need had been money,</a:t>
            </a:r>
          </a:p>
        </p:txBody>
      </p:sp>
      <p:sp>
        <p:nvSpPr>
          <p:cNvPr id="17415" name="Text Box 7"/>
          <p:cNvSpPr txBox="1">
            <a:spLocks noChangeArrowheads="1"/>
          </p:cNvSpPr>
          <p:nvPr/>
        </p:nvSpPr>
        <p:spPr bwMode="auto">
          <a:xfrm>
            <a:off x="723901" y="2657426"/>
            <a:ext cx="6615144"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a:solidFill>
                  <a:srgbClr val="FFFFFF"/>
                </a:solidFill>
                <a:effectLst>
                  <a:glow rad="101600">
                    <a:srgbClr val="000000"/>
                  </a:glow>
                </a:effectLst>
                <a:latin typeface="Techno" charset="0"/>
              </a:rPr>
              <a:t>God would have sent us an economist;</a:t>
            </a:r>
          </a:p>
        </p:txBody>
      </p:sp>
      <p:sp>
        <p:nvSpPr>
          <p:cNvPr id="17416" name="Text Box 8"/>
          <p:cNvSpPr txBox="1">
            <a:spLocks noChangeArrowheads="1"/>
          </p:cNvSpPr>
          <p:nvPr/>
        </p:nvSpPr>
        <p:spPr bwMode="auto">
          <a:xfrm>
            <a:off x="450651" y="4212382"/>
            <a:ext cx="675005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dirty="0">
                <a:solidFill>
                  <a:srgbClr val="FF9D09"/>
                </a:solidFill>
                <a:effectLst>
                  <a:glow rad="101600">
                    <a:srgbClr val="000000"/>
                  </a:glow>
                </a:effectLst>
                <a:latin typeface="Techno" charset="0"/>
              </a:rPr>
              <a:t>But our greatest need was forgiveness,</a:t>
            </a:r>
          </a:p>
        </p:txBody>
      </p:sp>
      <p:sp>
        <p:nvSpPr>
          <p:cNvPr id="17417" name="Text Box 9"/>
          <p:cNvSpPr txBox="1">
            <a:spLocks noChangeArrowheads="1"/>
          </p:cNvSpPr>
          <p:nvPr/>
        </p:nvSpPr>
        <p:spPr bwMode="auto">
          <a:xfrm>
            <a:off x="723900" y="3627787"/>
            <a:ext cx="578799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a:solidFill>
                  <a:srgbClr val="FFFFFF"/>
                </a:solidFill>
                <a:effectLst>
                  <a:glow rad="101600">
                    <a:srgbClr val="000000"/>
                  </a:glow>
                </a:effectLst>
                <a:latin typeface="Techno" charset="0"/>
              </a:rPr>
              <a:t>God would have sent us a soldier;</a:t>
            </a:r>
          </a:p>
        </p:txBody>
      </p:sp>
      <p:sp>
        <p:nvSpPr>
          <p:cNvPr id="17418" name="Text Box 10"/>
          <p:cNvSpPr txBox="1">
            <a:spLocks noChangeArrowheads="1"/>
          </p:cNvSpPr>
          <p:nvPr/>
        </p:nvSpPr>
        <p:spPr bwMode="auto">
          <a:xfrm>
            <a:off x="450651" y="3221783"/>
            <a:ext cx="6603731"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a:solidFill>
                  <a:srgbClr val="FFD92B"/>
                </a:solidFill>
                <a:effectLst>
                  <a:glow rad="101600">
                    <a:srgbClr val="000000"/>
                  </a:glow>
                </a:effectLst>
                <a:latin typeface="Techno" charset="0"/>
              </a:rPr>
              <a:t>If our greatest need had been security,</a:t>
            </a:r>
          </a:p>
        </p:txBody>
      </p:sp>
      <p:sp>
        <p:nvSpPr>
          <p:cNvPr id="17420" name="WordArt 12"/>
          <p:cNvSpPr>
            <a:spLocks noChangeArrowheads="1" noChangeShapeType="1" noTextEdit="1"/>
          </p:cNvSpPr>
          <p:nvPr/>
        </p:nvSpPr>
        <p:spPr bwMode="auto">
          <a:xfrm>
            <a:off x="838200" y="4842867"/>
            <a:ext cx="6946900" cy="314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2700" kern="10" dirty="0">
                <a:gradFill rotWithShape="1">
                  <a:gsLst>
                    <a:gs pos="0">
                      <a:srgbClr val="FFD92B"/>
                    </a:gs>
                    <a:gs pos="100000">
                      <a:srgbClr val="FE1C42"/>
                    </a:gs>
                  </a:gsLst>
                  <a:path path="rect">
                    <a:fillToRect r="100000" b="100000"/>
                  </a:path>
                </a:gradFill>
                <a:effectLst>
                  <a:glow rad="101600">
                    <a:srgbClr val="000000"/>
                  </a:glow>
                  <a:outerShdw blurRad="63500" dist="38099" dir="2700000" algn="ctr" rotWithShape="0">
                    <a:srgbClr val="000000">
                      <a:alpha val="74997"/>
                    </a:srgbClr>
                  </a:outerShdw>
                </a:effectLst>
                <a:latin typeface="Techno" charset="0"/>
                <a:ea typeface="Techno" charset="0"/>
                <a:cs typeface="Techno" charset="0"/>
              </a:rPr>
              <a:t>So God sent us a Savior.</a:t>
            </a:r>
          </a:p>
        </p:txBody>
      </p:sp>
    </p:spTree>
    <p:extLst>
      <p:ext uri="{BB962C8B-B14F-4D97-AF65-F5344CB8AC3E}">
        <p14:creationId xmlns:p14="http://schemas.microsoft.com/office/powerpoint/2010/main" val="348220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wipe(left)">
                                      <p:cBhvr>
                                        <p:cTn id="12" dur="500"/>
                                        <p:tgtEl>
                                          <p:spTgt spid="17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wipe(left)">
                                      <p:cBhvr>
                                        <p:cTn id="17" dur="500"/>
                                        <p:tgtEl>
                                          <p:spTgt spid="174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3"/>
                                        </p:tgtEl>
                                        <p:attrNameLst>
                                          <p:attrName>style.visibility</p:attrName>
                                        </p:attrNameLst>
                                      </p:cBhvr>
                                      <p:to>
                                        <p:strVal val="visible"/>
                                      </p:to>
                                    </p:set>
                                    <p:animEffect transition="in" filter="wipe(left)">
                                      <p:cBhvr>
                                        <p:cTn id="22" dur="500"/>
                                        <p:tgtEl>
                                          <p:spTgt spid="174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414"/>
                                        </p:tgtEl>
                                        <p:attrNameLst>
                                          <p:attrName>style.visibility</p:attrName>
                                        </p:attrNameLst>
                                      </p:cBhvr>
                                      <p:to>
                                        <p:strVal val="visible"/>
                                      </p:to>
                                    </p:set>
                                    <p:animEffect transition="in" filter="wipe(left)">
                                      <p:cBhvr>
                                        <p:cTn id="27" dur="500"/>
                                        <p:tgtEl>
                                          <p:spTgt spid="174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415"/>
                                        </p:tgtEl>
                                        <p:attrNameLst>
                                          <p:attrName>style.visibility</p:attrName>
                                        </p:attrNameLst>
                                      </p:cBhvr>
                                      <p:to>
                                        <p:strVal val="visible"/>
                                      </p:to>
                                    </p:set>
                                    <p:animEffect transition="in" filter="wipe(left)">
                                      <p:cBhvr>
                                        <p:cTn id="32" dur="500"/>
                                        <p:tgtEl>
                                          <p:spTgt spid="174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418"/>
                                        </p:tgtEl>
                                        <p:attrNameLst>
                                          <p:attrName>style.visibility</p:attrName>
                                        </p:attrNameLst>
                                      </p:cBhvr>
                                      <p:to>
                                        <p:strVal val="visible"/>
                                      </p:to>
                                    </p:set>
                                    <p:animEffect transition="in" filter="wipe(left)">
                                      <p:cBhvr>
                                        <p:cTn id="37" dur="500"/>
                                        <p:tgtEl>
                                          <p:spTgt spid="174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417"/>
                                        </p:tgtEl>
                                        <p:attrNameLst>
                                          <p:attrName>style.visibility</p:attrName>
                                        </p:attrNameLst>
                                      </p:cBhvr>
                                      <p:to>
                                        <p:strVal val="visible"/>
                                      </p:to>
                                    </p:set>
                                    <p:animEffect transition="in" filter="wipe(left)">
                                      <p:cBhvr>
                                        <p:cTn id="42" dur="500"/>
                                        <p:tgtEl>
                                          <p:spTgt spid="174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416"/>
                                        </p:tgtEl>
                                        <p:attrNameLst>
                                          <p:attrName>style.visibility</p:attrName>
                                        </p:attrNameLst>
                                      </p:cBhvr>
                                      <p:to>
                                        <p:strVal val="visible"/>
                                      </p:to>
                                    </p:set>
                                    <p:animEffect transition="in" filter="wipe(left)">
                                      <p:cBhvr>
                                        <p:cTn id="47" dur="500"/>
                                        <p:tgtEl>
                                          <p:spTgt spid="174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420"/>
                                        </p:tgtEl>
                                        <p:attrNameLst>
                                          <p:attrName>style.visibility</p:attrName>
                                        </p:attrNameLst>
                                      </p:cBhvr>
                                      <p:to>
                                        <p:strVal val="visible"/>
                                      </p:to>
                                    </p:set>
                                    <p:animEffect transition="in" filter="wipe(left)">
                                      <p:cBhvr>
                                        <p:cTn id="52" dur="500"/>
                                        <p:tgtEl>
                                          <p:spTgt spid="17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autoUpdateAnimBg="0"/>
      <p:bldP spid="17412" grpId="0" autoUpdateAnimBg="0"/>
      <p:bldP spid="17413" grpId="0" autoUpdateAnimBg="0"/>
      <p:bldP spid="17414" grpId="0" autoUpdateAnimBg="0"/>
      <p:bldP spid="17415" grpId="0" autoUpdateAnimBg="0"/>
      <p:bldP spid="17416" grpId="0" autoUpdateAnimBg="0"/>
      <p:bldP spid="17417" grpId="0" autoUpdateAnimBg="0"/>
      <p:bldP spid="17418" grpId="0" autoUpdateAnimBg="0"/>
      <p:bldP spid="1742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complete his plan for all creation? </a:t>
            </a:r>
          </a:p>
        </p:txBody>
      </p:sp>
    </p:spTree>
    <p:extLst>
      <p:ext uri="{BB962C8B-B14F-4D97-AF65-F5344CB8AC3E}">
        <p14:creationId xmlns:p14="http://schemas.microsoft.com/office/powerpoint/2010/main" val="14582565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a:t>
            </a:r>
            <a:r>
              <a:rPr lang="en-US" sz="5400" b="1" i="1" dirty="0">
                <a:solidFill>
                  <a:srgbClr val="FFFF00"/>
                </a:solidFill>
                <a:effectLst>
                  <a:glow rad="127000">
                    <a:srgbClr val="000000"/>
                  </a:glow>
                </a:effectLst>
                <a:latin typeface="Arial" charset="0"/>
                <a:ea typeface="ＭＳ Ｐゴシック" charset="0"/>
                <a:cs typeface="ＭＳ Ｐゴシック" charset="0"/>
              </a:rPr>
              <a:t>judge</a:t>
            </a:r>
            <a:r>
              <a:rPr lang="en-US" sz="5400" b="1" i="1" dirty="0">
                <a:solidFill>
                  <a:srgbClr val="FFFFFF"/>
                </a:solidFill>
                <a:effectLst>
                  <a:glow rad="127000">
                    <a:srgbClr val="000000"/>
                  </a:glow>
                </a:effectLst>
                <a:latin typeface="Arial" charset="0"/>
                <a:ea typeface="ＭＳ Ｐゴシック" charset="0"/>
                <a:cs typeface="ＭＳ Ｐゴシック" charset="0"/>
              </a:rPr>
              <a:t> those who reject him (Isaiah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1210462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a:t>
            </a:r>
            <a:r>
              <a:rPr lang="en-US" sz="5400" b="1" i="1" dirty="0">
                <a:solidFill>
                  <a:srgbClr val="FFFF00"/>
                </a:solidFill>
                <a:effectLst>
                  <a:glow rad="127000">
                    <a:srgbClr val="000000"/>
                  </a:glow>
                </a:effectLst>
                <a:latin typeface="Arial" charset="0"/>
                <a:ea typeface="ＭＳ Ｐゴシック" charset="0"/>
                <a:cs typeface="ＭＳ Ｐゴシック" charset="0"/>
              </a:rPr>
              <a:t>save</a:t>
            </a:r>
            <a:r>
              <a:rPr lang="en-US" sz="5400" b="1" i="1" dirty="0">
                <a:solidFill>
                  <a:srgbClr val="FFFFFF"/>
                </a:solidFill>
                <a:effectLst>
                  <a:glow rad="127000">
                    <a:srgbClr val="000000"/>
                  </a:glow>
                </a:effectLst>
                <a:latin typeface="Arial" charset="0"/>
                <a:ea typeface="ＭＳ Ｐゴシック" charset="0"/>
                <a:cs typeface="ＭＳ Ｐゴシック" charset="0"/>
              </a:rPr>
              <a:t> those who trust him (Isaiah 40–66).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40–66</a:t>
            </a:r>
          </a:p>
        </p:txBody>
      </p:sp>
      <p:sp>
        <p:nvSpPr>
          <p:cNvPr id="12" name="Rectangle 2"/>
          <p:cNvSpPr txBox="1">
            <a:spLocks noChangeArrowheads="1"/>
          </p:cNvSpPr>
          <p:nvPr/>
        </p:nvSpPr>
        <p:spPr bwMode="auto">
          <a:xfrm>
            <a:off x="-2122073" y="2282135"/>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33687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3" name="Title 1"/>
          <p:cNvSpPr>
            <a:spLocks noGrp="1"/>
          </p:cNvSpPr>
          <p:nvPr>
            <p:ph type="title"/>
          </p:nvPr>
        </p:nvSpPr>
        <p:spPr>
          <a:xfrm>
            <a:off x="179388" y="0"/>
            <a:ext cx="3240087" cy="2852738"/>
          </a:xfrm>
        </p:spPr>
        <p:txBody>
          <a:bodyPr/>
          <a:lstStyle/>
          <a:p>
            <a:pPr algn="l"/>
            <a:r>
              <a:rPr lang="en-US" sz="3600" b="1">
                <a:latin typeface="Arial" charset="0"/>
                <a:ea typeface="MS PGothic" charset="0"/>
              </a:rPr>
              <a:t>Singapore Bible College</a:t>
            </a:r>
          </a:p>
        </p:txBody>
      </p:sp>
      <p:pic>
        <p:nvPicPr>
          <p:cNvPr id="924674" name="Picture 2" descr="IMG_7886.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71788"/>
            <a:ext cx="8128000" cy="394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4675" name="Picture 4" descr="IMG_7882.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29299">
            <a:off x="3586163" y="26988"/>
            <a:ext cx="37846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146264"/>
            <a:ext cx="9144000" cy="16454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both </a:t>
            </a:r>
            <a:r>
              <a:rPr lang="en-US" sz="5400" b="1" i="1" dirty="0">
                <a:solidFill>
                  <a:srgbClr val="FFFF00"/>
                </a:solidFill>
                <a:effectLst>
                  <a:glow rad="127000">
                    <a:srgbClr val="000000"/>
                  </a:glow>
                </a:effectLst>
                <a:latin typeface="Arial" charset="0"/>
                <a:ea typeface="ＭＳ Ｐゴシック" charset="0"/>
                <a:cs typeface="ＭＳ Ｐゴシック" charset="0"/>
              </a:rPr>
              <a:t>judge</a:t>
            </a:r>
            <a:r>
              <a:rPr lang="en-US" sz="5400" b="1" i="1" dirty="0">
                <a:solidFill>
                  <a:srgbClr val="FFFFFF"/>
                </a:solidFill>
                <a:effectLst>
                  <a:glow rad="127000">
                    <a:srgbClr val="000000"/>
                  </a:glow>
                </a:effectLst>
                <a:latin typeface="Arial" charset="0"/>
                <a:ea typeface="ＭＳ Ｐゴシック" charset="0"/>
                <a:cs typeface="ＭＳ Ｐゴシック" charset="0"/>
              </a:rPr>
              <a:t> and </a:t>
            </a:r>
            <a:r>
              <a:rPr lang="en-US" sz="5400" b="1" i="1" dirty="0">
                <a:solidFill>
                  <a:srgbClr val="FFFF00"/>
                </a:solidFill>
                <a:effectLst>
                  <a:glow rad="127000">
                    <a:srgbClr val="000000"/>
                  </a:glow>
                </a:effectLst>
                <a:latin typeface="Arial" charset="0"/>
                <a:ea typeface="ＭＳ Ｐゴシック" charset="0"/>
                <a:cs typeface="ＭＳ Ｐゴシック" charset="0"/>
              </a:rPr>
              <a:t>save</a:t>
            </a:r>
            <a:r>
              <a:rPr lang="en-US" sz="5400" b="1" i="1" dirty="0">
                <a:solidFill>
                  <a:srgbClr val="FFFFFF"/>
                </a:solidFill>
                <a:effectLst>
                  <a:glow rad="127000">
                    <a:srgbClr val="000000"/>
                  </a:glow>
                </a:effectLst>
                <a:latin typeface="Arial" charset="0"/>
                <a:ea typeface="ＭＳ Ｐゴシック" charset="0"/>
                <a:cs typeface="ＭＳ Ｐゴシック" charset="0"/>
              </a:rPr>
              <a:t> his creation.</a:t>
            </a:r>
          </a:p>
        </p:txBody>
      </p:sp>
      <p:sp>
        <p:nvSpPr>
          <p:cNvPr id="900098" name="Rectangle 2"/>
          <p:cNvSpPr>
            <a:spLocks noGrp="1" noChangeArrowheads="1"/>
          </p:cNvSpPr>
          <p:nvPr>
            <p:ph type="ctrTitle"/>
          </p:nvPr>
        </p:nvSpPr>
        <p:spPr>
          <a:xfrm>
            <a:off x="0" y="5426"/>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Main Idea of Isaiah</a:t>
            </a:r>
          </a:p>
        </p:txBody>
      </p:sp>
      <p:sp>
        <p:nvSpPr>
          <p:cNvPr id="7" name="Rectangle 2"/>
          <p:cNvSpPr txBox="1">
            <a:spLocks noChangeArrowheads="1"/>
          </p:cNvSpPr>
          <p:nvPr/>
        </p:nvSpPr>
        <p:spPr bwMode="auto">
          <a:xfrm>
            <a:off x="25400"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40–66</a:t>
            </a:r>
          </a:p>
        </p:txBody>
      </p:sp>
    </p:spTree>
    <p:extLst>
      <p:ext uri="{BB962C8B-B14F-4D97-AF65-F5344CB8AC3E}">
        <p14:creationId xmlns:p14="http://schemas.microsoft.com/office/powerpoint/2010/main" val="426722324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Restoration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Isaiah</a:t>
            </a: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64481990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Text Box 1"/>
          <p:cNvSpPr txBox="1">
            <a:spLocks noChangeArrowheads="1"/>
          </p:cNvSpPr>
          <p:nvPr/>
        </p:nvSpPr>
        <p:spPr bwMode="auto">
          <a:xfrm>
            <a:off x="990600" y="2971800"/>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57200" eaLnBrk="1" fontAlgn="auto" hangingPunct="1">
              <a:lnSpc>
                <a:spcPct val="93000"/>
              </a:lnSpc>
              <a:spcBef>
                <a:spcPts val="0"/>
              </a:spcBef>
              <a:spcAft>
                <a:spcPts val="0"/>
              </a:spcAft>
              <a:buClr>
                <a:srgbClr val="FFFFFF"/>
              </a:buClr>
              <a:buSzPct val="100000"/>
              <a:buFont typeface="Arial" charset="0"/>
              <a:buNone/>
            </a:pPr>
            <a:endParaRPr lang="en-US">
              <a:solidFill>
                <a:srgbClr val="FFFFFF"/>
              </a:solidFill>
            </a:endParaRPr>
          </a:p>
        </p:txBody>
      </p:sp>
      <p:sp>
        <p:nvSpPr>
          <p:cNvPr id="90114" name="Text Box 2"/>
          <p:cNvSpPr txBox="1">
            <a:spLocks noChangeArrowheads="1"/>
          </p:cNvSpPr>
          <p:nvPr/>
        </p:nvSpPr>
        <p:spPr bwMode="auto">
          <a:xfrm>
            <a:off x="609600" y="1676400"/>
            <a:ext cx="8001000" cy="2125663"/>
          </a:xfrm>
          <a:prstGeom prst="rect">
            <a:avLst/>
          </a:prstGeom>
          <a:blipFill dpi="0" rotWithShape="0">
            <a:blip r:embed="rId3" cstate="print">
              <a:lum bright="-33000"/>
            </a:blip>
            <a:srcRect/>
            <a:tile tx="0" ty="0" sx="100000" sy="100000" flip="none" algn="tl"/>
          </a:blip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57200" eaLnBrk="1" fontAlgn="auto" hangingPunct="1">
              <a:spcBef>
                <a:spcPts val="2750"/>
              </a:spcBef>
              <a:spcAft>
                <a:spcPts val="0"/>
              </a:spcAft>
              <a:buClr>
                <a:srgbClr val="FFFFFF"/>
              </a:buClr>
              <a:buSzPct val="100000"/>
              <a:buFont typeface="Arial" charset="0"/>
              <a:buNone/>
              <a:defRPr/>
            </a:pPr>
            <a:r>
              <a:rPr lang="en-GB" sz="4400" b="1" dirty="0">
                <a:solidFill>
                  <a:srgbClr val="FFFFFF"/>
                </a:solidFill>
                <a:effectLst>
                  <a:outerShdw blurRad="38100" dist="38100" dir="2700000" algn="tl">
                    <a:srgbClr val="000000">
                      <a:alpha val="43137"/>
                    </a:srgbClr>
                  </a:outerShdw>
                </a:effectLst>
                <a:cs typeface="Arial" charset="0"/>
              </a:rPr>
              <a:t>The future restoration of the earth should cause us to get our priorities right now</a:t>
            </a:r>
          </a:p>
        </p:txBody>
      </p:sp>
      <p:sp>
        <p:nvSpPr>
          <p:cNvPr id="503812" name="Text Box 3"/>
          <p:cNvSpPr txBox="1">
            <a:spLocks noChangeArrowheads="1"/>
          </p:cNvSpPr>
          <p:nvPr/>
        </p:nvSpPr>
        <p:spPr bwMode="auto">
          <a:xfrm>
            <a:off x="533400" y="4648200"/>
            <a:ext cx="80010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57200" eaLnBrk="1" fontAlgn="auto" hangingPunct="1">
              <a:spcBef>
                <a:spcPts val="2250"/>
              </a:spcBef>
              <a:spcAft>
                <a:spcPts val="0"/>
              </a:spcAft>
              <a:buClr>
                <a:srgbClr val="EAEAEA"/>
              </a:buClr>
              <a:buSzPct val="100000"/>
              <a:buFont typeface="Arial" charset="0"/>
              <a:buNone/>
              <a:defRPr/>
            </a:pPr>
            <a:r>
              <a:rPr lang="en-GB" sz="3600" b="1" i="1">
                <a:solidFill>
                  <a:srgbClr val="EAEAEA"/>
                </a:solidFill>
                <a:effectLst>
                  <a:outerShdw blurRad="38100" dist="38100" dir="2700000" algn="tl">
                    <a:srgbClr val="000000"/>
                  </a:outerShdw>
                </a:effectLst>
                <a:cs typeface="Arial" charset="0"/>
              </a:rPr>
              <a:t>So realize that God is preparing you for your future rule now!</a:t>
            </a:r>
          </a:p>
        </p:txBody>
      </p:sp>
      <p:sp>
        <p:nvSpPr>
          <p:cNvPr id="90116" name="Text Box 4"/>
          <p:cNvSpPr txBox="1">
            <a:spLocks noChangeArrowheads="1"/>
          </p:cNvSpPr>
          <p:nvPr/>
        </p:nvSpPr>
        <p:spPr bwMode="auto">
          <a:xfrm>
            <a:off x="533400" y="563563"/>
            <a:ext cx="8153400" cy="579437"/>
          </a:xfrm>
          <a:prstGeom prst="rect">
            <a:avLst/>
          </a:prstGeom>
          <a:gradFill rotWithShape="0">
            <a:gsLst>
              <a:gs pos="0">
                <a:srgbClr val="761800"/>
              </a:gs>
              <a:gs pos="100000">
                <a:srgbClr val="FF33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57200" eaLnBrk="1" fontAlgn="auto" hangingPunct="1">
              <a:spcBef>
                <a:spcPts val="2000"/>
              </a:spcBef>
              <a:spcAft>
                <a:spcPts val="0"/>
              </a:spcAft>
              <a:buClr>
                <a:srgbClr val="FFFFFF"/>
              </a:buClr>
              <a:buSzPct val="100000"/>
              <a:buFont typeface="Arial" charset="0"/>
              <a:buNone/>
              <a:defRPr/>
            </a:pPr>
            <a:r>
              <a:rPr lang="en-GB" sz="3200" b="1">
                <a:solidFill>
                  <a:srgbClr val="FFFFFF"/>
                </a:solidFill>
                <a:effectLst>
                  <a:outerShdw blurRad="38100" dist="38100" dir="2700000" algn="tl">
                    <a:srgbClr val="000000"/>
                  </a:outerShdw>
                </a:effectLst>
                <a:cs typeface="Arial" charset="0"/>
              </a:rPr>
              <a:t>APPLICATION</a:t>
            </a:r>
          </a:p>
        </p:txBody>
      </p:sp>
      <p:sp>
        <p:nvSpPr>
          <p:cNvPr id="1133573" name="Text Box 5"/>
          <p:cNvSpPr txBox="1">
            <a:spLocks noChangeArrowheads="1"/>
          </p:cNvSpPr>
          <p:nvPr/>
        </p:nvSpPr>
        <p:spPr bwMode="auto">
          <a:xfrm>
            <a:off x="8259763" y="0"/>
            <a:ext cx="877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57200" eaLnBrk="1" fontAlgn="auto" hangingPunct="1">
              <a:spcBef>
                <a:spcPts val="0"/>
              </a:spcBef>
              <a:spcAft>
                <a:spcPts val="0"/>
              </a:spcAft>
              <a:buClr>
                <a:srgbClr val="003399"/>
              </a:buClr>
              <a:buSzPct val="100000"/>
              <a:buFont typeface="Arial" charset="0"/>
              <a:buNone/>
            </a:pPr>
            <a:r>
              <a:rPr lang="en-GB" b="1">
                <a:solidFill>
                  <a:srgbClr val="FFFFFF"/>
                </a:solidFill>
                <a:cs typeface="Arial" charset="0"/>
              </a:rPr>
              <a:t>452</a:t>
            </a:r>
          </a:p>
        </p:txBody>
      </p:sp>
    </p:spTree>
    <p:extLst>
      <p:ext uri="{BB962C8B-B14F-4D97-AF65-F5344CB8AC3E}">
        <p14:creationId xmlns:p14="http://schemas.microsoft.com/office/powerpoint/2010/main" val="14677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5400" b="1" dirty="0">
                <a:solidFill>
                  <a:srgbClr val="FFFFFF"/>
                </a:solidFill>
                <a:effectLst>
                  <a:glow rad="228600">
                    <a:schemeClr val="bg1"/>
                  </a:glow>
                </a:effectLst>
                <a:latin typeface="Arial"/>
                <a:cs typeface="Arial"/>
              </a:rPr>
              <a:t>Jesus Shall Reign</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algn="ctr" fontAlgn="auto">
              <a:spcAft>
                <a:spcPts val="0"/>
              </a:spcAft>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CCLI Song #11026168</a:t>
            </a:r>
          </a:p>
          <a:p>
            <a:pPr algn="ctr" fontAlgn="auto">
              <a:spcAft>
                <a:spcPts val="0"/>
              </a:spcAft>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Music: 2008 Van Ness Press, Inc. </a:t>
            </a:r>
            <a:br>
              <a:rPr lang="en-US" sz="2000" b="1" dirty="0">
                <a:solidFill>
                  <a:sysClr val="window" lastClr="FFFFFF"/>
                </a:solidFill>
                <a:effectLst>
                  <a:glow rad="254000">
                    <a:sysClr val="windowText" lastClr="000000">
                      <a:alpha val="75000"/>
                    </a:sysClr>
                  </a:glow>
                </a:effectLst>
                <a:latin typeface="Arial"/>
                <a:ea typeface="ＭＳ Ｐゴシック"/>
                <a:cs typeface="新細明體"/>
              </a:rPr>
            </a:b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(Admin. by Music Services, Inc.)</a:t>
            </a:r>
          </a:p>
          <a:p>
            <a:pPr algn="ctr" fontAlgn="auto">
              <a:spcAft>
                <a:spcPts val="0"/>
              </a:spcAft>
              <a:defRPr/>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CIC CCLI </a:t>
            </a:r>
            <a:r>
              <a:rPr lang="en-US" sz="2000" b="1" dirty="0" err="1">
                <a:solidFill>
                  <a:sysClr val="window" lastClr="FFFFFF"/>
                </a:solidFill>
                <a:effectLst>
                  <a:glow rad="254000">
                    <a:sysClr val="windowText" lastClr="000000">
                      <a:alpha val="75000"/>
                    </a:sysClr>
                  </a:glow>
                </a:effectLst>
                <a:latin typeface="Arial"/>
                <a:ea typeface="ＭＳ Ｐゴシック"/>
                <a:cs typeface="新細明體"/>
              </a:rPr>
              <a:t>Licence</a:t>
            </a: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fontAlgn="auto">
              <a:spcAft>
                <a:spcPts val="0"/>
              </a:spcAft>
            </a:pPr>
            <a:endParaRPr lang="en-US">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algn="ctr" defTabSz="457200" eaLnBrk="1" hangingPunct="1">
              <a:defRPr/>
            </a:pPr>
            <a:r>
              <a:rPr lang="en-US" sz="3200" b="1" dirty="0">
                <a:solidFill>
                  <a:sysClr val="window" lastClr="FFFFFF"/>
                </a:solidFill>
                <a:effectLst>
                  <a:glow rad="254000">
                    <a:sysClr val="windowText" lastClr="000000">
                      <a:alpha val="75000"/>
                    </a:sysClr>
                  </a:glow>
                </a:effectLst>
                <a:latin typeface="Arial"/>
                <a:ea typeface="ＭＳ Ｐゴシック"/>
                <a:cs typeface="新細明體"/>
              </a:rPr>
              <a:t>Words: Isaac Watts (Public Domain)</a:t>
            </a:r>
            <a:endParaRPr lang="en-US" sz="2800" dirty="0">
              <a:solidFill>
                <a:srgbClr val="FFFFFF"/>
              </a:solidFill>
              <a:effectLst>
                <a:glow rad="228600">
                  <a:srgbClr val="000000"/>
                </a:glow>
              </a:effectLst>
              <a:latin typeface="Arial"/>
              <a:ea typeface="ＭＳ Ｐゴシック"/>
              <a:cs typeface="Arial"/>
            </a:endParaRPr>
          </a:p>
        </p:txBody>
      </p:sp>
    </p:spTree>
    <p:extLst>
      <p:ext uri="{BB962C8B-B14F-4D97-AF65-F5344CB8AC3E}">
        <p14:creationId xmlns:p14="http://schemas.microsoft.com/office/powerpoint/2010/main" val="8568154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a:r>
              <a:rPr lang="en-US" dirty="0"/>
              <a:t>Jesus shall reign where</a:t>
            </a:r>
            <a:r>
              <a:rPr lang="fr-FR" altLang="ja-JP" dirty="0"/>
              <a:t>'</a:t>
            </a:r>
            <a:r>
              <a:rPr lang="en-US" dirty="0" err="1"/>
              <a:t>er</a:t>
            </a:r>
            <a:r>
              <a:rPr lang="en-US" dirty="0"/>
              <a:t> the sun</a:t>
            </a:r>
            <a:br>
              <a:rPr lang="en-US" dirty="0"/>
            </a:br>
            <a:r>
              <a:rPr lang="en-US" dirty="0"/>
              <a:t>Doth his successive journeys run</a:t>
            </a:r>
            <a:br>
              <a:rPr lang="en-US" dirty="0"/>
            </a:br>
            <a:r>
              <a:rPr lang="en-US" dirty="0"/>
              <a:t>His Kingdom stretch from shore to shore,</a:t>
            </a:r>
            <a:br>
              <a:rPr lang="en-US" dirty="0"/>
            </a:br>
            <a:r>
              <a:rPr lang="en-US" dirty="0"/>
              <a:t>Till moons shall wax and wane no more. </a:t>
            </a:r>
          </a:p>
          <a:p>
            <a:pPr defTabSz="457200"/>
            <a:endParaRPr lang="en-US" dirty="0"/>
          </a:p>
          <a:p>
            <a:pPr defTabSz="457200"/>
            <a:r>
              <a:rPr lang="en-US" dirty="0"/>
              <a:t>To Him shall endless prayer be made.</a:t>
            </a:r>
            <a:br>
              <a:rPr lang="en-US" dirty="0"/>
            </a:br>
            <a:r>
              <a:rPr lang="en-US" dirty="0"/>
              <a:t>And princes throng to crown His head,</a:t>
            </a:r>
            <a:br>
              <a:rPr lang="en-US" dirty="0"/>
            </a:br>
            <a:r>
              <a:rPr lang="en-US" dirty="0"/>
              <a:t>His name like sweet perfume shall rise</a:t>
            </a:r>
            <a:br>
              <a:rPr lang="en-US" dirty="0"/>
            </a:br>
            <a:r>
              <a:rPr lang="en-US" dirty="0"/>
              <a:t>With every morning sacrifice.</a:t>
            </a:r>
          </a:p>
        </p:txBody>
      </p:sp>
    </p:spTree>
    <p:extLst>
      <p:ext uri="{BB962C8B-B14F-4D97-AF65-F5344CB8AC3E}">
        <p14:creationId xmlns:p14="http://schemas.microsoft.com/office/powerpoint/2010/main" val="15729178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indent="0" algn="r"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He shall reign in glory </a:t>
            </a:r>
            <a:br>
              <a:rPr lang="en-US" b="1" dirty="0">
                <a:solidFill>
                  <a:srgbClr val="FFFFFF"/>
                </a:solidFill>
                <a:effectLst>
                  <a:glow rad="228600">
                    <a:srgbClr val="000000"/>
                  </a:glow>
                </a:effectLst>
                <a:latin typeface="Arial"/>
                <a:ea typeface="ＭＳ Ｐゴシック"/>
                <a:cs typeface="Arial"/>
              </a:rPr>
            </a:br>
            <a:r>
              <a:rPr lang="en-US" b="1" dirty="0">
                <a:solidFill>
                  <a:srgbClr val="FFFFFF"/>
                </a:solidFill>
                <a:effectLst>
                  <a:glow rad="228600">
                    <a:srgbClr val="000000"/>
                  </a:glow>
                </a:effectLst>
                <a:latin typeface="Arial"/>
                <a:ea typeface="ＭＳ Ｐゴシック"/>
                <a:cs typeface="Arial"/>
              </a:rPr>
              <a:t>crowned with grace and might.</a:t>
            </a:r>
          </a:p>
          <a:p>
            <a:pPr marL="0" indent="0" algn="r"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Bless His name and </a:t>
            </a:r>
            <a:br>
              <a:rPr lang="en-US" b="1" dirty="0">
                <a:solidFill>
                  <a:srgbClr val="FFFFFF"/>
                </a:solidFill>
                <a:effectLst>
                  <a:glow rad="228600">
                    <a:srgbClr val="000000"/>
                  </a:glow>
                </a:effectLst>
                <a:latin typeface="Arial"/>
                <a:ea typeface="ＭＳ Ｐゴシック"/>
                <a:cs typeface="Arial"/>
              </a:rPr>
            </a:br>
            <a:r>
              <a:rPr lang="en-US" b="1" dirty="0">
                <a:solidFill>
                  <a:srgbClr val="FFFFFF"/>
                </a:solidFill>
                <a:effectLst>
                  <a:glow rad="228600">
                    <a:srgbClr val="000000"/>
                  </a:glow>
                </a:effectLst>
                <a:latin typeface="Arial"/>
                <a:ea typeface="ＭＳ Ｐゴシック"/>
                <a:cs typeface="Arial"/>
              </a:rPr>
              <a:t>praise the Sovereign King!</a:t>
            </a:r>
          </a:p>
          <a:p>
            <a:pPr marL="0" indent="0" algn="r"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He shall reign forever </a:t>
            </a:r>
            <a:br>
              <a:rPr lang="en-US" b="1" dirty="0">
                <a:solidFill>
                  <a:srgbClr val="FFFFFF"/>
                </a:solidFill>
                <a:effectLst>
                  <a:glow rad="228600">
                    <a:srgbClr val="000000"/>
                  </a:glow>
                </a:effectLst>
                <a:latin typeface="Arial"/>
                <a:ea typeface="ＭＳ Ｐゴシック"/>
                <a:cs typeface="Arial"/>
              </a:rPr>
            </a:br>
            <a:r>
              <a:rPr lang="en-US" b="1" dirty="0">
                <a:solidFill>
                  <a:srgbClr val="FFFFFF"/>
                </a:solidFill>
                <a:effectLst>
                  <a:glow rad="228600">
                    <a:srgbClr val="000000"/>
                  </a:glow>
                </a:effectLst>
                <a:latin typeface="Arial"/>
                <a:ea typeface="ＭＳ Ｐゴシック"/>
                <a:cs typeface="Arial"/>
              </a:rPr>
              <a:t>with His chosen bride,</a:t>
            </a:r>
          </a:p>
          <a:p>
            <a:pPr marL="0" indent="0" algn="r"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And all the earth shall sing </a:t>
            </a:r>
            <a:br>
              <a:rPr lang="en-US" b="1" dirty="0">
                <a:solidFill>
                  <a:srgbClr val="FFFFFF"/>
                </a:solidFill>
                <a:effectLst>
                  <a:glow rad="228600">
                    <a:srgbClr val="000000"/>
                  </a:glow>
                </a:effectLst>
                <a:latin typeface="Arial"/>
                <a:ea typeface="ＭＳ Ｐゴシック"/>
                <a:cs typeface="Arial"/>
              </a:rPr>
            </a:br>
            <a:r>
              <a:rPr lang="en-US" b="1" dirty="0">
                <a:solidFill>
                  <a:srgbClr val="FFFFFF"/>
                </a:solidFill>
                <a:effectLst>
                  <a:glow rad="228600">
                    <a:srgbClr val="000000"/>
                  </a:glow>
                </a:effectLst>
                <a:latin typeface="Arial"/>
                <a:ea typeface="ＭＳ Ｐゴシック"/>
                <a:cs typeface="Arial"/>
              </a:rPr>
              <a:t>that Jesus is the King!</a:t>
            </a:r>
          </a:p>
        </p:txBody>
      </p:sp>
    </p:spTree>
    <p:extLst>
      <p:ext uri="{BB962C8B-B14F-4D97-AF65-F5344CB8AC3E}">
        <p14:creationId xmlns:p14="http://schemas.microsoft.com/office/powerpoint/2010/main" val="38324953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a:buClr>
                <a:srgbClr val="FFCC66"/>
              </a:buClr>
            </a:pPr>
            <a:r>
              <a:rPr lang="en-US" dirty="0">
                <a:effectLst>
                  <a:glow rad="228600">
                    <a:srgbClr val="000000"/>
                  </a:glow>
                </a:effectLst>
                <a:ea typeface="ＭＳ Ｐゴシック"/>
              </a:rPr>
              <a:t>People and realms of every tongue</a:t>
            </a:r>
            <a:br>
              <a:rPr lang="en-US" dirty="0">
                <a:effectLst>
                  <a:glow rad="228600">
                    <a:srgbClr val="000000"/>
                  </a:glow>
                </a:effectLst>
                <a:ea typeface="ＭＳ Ｐゴシック"/>
              </a:rPr>
            </a:br>
            <a:r>
              <a:rPr lang="en-US" dirty="0">
                <a:effectLst>
                  <a:glow rad="228600">
                    <a:srgbClr val="000000"/>
                  </a:glow>
                </a:effectLst>
                <a:ea typeface="ＭＳ Ｐゴシック"/>
              </a:rPr>
              <a:t>Dwell on His love with sweetest song;</a:t>
            </a:r>
            <a:br>
              <a:rPr lang="en-US" dirty="0">
                <a:effectLst>
                  <a:glow rad="228600">
                    <a:srgbClr val="000000"/>
                  </a:glow>
                </a:effectLst>
                <a:ea typeface="ＭＳ Ｐゴシック"/>
              </a:rPr>
            </a:br>
            <a:r>
              <a:rPr lang="en-US" dirty="0">
                <a:effectLst>
                  <a:glow rad="228600">
                    <a:srgbClr val="000000"/>
                  </a:glow>
                </a:effectLst>
                <a:ea typeface="ＭＳ Ｐゴシック"/>
              </a:rPr>
              <a:t>And infant voices shall proclaim</a:t>
            </a:r>
            <a:br>
              <a:rPr lang="en-US" dirty="0">
                <a:effectLst>
                  <a:glow rad="228600">
                    <a:srgbClr val="000000"/>
                  </a:glow>
                </a:effectLst>
                <a:ea typeface="ＭＳ Ｐゴシック"/>
              </a:rPr>
            </a:br>
            <a:r>
              <a:rPr lang="en-US" dirty="0">
                <a:effectLst>
                  <a:glow rad="228600">
                    <a:srgbClr val="000000"/>
                  </a:glow>
                </a:effectLst>
                <a:ea typeface="ＭＳ Ｐゴシック"/>
              </a:rPr>
              <a:t>Their early blessings on His name.</a:t>
            </a:r>
            <a:br>
              <a:rPr lang="en-US" dirty="0">
                <a:effectLst>
                  <a:glow rad="228600">
                    <a:srgbClr val="000000"/>
                  </a:glow>
                </a:effectLst>
                <a:ea typeface="ＭＳ Ｐゴシック"/>
              </a:rPr>
            </a:br>
            <a:br>
              <a:rPr lang="en-US" dirty="0">
                <a:effectLst>
                  <a:glow rad="228600">
                    <a:srgbClr val="000000"/>
                  </a:glow>
                </a:effectLst>
                <a:ea typeface="ＭＳ Ｐゴシック"/>
              </a:rPr>
            </a:br>
            <a:r>
              <a:rPr lang="en-US" dirty="0">
                <a:effectLst>
                  <a:glow rad="228600">
                    <a:srgbClr val="000000"/>
                  </a:glow>
                </a:effectLst>
                <a:ea typeface="ＭＳ Ｐゴシック"/>
              </a:rPr>
              <a:t>Blessings abound </a:t>
            </a:r>
            <a:r>
              <a:rPr lang="en-US" dirty="0" err="1">
                <a:effectLst>
                  <a:glow rad="228600">
                    <a:srgbClr val="000000"/>
                  </a:glow>
                </a:effectLst>
                <a:ea typeface="ＭＳ Ｐゴシック"/>
              </a:rPr>
              <a:t>where'er</a:t>
            </a:r>
            <a:r>
              <a:rPr lang="en-US" dirty="0">
                <a:effectLst>
                  <a:glow rad="228600">
                    <a:srgbClr val="000000"/>
                  </a:glow>
                </a:effectLst>
                <a:ea typeface="ＭＳ Ｐゴシック"/>
              </a:rPr>
              <a:t> He reigns:</a:t>
            </a:r>
            <a:br>
              <a:rPr lang="en-US" dirty="0">
                <a:effectLst>
                  <a:glow rad="228600">
                    <a:srgbClr val="000000"/>
                  </a:glow>
                </a:effectLst>
                <a:ea typeface="ＭＳ Ｐゴシック"/>
              </a:rPr>
            </a:br>
            <a:r>
              <a:rPr lang="en-US" dirty="0">
                <a:effectLst>
                  <a:glow rad="228600">
                    <a:srgbClr val="000000"/>
                  </a:glow>
                </a:effectLst>
                <a:ea typeface="ＭＳ Ｐゴシック"/>
              </a:rPr>
              <a:t>The prisoner leaps to lose his chains,</a:t>
            </a:r>
            <a:br>
              <a:rPr lang="en-US" dirty="0">
                <a:effectLst>
                  <a:glow rad="228600">
                    <a:srgbClr val="000000"/>
                  </a:glow>
                </a:effectLst>
                <a:ea typeface="ＭＳ Ｐゴシック"/>
              </a:rPr>
            </a:br>
            <a:r>
              <a:rPr lang="en-US" dirty="0">
                <a:effectLst>
                  <a:glow rad="228600">
                    <a:srgbClr val="000000"/>
                  </a:glow>
                </a:effectLst>
                <a:ea typeface="ＭＳ Ｐゴシック"/>
              </a:rPr>
              <a:t>The weary find eternal rest,</a:t>
            </a:r>
            <a:br>
              <a:rPr lang="en-US" dirty="0">
                <a:effectLst>
                  <a:glow rad="228600">
                    <a:srgbClr val="000000"/>
                  </a:glow>
                </a:effectLst>
                <a:ea typeface="ＭＳ Ｐゴシック"/>
              </a:rPr>
            </a:br>
            <a:r>
              <a:rPr lang="en-US" dirty="0">
                <a:effectLst>
                  <a:glow rad="228600">
                    <a:srgbClr val="000000"/>
                  </a:glow>
                </a:effectLst>
                <a:ea typeface="ＭＳ Ｐゴシック"/>
              </a:rPr>
              <a:t>And all the sons of want are blest.</a:t>
            </a:r>
          </a:p>
        </p:txBody>
      </p:sp>
    </p:spTree>
    <p:extLst>
      <p:ext uri="{BB962C8B-B14F-4D97-AF65-F5344CB8AC3E}">
        <p14:creationId xmlns:p14="http://schemas.microsoft.com/office/powerpoint/2010/main" val="27964906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indent="0" algn="r"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He shall reign in glory </a:t>
            </a:r>
            <a:br>
              <a:rPr lang="en-US" b="1" dirty="0">
                <a:solidFill>
                  <a:srgbClr val="FFFFFF"/>
                </a:solidFill>
                <a:effectLst>
                  <a:glow rad="228600">
                    <a:srgbClr val="000000"/>
                  </a:glow>
                </a:effectLst>
                <a:latin typeface="Arial"/>
                <a:ea typeface="ＭＳ Ｐゴシック"/>
                <a:cs typeface="Arial"/>
              </a:rPr>
            </a:br>
            <a:r>
              <a:rPr lang="en-US" b="1" dirty="0">
                <a:solidFill>
                  <a:srgbClr val="FFFFFF"/>
                </a:solidFill>
                <a:effectLst>
                  <a:glow rad="228600">
                    <a:srgbClr val="000000"/>
                  </a:glow>
                </a:effectLst>
                <a:latin typeface="Arial"/>
                <a:ea typeface="ＭＳ Ｐゴシック"/>
                <a:cs typeface="Arial"/>
              </a:rPr>
              <a:t>crowned with grace and might.</a:t>
            </a:r>
          </a:p>
          <a:p>
            <a:pPr marL="0" indent="0" algn="r"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Bless His name and </a:t>
            </a:r>
            <a:br>
              <a:rPr lang="en-US" b="1" dirty="0">
                <a:solidFill>
                  <a:srgbClr val="FFFFFF"/>
                </a:solidFill>
                <a:effectLst>
                  <a:glow rad="228600">
                    <a:srgbClr val="000000"/>
                  </a:glow>
                </a:effectLst>
                <a:latin typeface="Arial"/>
                <a:ea typeface="ＭＳ Ｐゴシック"/>
                <a:cs typeface="Arial"/>
              </a:rPr>
            </a:br>
            <a:r>
              <a:rPr lang="en-US" b="1" dirty="0">
                <a:solidFill>
                  <a:srgbClr val="FFFFFF"/>
                </a:solidFill>
                <a:effectLst>
                  <a:glow rad="228600">
                    <a:srgbClr val="000000"/>
                  </a:glow>
                </a:effectLst>
                <a:latin typeface="Arial"/>
                <a:ea typeface="ＭＳ Ｐゴシック"/>
                <a:cs typeface="Arial"/>
              </a:rPr>
              <a:t>praise the Sovereign King!</a:t>
            </a:r>
          </a:p>
          <a:p>
            <a:pPr marL="0" indent="0" algn="r"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He shall reign forever </a:t>
            </a:r>
            <a:br>
              <a:rPr lang="en-US" b="1" dirty="0">
                <a:solidFill>
                  <a:srgbClr val="FFFFFF"/>
                </a:solidFill>
                <a:effectLst>
                  <a:glow rad="228600">
                    <a:srgbClr val="000000"/>
                  </a:glow>
                </a:effectLst>
                <a:latin typeface="Arial"/>
                <a:ea typeface="ＭＳ Ｐゴシック"/>
                <a:cs typeface="Arial"/>
              </a:rPr>
            </a:br>
            <a:r>
              <a:rPr lang="en-US" b="1" dirty="0">
                <a:solidFill>
                  <a:srgbClr val="FFFFFF"/>
                </a:solidFill>
                <a:effectLst>
                  <a:glow rad="228600">
                    <a:srgbClr val="000000"/>
                  </a:glow>
                </a:effectLst>
                <a:latin typeface="Arial"/>
                <a:ea typeface="ＭＳ Ｐゴシック"/>
                <a:cs typeface="Arial"/>
              </a:rPr>
              <a:t>with His chosen bride,</a:t>
            </a:r>
          </a:p>
          <a:p>
            <a:pPr marL="0" indent="0" algn="r" defTabSz="457200" eaLnBrk="1" hangingPunct="1">
              <a:buClr>
                <a:srgbClr val="FFCC66"/>
              </a:buClr>
              <a:buFontTx/>
              <a:buNone/>
              <a:defRPr/>
            </a:pPr>
            <a:r>
              <a:rPr lang="en-US" b="1" dirty="0">
                <a:solidFill>
                  <a:srgbClr val="FFFFFF"/>
                </a:solidFill>
                <a:effectLst>
                  <a:glow rad="228600">
                    <a:srgbClr val="000000"/>
                  </a:glow>
                </a:effectLst>
                <a:latin typeface="Arial"/>
                <a:ea typeface="ＭＳ Ｐゴシック"/>
                <a:cs typeface="Arial"/>
              </a:rPr>
              <a:t>And all the earth shall sing </a:t>
            </a:r>
            <a:br>
              <a:rPr lang="en-US" b="1" dirty="0">
                <a:solidFill>
                  <a:srgbClr val="FFFFFF"/>
                </a:solidFill>
                <a:effectLst>
                  <a:glow rad="228600">
                    <a:srgbClr val="000000"/>
                  </a:glow>
                </a:effectLst>
                <a:latin typeface="Arial"/>
                <a:ea typeface="ＭＳ Ｐゴシック"/>
                <a:cs typeface="Arial"/>
              </a:rPr>
            </a:br>
            <a:r>
              <a:rPr lang="en-US" b="1" dirty="0">
                <a:solidFill>
                  <a:srgbClr val="FFFFFF"/>
                </a:solidFill>
                <a:effectLst>
                  <a:glow rad="228600">
                    <a:srgbClr val="000000"/>
                  </a:glow>
                </a:effectLst>
                <a:latin typeface="Arial"/>
                <a:ea typeface="ＭＳ Ｐゴシック"/>
                <a:cs typeface="Arial"/>
              </a:rPr>
              <a:t>that Jesus is the King!</a:t>
            </a:r>
          </a:p>
        </p:txBody>
      </p:sp>
    </p:spTree>
    <p:extLst>
      <p:ext uri="{BB962C8B-B14F-4D97-AF65-F5344CB8AC3E}">
        <p14:creationId xmlns:p14="http://schemas.microsoft.com/office/powerpoint/2010/main" val="32620734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a:buClr>
                <a:srgbClr val="FFCC66"/>
              </a:buClr>
            </a:pPr>
            <a:r>
              <a:rPr lang="en-US" dirty="0">
                <a:effectLst>
                  <a:glow rad="228600">
                    <a:srgbClr val="000000"/>
                  </a:glow>
                </a:effectLst>
                <a:ea typeface="ＭＳ Ｐゴシック"/>
              </a:rPr>
              <a:t>Where He displays His healing power</a:t>
            </a:r>
            <a:br>
              <a:rPr lang="en-US" dirty="0">
                <a:effectLst>
                  <a:glow rad="228600">
                    <a:srgbClr val="000000"/>
                  </a:glow>
                </a:effectLst>
                <a:ea typeface="ＭＳ Ｐゴシック"/>
              </a:rPr>
            </a:br>
            <a:r>
              <a:rPr lang="en-US" dirty="0">
                <a:effectLst>
                  <a:glow rad="228600">
                    <a:srgbClr val="000000"/>
                  </a:glow>
                </a:effectLst>
                <a:ea typeface="ＭＳ Ｐゴシック"/>
              </a:rPr>
              <a:t>Death and the curse are known no more;</a:t>
            </a:r>
            <a:br>
              <a:rPr lang="en-US" dirty="0">
                <a:effectLst>
                  <a:glow rad="228600">
                    <a:srgbClr val="000000"/>
                  </a:glow>
                </a:effectLst>
                <a:ea typeface="ＭＳ Ｐゴシック"/>
              </a:rPr>
            </a:br>
            <a:r>
              <a:rPr lang="en-US" dirty="0">
                <a:effectLst>
                  <a:glow rad="228600">
                    <a:srgbClr val="000000"/>
                  </a:glow>
                </a:effectLst>
                <a:ea typeface="ＭＳ Ｐゴシック"/>
              </a:rPr>
              <a:t>In Him the tribes of Adam boast</a:t>
            </a:r>
            <a:br>
              <a:rPr lang="en-US" dirty="0">
                <a:effectLst>
                  <a:glow rad="228600">
                    <a:srgbClr val="000000"/>
                  </a:glow>
                </a:effectLst>
                <a:ea typeface="ＭＳ Ｐゴシック"/>
              </a:rPr>
            </a:br>
            <a:r>
              <a:rPr lang="en-US" dirty="0">
                <a:effectLst>
                  <a:glow rad="228600">
                    <a:srgbClr val="000000"/>
                  </a:glow>
                </a:effectLst>
                <a:ea typeface="ＭＳ Ｐゴシック"/>
              </a:rPr>
              <a:t>More blessings than their father lost.</a:t>
            </a:r>
            <a:br>
              <a:rPr lang="en-US" dirty="0">
                <a:effectLst>
                  <a:glow rad="228600">
                    <a:srgbClr val="000000"/>
                  </a:glow>
                </a:effectLst>
                <a:ea typeface="ＭＳ Ｐゴシック"/>
              </a:rPr>
            </a:br>
            <a:br>
              <a:rPr lang="en-US" dirty="0">
                <a:effectLst>
                  <a:glow rad="228600">
                    <a:srgbClr val="000000"/>
                  </a:glow>
                </a:effectLst>
                <a:ea typeface="ＭＳ Ｐゴシック"/>
              </a:rPr>
            </a:br>
            <a:r>
              <a:rPr lang="en-US" dirty="0">
                <a:effectLst>
                  <a:glow rad="228600">
                    <a:srgbClr val="000000"/>
                  </a:glow>
                </a:effectLst>
                <a:ea typeface="ＭＳ Ｐゴシック"/>
              </a:rPr>
              <a:t>Let every creature rise and bring</a:t>
            </a:r>
            <a:br>
              <a:rPr lang="en-US" dirty="0">
                <a:effectLst>
                  <a:glow rad="228600">
                    <a:srgbClr val="000000"/>
                  </a:glow>
                </a:effectLst>
                <a:ea typeface="ＭＳ Ｐゴシック"/>
              </a:rPr>
            </a:br>
            <a:r>
              <a:rPr lang="en-US" dirty="0">
                <a:effectLst>
                  <a:glow rad="228600">
                    <a:srgbClr val="000000"/>
                  </a:glow>
                </a:effectLst>
                <a:ea typeface="ＭＳ Ｐゴシック"/>
              </a:rPr>
              <a:t>Peculiar honors to our King;</a:t>
            </a:r>
            <a:br>
              <a:rPr lang="en-US" dirty="0">
                <a:effectLst>
                  <a:glow rad="228600">
                    <a:srgbClr val="000000"/>
                  </a:glow>
                </a:effectLst>
                <a:ea typeface="ＭＳ Ｐゴシック"/>
              </a:rPr>
            </a:br>
            <a:r>
              <a:rPr lang="en-US" dirty="0">
                <a:effectLst>
                  <a:glow rad="228600">
                    <a:srgbClr val="000000"/>
                  </a:glow>
                </a:effectLst>
                <a:ea typeface="ＭＳ Ｐゴシック"/>
              </a:rPr>
              <a:t>Angels descend with songs again,</a:t>
            </a:r>
            <a:br>
              <a:rPr lang="en-US" dirty="0">
                <a:effectLst>
                  <a:glow rad="228600">
                    <a:srgbClr val="000000"/>
                  </a:glow>
                </a:effectLst>
                <a:ea typeface="ＭＳ Ｐゴシック"/>
              </a:rPr>
            </a:br>
            <a:r>
              <a:rPr lang="en-US" dirty="0">
                <a:effectLst>
                  <a:glow rad="228600">
                    <a:srgbClr val="000000"/>
                  </a:glow>
                </a:effectLst>
                <a:ea typeface="ＭＳ Ｐゴシック"/>
              </a:rPr>
              <a:t>And earth repeat the loud Amen.</a:t>
            </a:r>
          </a:p>
        </p:txBody>
      </p:sp>
    </p:spTree>
    <p:extLst>
      <p:ext uri="{BB962C8B-B14F-4D97-AF65-F5344CB8AC3E}">
        <p14:creationId xmlns:p14="http://schemas.microsoft.com/office/powerpoint/2010/main" val="890655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15156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4" descr="DSC0086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6722" name="Title 1"/>
          <p:cNvSpPr>
            <a:spLocks noGrp="1"/>
          </p:cNvSpPr>
          <p:nvPr>
            <p:ph type="title"/>
          </p:nvPr>
        </p:nvSpPr>
        <p:spPr>
          <a:xfrm>
            <a:off x="-103188" y="0"/>
            <a:ext cx="9247188" cy="1052513"/>
          </a:xfrm>
          <a:solidFill>
            <a:schemeClr val="tx1"/>
          </a:solidFill>
        </p:spPr>
        <p:txBody>
          <a:bodyPr/>
          <a:lstStyle/>
          <a:p>
            <a:r>
              <a:rPr lang="en-US" sz="3200" b="1">
                <a:latin typeface="Arial" charset="0"/>
                <a:ea typeface="MS PGothic" charset="0"/>
              </a:rPr>
              <a:t>Susan Mentors Student Wives</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Survey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659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7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2177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7746" name="Title 1"/>
          <p:cNvSpPr>
            <a:spLocks noGrp="1"/>
          </p:cNvSpPr>
          <p:nvPr>
            <p:ph type="ctrTitle"/>
          </p:nvPr>
        </p:nvSpPr>
        <p:spPr>
          <a:xfrm>
            <a:off x="0" y="-26988"/>
            <a:ext cx="9144000" cy="1008063"/>
          </a:xfrm>
          <a:solidFill>
            <a:schemeClr val="tx2"/>
          </a:solidFill>
        </p:spPr>
        <p:txBody>
          <a:bodyPr/>
          <a:lstStyle/>
          <a:p>
            <a:r>
              <a:rPr lang="en-US" sz="3200" b="1">
                <a:latin typeface="Arial" charset="0"/>
              </a:rPr>
              <a:t>Temptations to Look Down</a:t>
            </a:r>
          </a:p>
        </p:txBody>
      </p:sp>
      <p:sp>
        <p:nvSpPr>
          <p:cNvPr id="3" name="Subtitle 2"/>
          <p:cNvSpPr>
            <a:spLocks noGrp="1"/>
          </p:cNvSpPr>
          <p:nvPr>
            <p:ph type="subTitle" idx="1"/>
          </p:nvPr>
        </p:nvSpPr>
        <p:spPr>
          <a:xfrm>
            <a:off x="107504" y="1052736"/>
            <a:ext cx="4608512" cy="5400600"/>
          </a:xfrm>
        </p:spPr>
        <p:txBody>
          <a:bodyPr/>
          <a:lstStyle/>
          <a:p>
            <a:pPr marL="263525" lvl="4" indent="-263525" algn="l">
              <a:defRPr/>
            </a:pPr>
            <a:r>
              <a:rPr lang="en-US" sz="3200" b="1" dirty="0">
                <a:effectLst>
                  <a:glow rad="241300">
                    <a:schemeClr val="tx2">
                      <a:alpha val="75000"/>
                    </a:schemeClr>
                  </a:glow>
                </a:effectLst>
                <a:ea typeface="+mn-ea"/>
              </a:rPr>
              <a:t>•	How much longer does the Lord want us to pastor and teach in Singapore?</a:t>
            </a:r>
          </a:p>
          <a:p>
            <a:pPr marL="263525" lvl="4" indent="-263525" algn="l">
              <a:defRPr/>
            </a:pPr>
            <a:r>
              <a:rPr lang="en-US" sz="3200" b="1" dirty="0">
                <a:effectLst>
                  <a:glow rad="241300">
                    <a:schemeClr val="tx2">
                      <a:alpha val="75000"/>
                    </a:schemeClr>
                  </a:glow>
                </a:effectLst>
                <a:ea typeface="+mn-ea"/>
              </a:rPr>
              <a:t>•	</a:t>
            </a:r>
            <a:r>
              <a:rPr lang="en-US" sz="3200" b="1" dirty="0">
                <a:solidFill>
                  <a:srgbClr val="FFFF00"/>
                </a:solidFill>
                <a:effectLst>
                  <a:glow rad="241300">
                    <a:schemeClr val="tx2">
                      <a:alpha val="75000"/>
                    </a:schemeClr>
                  </a:glow>
                </a:effectLst>
                <a:ea typeface="+mn-ea"/>
              </a:rPr>
              <a:t>How will John graduate debt free next year?</a:t>
            </a:r>
          </a:p>
          <a:p>
            <a:pPr marL="263525" lvl="4" indent="-263525" algn="l">
              <a:defRPr/>
            </a:pPr>
            <a:r>
              <a:rPr lang="en-US" sz="3200" b="1" dirty="0">
                <a:effectLst>
                  <a:glow rad="241300">
                    <a:schemeClr val="tx2">
                      <a:alpha val="75000"/>
                    </a:schemeClr>
                  </a:glow>
                </a:effectLst>
                <a:ea typeface="+mn-ea"/>
              </a:rPr>
              <a:t>•	Will we ever own a house or have money to retire?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Title 1"/>
          <p:cNvSpPr>
            <a:spLocks noGrp="1"/>
          </p:cNvSpPr>
          <p:nvPr>
            <p:ph type="title"/>
          </p:nvPr>
        </p:nvSpPr>
        <p:spPr/>
        <p:txBody>
          <a:bodyPr/>
          <a:lstStyle/>
          <a:p>
            <a:r>
              <a:rPr lang="en-US" dirty="0">
                <a:latin typeface="Arial" charset="0"/>
                <a:ea typeface="MS PGothic" charset="0"/>
              </a:rPr>
              <a:t>Don</a:t>
            </a:r>
            <a:r>
              <a:rPr lang="uk-UA" dirty="0">
                <a:latin typeface="Arial" charset="0"/>
                <a:ea typeface="MS PGothic" charset="0"/>
              </a:rPr>
              <a:t>'</a:t>
            </a:r>
            <a:r>
              <a:rPr lang="en-US" dirty="0">
                <a:latin typeface="Arial" charset="0"/>
                <a:ea typeface="MS PGothic" charset="0"/>
              </a:rPr>
              <a:t>t Look Down</a:t>
            </a:r>
          </a:p>
        </p:txBody>
      </p:sp>
      <p:pic>
        <p:nvPicPr>
          <p:cNvPr id="929794" name="Picture 2" descr="dont_look_down_tshirt-p235937512530650157qw9u_4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98600" y="30163"/>
            <a:ext cx="6673850" cy="667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41" name="Picture 2" descr="head downJose+Mourinho+Real+Madrid+CF+v+Rayo+Vallecano+cjEeBXHnF7y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29113" y="0"/>
            <a:ext cx="481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42" name="Picture 3" descr="man-head-dow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486568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971600" y="1268760"/>
            <a:ext cx="6768752" cy="2492375"/>
          </a:xfrm>
          <a:prstGeom prst="rect">
            <a:avLst/>
          </a:prstGeom>
          <a:noFill/>
          <a:ln>
            <a:noFill/>
          </a:ln>
        </p:spPr>
        <p:txBody>
          <a:bodyPr lIns="90000" tIns="46800" rIns="90000" bIns="46800" anchor="ctr"/>
          <a:lstStyle>
            <a:lvl1pPr marL="571500" indent="-571500"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442913" indent="-442913">
              <a:lnSpc>
                <a:spcPct val="95000"/>
              </a:lnSpc>
              <a:buClr>
                <a:srgbClr val="FFFFFF"/>
              </a:buClr>
              <a:buSzPct val="100000"/>
              <a:buFont typeface="Arial" charset="0"/>
              <a:buChar char="•"/>
              <a:defRPr/>
            </a:pPr>
            <a:r>
              <a:rPr lang="en-US" sz="4000" b="1" dirty="0">
                <a:solidFill>
                  <a:srgbClr val="FFFFFF"/>
                </a:solidFill>
                <a:effectLst>
                  <a:glow rad="127000">
                    <a:srgbClr val="000000"/>
                  </a:glow>
                </a:effectLst>
                <a:cs typeface="Arial" charset="0"/>
              </a:rPr>
              <a:t>Transition? </a:t>
            </a:r>
          </a:p>
          <a:p>
            <a:pPr marL="442913" indent="-442913">
              <a:lnSpc>
                <a:spcPct val="95000"/>
              </a:lnSpc>
              <a:buClr>
                <a:srgbClr val="FFFFFF"/>
              </a:buClr>
              <a:buSzPct val="100000"/>
              <a:buFont typeface="Arial" charset="0"/>
              <a:buChar char="•"/>
              <a:defRPr/>
            </a:pPr>
            <a:r>
              <a:rPr lang="en-US" sz="4000" b="1" dirty="0">
                <a:solidFill>
                  <a:srgbClr val="FFFFFF"/>
                </a:solidFill>
                <a:effectLst>
                  <a:glow rad="127000">
                    <a:srgbClr val="000000"/>
                  </a:glow>
                </a:effectLst>
                <a:cs typeface="Arial" charset="0"/>
              </a:rPr>
              <a:t>Finances? </a:t>
            </a:r>
          </a:p>
          <a:p>
            <a:pPr marL="442913" indent="-442913">
              <a:lnSpc>
                <a:spcPct val="95000"/>
              </a:lnSpc>
              <a:buClr>
                <a:srgbClr val="FFFFFF"/>
              </a:buClr>
              <a:buSzPct val="100000"/>
              <a:buFont typeface="Arial" charset="0"/>
              <a:buChar char="•"/>
              <a:defRPr/>
            </a:pPr>
            <a:r>
              <a:rPr lang="en-US" sz="4000" b="1" dirty="0">
                <a:solidFill>
                  <a:srgbClr val="FFFFFF"/>
                </a:solidFill>
                <a:effectLst>
                  <a:glow rad="127000">
                    <a:srgbClr val="000000"/>
                  </a:glow>
                </a:effectLst>
                <a:cs typeface="Arial" charset="0"/>
              </a:rPr>
              <a:t>Physical? </a:t>
            </a:r>
          </a:p>
          <a:p>
            <a:pPr marL="442913" indent="-442913">
              <a:lnSpc>
                <a:spcPct val="95000"/>
              </a:lnSpc>
              <a:buClr>
                <a:srgbClr val="FFFFFF"/>
              </a:buClr>
              <a:buSzPct val="100000"/>
              <a:buFont typeface="Arial" charset="0"/>
              <a:buChar char="•"/>
              <a:defRPr/>
            </a:pPr>
            <a:r>
              <a:rPr lang="en-US" sz="4000" b="1" dirty="0">
                <a:solidFill>
                  <a:srgbClr val="FFFFFF"/>
                </a:solidFill>
                <a:effectLst>
                  <a:glow rad="127000">
                    <a:srgbClr val="000000"/>
                  </a:glow>
                </a:effectLst>
                <a:cs typeface="Arial" charset="0"/>
              </a:rPr>
              <a:t>Relational? </a:t>
            </a:r>
          </a:p>
        </p:txBody>
      </p:sp>
      <p:sp>
        <p:nvSpPr>
          <p:cNvPr id="931844" name="Title 1"/>
          <p:cNvSpPr>
            <a:spLocks noGrp="1"/>
          </p:cNvSpPr>
          <p:nvPr>
            <p:ph type="title"/>
          </p:nvPr>
        </p:nvSpPr>
        <p:spPr>
          <a:xfrm>
            <a:off x="0" y="0"/>
            <a:ext cx="4859338" cy="692150"/>
          </a:xfrm>
        </p:spPr>
        <p:txBody>
          <a:bodyPr/>
          <a:lstStyle/>
          <a:p>
            <a:r>
              <a:rPr lang="en-US" sz="4000" b="1">
                <a:solidFill>
                  <a:schemeClr val="tx1"/>
                </a:solidFill>
                <a:latin typeface="Arial" charset="0"/>
                <a:ea typeface="MS PGothic" charset="0"/>
              </a:rPr>
              <a:t>What causes you</a:t>
            </a:r>
          </a:p>
        </p:txBody>
      </p:sp>
      <p:sp>
        <p:nvSpPr>
          <p:cNvPr id="6" name="Title 1"/>
          <p:cNvSpPr txBox="1">
            <a:spLocks/>
          </p:cNvSpPr>
          <p:nvPr/>
        </p:nvSpPr>
        <p:spPr bwMode="auto">
          <a:xfrm>
            <a:off x="15875" y="6021388"/>
            <a:ext cx="4860925"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4000" b="1">
                <a:solidFill>
                  <a:srgbClr val="000000"/>
                </a:solidFill>
                <a:ea typeface="MS PGothic" charset="0"/>
                <a:cs typeface="MS PGothic" charset="0"/>
              </a:rPr>
              <a:t>… to look down?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Title 1"/>
          <p:cNvSpPr>
            <a:spLocks noGrp="1"/>
          </p:cNvSpPr>
          <p:nvPr>
            <p:ph type="title"/>
          </p:nvPr>
        </p:nvSpPr>
        <p:spPr>
          <a:xfrm>
            <a:off x="5008563" y="609600"/>
            <a:ext cx="3740150" cy="2243138"/>
          </a:xfrm>
        </p:spPr>
        <p:txBody>
          <a:bodyPr/>
          <a:lstStyle/>
          <a:p>
            <a:r>
              <a:rPr lang="en-US" sz="4000" b="1">
                <a:latin typeface="Arial" charset="0"/>
                <a:ea typeface="MS PGothic" charset="0"/>
              </a:rPr>
              <a:t>How can you </a:t>
            </a:r>
            <a:r>
              <a:rPr lang="en-US" sz="4000" b="1">
                <a:solidFill>
                  <a:srgbClr val="FFFF00"/>
                </a:solidFill>
                <a:latin typeface="Arial" charset="0"/>
                <a:ea typeface="MS PGothic" charset="0"/>
              </a:rPr>
              <a:t>look up</a:t>
            </a:r>
            <a:r>
              <a:rPr lang="en-US" sz="4000" b="1">
                <a:latin typeface="Arial" charset="0"/>
                <a:ea typeface="MS PGothic" charset="0"/>
              </a:rPr>
              <a:t> to the L</a:t>
            </a:r>
            <a:r>
              <a:rPr lang="en-US" sz="3600" b="1">
                <a:latin typeface="Arial" charset="0"/>
                <a:ea typeface="MS PGothic" charset="0"/>
              </a:rPr>
              <a:t>ORD</a:t>
            </a:r>
            <a:r>
              <a:rPr lang="en-US" sz="4000" b="1">
                <a:latin typeface="Arial" charset="0"/>
                <a:ea typeface="MS PGothic" charset="0"/>
              </a:rPr>
              <a:t> during your struggle?</a:t>
            </a:r>
          </a:p>
        </p:txBody>
      </p:sp>
      <p:pic>
        <p:nvPicPr>
          <p:cNvPr id="933890" name="Picture 2" descr="look_up_woman smil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12200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6513" y="0"/>
            <a:ext cx="9180513" cy="6858000"/>
          </a:xfrm>
          <a:prstGeom prst="rect">
            <a:avLst/>
          </a:prstGeom>
          <a:blipFill dpi="0" rotWithShape="0">
            <a:blip r:embed="rId3"/>
            <a:srcRect/>
            <a:tile tx="0" ty="0" sx="100000" sy="100000" flip="none" algn="tl"/>
          </a:blipFill>
          <a:ln w="9360">
            <a:solidFill>
              <a:srgbClr val="FFFFFF"/>
            </a:solidFill>
            <a:miter lim="800000"/>
            <a:headEnd/>
            <a:tailEnd/>
          </a:ln>
        </p:spPr>
        <p:txBody>
          <a:bodyPr wrap="none" anchor="ctr"/>
          <a:lstStyle/>
          <a:p>
            <a:pPr>
              <a:lnSpc>
                <a:spcPct val="93000"/>
              </a:lnSpc>
              <a:buClr>
                <a:srgbClr val="FFFFFF"/>
              </a:buClr>
              <a:buSzPct val="100000"/>
              <a:buFont typeface="Arial" charset="0"/>
              <a:buNone/>
              <a:defRPr/>
            </a:pPr>
            <a:endParaRPr lang="en-US">
              <a:solidFill>
                <a:srgbClr val="FFFFFF"/>
              </a:solidFill>
              <a:effectLst>
                <a:glow rad="152400">
                  <a:srgbClr val="000000"/>
                </a:glow>
                <a:outerShdw blurRad="38100" dist="38100" dir="2700000" algn="tl">
                  <a:srgbClr val="DDDDDD"/>
                </a:outerShdw>
              </a:effectLst>
              <a:ea typeface="MS PGothic" charset="0"/>
              <a:cs typeface="Arial" charset="0"/>
            </a:endParaRPr>
          </a:p>
        </p:txBody>
      </p:sp>
      <p:sp>
        <p:nvSpPr>
          <p:cNvPr id="40962" name="Text Box 2"/>
          <p:cNvSpPr txBox="1">
            <a:spLocks noChangeArrowheads="1"/>
          </p:cNvSpPr>
          <p:nvPr/>
        </p:nvSpPr>
        <p:spPr bwMode="auto">
          <a:xfrm>
            <a:off x="6172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650</a:t>
            </a:r>
          </a:p>
        </p:txBody>
      </p:sp>
      <p:sp>
        <p:nvSpPr>
          <p:cNvPr id="40963" name="Text Box 3"/>
          <p:cNvSpPr txBox="1">
            <a:spLocks noChangeArrowheads="1"/>
          </p:cNvSpPr>
          <p:nvPr/>
        </p:nvSpPr>
        <p:spPr bwMode="auto">
          <a:xfrm>
            <a:off x="5343525"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7 0 0 </a:t>
            </a:r>
          </a:p>
        </p:txBody>
      </p:sp>
      <p:sp>
        <p:nvSpPr>
          <p:cNvPr id="40964" name="Text Box 4"/>
          <p:cNvSpPr txBox="1">
            <a:spLocks noChangeArrowheads="1"/>
          </p:cNvSpPr>
          <p:nvPr/>
        </p:nvSpPr>
        <p:spPr bwMode="auto">
          <a:xfrm>
            <a:off x="4114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800</a:t>
            </a:r>
          </a:p>
        </p:txBody>
      </p:sp>
      <p:sp>
        <p:nvSpPr>
          <p:cNvPr id="40965" name="Text Box 5"/>
          <p:cNvSpPr txBox="1">
            <a:spLocks noChangeArrowheads="1"/>
          </p:cNvSpPr>
          <p:nvPr/>
        </p:nvSpPr>
        <p:spPr bwMode="auto">
          <a:xfrm>
            <a:off x="2743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900</a:t>
            </a:r>
          </a:p>
        </p:txBody>
      </p:sp>
      <p:sp>
        <p:nvSpPr>
          <p:cNvPr id="40966" name="Text Box 6"/>
          <p:cNvSpPr txBox="1">
            <a:spLocks noChangeArrowheads="1"/>
          </p:cNvSpPr>
          <p:nvPr/>
        </p:nvSpPr>
        <p:spPr bwMode="auto">
          <a:xfrm>
            <a:off x="2057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950</a:t>
            </a:r>
          </a:p>
        </p:txBody>
      </p:sp>
      <p:sp>
        <p:nvSpPr>
          <p:cNvPr id="40967" name="Text Box 7"/>
          <p:cNvSpPr txBox="1">
            <a:spLocks noChangeArrowheads="1"/>
          </p:cNvSpPr>
          <p:nvPr/>
        </p:nvSpPr>
        <p:spPr bwMode="auto">
          <a:xfrm>
            <a:off x="13716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1000</a:t>
            </a:r>
          </a:p>
        </p:txBody>
      </p:sp>
      <p:sp>
        <p:nvSpPr>
          <p:cNvPr id="40968" name="Text Box 8"/>
          <p:cNvSpPr txBox="1">
            <a:spLocks noChangeArrowheads="1"/>
          </p:cNvSpPr>
          <p:nvPr/>
        </p:nvSpPr>
        <p:spPr bwMode="auto">
          <a:xfrm>
            <a:off x="6858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600</a:t>
            </a:r>
          </a:p>
        </p:txBody>
      </p:sp>
      <p:sp>
        <p:nvSpPr>
          <p:cNvPr id="40969" name="Text Box 9"/>
          <p:cNvSpPr txBox="1">
            <a:spLocks noChangeArrowheads="1"/>
          </p:cNvSpPr>
          <p:nvPr/>
        </p:nvSpPr>
        <p:spPr bwMode="auto">
          <a:xfrm>
            <a:off x="8153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500</a:t>
            </a:r>
          </a:p>
        </p:txBody>
      </p:sp>
      <p:pic>
        <p:nvPicPr>
          <p:cNvPr id="93594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0" y="2998788"/>
            <a:ext cx="9678988" cy="102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0971" name="Text Box 11"/>
          <p:cNvSpPr txBox="1">
            <a:spLocks noChangeArrowheads="1"/>
          </p:cNvSpPr>
          <p:nvPr/>
        </p:nvSpPr>
        <p:spPr bwMode="auto">
          <a:xfrm>
            <a:off x="7543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550</a:t>
            </a:r>
          </a:p>
        </p:txBody>
      </p:sp>
      <p:sp>
        <p:nvSpPr>
          <p:cNvPr id="40972" name="Text Box 12"/>
          <p:cNvSpPr txBox="1">
            <a:spLocks noChangeArrowheads="1"/>
          </p:cNvSpPr>
          <p:nvPr/>
        </p:nvSpPr>
        <p:spPr bwMode="auto">
          <a:xfrm>
            <a:off x="4724400"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7 5 0 </a:t>
            </a:r>
          </a:p>
        </p:txBody>
      </p:sp>
      <p:sp>
        <p:nvSpPr>
          <p:cNvPr id="40973" name="Text Box 13"/>
          <p:cNvSpPr txBox="1">
            <a:spLocks noChangeArrowheads="1"/>
          </p:cNvSpPr>
          <p:nvPr/>
        </p:nvSpPr>
        <p:spPr bwMode="auto">
          <a:xfrm>
            <a:off x="3429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850</a:t>
            </a:r>
          </a:p>
        </p:txBody>
      </p:sp>
      <p:sp>
        <p:nvSpPr>
          <p:cNvPr id="40974" name="Text Box 14"/>
          <p:cNvSpPr txBox="1">
            <a:spLocks noChangeArrowheads="1"/>
          </p:cNvSpPr>
          <p:nvPr/>
        </p:nvSpPr>
        <p:spPr bwMode="auto">
          <a:xfrm>
            <a:off x="685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1050</a:t>
            </a:r>
          </a:p>
        </p:txBody>
      </p:sp>
      <p:sp>
        <p:nvSpPr>
          <p:cNvPr id="40975" name="Text Box 15"/>
          <p:cNvSpPr txBox="1">
            <a:spLocks noChangeArrowheads="1"/>
          </p:cNvSpPr>
          <p:nvPr/>
        </p:nvSpPr>
        <p:spPr bwMode="auto">
          <a:xfrm>
            <a:off x="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1100</a:t>
            </a:r>
          </a:p>
        </p:txBody>
      </p:sp>
      <p:sp>
        <p:nvSpPr>
          <p:cNvPr id="40976" name="Text Box 16"/>
          <p:cNvSpPr txBox="1">
            <a:spLocks noChangeArrowheads="1"/>
          </p:cNvSpPr>
          <p:nvPr/>
        </p:nvSpPr>
        <p:spPr bwMode="auto">
          <a:xfrm>
            <a:off x="8763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52400">
                    <a:srgbClr val="000000"/>
                  </a:glow>
                  <a:outerShdw blurRad="38100" dist="38100" dir="2700000" algn="tl">
                    <a:srgbClr val="000000"/>
                  </a:outerShdw>
                </a:effectLst>
              </a:rPr>
              <a:t> 450</a:t>
            </a:r>
          </a:p>
        </p:txBody>
      </p:sp>
      <p:sp>
        <p:nvSpPr>
          <p:cNvPr id="40977" name="Text Box 17"/>
          <p:cNvSpPr txBox="1">
            <a:spLocks noChangeArrowheads="1"/>
          </p:cNvSpPr>
          <p:nvPr/>
        </p:nvSpPr>
        <p:spPr bwMode="auto">
          <a:xfrm>
            <a:off x="304800" y="1054618"/>
            <a:ext cx="2514600" cy="1510286"/>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00FFFF"/>
              </a:buClr>
              <a:buSzPct val="100000"/>
              <a:defRPr/>
            </a:pPr>
            <a:r>
              <a:rPr lang="en-GB" sz="3200" b="1" dirty="0">
                <a:solidFill>
                  <a:srgbClr val="00FFFF"/>
                </a:solidFill>
                <a:effectLst>
                  <a:glow rad="152400">
                    <a:srgbClr val="000000"/>
                  </a:glow>
                  <a:outerShdw blurRad="38100" dist="38100" dir="2700000" algn="tl">
                    <a:srgbClr val="000000"/>
                  </a:outerShdw>
                </a:effectLst>
                <a:cs typeface="Arial" charset="0"/>
              </a:rPr>
              <a:t>United Kingdom</a:t>
            </a:r>
            <a:br>
              <a:rPr lang="en-GB" sz="3200" b="1" dirty="0">
                <a:solidFill>
                  <a:srgbClr val="00FFFF"/>
                </a:solidFill>
                <a:effectLst>
                  <a:glow rad="152400">
                    <a:srgbClr val="000000"/>
                  </a:glow>
                  <a:outerShdw blurRad="38100" dist="38100" dir="2700000" algn="tl">
                    <a:srgbClr val="000000"/>
                  </a:outerShdw>
                </a:effectLst>
                <a:cs typeface="Arial" charset="0"/>
              </a:rPr>
            </a:br>
            <a:r>
              <a:rPr lang="en-GB" sz="2800" b="1" dirty="0">
                <a:solidFill>
                  <a:srgbClr val="00FFFF"/>
                </a:solidFill>
                <a:effectLst>
                  <a:glow rad="152400">
                    <a:srgbClr val="000000"/>
                  </a:glow>
                  <a:outerShdw blurRad="38100" dist="38100" dir="2700000" algn="tl">
                    <a:srgbClr val="000000"/>
                  </a:outerShdw>
                </a:effectLst>
                <a:cs typeface="Arial" charset="0"/>
              </a:rPr>
              <a:t>1050-930</a:t>
            </a:r>
          </a:p>
        </p:txBody>
      </p:sp>
      <p:sp>
        <p:nvSpPr>
          <p:cNvPr id="40978" name="Text Box 18"/>
          <p:cNvSpPr txBox="1">
            <a:spLocks noChangeArrowheads="1"/>
          </p:cNvSpPr>
          <p:nvPr/>
        </p:nvSpPr>
        <p:spPr bwMode="auto">
          <a:xfrm>
            <a:off x="2590800" y="1054618"/>
            <a:ext cx="2514600" cy="1510286"/>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00"/>
              </a:buClr>
              <a:buSzPct val="100000"/>
              <a:defRPr/>
            </a:pPr>
            <a:r>
              <a:rPr lang="en-GB" sz="3200" b="1" dirty="0">
                <a:solidFill>
                  <a:srgbClr val="FFFF00"/>
                </a:solidFill>
                <a:effectLst>
                  <a:glow rad="152400">
                    <a:srgbClr val="000000"/>
                  </a:glow>
                  <a:outerShdw blurRad="38100" dist="38100" dir="2700000" algn="tl">
                    <a:srgbClr val="000000"/>
                  </a:outerShdw>
                </a:effectLst>
                <a:cs typeface="Arial" charset="0"/>
              </a:rPr>
              <a:t>Divided Kingdom</a:t>
            </a:r>
            <a:br>
              <a:rPr lang="en-GB" sz="3200" b="1" dirty="0">
                <a:solidFill>
                  <a:srgbClr val="FFFF00"/>
                </a:solidFill>
                <a:effectLst>
                  <a:glow rad="152400">
                    <a:srgbClr val="000000"/>
                  </a:glow>
                  <a:outerShdw blurRad="38100" dist="38100" dir="2700000" algn="tl">
                    <a:srgbClr val="000000"/>
                  </a:outerShdw>
                </a:effectLst>
                <a:cs typeface="Arial" charset="0"/>
              </a:rPr>
            </a:br>
            <a:r>
              <a:rPr lang="en-GB" sz="2800" b="1" dirty="0">
                <a:solidFill>
                  <a:srgbClr val="FFFF00"/>
                </a:solidFill>
                <a:effectLst>
                  <a:glow rad="152400">
                    <a:srgbClr val="000000"/>
                  </a:glow>
                  <a:outerShdw blurRad="38100" dist="38100" dir="2700000" algn="tl">
                    <a:srgbClr val="000000"/>
                  </a:outerShdw>
                </a:effectLst>
                <a:cs typeface="Arial" charset="0"/>
              </a:rPr>
              <a:t>930-722</a:t>
            </a:r>
          </a:p>
        </p:txBody>
      </p:sp>
      <p:sp>
        <p:nvSpPr>
          <p:cNvPr id="40983" name="AutoShape 23"/>
          <p:cNvSpPr>
            <a:spLocks noChangeArrowheads="1"/>
          </p:cNvSpPr>
          <p:nvPr/>
        </p:nvSpPr>
        <p:spPr bwMode="auto">
          <a:xfrm>
            <a:off x="793750" y="3052763"/>
            <a:ext cx="1720850" cy="457200"/>
          </a:xfrm>
          <a:prstGeom prst="rightArrow">
            <a:avLst>
              <a:gd name="adj1" fmla="val 50000"/>
              <a:gd name="adj2" fmla="val 94097"/>
            </a:avLst>
          </a:prstGeom>
          <a:solidFill>
            <a:srgbClr val="00FFFF"/>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52400">
                  <a:srgbClr val="000000"/>
                </a:glow>
                <a:outerShdw blurRad="38100" dist="38100" dir="2700000" algn="tl">
                  <a:srgbClr val="000000"/>
                </a:outerShdw>
              </a:effectLst>
              <a:ea typeface="MS PGothic" charset="0"/>
              <a:cs typeface="Arial" charset="0"/>
            </a:endParaRPr>
          </a:p>
        </p:txBody>
      </p:sp>
      <p:sp>
        <p:nvSpPr>
          <p:cNvPr id="40984" name="AutoShape 24"/>
          <p:cNvSpPr>
            <a:spLocks noChangeArrowheads="1"/>
          </p:cNvSpPr>
          <p:nvPr/>
        </p:nvSpPr>
        <p:spPr bwMode="auto">
          <a:xfrm>
            <a:off x="2514600" y="33321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52400">
                  <a:srgbClr val="000000"/>
                </a:glow>
                <a:outerShdw blurRad="38100" dist="38100" dir="2700000" algn="tl">
                  <a:srgbClr val="000000"/>
                </a:outerShdw>
              </a:effectLst>
              <a:ea typeface="MS PGothic" charset="0"/>
              <a:cs typeface="Arial" charset="0"/>
            </a:endParaRPr>
          </a:p>
        </p:txBody>
      </p:sp>
      <p:sp>
        <p:nvSpPr>
          <p:cNvPr id="40987" name="Text Box 27"/>
          <p:cNvSpPr txBox="1">
            <a:spLocks noChangeArrowheads="1"/>
          </p:cNvSpPr>
          <p:nvPr/>
        </p:nvSpPr>
        <p:spPr bwMode="auto">
          <a:xfrm>
            <a:off x="3962400" y="120650"/>
            <a:ext cx="4114800" cy="648512"/>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buFont typeface="Arial" charset="0"/>
              <a:buNone/>
              <a:defRPr/>
            </a:pPr>
            <a:r>
              <a:rPr lang="en-GB" sz="3600" b="1" dirty="0">
                <a:solidFill>
                  <a:srgbClr val="FFFFFF"/>
                </a:solidFill>
                <a:effectLst>
                  <a:glow rad="152400">
                    <a:srgbClr val="000000"/>
                  </a:glow>
                  <a:outerShdw blurRad="38100" dist="38100" dir="2700000" algn="tl">
                    <a:srgbClr val="000000"/>
                  </a:outerShdw>
                </a:effectLst>
                <a:cs typeface="Arial" charset="0"/>
              </a:rPr>
              <a:t>Isaiah</a:t>
            </a:r>
            <a:r>
              <a:rPr lang="en-US" altLang="ja-JP" sz="3600" b="1" dirty="0">
                <a:solidFill>
                  <a:srgbClr val="F8F8F8"/>
                </a:solidFill>
                <a:effectLst>
                  <a:glow rad="152400">
                    <a:srgbClr val="000000"/>
                  </a:glow>
                </a:effectLst>
                <a:latin typeface="Times" charset="0"/>
              </a:rPr>
              <a:t> </a:t>
            </a:r>
            <a:r>
              <a:rPr lang="en-GB" sz="3600" b="1" dirty="0">
                <a:solidFill>
                  <a:srgbClr val="FFFFFF"/>
                </a:solidFill>
                <a:effectLst>
                  <a:glow rad="152400">
                    <a:srgbClr val="000000"/>
                  </a:glow>
                  <a:outerShdw blurRad="38100" dist="38100" dir="2700000" algn="tl">
                    <a:srgbClr val="000000"/>
                  </a:outerShdw>
                </a:effectLst>
                <a:cs typeface="Arial" charset="0"/>
              </a:rPr>
              <a:t>740-680 BC</a:t>
            </a:r>
          </a:p>
        </p:txBody>
      </p:sp>
      <p:sp>
        <p:nvSpPr>
          <p:cNvPr id="40988" name="AutoShape 28"/>
          <p:cNvSpPr>
            <a:spLocks noChangeArrowheads="1"/>
          </p:cNvSpPr>
          <p:nvPr/>
        </p:nvSpPr>
        <p:spPr bwMode="auto">
          <a:xfrm>
            <a:off x="5334000" y="1341438"/>
            <a:ext cx="533400" cy="2239962"/>
          </a:xfrm>
          <a:prstGeom prst="downArrow">
            <a:avLst>
              <a:gd name="adj1" fmla="val 50000"/>
              <a:gd name="adj2" fmla="val 135722"/>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52400">
                  <a:srgbClr val="000000"/>
                </a:glow>
                <a:outerShdw blurRad="38100" dist="38100" dir="2700000" algn="tl">
                  <a:srgbClr val="DDDDDD"/>
                </a:outerShdw>
              </a:effectLst>
              <a:ea typeface="MS PGothic" charset="0"/>
              <a:cs typeface="Arial" charset="0"/>
            </a:endParaRPr>
          </a:p>
        </p:txBody>
      </p:sp>
      <p:sp>
        <p:nvSpPr>
          <p:cNvPr id="40989" name="Rectangle 29"/>
          <p:cNvSpPr>
            <a:spLocks noChangeArrowheads="1"/>
          </p:cNvSpPr>
          <p:nvPr/>
        </p:nvSpPr>
        <p:spPr bwMode="auto">
          <a:xfrm>
            <a:off x="5353050" y="3695700"/>
            <a:ext cx="495300" cy="190500"/>
          </a:xfrm>
          <a:prstGeom prst="rect">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52400">
                  <a:srgbClr val="000000"/>
                </a:glow>
                <a:outerShdw blurRad="38100" dist="38100" dir="2700000" algn="tl">
                  <a:srgbClr val="DDDDDD"/>
                </a:outerShdw>
              </a:effectLst>
              <a:ea typeface="MS PGothic" charset="0"/>
              <a:cs typeface="Arial" charset="0"/>
            </a:endParaRPr>
          </a:p>
        </p:txBody>
      </p:sp>
      <p:sp>
        <p:nvSpPr>
          <p:cNvPr id="40990" name="Text Box 30"/>
          <p:cNvSpPr txBox="1">
            <a:spLocks noChangeArrowheads="1"/>
          </p:cNvSpPr>
          <p:nvPr/>
        </p:nvSpPr>
        <p:spPr bwMode="auto">
          <a:xfrm>
            <a:off x="76200" y="92075"/>
            <a:ext cx="3559175" cy="641350"/>
          </a:xfrm>
          <a:prstGeom prst="rect">
            <a:avLst/>
          </a:prstGeom>
          <a:no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pPr>
            <a:r>
              <a:rPr lang="en-GB" sz="3200" b="1">
                <a:solidFill>
                  <a:srgbClr val="FFFFFF"/>
                </a:solidFill>
                <a:effectLst>
                  <a:outerShdw blurRad="38100" dist="38100" dir="2700000" algn="tl">
                    <a:srgbClr val="000000"/>
                  </a:outerShdw>
                </a:effectLst>
                <a:ea typeface="MS PGothic" charset="0"/>
                <a:cs typeface="MS PGothic" charset="0"/>
              </a:rPr>
              <a:t>Timeline </a:t>
            </a:r>
          </a:p>
        </p:txBody>
      </p:sp>
      <p:sp>
        <p:nvSpPr>
          <p:cNvPr id="40991" name="Text Box 31"/>
          <p:cNvSpPr txBox="1">
            <a:spLocks noChangeArrowheads="1"/>
          </p:cNvSpPr>
          <p:nvPr/>
        </p:nvSpPr>
        <p:spPr bwMode="auto">
          <a:xfrm>
            <a:off x="8388350" y="55563"/>
            <a:ext cx="722313" cy="460375"/>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500"/>
              </a:spcBef>
              <a:buClr>
                <a:srgbClr val="FFFFFF"/>
              </a:buClr>
              <a:buSzPct val="100000"/>
              <a:buFont typeface="Arial" charset="0"/>
              <a:buNone/>
              <a:defRPr/>
            </a:pPr>
            <a:r>
              <a:rPr lang="en-GB" sz="2400" b="1">
                <a:effectLst>
                  <a:glow rad="152400">
                    <a:srgbClr val="000000"/>
                  </a:glow>
                  <a:outerShdw blurRad="38100" dist="38100" dir="2700000" algn="tl">
                    <a:srgbClr val="000000"/>
                  </a:outerShdw>
                </a:effectLst>
              </a:rPr>
              <a:t>342</a:t>
            </a:r>
          </a:p>
        </p:txBody>
      </p:sp>
      <p:sp>
        <p:nvSpPr>
          <p:cNvPr id="33" name="AutoShape 24"/>
          <p:cNvSpPr>
            <a:spLocks noChangeArrowheads="1"/>
          </p:cNvSpPr>
          <p:nvPr/>
        </p:nvSpPr>
        <p:spPr bwMode="auto">
          <a:xfrm>
            <a:off x="2514600" y="28368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52400">
                  <a:srgbClr val="000000"/>
                </a:glow>
                <a:outerShdw blurRad="38100" dist="38100" dir="2700000" algn="tl">
                  <a:srgbClr val="000000"/>
                </a:outerShdw>
              </a:effectLst>
              <a:ea typeface="MS PGothic"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40987"/>
                                        </p:tgtEl>
                                        <p:attrNameLst>
                                          <p:attrName>style.visibility</p:attrName>
                                        </p:attrNameLst>
                                      </p:cBhvr>
                                      <p:to>
                                        <p:strVal val="visible"/>
                                      </p:to>
                                    </p:set>
                                    <p:animEffect transition="in" filter="dissolve">
                                      <p:cBhvr additive="repl">
                                        <p:cTn id="7" dur="500"/>
                                        <p:tgtEl>
                                          <p:spTgt spid="40987"/>
                                        </p:tgtEl>
                                      </p:cBhvr>
                                    </p:animEffect>
                                  </p:childTnLst>
                                </p:cTn>
                              </p:par>
                              <p:par>
                                <p:cTn id="8" presetID="22" presetClass="entr" presetSubtype="1" fill="hold" grpId="0" nodeType="withEffect">
                                  <p:stCondLst>
                                    <p:cond delay="0"/>
                                  </p:stCondLst>
                                  <p:childTnLst>
                                    <p:set>
                                      <p:cBhvr additive="repl">
                                        <p:cTn id="9" dur="1" fill="hold">
                                          <p:stCondLst>
                                            <p:cond delay="0"/>
                                          </p:stCondLst>
                                        </p:cTn>
                                        <p:tgtEl>
                                          <p:spTgt spid="40988"/>
                                        </p:tgtEl>
                                        <p:attrNameLst>
                                          <p:attrName>style.visibility</p:attrName>
                                        </p:attrNameLst>
                                      </p:cBhvr>
                                      <p:to>
                                        <p:strVal val="visible"/>
                                      </p:to>
                                    </p:set>
                                    <p:animEffect transition="in" filter="wipe(up)">
                                      <p:cBhvr additive="repl">
                                        <p:cTn id="10" dur="500"/>
                                        <p:tgtEl>
                                          <p:spTgt spid="40988"/>
                                        </p:tgtEl>
                                      </p:cBhvr>
                                    </p:animEffect>
                                  </p:childTnLst>
                                </p:cTn>
                              </p:par>
                              <p:par>
                                <p:cTn id="11" presetID="17" presetClass="entr" presetSubtype="10" fill="hold" grpId="0" nodeType="withEffect">
                                  <p:stCondLst>
                                    <p:cond delay="0"/>
                                  </p:stCondLst>
                                  <p:childTnLst>
                                    <p:set>
                                      <p:cBhvr additive="repl">
                                        <p:cTn id="12" dur="1" fill="hold">
                                          <p:stCondLst>
                                            <p:cond delay="0"/>
                                          </p:stCondLst>
                                        </p:cTn>
                                        <p:tgtEl>
                                          <p:spTgt spid="40989"/>
                                        </p:tgtEl>
                                        <p:attrNameLst>
                                          <p:attrName>style.visibility</p:attrName>
                                        </p:attrNameLst>
                                      </p:cBhvr>
                                      <p:to>
                                        <p:strVal val="visible"/>
                                      </p:to>
                                    </p:set>
                                    <p:anim calcmode="lin" valueType="num">
                                      <p:cBhvr additive="repl">
                                        <p:cTn id="13" dur="500" fill="hold"/>
                                        <p:tgtEl>
                                          <p:spTgt spid="40989"/>
                                        </p:tgtEl>
                                        <p:attrNameLst>
                                          <p:attrName>ppt_w</p:attrName>
                                        </p:attrNameLst>
                                      </p:cBhvr>
                                      <p:tavLst>
                                        <p:tav tm="100000">
                                          <p:val>
                                            <p:fltVal val="0"/>
                                          </p:val>
                                        </p:tav>
                                        <p:tav>
                                          <p:val>
                                            <p:strVal val="#ppt_w"/>
                                          </p:val>
                                        </p:tav>
                                      </p:tavLst>
                                    </p:anim>
                                    <p:anim calcmode="lin" valueType="num">
                                      <p:cBhvr additive="repl">
                                        <p:cTn id="14" dur="500" fill="hold"/>
                                        <p:tgtEl>
                                          <p:spTgt spid="40989"/>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8" grpId="0" animBg="1"/>
      <p:bldP spid="409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flip="none" rotWithShape="1">
            <a:gsLst>
              <a:gs pos="0">
                <a:srgbClr val="472F17"/>
              </a:gs>
              <a:gs pos="100000">
                <a:schemeClr val="tx2"/>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effectLst>
                <a:glow rad="152400">
                  <a:srgbClr val="000000"/>
                </a:glow>
              </a:effectLst>
            </a:endParaRPr>
          </a:p>
        </p:txBody>
      </p:sp>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sp>
        <p:nvSpPr>
          <p:cNvPr id="48131" name="Rectangle 3"/>
          <p:cNvSpPr>
            <a:spLocks noChangeArrowheads="1"/>
          </p:cNvSpPr>
          <p:nvPr/>
        </p:nvSpPr>
        <p:spPr bwMode="auto">
          <a:xfrm>
            <a:off x="0" y="18864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CC66"/>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4400" b="1" dirty="0">
                <a:solidFill>
                  <a:srgbClr val="FFFFFF"/>
                </a:solidFill>
                <a:effectLst>
                  <a:glow rad="152400">
                    <a:srgbClr val="000000"/>
                  </a:glow>
                </a:effectLst>
                <a:cs typeface="MS PGothic" charset="0"/>
              </a:rPr>
              <a:t>The Assyrian Threat</a:t>
            </a:r>
            <a:endParaRPr lang="en-US" sz="4400" dirty="0">
              <a:solidFill>
                <a:srgbClr val="FFFFFF"/>
              </a:solidFill>
              <a:effectLst>
                <a:glow rad="152400">
                  <a:srgbClr val="000000"/>
                </a:glow>
              </a:effectLst>
              <a:latin typeface="Arial Black" charset="0"/>
              <a:cs typeface="MS PGothic" charset="0"/>
            </a:endParaRPr>
          </a:p>
        </p:txBody>
      </p:sp>
      <p:sp>
        <p:nvSpPr>
          <p:cNvPr id="372740"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accent2">
              <a:lumMod val="75000"/>
            </a:schemeClr>
          </a:solidFill>
          <a:ln w="38160">
            <a:solidFill>
              <a:srgbClr val="FFFFFF"/>
            </a:solidFill>
            <a:round/>
            <a:headEnd/>
            <a:tailEnd/>
          </a:ln>
        </p:spPr>
        <p:txBody>
          <a:bodyPr wrap="none" anchor="ctr"/>
          <a:lstStyle/>
          <a:p>
            <a:pPr>
              <a:defRPr/>
            </a:pPr>
            <a:endParaRPr lang="en-US">
              <a:solidFill>
                <a:srgbClr val="FFFFFF"/>
              </a:solidFill>
              <a:effectLst>
                <a:glow rad="152400">
                  <a:srgbClr val="000000"/>
                </a:glow>
              </a:effectLst>
              <a:latin typeface="Arial"/>
              <a:cs typeface="Arial"/>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sp>
        <p:nvSpPr>
          <p:cNvPr id="131082" name="Text Box 7"/>
          <p:cNvSpPr txBox="1">
            <a:spLocks noChangeArrowheads="1"/>
          </p:cNvSpPr>
          <p:nvPr/>
        </p:nvSpPr>
        <p:spPr bwMode="auto">
          <a:xfrm>
            <a:off x="0" y="3505200"/>
            <a:ext cx="2051050" cy="1017844"/>
          </a:xfrm>
          <a:prstGeom prst="rect">
            <a:avLst/>
          </a:prstGeom>
          <a:no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250"/>
              </a:spcBef>
              <a:buClr>
                <a:srgbClr val="FFFFFF"/>
              </a:buClr>
              <a:buSzPct val="100000"/>
              <a:buFont typeface="Times New Roman" charset="0"/>
              <a:buNone/>
              <a:defRPr/>
            </a:pPr>
            <a:r>
              <a:rPr lang="en-GB" sz="2000" b="1">
                <a:effectLst>
                  <a:glow rad="152400">
                    <a:srgbClr val="000000"/>
                  </a:glow>
                </a:effectLst>
              </a:rPr>
              <a:t>MediterraneanSea</a:t>
            </a:r>
            <a:br>
              <a:rPr lang="en-GB" sz="2000" b="1">
                <a:effectLst>
                  <a:glow rad="152400">
                    <a:srgbClr val="000000"/>
                  </a:glow>
                </a:effectLst>
              </a:rPr>
            </a:br>
            <a:endParaRPr lang="en-GB" sz="2000" b="1">
              <a:effectLst>
                <a:glow rad="152400">
                  <a:srgbClr val="000000"/>
                </a:glow>
              </a:effectLst>
            </a:endParaRPr>
          </a:p>
        </p:txBody>
      </p:sp>
      <p:sp>
        <p:nvSpPr>
          <p:cNvPr id="48136" name="Text Box 8"/>
          <p:cNvSpPr txBox="1">
            <a:spLocks noChangeArrowheads="1"/>
          </p:cNvSpPr>
          <p:nvPr/>
        </p:nvSpPr>
        <p:spPr bwMode="auto">
          <a:xfrm>
            <a:off x="2286000" y="3733800"/>
            <a:ext cx="2970213" cy="587375"/>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2000"/>
              </a:spcBef>
              <a:buClr>
                <a:srgbClr val="FFFFFF"/>
              </a:buClr>
              <a:buSzPct val="100000"/>
              <a:defRPr/>
            </a:pPr>
            <a:r>
              <a:rPr lang="en-GB" altLang="en-US" sz="3200" b="1" dirty="0">
                <a:solidFill>
                  <a:srgbClr val="FFFFFF"/>
                </a:solidFill>
                <a:effectLst>
                  <a:glow rad="152400">
                    <a:srgbClr val="000000"/>
                  </a:glow>
                </a:effectLst>
                <a:cs typeface="Arial" panose="020B0604020202020204" pitchFamily="34" charset="0"/>
              </a:rPr>
              <a:t>Syria</a:t>
            </a:r>
            <a:endParaRPr lang="en-US" altLang="en-US" sz="3200" b="1" dirty="0">
              <a:solidFill>
                <a:srgbClr val="FFFFFF"/>
              </a:solidFill>
              <a:effectLst>
                <a:glow rad="152400">
                  <a:srgbClr val="000000"/>
                </a:glow>
                <a:outerShdw blurRad="38100" dist="38100" dir="2700000" algn="tl">
                  <a:srgbClr val="000000"/>
                </a:outerShdw>
              </a:effectLst>
              <a:latin typeface="Times" panose="02020603050405020304" pitchFamily="18" charset="0"/>
            </a:endParaRPr>
          </a:p>
        </p:txBody>
      </p:sp>
      <p:sp>
        <p:nvSpPr>
          <p:cNvPr id="131084" name="Text Box 10"/>
          <p:cNvSpPr txBox="1">
            <a:spLocks noChangeArrowheads="1"/>
          </p:cNvSpPr>
          <p:nvPr/>
        </p:nvSpPr>
        <p:spPr bwMode="auto">
          <a:xfrm>
            <a:off x="179388" y="5805488"/>
            <a:ext cx="1447800" cy="586957"/>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2000"/>
              </a:spcBef>
              <a:buClr>
                <a:srgbClr val="FFFFFF"/>
              </a:buClr>
              <a:buSzPct val="100000"/>
              <a:buFont typeface="Times New Roman" panose="02020603050405020304" pitchFamily="18" charset="0"/>
              <a:buNone/>
              <a:defRPr/>
            </a:pPr>
            <a:r>
              <a:rPr lang="en-GB" altLang="en-US" sz="3200" b="1" dirty="0">
                <a:solidFill>
                  <a:srgbClr val="FFFFFF"/>
                </a:solidFill>
                <a:effectLst>
                  <a:glow rad="152400">
                    <a:srgbClr val="000000"/>
                  </a:glow>
                </a:effectLst>
                <a:cs typeface="Arial" panose="020B0604020202020204" pitchFamily="34" charset="0"/>
              </a:rPr>
              <a:t>Egypt</a:t>
            </a:r>
            <a:endParaRPr lang="en-GB" altLang="en-US" sz="3200" b="1" dirty="0">
              <a:solidFill>
                <a:srgbClr val="FFFFFF"/>
              </a:solidFill>
              <a:effectLst>
                <a:glow rad="152400">
                  <a:srgbClr val="000000"/>
                </a:glow>
                <a:outerShdw blurRad="38100" dist="38100" dir="2700000" algn="tl">
                  <a:srgbClr val="000000"/>
                </a:outerShdw>
              </a:effectLst>
              <a:cs typeface="Arial" panose="020B0604020202020204" pitchFamily="34" charset="0"/>
            </a:endParaRPr>
          </a:p>
        </p:txBody>
      </p:sp>
      <p:sp>
        <p:nvSpPr>
          <p:cNvPr id="116749"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sp>
        <p:nvSpPr>
          <p:cNvPr id="116750"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sp>
        <p:nvSpPr>
          <p:cNvPr id="48141" name="Text Box 13"/>
          <p:cNvSpPr txBox="1">
            <a:spLocks noChangeArrowheads="1"/>
          </p:cNvSpPr>
          <p:nvPr/>
        </p:nvSpPr>
        <p:spPr bwMode="auto">
          <a:xfrm>
            <a:off x="6227763" y="2276475"/>
            <a:ext cx="1709737" cy="525401"/>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1750"/>
              </a:spcBef>
              <a:buClr>
                <a:srgbClr val="FFFFFF"/>
              </a:buClr>
              <a:buSzPct val="100000"/>
              <a:defRPr/>
            </a:pPr>
            <a:r>
              <a:rPr lang="en-GB" altLang="en-US" sz="2800" b="1" dirty="0">
                <a:solidFill>
                  <a:srgbClr val="FFFFFF"/>
                </a:solidFill>
                <a:effectLst>
                  <a:glow rad="152400">
                    <a:srgbClr val="000000"/>
                  </a:glow>
                </a:effectLst>
                <a:cs typeface="Arial" panose="020B0604020202020204" pitchFamily="34" charset="0"/>
              </a:rPr>
              <a:t>Nineveh</a:t>
            </a:r>
            <a:endParaRPr lang="en-US" altLang="en-US" sz="2800" b="1" dirty="0">
              <a:solidFill>
                <a:srgbClr val="FFFFFF"/>
              </a:solidFill>
              <a:effectLst>
                <a:glow rad="152400">
                  <a:srgbClr val="000000"/>
                </a:glow>
                <a:outerShdw blurRad="38100" dist="38100" dir="2700000" algn="tl">
                  <a:srgbClr val="000000"/>
                </a:outerShdw>
              </a:effectLst>
              <a:latin typeface="Times" panose="02020603050405020304" pitchFamily="18" charset="0"/>
            </a:endParaRPr>
          </a:p>
        </p:txBody>
      </p:sp>
      <p:grpSp>
        <p:nvGrpSpPr>
          <p:cNvPr id="937999" name="Group 14"/>
          <p:cNvGrpSpPr>
            <a:grpSpLocks/>
          </p:cNvGrpSpPr>
          <p:nvPr/>
        </p:nvGrpSpPr>
        <p:grpSpPr bwMode="auto">
          <a:xfrm>
            <a:off x="3178175" y="1574800"/>
            <a:ext cx="5202238" cy="4291013"/>
            <a:chOff x="2002" y="992"/>
            <a:chExt cx="3277" cy="2703"/>
          </a:xfrm>
        </p:grpSpPr>
        <p:sp>
          <p:nvSpPr>
            <p:cNvPr id="116767" name="AutoShape 15"/>
            <p:cNvSpPr>
              <a:spLocks noChangeArrowheads="1"/>
            </p:cNvSpPr>
            <p:nvPr/>
          </p:nvSpPr>
          <p:spPr bwMode="auto">
            <a:xfrm>
              <a:off x="3474" y="1152"/>
              <a:ext cx="1806" cy="2544"/>
            </a:xfrm>
            <a:custGeom>
              <a:avLst/>
              <a:gdLst>
                <a:gd name="T0" fmla="*/ 700222 w 1556"/>
                <a:gd name="T1" fmla="*/ 30286713 h 2012"/>
                <a:gd name="T2" fmla="*/ 606578 w 1556"/>
                <a:gd name="T3" fmla="*/ 28716331 h 2012"/>
                <a:gd name="T4" fmla="*/ 566114 w 1556"/>
                <a:gd name="T5" fmla="*/ 27824243 h 2012"/>
                <a:gd name="T6" fmla="*/ 559822 w 1556"/>
                <a:gd name="T7" fmla="*/ 26047549 h 2012"/>
                <a:gd name="T8" fmla="*/ 539966 w 1556"/>
                <a:gd name="T9" fmla="*/ 25598788 h 2012"/>
                <a:gd name="T10" fmla="*/ 499959 w 1556"/>
                <a:gd name="T11" fmla="*/ 24485234 h 2012"/>
                <a:gd name="T12" fmla="*/ 479685 w 1556"/>
                <a:gd name="T13" fmla="*/ 23141230 h 2012"/>
                <a:gd name="T14" fmla="*/ 439915 w 1556"/>
                <a:gd name="T15" fmla="*/ 20921751 h 2012"/>
                <a:gd name="T16" fmla="*/ 433427 w 1556"/>
                <a:gd name="T17" fmla="*/ 20245582 h 2012"/>
                <a:gd name="T18" fmla="*/ 392922 w 1556"/>
                <a:gd name="T19" fmla="*/ 19575228 h 2012"/>
                <a:gd name="T20" fmla="*/ 326552 w 1556"/>
                <a:gd name="T21" fmla="*/ 13773543 h 2012"/>
                <a:gd name="T22" fmla="*/ 305928 w 1556"/>
                <a:gd name="T23" fmla="*/ 12909141 h 2012"/>
                <a:gd name="T24" fmla="*/ 293355 w 1556"/>
                <a:gd name="T25" fmla="*/ 12221487 h 2012"/>
                <a:gd name="T26" fmla="*/ 252935 w 1556"/>
                <a:gd name="T27" fmla="*/ 11325445 h 2012"/>
                <a:gd name="T28" fmla="*/ 180330 w 1556"/>
                <a:gd name="T29" fmla="*/ 9541550 h 2012"/>
                <a:gd name="T30" fmla="*/ 146686 w 1556"/>
                <a:gd name="T31" fmla="*/ 8213386 h 2012"/>
                <a:gd name="T32" fmla="*/ 120079 w 1556"/>
                <a:gd name="T33" fmla="*/ 5973093 h 2012"/>
                <a:gd name="T34" fmla="*/ 92886 w 1556"/>
                <a:gd name="T35" fmla="*/ 4651272 h 2012"/>
                <a:gd name="T36" fmla="*/ 59819 w 1556"/>
                <a:gd name="T37" fmla="*/ 2201982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solidFill>
                  <a:srgbClr val="FFFFFF"/>
                </a:solidFill>
                <a:effectLst>
                  <a:glow rad="152400">
                    <a:srgbClr val="000000"/>
                  </a:glow>
                </a:effectLst>
              </a:endParaRPr>
            </a:p>
          </p:txBody>
        </p:sp>
        <p:sp>
          <p:nvSpPr>
            <p:cNvPr id="11676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solidFill>
                  <a:srgbClr val="FFFFFF"/>
                </a:solidFill>
                <a:effectLst>
                  <a:glow rad="152400">
                    <a:srgbClr val="000000"/>
                  </a:glow>
                </a:effectLst>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sp>
        <p:nvSpPr>
          <p:cNvPr id="48148" name="Text Box 20"/>
          <p:cNvSpPr txBox="1">
            <a:spLocks noChangeArrowheads="1"/>
          </p:cNvSpPr>
          <p:nvPr/>
        </p:nvSpPr>
        <p:spPr bwMode="auto">
          <a:xfrm>
            <a:off x="1965325" y="1897063"/>
            <a:ext cx="4191000"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a:spcBef>
                <a:spcPts val="2000"/>
              </a:spcBef>
              <a:buClr>
                <a:srgbClr val="000044"/>
              </a:buClr>
              <a:buSzPct val="100000"/>
              <a:defRPr/>
            </a:pPr>
            <a:r>
              <a:rPr lang="en-GB" sz="2800" b="1">
                <a:solidFill>
                  <a:srgbClr val="FFFFFF"/>
                </a:solidFill>
                <a:effectLst>
                  <a:glow rad="152400">
                    <a:srgbClr val="000000"/>
                  </a:glow>
                </a:effectLst>
                <a:cs typeface="MS PGothic" charset="0"/>
              </a:rPr>
              <a:t>Assyrian Expansion</a:t>
            </a:r>
            <a:endParaRPr lang="zh-TW" altLang="en-US" sz="2800" b="1">
              <a:solidFill>
                <a:srgbClr val="FFFFFF"/>
              </a:solidFill>
              <a:effectLst>
                <a:glow rad="152400">
                  <a:srgbClr val="000000"/>
                </a:glow>
              </a:effectLst>
              <a:cs typeface="MS PGothic"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grpSp>
        <p:nvGrpSpPr>
          <p:cNvPr id="938005" name="Group 22"/>
          <p:cNvGrpSpPr>
            <a:grpSpLocks/>
          </p:cNvGrpSpPr>
          <p:nvPr/>
        </p:nvGrpSpPr>
        <p:grpSpPr bwMode="auto">
          <a:xfrm>
            <a:off x="2422525" y="4384675"/>
            <a:ext cx="166688" cy="1225550"/>
            <a:chOff x="1526" y="2762"/>
            <a:chExt cx="105" cy="772"/>
          </a:xfrm>
        </p:grpSpPr>
        <p:sp>
          <p:nvSpPr>
            <p:cNvPr id="11676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solidFill>
                  <a:srgbClr val="FFFFFF"/>
                </a:solidFill>
                <a:effectLst>
                  <a:glow rad="152400">
                    <a:srgbClr val="000000"/>
                  </a:glow>
                </a:effectLst>
              </a:endParaRPr>
            </a:p>
          </p:txBody>
        </p:sp>
        <p:sp>
          <p:nvSpPr>
            <p:cNvPr id="11676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sp>
          <p:nvSpPr>
            <p:cNvPr id="11676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eaLnBrk="0" hangingPunct="0">
                <a:defRPr/>
              </a:pPr>
              <a:endParaRPr lang="en-US">
                <a:solidFill>
                  <a:srgbClr val="FFFFFF"/>
                </a:solidFill>
                <a:effectLst>
                  <a:glow rad="152400">
                    <a:srgbClr val="000000"/>
                  </a:glow>
                </a:effectLst>
              </a:endParaRPr>
            </a:p>
          </p:txBody>
        </p:sp>
      </p:grpSp>
      <p:sp>
        <p:nvSpPr>
          <p:cNvPr id="48154" name="Text Box 26"/>
          <p:cNvSpPr txBox="1">
            <a:spLocks noChangeArrowheads="1"/>
          </p:cNvSpPr>
          <p:nvPr/>
        </p:nvSpPr>
        <p:spPr bwMode="auto">
          <a:xfrm>
            <a:off x="2133600" y="4343400"/>
            <a:ext cx="2798763" cy="587375"/>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2000"/>
              </a:spcBef>
              <a:buClr>
                <a:srgbClr val="FFFFFF"/>
              </a:buClr>
              <a:buSzPct val="100000"/>
              <a:defRPr/>
            </a:pPr>
            <a:r>
              <a:rPr lang="en-GB" altLang="en-US" sz="3200" b="1" dirty="0">
                <a:solidFill>
                  <a:srgbClr val="FFFFFF"/>
                </a:solidFill>
                <a:effectLst>
                  <a:glow rad="152400">
                    <a:srgbClr val="000000"/>
                  </a:glow>
                </a:effectLst>
                <a:cs typeface="Arial" panose="020B0604020202020204" pitchFamily="34" charset="0"/>
              </a:rPr>
              <a:t>Israel</a:t>
            </a:r>
            <a:endParaRPr lang="en-US" altLang="en-US" sz="3200" b="1" dirty="0">
              <a:solidFill>
                <a:srgbClr val="FFFFFF"/>
              </a:solidFill>
              <a:effectLst>
                <a:glow rad="152400">
                  <a:srgbClr val="000000"/>
                </a:glow>
                <a:outerShdw blurRad="38100" dist="38100" dir="2700000" algn="tl">
                  <a:srgbClr val="000000"/>
                </a:outerShdw>
              </a:effectLst>
              <a:latin typeface="Times" panose="02020603050405020304" pitchFamily="18" charset="0"/>
            </a:endParaRPr>
          </a:p>
        </p:txBody>
      </p:sp>
      <p:sp>
        <p:nvSpPr>
          <p:cNvPr id="372758"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accent2">
              <a:lumMod val="75000"/>
            </a:schemeClr>
          </a:solidFill>
          <a:ln w="9360">
            <a:solidFill>
              <a:srgbClr val="FFFFFF"/>
            </a:solidFill>
            <a:round/>
            <a:headEnd/>
            <a:tailEnd/>
          </a:ln>
        </p:spPr>
        <p:txBody>
          <a:bodyPr wrap="none" anchor="ctr"/>
          <a:lstStyle/>
          <a:p>
            <a:pPr>
              <a:defRPr/>
            </a:pPr>
            <a:endParaRPr lang="en-US">
              <a:solidFill>
                <a:srgbClr val="FFFFFF"/>
              </a:solidFill>
              <a:effectLst>
                <a:glow rad="152400">
                  <a:srgbClr val="000000"/>
                </a:glow>
              </a:effectLst>
              <a:latin typeface="Arial"/>
              <a:cs typeface="Arial"/>
            </a:endParaRPr>
          </a:p>
        </p:txBody>
      </p:sp>
      <p:sp>
        <p:nvSpPr>
          <p:cNvPr id="131097" name="Text Box 28"/>
          <p:cNvSpPr txBox="1">
            <a:spLocks noChangeArrowheads="1"/>
          </p:cNvSpPr>
          <p:nvPr/>
        </p:nvSpPr>
        <p:spPr bwMode="auto">
          <a:xfrm>
            <a:off x="8027988" y="5661025"/>
            <a:ext cx="1196975" cy="710067"/>
          </a:xfrm>
          <a:prstGeom prst="rect">
            <a:avLst/>
          </a:prstGeom>
          <a:no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250"/>
              </a:spcBef>
              <a:buClr>
                <a:srgbClr val="FFFFFF"/>
              </a:buClr>
              <a:buSzPct val="100000"/>
              <a:defRPr/>
            </a:pPr>
            <a:r>
              <a:rPr lang="en-GB" sz="2000" b="1">
                <a:effectLst>
                  <a:glow rad="152400">
                    <a:srgbClr val="000000"/>
                  </a:glow>
                </a:effectLst>
              </a:rPr>
              <a:t>PersianGulf</a:t>
            </a:r>
            <a:endParaRPr lang="en-US" sz="2000" b="1">
              <a:effectLst>
                <a:glow rad="152400">
                  <a:srgbClr val="000000"/>
                </a:glow>
                <a:outerShdw blurRad="38100" dist="38100" dir="2700000" algn="tl">
                  <a:srgbClr val="000000"/>
                </a:outerShdw>
              </a:effectLst>
              <a:latin typeface="Times"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defRPr/>
            </a:pPr>
            <a:endParaRPr lang="en-US">
              <a:solidFill>
                <a:srgbClr val="FFFFFF"/>
              </a:solidFill>
              <a:effectLst>
                <a:glow rad="152400">
                  <a:srgbClr val="000000"/>
                </a:glow>
              </a:effectLst>
              <a:cs typeface="MS PGothic" charset="0"/>
            </a:endParaRPr>
          </a:p>
        </p:txBody>
      </p:sp>
      <p:sp>
        <p:nvSpPr>
          <p:cNvPr id="48137" name="Text Box 9"/>
          <p:cNvSpPr txBox="1">
            <a:spLocks noChangeArrowheads="1"/>
          </p:cNvSpPr>
          <p:nvPr/>
        </p:nvSpPr>
        <p:spPr bwMode="auto">
          <a:xfrm>
            <a:off x="1981200" y="4876800"/>
            <a:ext cx="2970213" cy="587375"/>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2000"/>
              </a:spcBef>
              <a:buClr>
                <a:srgbClr val="FFFFFF"/>
              </a:buClr>
              <a:buSzPct val="100000"/>
              <a:defRPr/>
            </a:pPr>
            <a:r>
              <a:rPr lang="en-GB" altLang="en-US" sz="3200" b="1" dirty="0">
                <a:solidFill>
                  <a:srgbClr val="FFFFFF"/>
                </a:solidFill>
                <a:effectLst>
                  <a:glow rad="152400">
                    <a:srgbClr val="000000"/>
                  </a:glow>
                </a:effectLst>
                <a:cs typeface="Arial" panose="020B0604020202020204" pitchFamily="34" charset="0"/>
              </a:rPr>
              <a:t>Judah  </a:t>
            </a:r>
            <a:endParaRPr lang="en-US" altLang="en-US" sz="3200" dirty="0">
              <a:solidFill>
                <a:srgbClr val="FFFFFF"/>
              </a:solidFill>
              <a:effectLst>
                <a:glow rad="152400">
                  <a:srgbClr val="000000"/>
                </a:glow>
                <a:outerShdw blurRad="38100" dist="38100" dir="2700000" algn="tl">
                  <a:srgbClr val="000000"/>
                </a:outerShdw>
              </a:effectLst>
              <a:latin typeface="Times"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10" fill="hold"/>
                                        <p:tgtEl>
                                          <p:spTgt spid="48131"/>
                                        </p:tgtEl>
                                        <p:attrNameLst>
                                          <p:attrName>ppt_w</p:attrName>
                                        </p:attrNameLst>
                                      </p:cBhvr>
                                      <p:tavLst>
                                        <p:tav tm="100000">
                                          <p:val>
                                            <p:fltVal val="0"/>
                                          </p:val>
                                        </p:tav>
                                        <p:tav>
                                          <p:val>
                                            <p:strVal val="#ppt_w"/>
                                          </p:val>
                                        </p:tav>
                                      </p:tavLst>
                                    </p:anim>
                                    <p:anim calcmode="lin" valueType="num">
                                      <p:cBhvr additive="repl">
                                        <p:cTn id="8" dur="10"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70"/>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170"/>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670"/>
                            </p:stCondLst>
                            <p:childTnLst>
                              <p:par>
                                <p:cTn id="17" presetID="4" presetClass="entr" presetSubtype="32" fill="hold"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1170"/>
                            </p:stCondLst>
                            <p:childTnLst>
                              <p:par>
                                <p:cTn id="21" presetID="22" presetClass="entr" presetSubtype="2" fill="hold"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1670"/>
                            </p:stCondLst>
                            <p:childTnLst>
                              <p:par>
                                <p:cTn id="25" presetID="22" presetClass="entr" presetSubtype="2" fill="hold"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2170"/>
                            </p:stCondLst>
                            <p:childTnLst>
                              <p:par>
                                <p:cTn id="29" presetID="22" presetClass="entr" presetSubtype="2" fill="hold"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2670"/>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3170"/>
                            </p:stCondLst>
                            <p:childTnLst>
                              <p:par>
                                <p:cTn id="37" presetID="9" presetClass="entr" fill="hold"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3670"/>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4170"/>
                            </p:stCondLst>
                            <p:childTnLst>
                              <p:par>
                                <p:cTn id="45" presetID="9" presetClass="entr" fill="hold"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4670"/>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5170"/>
                            </p:stCondLst>
                            <p:childTnLst>
                              <p:par>
                                <p:cTn id="53" presetID="9" presetClass="entr" fill="hold"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5670"/>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p:cNvGraphicFramePr>
            <a:graphicFrameLocks noGrp="1"/>
          </p:cNvGraphicFramePr>
          <p:nvPr/>
        </p:nvGraphicFramePr>
        <p:xfrm>
          <a:off x="0" y="0"/>
          <a:ext cx="9144000" cy="6892925"/>
        </p:xfrm>
        <a:graphic>
          <a:graphicData uri="http://schemas.openxmlformats.org/drawingml/2006/table">
            <a:tbl>
              <a:tblPr/>
              <a:tblGrid>
                <a:gridCol w="1258888">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1296987">
                  <a:extLst>
                    <a:ext uri="{9D8B030D-6E8A-4147-A177-3AD203B41FA5}">
                      <a16:colId xmlns:a16="http://schemas.microsoft.com/office/drawing/2014/main" val="20002"/>
                    </a:ext>
                  </a:extLst>
                </a:gridCol>
                <a:gridCol w="1008063">
                  <a:extLst>
                    <a:ext uri="{9D8B030D-6E8A-4147-A177-3AD203B41FA5}">
                      <a16:colId xmlns:a16="http://schemas.microsoft.com/office/drawing/2014/main" val="20003"/>
                    </a:ext>
                  </a:extLst>
                </a:gridCol>
                <a:gridCol w="1150937">
                  <a:extLst>
                    <a:ext uri="{9D8B030D-6E8A-4147-A177-3AD203B41FA5}">
                      <a16:colId xmlns:a16="http://schemas.microsoft.com/office/drawing/2014/main" val="20004"/>
                    </a:ext>
                  </a:extLst>
                </a:gridCol>
                <a:gridCol w="1008063">
                  <a:extLst>
                    <a:ext uri="{9D8B030D-6E8A-4147-A177-3AD203B41FA5}">
                      <a16:colId xmlns:a16="http://schemas.microsoft.com/office/drawing/2014/main" val="20005"/>
                    </a:ext>
                  </a:extLst>
                </a:gridCol>
                <a:gridCol w="1009650">
                  <a:extLst>
                    <a:ext uri="{9D8B030D-6E8A-4147-A177-3AD203B41FA5}">
                      <a16:colId xmlns:a16="http://schemas.microsoft.com/office/drawing/2014/main" val="20006"/>
                    </a:ext>
                  </a:extLst>
                </a:gridCol>
                <a:gridCol w="1258887">
                  <a:extLst>
                    <a:ext uri="{9D8B030D-6E8A-4147-A177-3AD203B41FA5}">
                      <a16:colId xmlns:a16="http://schemas.microsoft.com/office/drawing/2014/main" val="20007"/>
                    </a:ext>
                  </a:extLst>
                </a:gridCol>
              </a:tblGrid>
              <a:tr h="898479">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a:ln>
                            <a:noFill/>
                          </a:ln>
                          <a:solidFill>
                            <a:srgbClr val="FFFFFF"/>
                          </a:solidFill>
                          <a:effectLst/>
                          <a:latin typeface="Arial" charset="0"/>
                          <a:ea typeface="ＭＳ Ｐゴシック" charset="0"/>
                          <a:cs typeface="Arial" charset="0"/>
                        </a:rPr>
                        <a:t>Restoration of the Created Order</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8736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Judgment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(and Salvation)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Salvation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(and Judgment)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654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Chapters 1–39</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Chapters 40–66</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3655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Assyrian Invasion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Babylonian Captivity</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5878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Prophecy</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History</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Prophecy</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076">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Mostly Condemnation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Inter-lude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Mostly Consolation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23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Violations &amp; deliverance 1–12</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Judgment on the nations   13–23</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Worldwide judgment &amp; blessing  </a:t>
                      </a:r>
                      <a:br>
                        <a:rPr kumimoji="0" lang="en-US" sz="1400" b="1" i="0" u="none" strike="noStrike" cap="none" normalizeH="0" baseline="0" dirty="0">
                          <a:ln>
                            <a:noFill/>
                          </a:ln>
                          <a:solidFill>
                            <a:srgbClr val="000000"/>
                          </a:solidFill>
                          <a:effectLst/>
                          <a:latin typeface="Arial" charset="0"/>
                          <a:ea typeface="ＭＳ Ｐゴシック" charset="0"/>
                          <a:cs typeface="Arial" charset="0"/>
                        </a:rPr>
                      </a:br>
                      <a:r>
                        <a:rPr kumimoji="0" lang="en-US" sz="1400" b="1" i="0" u="none" strike="noStrike" cap="none" normalizeH="0" baseline="0" dirty="0">
                          <a:ln>
                            <a:noFill/>
                          </a:ln>
                          <a:solidFill>
                            <a:srgbClr val="000000"/>
                          </a:solidFill>
                          <a:effectLst/>
                          <a:latin typeface="Arial" charset="0"/>
                          <a:ea typeface="ＭＳ Ｐゴシック" charset="0"/>
                          <a:cs typeface="Arial" charset="0"/>
                        </a:rPr>
                        <a:t>24–35</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Salvation sickness &amp; sin</a:t>
                      </a:r>
                      <a:br>
                        <a:rPr kumimoji="0" lang="en-US" sz="1400" b="1" i="0" u="none" strike="noStrike" cap="none" normalizeH="0" baseline="0" dirty="0">
                          <a:ln>
                            <a:noFill/>
                          </a:ln>
                          <a:solidFill>
                            <a:srgbClr val="000000"/>
                          </a:solidFill>
                          <a:effectLst/>
                          <a:latin typeface="Arial" charset="0"/>
                          <a:ea typeface="ＭＳ Ｐゴシック" charset="0"/>
                          <a:cs typeface="Arial" charset="0"/>
                        </a:rPr>
                      </a:br>
                      <a:r>
                        <a:rPr kumimoji="0" lang="en-US" sz="1400" b="1" i="0" u="none" strike="noStrike" cap="none" normalizeH="0" baseline="0" dirty="0">
                          <a:ln>
                            <a:noFill/>
                          </a:ln>
                          <a:solidFill>
                            <a:srgbClr val="000000"/>
                          </a:solidFill>
                          <a:effectLst/>
                          <a:latin typeface="Arial" charset="0"/>
                          <a:ea typeface="ＭＳ Ｐゴシック" charset="0"/>
                          <a:cs typeface="Arial" charset="0"/>
                        </a:rPr>
                        <a:t>36–39</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Shepherd of Israel 40–48</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Suffering Servant 49–57</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God</a:t>
                      </a:r>
                      <a:r>
                        <a:rPr kumimoji="0" lang="fr-FR" sz="1400" b="1" i="0" u="none" strike="noStrike" cap="none" normalizeH="0" baseline="0" dirty="0">
                          <a:ln>
                            <a:noFill/>
                          </a:ln>
                          <a:solidFill>
                            <a:srgbClr val="000000"/>
                          </a:solidFill>
                          <a:effectLst/>
                          <a:latin typeface="Arial" charset="0"/>
                          <a:ea typeface="ＭＳ Ｐゴシック" charset="0"/>
                          <a:cs typeface="Arial" charset="0"/>
                        </a:rPr>
                        <a:t>'</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s Initiative 58–59</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Restoration under Messiah   60–66</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23857">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Judah</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87368">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739-681 BC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(Before, during and after Israel</a:t>
                      </a:r>
                      <a:r>
                        <a:rPr kumimoji="0" lang="fr-FR" sz="1800" b="1" i="0" u="none" strike="noStrike" cap="none" normalizeH="0" baseline="0" dirty="0">
                          <a:ln>
                            <a:noFill/>
                          </a:ln>
                          <a:solidFill>
                            <a:srgbClr val="000000"/>
                          </a:solidFill>
                          <a:effectLst/>
                          <a:latin typeface="Arial" charset="0"/>
                          <a:ea typeface="ＭＳ Ｐゴシック" charset="0"/>
                          <a:cs typeface="Arial" charset="0"/>
                        </a:rPr>
                        <a:t>'</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s fall to Assyria in 722 BC)</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12397" name="TextBox 84"/>
          <p:cNvSpPr txBox="1">
            <a:spLocks noChangeArrowheads="1"/>
          </p:cNvSpPr>
          <p:nvPr/>
        </p:nvSpPr>
        <p:spPr bwMode="auto">
          <a:xfrm>
            <a:off x="7956550" y="10217"/>
            <a:ext cx="1187450" cy="43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3000"/>
              </a:lnSpc>
              <a:spcBef>
                <a:spcPct val="0"/>
              </a:spcBef>
              <a:spcAft>
                <a:spcPct val="0"/>
              </a:spcAft>
              <a:buClr>
                <a:srgbClr val="FFFFFF"/>
              </a:buClr>
              <a:buSzPct val="100000"/>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452</a:t>
            </a:r>
          </a:p>
        </p:txBody>
      </p:sp>
      <p:sp>
        <p:nvSpPr>
          <p:cNvPr id="2" name="Title 1">
            <a:extLst>
              <a:ext uri="{FF2B5EF4-FFF2-40B4-BE49-F238E27FC236}">
                <a16:creationId xmlns:a16="http://schemas.microsoft.com/office/drawing/2014/main" id="{F1A9288E-5DC4-684F-A33D-A26DD4646D65}"/>
              </a:ext>
            </a:extLst>
          </p:cNvPr>
          <p:cNvSpPr>
            <a:spLocks noGrp="1"/>
          </p:cNvSpPr>
          <p:nvPr>
            <p:ph type="title" idx="4294967295"/>
          </p:nvPr>
        </p:nvSpPr>
        <p:spPr>
          <a:xfrm>
            <a:off x="-36512" y="116632"/>
            <a:ext cx="2016224" cy="720080"/>
          </a:xfrm>
        </p:spPr>
        <p:txBody>
          <a:bodyPr/>
          <a:lstStyle/>
          <a:p>
            <a:pPr algn="l" rtl="0" eaLnBrk="1" fontAlgn="base" latinLnBrk="0" hangingPunct="1"/>
            <a:r>
              <a:rPr lang="en-GB" sz="3200" b="1" i="0" kern="120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Isaiah:</a:t>
            </a:r>
            <a:endParaRPr lang="en-US" dirty="0"/>
          </a:p>
        </p:txBody>
      </p:sp>
    </p:spTree>
    <p:extLst>
      <p:ext uri="{BB962C8B-B14F-4D97-AF65-F5344CB8AC3E}">
        <p14:creationId xmlns:p14="http://schemas.microsoft.com/office/powerpoint/2010/main" val="95094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6513" y="0"/>
            <a:ext cx="9180513" cy="6858000"/>
          </a:xfrm>
          <a:prstGeom prst="rect">
            <a:avLst/>
          </a:prstGeom>
          <a:blipFill dpi="0" rotWithShape="0">
            <a:blip r:embed="rId3"/>
            <a:srcRect/>
            <a:tile tx="0" ty="0" sx="100000" sy="100000" flip="none" algn="tl"/>
          </a:blipFill>
          <a:ln w="9360">
            <a:solidFill>
              <a:srgbClr val="FFFFFF"/>
            </a:solidFill>
            <a:miter lim="800000"/>
            <a:headEnd/>
            <a:tailEnd/>
          </a:ln>
        </p:spPr>
        <p:txBody>
          <a:bodyPr wrap="none" anchor="ctr"/>
          <a:lstStyle/>
          <a:p>
            <a:pPr>
              <a:lnSpc>
                <a:spcPct val="93000"/>
              </a:lnSpc>
              <a:buClr>
                <a:srgbClr val="FFFFFF"/>
              </a:buClr>
              <a:buSzPct val="100000"/>
              <a:buFont typeface="Arial" charset="0"/>
              <a:buNone/>
              <a:defRPr/>
            </a:pPr>
            <a:endParaRPr lang="en-US">
              <a:solidFill>
                <a:srgbClr val="FFFFFF"/>
              </a:solidFill>
              <a:effectLst>
                <a:glow rad="127000">
                  <a:srgbClr val="000000"/>
                </a:glow>
                <a:outerShdw blurRad="38100" dist="38100" dir="2700000" algn="tl">
                  <a:srgbClr val="DDDDDD"/>
                </a:outerShdw>
              </a:effectLst>
              <a:ea typeface="MS PGothic" charset="0"/>
              <a:cs typeface="Arial" charset="0"/>
            </a:endParaRPr>
          </a:p>
        </p:txBody>
      </p:sp>
      <p:sp>
        <p:nvSpPr>
          <p:cNvPr id="40962" name="Text Box 2"/>
          <p:cNvSpPr txBox="1">
            <a:spLocks noChangeArrowheads="1"/>
          </p:cNvSpPr>
          <p:nvPr/>
        </p:nvSpPr>
        <p:spPr bwMode="auto">
          <a:xfrm>
            <a:off x="6172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650</a:t>
            </a:r>
          </a:p>
        </p:txBody>
      </p:sp>
      <p:sp>
        <p:nvSpPr>
          <p:cNvPr id="40963" name="Text Box 3"/>
          <p:cNvSpPr txBox="1">
            <a:spLocks noChangeArrowheads="1"/>
          </p:cNvSpPr>
          <p:nvPr/>
        </p:nvSpPr>
        <p:spPr bwMode="auto">
          <a:xfrm>
            <a:off x="5343525"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7 0 0 </a:t>
            </a:r>
          </a:p>
        </p:txBody>
      </p:sp>
      <p:sp>
        <p:nvSpPr>
          <p:cNvPr id="40964" name="Text Box 4"/>
          <p:cNvSpPr txBox="1">
            <a:spLocks noChangeArrowheads="1"/>
          </p:cNvSpPr>
          <p:nvPr/>
        </p:nvSpPr>
        <p:spPr bwMode="auto">
          <a:xfrm>
            <a:off x="4114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800</a:t>
            </a:r>
          </a:p>
        </p:txBody>
      </p:sp>
      <p:sp>
        <p:nvSpPr>
          <p:cNvPr id="40965" name="Text Box 5"/>
          <p:cNvSpPr txBox="1">
            <a:spLocks noChangeArrowheads="1"/>
          </p:cNvSpPr>
          <p:nvPr/>
        </p:nvSpPr>
        <p:spPr bwMode="auto">
          <a:xfrm>
            <a:off x="2743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900</a:t>
            </a:r>
          </a:p>
        </p:txBody>
      </p:sp>
      <p:sp>
        <p:nvSpPr>
          <p:cNvPr id="40966" name="Text Box 6"/>
          <p:cNvSpPr txBox="1">
            <a:spLocks noChangeArrowheads="1"/>
          </p:cNvSpPr>
          <p:nvPr/>
        </p:nvSpPr>
        <p:spPr bwMode="auto">
          <a:xfrm>
            <a:off x="2057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950</a:t>
            </a:r>
          </a:p>
        </p:txBody>
      </p:sp>
      <p:sp>
        <p:nvSpPr>
          <p:cNvPr id="40967" name="Text Box 7"/>
          <p:cNvSpPr txBox="1">
            <a:spLocks noChangeArrowheads="1"/>
          </p:cNvSpPr>
          <p:nvPr/>
        </p:nvSpPr>
        <p:spPr bwMode="auto">
          <a:xfrm>
            <a:off x="13716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1000</a:t>
            </a:r>
          </a:p>
        </p:txBody>
      </p:sp>
      <p:sp>
        <p:nvSpPr>
          <p:cNvPr id="40968" name="Text Box 8"/>
          <p:cNvSpPr txBox="1">
            <a:spLocks noChangeArrowheads="1"/>
          </p:cNvSpPr>
          <p:nvPr/>
        </p:nvSpPr>
        <p:spPr bwMode="auto">
          <a:xfrm>
            <a:off x="6858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600</a:t>
            </a:r>
          </a:p>
        </p:txBody>
      </p:sp>
      <p:sp>
        <p:nvSpPr>
          <p:cNvPr id="40969" name="Text Box 9"/>
          <p:cNvSpPr txBox="1">
            <a:spLocks noChangeArrowheads="1"/>
          </p:cNvSpPr>
          <p:nvPr/>
        </p:nvSpPr>
        <p:spPr bwMode="auto">
          <a:xfrm>
            <a:off x="8153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500</a:t>
            </a:r>
          </a:p>
        </p:txBody>
      </p:sp>
      <p:pic>
        <p:nvPicPr>
          <p:cNvPr id="940042"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0" y="2998788"/>
            <a:ext cx="9678988" cy="102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0971" name="Text Box 11"/>
          <p:cNvSpPr txBox="1">
            <a:spLocks noChangeArrowheads="1"/>
          </p:cNvSpPr>
          <p:nvPr/>
        </p:nvSpPr>
        <p:spPr bwMode="auto">
          <a:xfrm>
            <a:off x="7543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550</a:t>
            </a:r>
          </a:p>
        </p:txBody>
      </p:sp>
      <p:sp>
        <p:nvSpPr>
          <p:cNvPr id="40972" name="Text Box 12"/>
          <p:cNvSpPr txBox="1">
            <a:spLocks noChangeArrowheads="1"/>
          </p:cNvSpPr>
          <p:nvPr/>
        </p:nvSpPr>
        <p:spPr bwMode="auto">
          <a:xfrm>
            <a:off x="4724400"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7 5 0 </a:t>
            </a:r>
          </a:p>
        </p:txBody>
      </p:sp>
      <p:sp>
        <p:nvSpPr>
          <p:cNvPr id="40973" name="Text Box 13"/>
          <p:cNvSpPr txBox="1">
            <a:spLocks noChangeArrowheads="1"/>
          </p:cNvSpPr>
          <p:nvPr/>
        </p:nvSpPr>
        <p:spPr bwMode="auto">
          <a:xfrm>
            <a:off x="3429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850</a:t>
            </a:r>
          </a:p>
        </p:txBody>
      </p:sp>
      <p:sp>
        <p:nvSpPr>
          <p:cNvPr id="40974" name="Text Box 14"/>
          <p:cNvSpPr txBox="1">
            <a:spLocks noChangeArrowheads="1"/>
          </p:cNvSpPr>
          <p:nvPr/>
        </p:nvSpPr>
        <p:spPr bwMode="auto">
          <a:xfrm>
            <a:off x="685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1050</a:t>
            </a:r>
          </a:p>
        </p:txBody>
      </p:sp>
      <p:sp>
        <p:nvSpPr>
          <p:cNvPr id="40975" name="Text Box 15"/>
          <p:cNvSpPr txBox="1">
            <a:spLocks noChangeArrowheads="1"/>
          </p:cNvSpPr>
          <p:nvPr/>
        </p:nvSpPr>
        <p:spPr bwMode="auto">
          <a:xfrm>
            <a:off x="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1100</a:t>
            </a:r>
          </a:p>
        </p:txBody>
      </p:sp>
      <p:sp>
        <p:nvSpPr>
          <p:cNvPr id="40976" name="Text Box 16"/>
          <p:cNvSpPr txBox="1">
            <a:spLocks noChangeArrowheads="1"/>
          </p:cNvSpPr>
          <p:nvPr/>
        </p:nvSpPr>
        <p:spPr bwMode="auto">
          <a:xfrm>
            <a:off x="8763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a:spcBef>
                <a:spcPts val="1750"/>
              </a:spcBef>
              <a:buClr>
                <a:srgbClr val="FFFFFF"/>
              </a:buClr>
              <a:buSzPct val="100000"/>
              <a:buFont typeface="Arial" charset="0"/>
              <a:buNone/>
              <a:defRPr/>
            </a:pPr>
            <a:r>
              <a:rPr lang="en-GB" sz="2800" b="1">
                <a:effectLst>
                  <a:glow rad="127000">
                    <a:srgbClr val="000000"/>
                  </a:glow>
                  <a:outerShdw blurRad="38100" dist="38100" dir="2700000" algn="tl">
                    <a:srgbClr val="000000"/>
                  </a:outerShdw>
                </a:effectLst>
              </a:rPr>
              <a:t> 450</a:t>
            </a:r>
          </a:p>
        </p:txBody>
      </p:sp>
      <p:sp>
        <p:nvSpPr>
          <p:cNvPr id="40977" name="Text Box 17"/>
          <p:cNvSpPr txBox="1">
            <a:spLocks noChangeArrowheads="1"/>
          </p:cNvSpPr>
          <p:nvPr/>
        </p:nvSpPr>
        <p:spPr bwMode="auto">
          <a:xfrm>
            <a:off x="304800" y="764704"/>
            <a:ext cx="2514600" cy="1510286"/>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00FFFF"/>
              </a:buClr>
              <a:buSzPct val="100000"/>
              <a:defRPr/>
            </a:pPr>
            <a:r>
              <a:rPr lang="en-GB" sz="3200" b="1" dirty="0">
                <a:solidFill>
                  <a:srgbClr val="00FFFF"/>
                </a:solidFill>
                <a:effectLst>
                  <a:glow rad="127000">
                    <a:srgbClr val="000000"/>
                  </a:glow>
                  <a:outerShdw blurRad="38100" dist="38100" dir="2700000" algn="tl">
                    <a:srgbClr val="000000"/>
                  </a:outerShdw>
                </a:effectLst>
                <a:cs typeface="Arial" charset="0"/>
              </a:rPr>
              <a:t>United Kingdom</a:t>
            </a:r>
            <a:br>
              <a:rPr lang="en-GB" sz="3200" b="1" dirty="0">
                <a:solidFill>
                  <a:srgbClr val="00FFFF"/>
                </a:solidFill>
                <a:effectLst>
                  <a:glow rad="127000">
                    <a:srgbClr val="000000"/>
                  </a:glow>
                  <a:outerShdw blurRad="38100" dist="38100" dir="2700000" algn="tl">
                    <a:srgbClr val="000000"/>
                  </a:outerShdw>
                </a:effectLst>
                <a:cs typeface="Arial" charset="0"/>
              </a:rPr>
            </a:br>
            <a:r>
              <a:rPr lang="en-GB" sz="2800" b="1" dirty="0">
                <a:solidFill>
                  <a:srgbClr val="00FFFF"/>
                </a:solidFill>
                <a:effectLst>
                  <a:glow rad="127000">
                    <a:srgbClr val="000000"/>
                  </a:glow>
                  <a:outerShdw blurRad="38100" dist="38100" dir="2700000" algn="tl">
                    <a:srgbClr val="000000"/>
                  </a:outerShdw>
                </a:effectLst>
                <a:cs typeface="Arial" charset="0"/>
              </a:rPr>
              <a:t>1050-930</a:t>
            </a:r>
          </a:p>
        </p:txBody>
      </p:sp>
      <p:sp>
        <p:nvSpPr>
          <p:cNvPr id="40978" name="Text Box 18"/>
          <p:cNvSpPr txBox="1">
            <a:spLocks noChangeArrowheads="1"/>
          </p:cNvSpPr>
          <p:nvPr/>
        </p:nvSpPr>
        <p:spPr bwMode="auto">
          <a:xfrm>
            <a:off x="2590800" y="764704"/>
            <a:ext cx="2514600" cy="1510286"/>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00"/>
              </a:buClr>
              <a:buSzPct val="100000"/>
              <a:defRPr/>
            </a:pPr>
            <a:r>
              <a:rPr lang="en-GB" sz="3200" b="1" dirty="0">
                <a:solidFill>
                  <a:srgbClr val="FFFF00"/>
                </a:solidFill>
                <a:effectLst>
                  <a:glow rad="127000">
                    <a:srgbClr val="000000"/>
                  </a:glow>
                  <a:outerShdw blurRad="38100" dist="38100" dir="2700000" algn="tl">
                    <a:srgbClr val="000000"/>
                  </a:outerShdw>
                </a:effectLst>
                <a:cs typeface="Arial" charset="0"/>
              </a:rPr>
              <a:t>Divided Kingdom</a:t>
            </a:r>
            <a:br>
              <a:rPr lang="en-GB" sz="3200" b="1" dirty="0">
                <a:solidFill>
                  <a:srgbClr val="FFFF00"/>
                </a:solidFill>
                <a:effectLst>
                  <a:glow rad="127000">
                    <a:srgbClr val="000000"/>
                  </a:glow>
                  <a:outerShdw blurRad="38100" dist="38100" dir="2700000" algn="tl">
                    <a:srgbClr val="000000"/>
                  </a:outerShdw>
                </a:effectLst>
                <a:cs typeface="Arial" charset="0"/>
              </a:rPr>
            </a:br>
            <a:r>
              <a:rPr lang="en-GB" sz="2800" b="1" dirty="0">
                <a:solidFill>
                  <a:srgbClr val="FFFF00"/>
                </a:solidFill>
                <a:effectLst>
                  <a:glow rad="127000">
                    <a:srgbClr val="000000"/>
                  </a:glow>
                  <a:outerShdw blurRad="38100" dist="38100" dir="2700000" algn="tl">
                    <a:srgbClr val="000000"/>
                  </a:outerShdw>
                </a:effectLst>
                <a:cs typeface="Arial" charset="0"/>
              </a:rPr>
              <a:t>930-722</a:t>
            </a:r>
          </a:p>
        </p:txBody>
      </p:sp>
      <p:sp>
        <p:nvSpPr>
          <p:cNvPr id="40983" name="AutoShape 23"/>
          <p:cNvSpPr>
            <a:spLocks noChangeArrowheads="1"/>
          </p:cNvSpPr>
          <p:nvPr/>
        </p:nvSpPr>
        <p:spPr bwMode="auto">
          <a:xfrm>
            <a:off x="793750" y="3052763"/>
            <a:ext cx="1720850" cy="457200"/>
          </a:xfrm>
          <a:prstGeom prst="rightArrow">
            <a:avLst>
              <a:gd name="adj1" fmla="val 50000"/>
              <a:gd name="adj2" fmla="val 94097"/>
            </a:avLst>
          </a:prstGeom>
          <a:solidFill>
            <a:srgbClr val="00FFFF"/>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27000">
                  <a:srgbClr val="000000"/>
                </a:glow>
                <a:outerShdw blurRad="38100" dist="38100" dir="2700000" algn="tl">
                  <a:srgbClr val="000000"/>
                </a:outerShdw>
              </a:effectLst>
              <a:ea typeface="MS PGothic" charset="0"/>
              <a:cs typeface="Arial" charset="0"/>
            </a:endParaRPr>
          </a:p>
        </p:txBody>
      </p:sp>
      <p:sp>
        <p:nvSpPr>
          <p:cNvPr id="40984" name="AutoShape 24"/>
          <p:cNvSpPr>
            <a:spLocks noChangeArrowheads="1"/>
          </p:cNvSpPr>
          <p:nvPr/>
        </p:nvSpPr>
        <p:spPr bwMode="auto">
          <a:xfrm>
            <a:off x="2514600" y="33321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27000">
                  <a:srgbClr val="000000"/>
                </a:glow>
                <a:outerShdw blurRad="38100" dist="38100" dir="2700000" algn="tl">
                  <a:srgbClr val="000000"/>
                </a:outerShdw>
              </a:effectLst>
              <a:ea typeface="MS PGothic" charset="0"/>
              <a:cs typeface="Arial" charset="0"/>
            </a:endParaRPr>
          </a:p>
        </p:txBody>
      </p:sp>
      <p:sp>
        <p:nvSpPr>
          <p:cNvPr id="40987" name="Text Box 27"/>
          <p:cNvSpPr txBox="1">
            <a:spLocks noChangeArrowheads="1"/>
          </p:cNvSpPr>
          <p:nvPr/>
        </p:nvSpPr>
        <p:spPr bwMode="auto">
          <a:xfrm>
            <a:off x="3563888" y="120650"/>
            <a:ext cx="5580112" cy="586957"/>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buFont typeface="Arial" charset="0"/>
              <a:buNone/>
              <a:defRPr/>
            </a:pPr>
            <a:r>
              <a:rPr lang="en-GB" sz="3200" b="1" dirty="0">
                <a:solidFill>
                  <a:srgbClr val="FFFFFF"/>
                </a:solidFill>
                <a:effectLst>
                  <a:glow rad="127000">
                    <a:srgbClr val="000000"/>
                  </a:glow>
                  <a:outerShdw blurRad="38100" dist="38100" dir="2700000" algn="tl">
                    <a:srgbClr val="000000"/>
                  </a:outerShdw>
                </a:effectLst>
                <a:cs typeface="Arial" charset="0"/>
              </a:rPr>
              <a:t>Isaiah</a:t>
            </a:r>
            <a:r>
              <a:rPr lang="en-US" altLang="ja-JP" sz="3200" b="1" dirty="0">
                <a:solidFill>
                  <a:srgbClr val="F8F8F8"/>
                </a:solidFill>
                <a:effectLst>
                  <a:glow rad="127000">
                    <a:srgbClr val="000000"/>
                  </a:glow>
                </a:effectLst>
                <a:latin typeface="Times" charset="0"/>
              </a:rPr>
              <a:t> </a:t>
            </a:r>
            <a:r>
              <a:rPr lang="en-GB" sz="3200" b="1" dirty="0">
                <a:solidFill>
                  <a:srgbClr val="FFFFFF"/>
                </a:solidFill>
                <a:effectLst>
                  <a:glow rad="127000">
                    <a:srgbClr val="000000"/>
                  </a:glow>
                  <a:outerShdw blurRad="38100" dist="38100" dir="2700000" algn="tl">
                    <a:srgbClr val="000000"/>
                  </a:outerShdw>
                </a:effectLst>
                <a:cs typeface="Arial" charset="0"/>
              </a:rPr>
              <a:t>740-680 BC</a:t>
            </a:r>
          </a:p>
        </p:txBody>
      </p:sp>
      <p:sp>
        <p:nvSpPr>
          <p:cNvPr id="40988" name="AutoShape 28"/>
          <p:cNvSpPr>
            <a:spLocks noChangeArrowheads="1"/>
          </p:cNvSpPr>
          <p:nvPr/>
        </p:nvSpPr>
        <p:spPr bwMode="auto">
          <a:xfrm>
            <a:off x="5334000" y="1341438"/>
            <a:ext cx="533400" cy="2239962"/>
          </a:xfrm>
          <a:prstGeom prst="downArrow">
            <a:avLst>
              <a:gd name="adj1" fmla="val 50000"/>
              <a:gd name="adj2" fmla="val 135722"/>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27000">
                  <a:srgbClr val="000000"/>
                </a:glow>
                <a:outerShdw blurRad="38100" dist="38100" dir="2700000" algn="tl">
                  <a:srgbClr val="DDDDDD"/>
                </a:outerShdw>
              </a:effectLst>
              <a:ea typeface="MS PGothic" charset="0"/>
              <a:cs typeface="Arial" charset="0"/>
            </a:endParaRPr>
          </a:p>
        </p:txBody>
      </p:sp>
      <p:sp>
        <p:nvSpPr>
          <p:cNvPr id="40989" name="Rectangle 29"/>
          <p:cNvSpPr>
            <a:spLocks noChangeArrowheads="1"/>
          </p:cNvSpPr>
          <p:nvPr/>
        </p:nvSpPr>
        <p:spPr bwMode="auto">
          <a:xfrm>
            <a:off x="5353050" y="3695700"/>
            <a:ext cx="495300" cy="190500"/>
          </a:xfrm>
          <a:prstGeom prst="rect">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27000">
                  <a:srgbClr val="000000"/>
                </a:glow>
                <a:outerShdw blurRad="38100" dist="38100" dir="2700000" algn="tl">
                  <a:srgbClr val="DDDDDD"/>
                </a:outerShdw>
              </a:effectLst>
              <a:ea typeface="MS PGothic" charset="0"/>
              <a:cs typeface="Arial" charset="0"/>
            </a:endParaRPr>
          </a:p>
        </p:txBody>
      </p:sp>
      <p:sp>
        <p:nvSpPr>
          <p:cNvPr id="40990" name="Text Box 30"/>
          <p:cNvSpPr txBox="1">
            <a:spLocks noChangeArrowheads="1"/>
          </p:cNvSpPr>
          <p:nvPr/>
        </p:nvSpPr>
        <p:spPr bwMode="auto">
          <a:xfrm>
            <a:off x="76200" y="92075"/>
            <a:ext cx="3559175" cy="641350"/>
          </a:xfrm>
          <a:prstGeom prst="rect">
            <a:avLst/>
          </a:prstGeom>
          <a:no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pPr>
            <a:r>
              <a:rPr lang="en-GB" sz="3200" b="1">
                <a:solidFill>
                  <a:srgbClr val="FFFFFF"/>
                </a:solidFill>
                <a:effectLst>
                  <a:outerShdw blurRad="38100" dist="38100" dir="2700000" algn="tl">
                    <a:srgbClr val="000000"/>
                  </a:outerShdw>
                </a:effectLst>
                <a:ea typeface="MS PGothic" charset="0"/>
                <a:cs typeface="MS PGothic" charset="0"/>
              </a:rPr>
              <a:t>Timeline</a:t>
            </a:r>
          </a:p>
        </p:txBody>
      </p:sp>
      <p:sp>
        <p:nvSpPr>
          <p:cNvPr id="33" name="AutoShape 24"/>
          <p:cNvSpPr>
            <a:spLocks noChangeArrowheads="1"/>
          </p:cNvSpPr>
          <p:nvPr/>
        </p:nvSpPr>
        <p:spPr bwMode="auto">
          <a:xfrm>
            <a:off x="2514600" y="28368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27000">
                  <a:srgbClr val="000000"/>
                </a:glow>
                <a:outerShdw blurRad="38100" dist="38100" dir="2700000" algn="tl">
                  <a:srgbClr val="000000"/>
                </a:outerShdw>
              </a:effectLst>
              <a:ea typeface="MS PGothic" charset="0"/>
              <a:cs typeface="Arial" charset="0"/>
            </a:endParaRPr>
          </a:p>
        </p:txBody>
      </p:sp>
      <p:sp>
        <p:nvSpPr>
          <p:cNvPr id="28" name="Text Box 19"/>
          <p:cNvSpPr txBox="1">
            <a:spLocks noChangeArrowheads="1"/>
          </p:cNvSpPr>
          <p:nvPr/>
        </p:nvSpPr>
        <p:spPr bwMode="auto">
          <a:xfrm>
            <a:off x="5370513" y="838200"/>
            <a:ext cx="2514600" cy="1510286"/>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99FF"/>
              </a:buClr>
              <a:buSzPct val="100000"/>
            </a:pPr>
            <a:r>
              <a:rPr lang="en-GB" sz="3200" b="1">
                <a:solidFill>
                  <a:srgbClr val="FFFFFF"/>
                </a:solidFill>
                <a:effectLst>
                  <a:outerShdw blurRad="38100" dist="38100" dir="2700000" algn="tl">
                    <a:srgbClr val="000000"/>
                  </a:outerShdw>
                </a:effectLst>
                <a:ea typeface="MS PGothic" charset="0"/>
                <a:cs typeface="MS PGothic" charset="0"/>
              </a:rPr>
              <a:t>Solitary Kingdom</a:t>
            </a:r>
            <a:br>
              <a:rPr lang="en-GB" sz="3200" b="1">
                <a:solidFill>
                  <a:srgbClr val="FFFFFF"/>
                </a:solidFill>
                <a:effectLst>
                  <a:outerShdw blurRad="38100" dist="38100" dir="2700000" algn="tl">
                    <a:srgbClr val="000000"/>
                  </a:outerShdw>
                </a:effectLst>
                <a:ea typeface="MS PGothic" charset="0"/>
                <a:cs typeface="MS PGothic" charset="0"/>
              </a:rPr>
            </a:br>
            <a:r>
              <a:rPr lang="en-GB" sz="2800" b="1">
                <a:solidFill>
                  <a:srgbClr val="FFFFFF"/>
                </a:solidFill>
                <a:effectLst>
                  <a:outerShdw blurRad="38100" dist="38100" dir="2700000" algn="tl">
                    <a:srgbClr val="000000"/>
                  </a:outerShdw>
                </a:effectLst>
                <a:cs typeface="Arial" charset="0"/>
              </a:rPr>
              <a:t>722-586</a:t>
            </a:r>
          </a:p>
        </p:txBody>
      </p:sp>
      <p:sp>
        <p:nvSpPr>
          <p:cNvPr id="29" name="Text Box 20"/>
          <p:cNvSpPr txBox="1">
            <a:spLocks noChangeArrowheads="1"/>
          </p:cNvSpPr>
          <p:nvPr/>
        </p:nvSpPr>
        <p:spPr bwMode="auto">
          <a:xfrm>
            <a:off x="5580112" y="6172200"/>
            <a:ext cx="3456384" cy="586957"/>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66FF66"/>
              </a:buClr>
              <a:buSzPct val="100000"/>
              <a:buFont typeface="Arial" charset="0"/>
              <a:buNone/>
              <a:defRPr/>
            </a:pPr>
            <a:r>
              <a:rPr lang="en-GB" sz="3200" b="1" dirty="0">
                <a:solidFill>
                  <a:srgbClr val="66FF66"/>
                </a:solidFill>
                <a:effectLst>
                  <a:glow rad="127000">
                    <a:srgbClr val="000000"/>
                  </a:glow>
                  <a:outerShdw blurRad="38100" dist="38100" dir="2700000" algn="tl">
                    <a:srgbClr val="000000"/>
                  </a:outerShdw>
                </a:effectLst>
                <a:cs typeface="Arial" charset="0"/>
              </a:rPr>
              <a:t>Exile</a:t>
            </a:r>
            <a:r>
              <a:rPr lang="en-US" altLang="ja-JP" sz="3200" b="1" dirty="0">
                <a:solidFill>
                  <a:srgbClr val="66FF66"/>
                </a:solidFill>
                <a:effectLst>
                  <a:glow rad="127000">
                    <a:srgbClr val="000000"/>
                  </a:glow>
                </a:effectLst>
                <a:latin typeface="Times" charset="0"/>
              </a:rPr>
              <a:t> </a:t>
            </a:r>
            <a:r>
              <a:rPr lang="en-GB" sz="2800" b="1" dirty="0">
                <a:solidFill>
                  <a:srgbClr val="66FF66"/>
                </a:solidFill>
                <a:effectLst>
                  <a:glow rad="127000">
                    <a:srgbClr val="000000"/>
                  </a:glow>
                  <a:outerShdw blurRad="38100" dist="38100" dir="2700000" algn="tl">
                    <a:srgbClr val="000000"/>
                  </a:outerShdw>
                </a:effectLst>
                <a:cs typeface="Arial" charset="0"/>
              </a:rPr>
              <a:t>586-536</a:t>
            </a:r>
          </a:p>
        </p:txBody>
      </p:sp>
      <p:sp>
        <p:nvSpPr>
          <p:cNvPr id="30" name="AutoShape 21"/>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ffectLst>
            <a:outerShdw dist="38184" dir="2700000" algn="ctr" rotWithShape="0">
              <a:srgbClr val="808080">
                <a:alpha val="43030"/>
              </a:srgb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27000">
                  <a:srgbClr val="000000"/>
                </a:glow>
                <a:outerShdw blurRad="38100" dist="38100" dir="2700000" algn="tl">
                  <a:srgbClr val="000000"/>
                </a:outerShdw>
              </a:effectLst>
              <a:ea typeface="MS PGothic" charset="0"/>
              <a:cs typeface="Arial" charset="0"/>
            </a:endParaRPr>
          </a:p>
        </p:txBody>
      </p:sp>
      <p:sp>
        <p:nvSpPr>
          <p:cNvPr id="31" name="Text Box 22"/>
          <p:cNvSpPr txBox="1">
            <a:spLocks noChangeArrowheads="1"/>
          </p:cNvSpPr>
          <p:nvPr/>
        </p:nvSpPr>
        <p:spPr bwMode="auto">
          <a:xfrm>
            <a:off x="7380288" y="838200"/>
            <a:ext cx="1928812" cy="2197654"/>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b="1" dirty="0">
                <a:solidFill>
                  <a:srgbClr val="FFCC00"/>
                </a:solidFill>
                <a:effectLst>
                  <a:glow rad="127000">
                    <a:srgbClr val="000000"/>
                  </a:glow>
                  <a:outerShdw blurRad="38100" dist="38100" dir="2700000" algn="tl">
                    <a:srgbClr val="000000"/>
                  </a:outerShdw>
                </a:effectLst>
                <a:cs typeface="Arial" charset="0"/>
              </a:rPr>
              <a:t>Post-Exile</a:t>
            </a:r>
            <a:br>
              <a:rPr lang="en-GB" sz="3200" b="1" dirty="0">
                <a:solidFill>
                  <a:srgbClr val="FFCC00"/>
                </a:solidFill>
                <a:effectLst>
                  <a:glow rad="127000">
                    <a:srgbClr val="000000"/>
                  </a:glow>
                  <a:outerShdw blurRad="38100" dist="38100" dir="2700000" algn="tl">
                    <a:srgbClr val="000000"/>
                  </a:outerShdw>
                </a:effectLst>
                <a:cs typeface="Arial" charset="0"/>
              </a:rPr>
            </a:br>
            <a:r>
              <a:rPr lang="en-GB" sz="2800" b="1" dirty="0">
                <a:solidFill>
                  <a:srgbClr val="FFCC00"/>
                </a:solidFill>
                <a:effectLst>
                  <a:glow rad="127000">
                    <a:srgbClr val="000000"/>
                  </a:glow>
                  <a:outerShdw blurRad="38100" dist="38100" dir="2700000" algn="tl">
                    <a:srgbClr val="000000"/>
                  </a:outerShdw>
                </a:effectLst>
                <a:cs typeface="Arial" charset="0"/>
              </a:rPr>
              <a:t>536-425</a:t>
            </a:r>
          </a:p>
          <a:p>
            <a:pPr algn="ctr" eaLnBrk="1" hangingPunct="1">
              <a:spcBef>
                <a:spcPts val="2000"/>
              </a:spcBef>
              <a:buClr>
                <a:srgbClr val="FFCC00"/>
              </a:buClr>
              <a:buSzPct val="100000"/>
              <a:buFont typeface="Arial"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800" b="1" dirty="0">
              <a:solidFill>
                <a:srgbClr val="FFCC00"/>
              </a:solidFill>
              <a:effectLst>
                <a:glow rad="127000">
                  <a:srgbClr val="000000"/>
                </a:glow>
                <a:outerShdw blurRad="38100" dist="38100" dir="2700000" algn="tl">
                  <a:srgbClr val="000000"/>
                </a:outerShdw>
              </a:effectLst>
              <a:cs typeface="Arial" charset="0"/>
            </a:endParaRPr>
          </a:p>
        </p:txBody>
      </p:sp>
      <p:sp>
        <p:nvSpPr>
          <p:cNvPr id="32" name="AutoShape 25"/>
          <p:cNvSpPr>
            <a:spLocks noChangeArrowheads="1"/>
          </p:cNvSpPr>
          <p:nvPr/>
        </p:nvSpPr>
        <p:spPr bwMode="auto">
          <a:xfrm>
            <a:off x="5554663" y="3276600"/>
            <a:ext cx="1828800" cy="457200"/>
          </a:xfrm>
          <a:prstGeom prst="rightArrow">
            <a:avLst>
              <a:gd name="adj1" fmla="val 50000"/>
              <a:gd name="adj2" fmla="val 100000"/>
            </a:avLst>
          </a:prstGeom>
          <a:solidFill>
            <a:srgbClr val="FFFFFF"/>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27000">
                  <a:srgbClr val="000000"/>
                </a:glow>
                <a:outerShdw blurRad="38100" dist="38100" dir="2700000" algn="tl">
                  <a:srgbClr val="DDDDDD"/>
                </a:outerShdw>
              </a:effectLst>
              <a:ea typeface="MS PGothic" charset="0"/>
              <a:cs typeface="Arial" charset="0"/>
            </a:endParaRPr>
          </a:p>
        </p:txBody>
      </p:sp>
      <p:sp>
        <p:nvSpPr>
          <p:cNvPr id="34" name="AutoShape 26"/>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a:lnSpc>
                <a:spcPct val="93000"/>
              </a:lnSpc>
              <a:buClr>
                <a:srgbClr val="FFFFFF"/>
              </a:buClr>
              <a:buSzPct val="100000"/>
              <a:buFont typeface="Arial" charset="0"/>
              <a:buNone/>
              <a:defRPr/>
            </a:pPr>
            <a:endParaRPr lang="en-US">
              <a:solidFill>
                <a:srgbClr val="FFFFFF"/>
              </a:solidFill>
              <a:effectLst>
                <a:glow rad="127000">
                  <a:srgbClr val="000000"/>
                </a:glow>
                <a:outerShdw blurRad="38100" dist="38100" dir="2700000" algn="tl">
                  <a:srgbClr val="000000"/>
                </a:outerShdw>
              </a:effectLst>
              <a:ea typeface="MS PGothic"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40987"/>
                                        </p:tgtEl>
                                        <p:attrNameLst>
                                          <p:attrName>style.visibility</p:attrName>
                                        </p:attrNameLst>
                                      </p:cBhvr>
                                      <p:to>
                                        <p:strVal val="visible"/>
                                      </p:to>
                                    </p:set>
                                    <p:animEffect transition="in" filter="dissolve">
                                      <p:cBhvr additive="repl">
                                        <p:cTn id="7" dur="500"/>
                                        <p:tgtEl>
                                          <p:spTgt spid="40987"/>
                                        </p:tgtEl>
                                      </p:cBhvr>
                                    </p:animEffect>
                                  </p:childTnLst>
                                </p:cTn>
                              </p:par>
                              <p:par>
                                <p:cTn id="8" presetID="22" presetClass="entr" presetSubtype="1" fill="hold" grpId="0" nodeType="withEffect">
                                  <p:stCondLst>
                                    <p:cond delay="0"/>
                                  </p:stCondLst>
                                  <p:childTnLst>
                                    <p:set>
                                      <p:cBhvr additive="repl">
                                        <p:cTn id="9" dur="1" fill="hold">
                                          <p:stCondLst>
                                            <p:cond delay="0"/>
                                          </p:stCondLst>
                                        </p:cTn>
                                        <p:tgtEl>
                                          <p:spTgt spid="40988"/>
                                        </p:tgtEl>
                                        <p:attrNameLst>
                                          <p:attrName>style.visibility</p:attrName>
                                        </p:attrNameLst>
                                      </p:cBhvr>
                                      <p:to>
                                        <p:strVal val="visible"/>
                                      </p:to>
                                    </p:set>
                                    <p:animEffect transition="in" filter="wipe(up)">
                                      <p:cBhvr additive="repl">
                                        <p:cTn id="10" dur="500"/>
                                        <p:tgtEl>
                                          <p:spTgt spid="40988"/>
                                        </p:tgtEl>
                                      </p:cBhvr>
                                    </p:animEffect>
                                  </p:childTnLst>
                                </p:cTn>
                              </p:par>
                              <p:par>
                                <p:cTn id="11" presetID="17" presetClass="entr" presetSubtype="10" fill="hold" grpId="0" nodeType="withEffect">
                                  <p:stCondLst>
                                    <p:cond delay="0"/>
                                  </p:stCondLst>
                                  <p:childTnLst>
                                    <p:set>
                                      <p:cBhvr additive="repl">
                                        <p:cTn id="12" dur="1" fill="hold">
                                          <p:stCondLst>
                                            <p:cond delay="0"/>
                                          </p:stCondLst>
                                        </p:cTn>
                                        <p:tgtEl>
                                          <p:spTgt spid="40989"/>
                                        </p:tgtEl>
                                        <p:attrNameLst>
                                          <p:attrName>style.visibility</p:attrName>
                                        </p:attrNameLst>
                                      </p:cBhvr>
                                      <p:to>
                                        <p:strVal val="visible"/>
                                      </p:to>
                                    </p:set>
                                    <p:anim calcmode="lin" valueType="num">
                                      <p:cBhvr additive="repl">
                                        <p:cTn id="13" dur="500" fill="hold"/>
                                        <p:tgtEl>
                                          <p:spTgt spid="40989"/>
                                        </p:tgtEl>
                                        <p:attrNameLst>
                                          <p:attrName>ppt_w</p:attrName>
                                        </p:attrNameLst>
                                      </p:cBhvr>
                                      <p:tavLst>
                                        <p:tav tm="100000">
                                          <p:val>
                                            <p:fltVal val="0"/>
                                          </p:val>
                                        </p:tav>
                                        <p:tav>
                                          <p:val>
                                            <p:strVal val="#ppt_w"/>
                                          </p:val>
                                        </p:tav>
                                      </p:tavLst>
                                    </p:anim>
                                    <p:anim calcmode="lin" valueType="num">
                                      <p:cBhvr additive="repl">
                                        <p:cTn id="14" dur="500" fill="hold"/>
                                        <p:tgtEl>
                                          <p:spTgt spid="40989"/>
                                        </p:tgtEl>
                                        <p:attrNameLst>
                                          <p:attrName>ppt_h</p:attrName>
                                        </p:attrNameLst>
                                      </p:cBhvr>
                                      <p:tavLst>
                                        <p:tav tm="100000">
                                          <p:val>
                                            <p:strVal val="#ppt_h"/>
                                          </p:val>
                                        </p:tav>
                                        <p:tav>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8" grpId="0" animBg="1"/>
      <p:bldP spid="40989" grpId="0" animBg="1"/>
      <p:bldP spid="28" grpId="0"/>
      <p:bldP spid="30" grpId="0" animBg="1"/>
      <p:bldP spid="32"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1" name="Picture 2" descr="look_down-Asian_wo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sz="3600" b="1">
                <a:latin typeface="Arial" charset="0"/>
                <a:ea typeface="MS PGothic" charset="0"/>
                <a:cs typeface="Arial" charset="0"/>
              </a:rPr>
              <a:t>Isaiah 40: Three ways to look up…</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29" name="Picture 2" descr="Look_up_wo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4" name="Title 1"/>
          <p:cNvSpPr>
            <a:spLocks noGrp="1"/>
          </p:cNvSpPr>
          <p:nvPr>
            <p:ph type="title"/>
          </p:nvPr>
        </p:nvSpPr>
        <p:spPr>
          <a:xfrm>
            <a:off x="0" y="116632"/>
            <a:ext cx="3059832" cy="3096344"/>
          </a:xfrm>
        </p:spPr>
        <p:txBody>
          <a:bodyPr/>
          <a:lstStyle/>
          <a:p>
            <a:pPr>
              <a:defRPr/>
            </a:pPr>
            <a:r>
              <a:rPr lang="en-US" b="1" dirty="0">
                <a:effectLst>
                  <a:glow rad="127000">
                    <a:srgbClr val="002C21">
                      <a:alpha val="98000"/>
                    </a:srgbClr>
                  </a:glow>
                </a:effectLst>
                <a:latin typeface="Arial" charset="0"/>
                <a:ea typeface="ＭＳ Ｐゴシック" charset="0"/>
              </a:rPr>
              <a:t>I.  Know that He </a:t>
            </a:r>
            <a:r>
              <a:rPr lang="en-US" b="1" dirty="0">
                <a:solidFill>
                  <a:srgbClr val="FFFF00"/>
                </a:solidFill>
                <a:effectLst>
                  <a:glow rad="127000">
                    <a:srgbClr val="002C21">
                      <a:alpha val="98000"/>
                    </a:srgbClr>
                  </a:glow>
                </a:effectLst>
                <a:latin typeface="Arial" charset="0"/>
                <a:ea typeface="ＭＳ Ｐゴシック" charset="0"/>
              </a:rPr>
              <a:t>cares </a:t>
            </a:r>
            <a:br>
              <a:rPr lang="en-US" b="1" dirty="0">
                <a:solidFill>
                  <a:srgbClr val="FFFF00"/>
                </a:solidFill>
                <a:effectLst>
                  <a:glow rad="127000">
                    <a:srgbClr val="002C21">
                      <a:alpha val="98000"/>
                    </a:srgbClr>
                  </a:glow>
                </a:effectLst>
                <a:latin typeface="Arial" charset="0"/>
                <a:ea typeface="ＭＳ Ｐゴシック" charset="0"/>
              </a:rPr>
            </a:br>
            <a:r>
              <a:rPr lang="en-US" b="1" dirty="0">
                <a:effectLst>
                  <a:glow rad="127000">
                    <a:srgbClr val="002C21">
                      <a:alpha val="98000"/>
                    </a:srgbClr>
                  </a:glow>
                </a:effectLst>
                <a:latin typeface="Arial" charset="0"/>
                <a:ea typeface="ＭＳ Ｐゴシック" charset="0"/>
              </a:rPr>
              <a:t>(1-11).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6177" name="Picture 2" descr="sun-300x19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9232901"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2008"/>
            <a:ext cx="9144000" cy="2204864"/>
          </a:xfrm>
        </p:spPr>
        <p:txBody>
          <a:bodyPr/>
          <a:lstStyle/>
          <a:p>
            <a:pPr>
              <a:defRPr/>
            </a:pPr>
            <a:r>
              <a:rPr lang="en-US" sz="4000" b="1" dirty="0">
                <a:effectLst>
                  <a:glow rad="266700">
                    <a:schemeClr val="tx2">
                      <a:alpha val="75000"/>
                    </a:schemeClr>
                  </a:glow>
                </a:effectLst>
                <a:ea typeface="ＭＳ Ｐゴシック" charset="0"/>
              </a:rPr>
              <a:t>A. God would tenderly replace His discipline with His glory and Word (40:1-11).</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Title 1"/>
          <p:cNvSpPr>
            <a:spLocks noGrp="1"/>
          </p:cNvSpPr>
          <p:nvPr>
            <p:ph type="title"/>
          </p:nvPr>
        </p:nvSpPr>
        <p:spPr/>
        <p:txBody>
          <a:bodyPr/>
          <a:lstStyle/>
          <a:p>
            <a:r>
              <a:rPr lang="en-US">
                <a:latin typeface="Arial" charset="0"/>
                <a:ea typeface="MS PGothic" charset="0"/>
              </a:rPr>
              <a:t>Isaiah 40:1</a:t>
            </a:r>
          </a:p>
        </p:txBody>
      </p:sp>
      <p:pic>
        <p:nvPicPr>
          <p:cNvPr id="947202" name="Picture 2" descr="isaiah_4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9249" name="Picture 3" descr="Ancient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Title 1"/>
          <p:cNvSpPr>
            <a:spLocks noGrp="1"/>
          </p:cNvSpPr>
          <p:nvPr>
            <p:ph type="title"/>
          </p:nvPr>
        </p:nvSpPr>
        <p:spPr>
          <a:xfrm>
            <a:off x="5403850" y="6116638"/>
            <a:ext cx="3740150" cy="771525"/>
          </a:xfrm>
        </p:spPr>
        <p:txBody>
          <a:bodyPr/>
          <a:lstStyle/>
          <a:p>
            <a:pPr>
              <a:defRPr/>
            </a:pPr>
            <a:r>
              <a:rPr lang="en-US" sz="3600" b="1" dirty="0">
                <a:solidFill>
                  <a:schemeClr val="bg1"/>
                </a:solidFill>
                <a:effectLst>
                  <a:glow rad="139700">
                    <a:srgbClr val="000000"/>
                  </a:glow>
                </a:effectLst>
                <a:latin typeface="Arial" charset="0"/>
                <a:ea typeface="ＭＳ Ｐゴシック" charset="0"/>
              </a:rPr>
              <a:t>Isaiah 40:2 </a:t>
            </a:r>
            <a:r>
              <a:rPr lang="en-US" sz="2800" b="1" dirty="0">
                <a:solidFill>
                  <a:schemeClr val="bg1"/>
                </a:solidFill>
                <a:effectLst>
                  <a:glow rad="139700">
                    <a:srgbClr val="000000"/>
                  </a:glow>
                </a:effectLst>
                <a:latin typeface="Arial" charset="0"/>
                <a:ea typeface="ＭＳ Ｐゴシック" charset="0"/>
              </a:rPr>
              <a:t>NLT</a:t>
            </a:r>
            <a:endParaRPr lang="en-US" sz="3600" b="1" dirty="0">
              <a:solidFill>
                <a:schemeClr val="bg1"/>
              </a:solidFill>
              <a:effectLst>
                <a:glow rad="139700">
                  <a:srgbClr val="000000"/>
                </a:glow>
              </a:effectLst>
              <a:latin typeface="Arial" charset="0"/>
              <a:ea typeface="ＭＳ Ｐゴシック" charset="0"/>
            </a:endParaRPr>
          </a:p>
        </p:txBody>
      </p:sp>
      <p:sp>
        <p:nvSpPr>
          <p:cNvPr id="139267" name="Title 1"/>
          <p:cNvSpPr txBox="1">
            <a:spLocks/>
          </p:cNvSpPr>
          <p:nvPr/>
        </p:nvSpPr>
        <p:spPr bwMode="auto">
          <a:xfrm>
            <a:off x="0" y="144463"/>
            <a:ext cx="9144000" cy="2347912"/>
          </a:xfrm>
          <a:prstGeom prst="rect">
            <a:avLst/>
          </a:prstGeom>
          <a:noFill/>
          <a:ln>
            <a:noFill/>
          </a:ln>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fontAlgn="base">
              <a:lnSpc>
                <a:spcPct val="95000"/>
              </a:lnSpc>
              <a:spcBef>
                <a:spcPct val="0"/>
              </a:spcBef>
              <a:spcAft>
                <a:spcPct val="0"/>
              </a:spcAft>
              <a:buClr>
                <a:srgbClr val="000000"/>
              </a:buClr>
              <a:buSzPct val="100000"/>
              <a:buFont typeface="Times New Roman" charset="0"/>
              <a:buNone/>
              <a:defRPr/>
            </a:pPr>
            <a:r>
              <a:rPr lang="ru-RU" sz="3600" b="1" dirty="0">
                <a:solidFill>
                  <a:srgbClr val="FFFFFF"/>
                </a:solidFill>
                <a:effectLst>
                  <a:glow rad="139700">
                    <a:srgbClr val="000000"/>
                  </a:glow>
                </a:effectLst>
                <a:cs typeface="Arial" charset="0"/>
              </a:rPr>
              <a:t>"</a:t>
            </a:r>
            <a:r>
              <a:rPr lang="en-US" sz="3600" b="1" dirty="0">
                <a:solidFill>
                  <a:srgbClr val="FFFFFF"/>
                </a:solidFill>
                <a:effectLst>
                  <a:glow rad="139700">
                    <a:srgbClr val="000000"/>
                  </a:glow>
                </a:effectLst>
                <a:cs typeface="Arial" charset="0"/>
              </a:rPr>
              <a:t>Speak tenderly to Jerusalem. </a:t>
            </a:r>
          </a:p>
          <a:p>
            <a:pPr algn="ctr" defTabSz="449263" fontAlgn="base">
              <a:lnSpc>
                <a:spcPct val="95000"/>
              </a:lnSpc>
              <a:spcBef>
                <a:spcPct val="0"/>
              </a:spcBef>
              <a:spcAft>
                <a:spcPct val="0"/>
              </a:spcAft>
              <a:buClr>
                <a:srgbClr val="000000"/>
              </a:buClr>
              <a:buSzPct val="100000"/>
              <a:buFont typeface="Times New Roman" charset="0"/>
              <a:buNone/>
              <a:defRPr/>
            </a:pPr>
            <a:r>
              <a:rPr lang="en-US" sz="3600" b="1" dirty="0">
                <a:solidFill>
                  <a:srgbClr val="FFFFFF"/>
                </a:solidFill>
                <a:effectLst>
                  <a:glow rad="139700">
                    <a:srgbClr val="000000"/>
                  </a:glow>
                </a:effectLst>
                <a:cs typeface="Arial" charset="0"/>
              </a:rPr>
              <a:t>Tell her that her sad days are gone </a:t>
            </a:r>
          </a:p>
          <a:p>
            <a:pPr algn="ctr" defTabSz="449263" fontAlgn="base">
              <a:lnSpc>
                <a:spcPct val="95000"/>
              </a:lnSpc>
              <a:spcBef>
                <a:spcPct val="0"/>
              </a:spcBef>
              <a:spcAft>
                <a:spcPct val="0"/>
              </a:spcAft>
              <a:buClr>
                <a:srgbClr val="000000"/>
              </a:buClr>
              <a:buSzPct val="100000"/>
              <a:buFont typeface="Times New Roman" charset="0"/>
              <a:buNone/>
              <a:defRPr/>
            </a:pPr>
            <a:r>
              <a:rPr lang="en-US" sz="3600" b="1" dirty="0">
                <a:solidFill>
                  <a:srgbClr val="FFFFFF"/>
                </a:solidFill>
                <a:effectLst>
                  <a:glow rad="139700">
                    <a:srgbClr val="000000"/>
                  </a:glow>
                </a:effectLst>
                <a:cs typeface="Arial" charset="0"/>
              </a:rPr>
              <a:t>	and her sins are pardoned. </a:t>
            </a:r>
          </a:p>
          <a:p>
            <a:pPr algn="ctr" defTabSz="449263" fontAlgn="base">
              <a:lnSpc>
                <a:spcPct val="95000"/>
              </a:lnSpc>
              <a:spcBef>
                <a:spcPct val="0"/>
              </a:spcBef>
              <a:spcAft>
                <a:spcPct val="0"/>
              </a:spcAft>
              <a:buClr>
                <a:srgbClr val="000000"/>
              </a:buClr>
              <a:buSzPct val="100000"/>
              <a:buFont typeface="Times New Roman" charset="0"/>
              <a:buNone/>
              <a:defRPr/>
            </a:pPr>
            <a:r>
              <a:rPr lang="en-US" sz="3600" b="1" dirty="0">
                <a:solidFill>
                  <a:srgbClr val="FFFFFF"/>
                </a:solidFill>
                <a:effectLst>
                  <a:glow rad="139700">
                    <a:srgbClr val="000000"/>
                  </a:glow>
                </a:effectLst>
                <a:cs typeface="Arial" charset="0"/>
              </a:rPr>
              <a:t>Yes, the L</a:t>
            </a:r>
            <a:r>
              <a:rPr lang="en-US" sz="3200" b="1" dirty="0">
                <a:solidFill>
                  <a:srgbClr val="FFFFFF"/>
                </a:solidFill>
                <a:effectLst>
                  <a:glow rad="139700">
                    <a:srgbClr val="000000"/>
                  </a:glow>
                </a:effectLst>
                <a:cs typeface="Arial" charset="0"/>
              </a:rPr>
              <a:t>ORD</a:t>
            </a:r>
            <a:r>
              <a:rPr lang="en-US" sz="3600" b="1" dirty="0">
                <a:solidFill>
                  <a:srgbClr val="FFFFFF"/>
                </a:solidFill>
                <a:effectLst>
                  <a:glow rad="139700">
                    <a:srgbClr val="000000"/>
                  </a:glow>
                </a:effectLst>
                <a:cs typeface="Arial" charset="0"/>
              </a:rPr>
              <a:t> has punished her twice over for all her sins.</a:t>
            </a:r>
            <a:r>
              <a:rPr lang="ru-RU" sz="3600" b="1" dirty="0">
                <a:solidFill>
                  <a:srgbClr val="FFFFFF"/>
                </a:solidFill>
                <a:effectLst>
                  <a:glow rad="139700">
                    <a:srgbClr val="000000"/>
                  </a:glow>
                </a:effectLst>
                <a:cs typeface="Arial" charset="0"/>
              </a:rPr>
              <a:t>"</a:t>
            </a:r>
            <a:endParaRPr lang="en-US" sz="3600" b="1" dirty="0">
              <a:solidFill>
                <a:srgbClr val="FFFFFF"/>
              </a:solidFill>
              <a:effectLst>
                <a:glow rad="139700">
                  <a:srgbClr val="000000"/>
                </a:glow>
              </a:effectLst>
              <a:cs typeface="Arial" charset="0"/>
            </a:endParaRPr>
          </a:p>
        </p:txBody>
      </p:sp>
    </p:spTree>
    <p:extLst>
      <p:ext uri="{BB962C8B-B14F-4D97-AF65-F5344CB8AC3E}">
        <p14:creationId xmlns:p14="http://schemas.microsoft.com/office/powerpoint/2010/main" val="153402184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p:cNvGraphicFramePr>
            <a:graphicFrameLocks noGrp="1"/>
          </p:cNvGraphicFramePr>
          <p:nvPr/>
        </p:nvGraphicFramePr>
        <p:xfrm>
          <a:off x="0" y="0"/>
          <a:ext cx="9144000" cy="2911475"/>
        </p:xfrm>
        <a:graphic>
          <a:graphicData uri="http://schemas.openxmlformats.org/drawingml/2006/table">
            <a:tbl>
              <a:tblPr/>
              <a:tblGrid>
                <a:gridCol w="4716463">
                  <a:extLst>
                    <a:ext uri="{9D8B030D-6E8A-4147-A177-3AD203B41FA5}">
                      <a16:colId xmlns:a16="http://schemas.microsoft.com/office/drawing/2014/main" val="20000"/>
                    </a:ext>
                  </a:extLst>
                </a:gridCol>
                <a:gridCol w="4427537">
                  <a:extLst>
                    <a:ext uri="{9D8B030D-6E8A-4147-A177-3AD203B41FA5}">
                      <a16:colId xmlns:a16="http://schemas.microsoft.com/office/drawing/2014/main" val="20001"/>
                    </a:ext>
                  </a:extLst>
                </a:gridCol>
              </a:tblGrid>
              <a:tr h="8985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a:ln>
                            <a:noFill/>
                          </a:ln>
                          <a:solidFill>
                            <a:srgbClr val="FFFFFF"/>
                          </a:solidFill>
                          <a:effectLst/>
                          <a:latin typeface="Arial" charset="0"/>
                          <a:ea typeface="ＭＳ Ｐゴシック" charset="0"/>
                          <a:cs typeface="Arial" charset="0"/>
                        </a:rPr>
                        <a:t>Isaiah: Restoration of the Created Order</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extLst>
                  <a:ext uri="{0D108BD9-81ED-4DB2-BD59-A6C34878D82A}">
                    <a16:rowId xmlns:a16="http://schemas.microsoft.com/office/drawing/2014/main" val="10000"/>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Judgment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(and Salvation)</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Salvation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(and Judgment)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Chapters 1–39</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Chapters 40–66</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2" name="Down Arrow 1"/>
          <p:cNvSpPr>
            <a:spLocks noChangeArrowheads="1"/>
          </p:cNvSpPr>
          <p:nvPr/>
        </p:nvSpPr>
        <p:spPr bwMode="auto">
          <a:xfrm>
            <a:off x="4572000" y="908050"/>
            <a:ext cx="360363" cy="4465638"/>
          </a:xfrm>
          <a:prstGeom prst="downArrow">
            <a:avLst>
              <a:gd name="adj1" fmla="val 50000"/>
              <a:gd name="adj2" fmla="val 49970"/>
            </a:avLst>
          </a:prstGeom>
          <a:solidFill>
            <a:srgbClr val="00B8FF"/>
          </a:solidFill>
          <a:ln w="9525">
            <a:solidFill>
              <a:schemeClr val="tx1"/>
            </a:solidFill>
            <a:round/>
            <a:headEnd/>
            <a:tailEnd/>
          </a:ln>
        </p:spPr>
        <p:txBody>
          <a:bodyPr/>
          <a:lstStyle/>
          <a:p>
            <a:pPr>
              <a:lnSpc>
                <a:spcPct val="93000"/>
              </a:lnSpc>
              <a:buClr>
                <a:srgbClr val="FFFFFF"/>
              </a:buClr>
              <a:buSzPct val="100000"/>
              <a:buFont typeface="Arial" charset="0"/>
              <a:buNone/>
            </a:pPr>
            <a:endParaRPr lang="en-US">
              <a:solidFill>
                <a:srgbClr val="FFFFFF"/>
              </a:solidFill>
              <a:ea typeface="MS PGothic" charset="0"/>
              <a:cs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3345" name="Picture 2" descr="Isa 40v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46819" y="66427"/>
            <a:ext cx="8997181" cy="1274341"/>
          </a:xfrm>
        </p:spPr>
        <p:txBody>
          <a:bodyPr/>
          <a:lstStyle/>
          <a:p>
            <a:pPr>
              <a:defRPr/>
            </a:pPr>
            <a:r>
              <a:rPr lang="en-US" sz="4800" b="1" dirty="0">
                <a:effectLst>
                  <a:glow rad="266700">
                    <a:schemeClr val="tx2">
                      <a:alpha val="75000"/>
                    </a:schemeClr>
                  </a:glow>
                </a:effectLst>
                <a:ea typeface="ＭＳ Ｐゴシック" charset="0"/>
              </a:rPr>
              <a:t>God</a:t>
            </a:r>
            <a:r>
              <a:rPr lang="uk-UA" sz="4800" b="1" dirty="0">
                <a:effectLst>
                  <a:glow rad="266700">
                    <a:schemeClr val="tx2">
                      <a:alpha val="75000"/>
                    </a:schemeClr>
                  </a:glow>
                </a:effectLst>
                <a:ea typeface="ＭＳ Ｐゴシック" charset="0"/>
              </a:rPr>
              <a:t>'</a:t>
            </a:r>
            <a:r>
              <a:rPr lang="en-US" sz="4800" b="1" dirty="0">
                <a:effectLst>
                  <a:glow rad="266700">
                    <a:schemeClr val="tx2">
                      <a:alpha val="75000"/>
                    </a:schemeClr>
                  </a:glow>
                </a:effectLst>
                <a:ea typeface="ＭＳ Ｐゴシック" charset="0"/>
              </a:rPr>
              <a:t>s glory would be seen with His Word (40:3-8).</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69" name="Picture 2" descr="isa 40v3 dese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7" name="Title 1"/>
          <p:cNvSpPr>
            <a:spLocks noGrp="1"/>
          </p:cNvSpPr>
          <p:nvPr>
            <p:ph type="title"/>
          </p:nvPr>
        </p:nvSpPr>
        <p:spPr>
          <a:xfrm>
            <a:off x="704850" y="6165304"/>
            <a:ext cx="7770813" cy="692696"/>
          </a:xfrm>
        </p:spPr>
        <p:txBody>
          <a:bodyPr/>
          <a:lstStyle/>
          <a:p>
            <a:pPr>
              <a:defRPr/>
            </a:pPr>
            <a:r>
              <a:rPr lang="en-US" sz="3600" dirty="0">
                <a:effectLst>
                  <a:glow rad="177800">
                    <a:schemeClr val="tx1">
                      <a:alpha val="75000"/>
                    </a:schemeClr>
                  </a:glow>
                </a:effectLst>
                <a:latin typeface="Arial" charset="0"/>
                <a:ea typeface="ＭＳ Ｐゴシック" charset="0"/>
              </a:rPr>
              <a:t>Isaiah 40:3</a:t>
            </a:r>
          </a:p>
        </p:txBody>
      </p:sp>
      <p:sp>
        <p:nvSpPr>
          <p:cNvPr id="5" name="Title 1"/>
          <p:cNvSpPr txBox="1">
            <a:spLocks/>
          </p:cNvSpPr>
          <p:nvPr/>
        </p:nvSpPr>
        <p:spPr bwMode="auto">
          <a:xfrm>
            <a:off x="-36512" y="116632"/>
            <a:ext cx="9217024" cy="244827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457200">
                    <a:srgbClr val="000000">
                      <a:alpha val="75000"/>
                    </a:srgbClr>
                  </a:glow>
                </a:effectLst>
              </a:rPr>
              <a:t>Listen! It</a:t>
            </a:r>
            <a:r>
              <a:rPr lang="uk-UA" sz="3200" b="1" dirty="0">
                <a:effectLst>
                  <a:glow rad="457200">
                    <a:srgbClr val="000000">
                      <a:alpha val="75000"/>
                    </a:srgbClr>
                  </a:glow>
                </a:effectLst>
              </a:rPr>
              <a:t>'</a:t>
            </a:r>
            <a:r>
              <a:rPr lang="en-US" sz="3200" b="1" dirty="0">
                <a:effectLst>
                  <a:glow rad="457200">
                    <a:srgbClr val="000000">
                      <a:alpha val="75000"/>
                    </a:srgbClr>
                  </a:glow>
                </a:effectLst>
              </a:rPr>
              <a:t>s the voice of someone shouting, </a:t>
            </a:r>
          </a:p>
          <a:p>
            <a:pPr>
              <a:defRPr/>
            </a:pPr>
            <a:r>
              <a:rPr lang="ru-RU" sz="3200" b="1" dirty="0">
                <a:effectLst>
                  <a:glow rad="457200">
                    <a:srgbClr val="000000">
                      <a:alpha val="75000"/>
                    </a:srgbClr>
                  </a:glow>
                </a:effectLst>
              </a:rPr>
              <a:t>"</a:t>
            </a:r>
            <a:r>
              <a:rPr lang="en-US" sz="3200" b="1" dirty="0">
                <a:effectLst>
                  <a:glow rad="457200">
                    <a:srgbClr val="000000">
                      <a:alpha val="75000"/>
                    </a:srgbClr>
                  </a:glow>
                </a:effectLst>
              </a:rPr>
              <a:t>Clear the way through the wilderness </a:t>
            </a:r>
          </a:p>
          <a:p>
            <a:pPr>
              <a:defRPr/>
            </a:pPr>
            <a:r>
              <a:rPr lang="en-US" sz="3200" b="1" dirty="0">
                <a:effectLst>
                  <a:glow rad="457200">
                    <a:srgbClr val="000000">
                      <a:alpha val="75000"/>
                    </a:srgbClr>
                  </a:glow>
                </a:effectLst>
              </a:rPr>
              <a:t>		 for the L</a:t>
            </a:r>
            <a:r>
              <a:rPr lang="en-US" sz="2800" b="1" dirty="0">
                <a:effectLst>
                  <a:glow rad="457200">
                    <a:srgbClr val="000000">
                      <a:alpha val="75000"/>
                    </a:srgbClr>
                  </a:glow>
                </a:effectLst>
              </a:rPr>
              <a:t>ORD</a:t>
            </a:r>
            <a:r>
              <a:rPr lang="en-US" sz="3200" b="1" dirty="0">
                <a:effectLst>
                  <a:glow rad="457200">
                    <a:srgbClr val="000000">
                      <a:alpha val="75000"/>
                    </a:srgbClr>
                  </a:glow>
                </a:effectLst>
              </a:rPr>
              <a:t>!  Make a straight highway through the wasteland for our God! </a:t>
            </a:r>
            <a:endParaRPr lang="en-US" sz="3200" b="1" dirty="0">
              <a:effectLst>
                <a:glow rad="457200">
                  <a:srgbClr val="000000">
                    <a:alpha val="75000"/>
                  </a:srgbClr>
                </a:glow>
              </a:effectLst>
              <a:latin typeface="Arial"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2" descr="isa 40v3 dese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7" name="Title 1"/>
          <p:cNvSpPr>
            <a:spLocks noGrp="1"/>
          </p:cNvSpPr>
          <p:nvPr>
            <p:ph type="title"/>
          </p:nvPr>
        </p:nvSpPr>
        <p:spPr>
          <a:xfrm>
            <a:off x="704850" y="6165304"/>
            <a:ext cx="7770813" cy="692696"/>
          </a:xfrm>
        </p:spPr>
        <p:txBody>
          <a:bodyPr/>
          <a:lstStyle/>
          <a:p>
            <a:pPr>
              <a:defRPr/>
            </a:pPr>
            <a:r>
              <a:rPr lang="en-US" sz="3600" dirty="0">
                <a:effectLst>
                  <a:glow rad="177800">
                    <a:schemeClr val="tx1">
                      <a:alpha val="75000"/>
                    </a:schemeClr>
                  </a:glow>
                </a:effectLst>
                <a:latin typeface="Arial" charset="0"/>
                <a:ea typeface="ＭＳ Ｐゴシック" charset="0"/>
              </a:rPr>
              <a:t>Isaiah 40:4-5</a:t>
            </a:r>
          </a:p>
        </p:txBody>
      </p:sp>
      <p:sp>
        <p:nvSpPr>
          <p:cNvPr id="5" name="Title 1"/>
          <p:cNvSpPr txBox="1">
            <a:spLocks/>
          </p:cNvSpPr>
          <p:nvPr/>
        </p:nvSpPr>
        <p:spPr bwMode="auto">
          <a:xfrm>
            <a:off x="-36512" y="116632"/>
            <a:ext cx="9217024" cy="2520280"/>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a:effectLst>
                  <a:glow rad="457200">
                    <a:srgbClr val="000000">
                      <a:alpha val="75000"/>
                    </a:srgbClr>
                  </a:glow>
                </a:effectLst>
              </a:rPr>
              <a:t>4</a:t>
            </a:r>
            <a:r>
              <a:rPr lang="en-US" sz="3200" b="1" dirty="0">
                <a:effectLst>
                  <a:glow rad="457200">
                    <a:srgbClr val="000000">
                      <a:alpha val="75000"/>
                    </a:srgbClr>
                  </a:glow>
                </a:effectLst>
              </a:rPr>
              <a:t>Fill in the valleys, and level the mountains and hills. Straighten the curves, and smooth out the rough places. </a:t>
            </a:r>
            <a:r>
              <a:rPr lang="en-US" sz="3200" b="1" baseline="30000" dirty="0">
                <a:effectLst>
                  <a:glow rad="457200">
                    <a:srgbClr val="000000">
                      <a:alpha val="75000"/>
                    </a:srgbClr>
                  </a:glow>
                </a:effectLst>
              </a:rPr>
              <a:t>5</a:t>
            </a:r>
            <a:r>
              <a:rPr lang="en-US" sz="3200" b="1" dirty="0">
                <a:effectLst>
                  <a:glow rad="457200">
                    <a:srgbClr val="000000">
                      <a:alpha val="75000"/>
                    </a:srgbClr>
                  </a:glow>
                </a:effectLst>
              </a:rPr>
              <a:t>Then the glory of the L</a:t>
            </a:r>
            <a:r>
              <a:rPr lang="en-US" sz="2800" b="1" dirty="0">
                <a:effectLst>
                  <a:glow rad="457200">
                    <a:srgbClr val="000000">
                      <a:alpha val="75000"/>
                    </a:srgbClr>
                  </a:glow>
                </a:effectLst>
              </a:rPr>
              <a:t>ORD</a:t>
            </a:r>
            <a:r>
              <a:rPr lang="en-US" sz="3200" b="1" dirty="0">
                <a:effectLst>
                  <a:glow rad="457200">
                    <a:srgbClr val="000000">
                      <a:alpha val="75000"/>
                    </a:srgbClr>
                  </a:glow>
                </a:effectLst>
              </a:rPr>
              <a:t> will be revealed, and all people will see it together. The L</a:t>
            </a:r>
            <a:r>
              <a:rPr lang="en-US" sz="2800" b="1" dirty="0">
                <a:effectLst>
                  <a:glow rad="457200">
                    <a:srgbClr val="000000">
                      <a:alpha val="75000"/>
                    </a:srgbClr>
                  </a:glow>
                </a:effectLst>
              </a:rPr>
              <a:t>ORD</a:t>
            </a:r>
            <a:r>
              <a:rPr lang="en-US" sz="3200" b="1" dirty="0">
                <a:effectLst>
                  <a:glow rad="457200">
                    <a:srgbClr val="000000">
                      <a:alpha val="75000"/>
                    </a:srgbClr>
                  </a:glow>
                </a:effectLst>
              </a:rPr>
              <a:t> has spoken!</a:t>
            </a:r>
            <a:r>
              <a:rPr lang="ru-RU" sz="3200" b="1" dirty="0">
                <a:effectLst>
                  <a:glow rad="457200">
                    <a:srgbClr val="000000">
                      <a:alpha val="75000"/>
                    </a:srgbClr>
                  </a:glow>
                </a:effectLst>
              </a:rPr>
              <a:t>"</a:t>
            </a:r>
            <a:r>
              <a:rPr lang="en-US" sz="3200" b="1" dirty="0">
                <a:effectLst>
                  <a:glow rad="457200">
                    <a:srgbClr val="000000">
                      <a:alpha val="75000"/>
                    </a:srgbClr>
                  </a:glow>
                </a:effectLst>
              </a:rPr>
              <a:t> </a:t>
            </a:r>
            <a:endParaRPr lang="en-US" sz="3200" b="1" dirty="0">
              <a:effectLst>
                <a:glow rad="457200">
                  <a:srgbClr val="000000">
                    <a:alpha val="75000"/>
                  </a:srgbClr>
                </a:glow>
              </a:effectLst>
              <a:latin typeface="Arial"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600" b="1" dirty="0">
                <a:solidFill>
                  <a:srgbClr val="FFFFFF"/>
                </a:solidFill>
              </a:rPr>
              <a:t>Isaiah</a:t>
            </a:r>
            <a:r>
              <a:rPr lang="en-US" sz="3600" b="1" dirty="0">
                <a:solidFill>
                  <a:srgbClr val="FFFFFF"/>
                </a:solidFill>
              </a:rPr>
              <a:t> 40–66 Structure</a:t>
            </a:r>
            <a:endParaRPr lang="en-GB" sz="3600" b="1" dirty="0">
              <a:solidFill>
                <a:srgbClr val="FFFFFF"/>
              </a:solidFill>
            </a:endParaRPr>
          </a:p>
        </p:txBody>
      </p:sp>
      <p:sp>
        <p:nvSpPr>
          <p:cNvPr id="77829" name="Text Box 5"/>
          <p:cNvSpPr txBox="1">
            <a:spLocks noChangeArrowheads="1"/>
          </p:cNvSpPr>
          <p:nvPr/>
        </p:nvSpPr>
        <p:spPr bwMode="auto">
          <a:xfrm>
            <a:off x="1083717"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from </a:t>
            </a:r>
            <a:br>
              <a:rPr lang="en-US" sz="1800" b="1" dirty="0">
                <a:solidFill>
                  <a:srgbClr val="FFFFFF"/>
                </a:solidFill>
              </a:rPr>
            </a:br>
            <a:r>
              <a:rPr lang="en-US" sz="1800" b="1" dirty="0">
                <a:solidFill>
                  <a:srgbClr val="FFFFFF"/>
                </a:solidFill>
              </a:rPr>
              <a:t>Babylon</a:t>
            </a:r>
            <a:endParaRPr lang="en-GB" sz="1800" b="1" dirty="0">
              <a:solidFill>
                <a:srgbClr val="FFFFFF"/>
              </a:solidFill>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i="1" dirty="0">
                <a:solidFill>
                  <a:srgbClr val="FFFFFF"/>
                </a:solidFill>
              </a:rPr>
              <a:t>Adapted from John A. Martin, Dallas Seminary</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FFFFFF"/>
                </a:solidFill>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40–45</a:t>
            </a:r>
            <a:endParaRPr lang="en-GB" sz="1800" b="1" dirty="0">
              <a:solidFill>
                <a:srgbClr val="FFFFFF"/>
              </a:solidFill>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Comfort</a:t>
            </a:r>
            <a:endParaRPr lang="en-GB" sz="1800" b="1" dirty="0">
              <a:solidFill>
                <a:srgbClr val="FFFFFF"/>
              </a:solidFill>
            </a:endParaRPr>
          </a:p>
        </p:txBody>
      </p:sp>
      <p:sp>
        <p:nvSpPr>
          <p:cNvPr id="18" name="Text Box 5">
            <a:extLst>
              <a:ext uri="{FF2B5EF4-FFF2-40B4-BE49-F238E27FC236}">
                <a16:creationId xmlns:a16="http://schemas.microsoft.com/office/drawing/2014/main" id="{9595F9ED-02D4-6D43-A7BE-CE1281F68713}"/>
              </a:ext>
            </a:extLst>
          </p:cNvPr>
          <p:cNvSpPr txBox="1">
            <a:spLocks noChangeArrowheads="1"/>
          </p:cNvSpPr>
          <p:nvPr/>
        </p:nvSpPr>
        <p:spPr bwMode="auto">
          <a:xfrm>
            <a:off x="1835696" y="2697447"/>
            <a:ext cx="1152128"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46–48</a:t>
            </a:r>
            <a:endParaRPr lang="en-GB" sz="1800" b="1" dirty="0">
              <a:solidFill>
                <a:srgbClr val="FFFFFF"/>
              </a:solidFill>
            </a:endParaRPr>
          </a:p>
        </p:txBody>
      </p:sp>
      <p:sp>
        <p:nvSpPr>
          <p:cNvPr id="19" name="Text Box 5">
            <a:extLst>
              <a:ext uri="{FF2B5EF4-FFF2-40B4-BE49-F238E27FC236}">
                <a16:creationId xmlns:a16="http://schemas.microsoft.com/office/drawing/2014/main" id="{F6921764-6761-4041-AD0C-1B8D83D93FB4}"/>
              </a:ext>
            </a:extLst>
          </p:cNvPr>
          <p:cNvSpPr txBox="1">
            <a:spLocks noChangeArrowheads="1"/>
          </p:cNvSpPr>
          <p:nvPr/>
        </p:nvSpPr>
        <p:spPr bwMode="auto">
          <a:xfrm>
            <a:off x="160619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a:t>
            </a:r>
            <a:endParaRPr lang="en-GB" sz="1800" b="1" dirty="0">
              <a:solidFill>
                <a:srgbClr val="FFFFFF"/>
              </a:solidFill>
            </a:endParaRPr>
          </a:p>
        </p:txBody>
      </p:sp>
      <p:sp>
        <p:nvSpPr>
          <p:cNvPr id="20" name="Text Box 5">
            <a:extLst>
              <a:ext uri="{FF2B5EF4-FFF2-40B4-BE49-F238E27FC236}">
                <a16:creationId xmlns:a16="http://schemas.microsoft.com/office/drawing/2014/main" id="{B77250D9-6555-0D42-BADE-9362360A6869}"/>
              </a:ext>
            </a:extLst>
          </p:cNvPr>
          <p:cNvSpPr txBox="1">
            <a:spLocks noChangeArrowheads="1"/>
          </p:cNvSpPr>
          <p:nvPr/>
        </p:nvSpPr>
        <p:spPr bwMode="auto">
          <a:xfrm>
            <a:off x="3325111" y="2697447"/>
            <a:ext cx="109291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49–52</a:t>
            </a:r>
            <a:endParaRPr lang="en-GB" sz="1800" b="1" dirty="0">
              <a:solidFill>
                <a:srgbClr val="FFFFFF"/>
              </a:solidFill>
            </a:endParaRPr>
          </a:p>
        </p:txBody>
      </p:sp>
      <p:sp>
        <p:nvSpPr>
          <p:cNvPr id="21" name="Text Box 5">
            <a:extLst>
              <a:ext uri="{FF2B5EF4-FFF2-40B4-BE49-F238E27FC236}">
                <a16:creationId xmlns:a16="http://schemas.microsoft.com/office/drawing/2014/main" id="{661E15E3-BA66-774E-B423-A70B0A39AFF3}"/>
              </a:ext>
            </a:extLst>
          </p:cNvPr>
          <p:cNvSpPr txBox="1">
            <a:spLocks noChangeArrowheads="1"/>
          </p:cNvSpPr>
          <p:nvPr/>
        </p:nvSpPr>
        <p:spPr bwMode="auto">
          <a:xfrm>
            <a:off x="3332226" y="1468144"/>
            <a:ext cx="2505089"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Encouragement</a:t>
            </a:r>
            <a:endParaRPr lang="en-GB" sz="1800" b="1" dirty="0">
              <a:solidFill>
                <a:srgbClr val="FFFFFF"/>
              </a:solidFill>
            </a:endParaRPr>
          </a:p>
        </p:txBody>
      </p:sp>
      <p:sp>
        <p:nvSpPr>
          <p:cNvPr id="22" name="Text Box 5">
            <a:extLst>
              <a:ext uri="{FF2B5EF4-FFF2-40B4-BE49-F238E27FC236}">
                <a16:creationId xmlns:a16="http://schemas.microsoft.com/office/drawing/2014/main" id="{10AF6858-F21B-6B45-846A-8EC79C1A9D17}"/>
              </a:ext>
            </a:extLst>
          </p:cNvPr>
          <p:cNvSpPr txBox="1">
            <a:spLocks noChangeArrowheads="1"/>
          </p:cNvSpPr>
          <p:nvPr/>
        </p:nvSpPr>
        <p:spPr bwMode="auto">
          <a:xfrm>
            <a:off x="6084168" y="2697447"/>
            <a:ext cx="129614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58–59</a:t>
            </a:r>
            <a:endParaRPr lang="en-GB" sz="1800" b="1" dirty="0">
              <a:solidFill>
                <a:srgbClr val="FFFFFF"/>
              </a:solidFill>
            </a:endParaRPr>
          </a:p>
        </p:txBody>
      </p:sp>
      <p:sp>
        <p:nvSpPr>
          <p:cNvPr id="23" name="Text Box 5">
            <a:extLst>
              <a:ext uri="{FF2B5EF4-FFF2-40B4-BE49-F238E27FC236}">
                <a16:creationId xmlns:a16="http://schemas.microsoft.com/office/drawing/2014/main" id="{1D1F799E-0271-0D4C-B82F-099F6AE52137}"/>
              </a:ext>
            </a:extLst>
          </p:cNvPr>
          <p:cNvSpPr txBox="1">
            <a:spLocks noChangeArrowheads="1"/>
          </p:cNvSpPr>
          <p:nvPr/>
        </p:nvSpPr>
        <p:spPr bwMode="auto">
          <a:xfrm>
            <a:off x="5868144"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Cleansing</a:t>
            </a:r>
            <a:endParaRPr lang="en-GB" sz="1800" b="1" dirty="0">
              <a:solidFill>
                <a:srgbClr val="FFFFFF"/>
              </a:solidFill>
            </a:endParaRPr>
          </a:p>
        </p:txBody>
      </p:sp>
      <p:sp>
        <p:nvSpPr>
          <p:cNvPr id="24" name="Text Box 5">
            <a:extLst>
              <a:ext uri="{FF2B5EF4-FFF2-40B4-BE49-F238E27FC236}">
                <a16:creationId xmlns:a16="http://schemas.microsoft.com/office/drawing/2014/main" id="{18BB693E-6363-E741-AE00-C5F2E044A5DE}"/>
              </a:ext>
            </a:extLst>
          </p:cNvPr>
          <p:cNvSpPr txBox="1">
            <a:spLocks noChangeArrowheads="1"/>
          </p:cNvSpPr>
          <p:nvPr/>
        </p:nvSpPr>
        <p:spPr bwMode="auto">
          <a:xfrm>
            <a:off x="7668345" y="2697447"/>
            <a:ext cx="129614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60–66</a:t>
            </a:r>
            <a:endParaRPr lang="en-GB" sz="1800" b="1" dirty="0">
              <a:solidFill>
                <a:srgbClr val="FFFFFF"/>
              </a:solidFill>
            </a:endParaRPr>
          </a:p>
        </p:txBody>
      </p:sp>
      <p:sp>
        <p:nvSpPr>
          <p:cNvPr id="25" name="Text Box 5">
            <a:extLst>
              <a:ext uri="{FF2B5EF4-FFF2-40B4-BE49-F238E27FC236}">
                <a16:creationId xmlns:a16="http://schemas.microsoft.com/office/drawing/2014/main" id="{D2EE3B53-DD63-FF45-AAFB-CC417F90605B}"/>
              </a:ext>
            </a:extLst>
          </p:cNvPr>
          <p:cNvSpPr txBox="1">
            <a:spLocks noChangeArrowheads="1"/>
          </p:cNvSpPr>
          <p:nvPr/>
        </p:nvSpPr>
        <p:spPr bwMode="auto">
          <a:xfrm>
            <a:off x="749242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Condition</a:t>
            </a:r>
            <a:endParaRPr lang="en-GB" sz="1800" b="1" dirty="0">
              <a:solidFill>
                <a:srgbClr val="FFFFFF"/>
              </a:solidFill>
            </a:endParaRPr>
          </a:p>
        </p:txBody>
      </p:sp>
      <p:sp>
        <p:nvSpPr>
          <p:cNvPr id="28" name="Text Box 5">
            <a:extLst>
              <a:ext uri="{FF2B5EF4-FFF2-40B4-BE49-F238E27FC236}">
                <a16:creationId xmlns:a16="http://schemas.microsoft.com/office/drawing/2014/main" id="{DCEE175C-BE34-1945-9FA7-58B986B88C3B}"/>
              </a:ext>
            </a:extLst>
          </p:cNvPr>
          <p:cNvSpPr txBox="1">
            <a:spLocks noChangeArrowheads="1"/>
          </p:cNvSpPr>
          <p:nvPr/>
        </p:nvSpPr>
        <p:spPr bwMode="auto">
          <a:xfrm>
            <a:off x="4893642" y="2697447"/>
            <a:ext cx="1008501"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54–57</a:t>
            </a:r>
            <a:endParaRPr lang="en-GB" sz="1800" b="1" dirty="0">
              <a:solidFill>
                <a:srgbClr val="FFFFFF"/>
              </a:solidFill>
            </a:endParaRPr>
          </a:p>
        </p:txBody>
      </p:sp>
      <p:sp>
        <p:nvSpPr>
          <p:cNvPr id="29" name="Text Box 5">
            <a:extLst>
              <a:ext uri="{FF2B5EF4-FFF2-40B4-BE49-F238E27FC236}">
                <a16:creationId xmlns:a16="http://schemas.microsoft.com/office/drawing/2014/main" id="{0D776FE6-3977-EF4C-9063-76531DF8421A}"/>
              </a:ext>
            </a:extLst>
          </p:cNvPr>
          <p:cNvSpPr txBox="1">
            <a:spLocks noChangeArrowheads="1"/>
          </p:cNvSpPr>
          <p:nvPr/>
        </p:nvSpPr>
        <p:spPr bwMode="auto">
          <a:xfrm>
            <a:off x="4355976" y="2697447"/>
            <a:ext cx="537666"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53</a:t>
            </a:r>
            <a:endParaRPr lang="en-GB" sz="1800" b="1" dirty="0">
              <a:solidFill>
                <a:srgbClr val="FFFFFF"/>
              </a:solidFill>
            </a:endParaRPr>
          </a:p>
        </p:txBody>
      </p:sp>
      <p:sp>
        <p:nvSpPr>
          <p:cNvPr id="30" name="Text Box 5">
            <a:extLst>
              <a:ext uri="{FF2B5EF4-FFF2-40B4-BE49-F238E27FC236}">
                <a16:creationId xmlns:a16="http://schemas.microsoft.com/office/drawing/2014/main" id="{59B7E6A7-37FE-4642-BBE4-9889165BAA9F}"/>
              </a:ext>
            </a:extLst>
          </p:cNvPr>
          <p:cNvSpPr txBox="1">
            <a:spLocks noChangeArrowheads="1"/>
          </p:cNvSpPr>
          <p:nvPr/>
        </p:nvSpPr>
        <p:spPr bwMode="auto">
          <a:xfrm>
            <a:off x="3846512"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from </a:t>
            </a:r>
            <a:br>
              <a:rPr lang="en-US" sz="1800" b="1" dirty="0">
                <a:solidFill>
                  <a:srgbClr val="FFFFFF"/>
                </a:solidFill>
              </a:rPr>
            </a:br>
            <a:r>
              <a:rPr lang="en-US" sz="1800" b="1" dirty="0">
                <a:solidFill>
                  <a:srgbClr val="FFFFFF"/>
                </a:solidFill>
              </a:rPr>
              <a:t>Sin</a:t>
            </a:r>
            <a:endParaRPr lang="en-GB" sz="1800" b="1" dirty="0">
              <a:solidFill>
                <a:srgbClr val="FFFFFF"/>
              </a:solidFill>
            </a:endParaRPr>
          </a:p>
        </p:txBody>
      </p:sp>
      <p:sp>
        <p:nvSpPr>
          <p:cNvPr id="31" name="Text Box 5">
            <a:extLst>
              <a:ext uri="{FF2B5EF4-FFF2-40B4-BE49-F238E27FC236}">
                <a16:creationId xmlns:a16="http://schemas.microsoft.com/office/drawing/2014/main" id="{F79AA2D2-6AC8-674E-BB7C-7A7EB1996320}"/>
              </a:ext>
            </a:extLst>
          </p:cNvPr>
          <p:cNvSpPr txBox="1">
            <a:spLocks noChangeArrowheads="1"/>
          </p:cNvSpPr>
          <p:nvPr/>
        </p:nvSpPr>
        <p:spPr bwMode="auto">
          <a:xfrm>
            <a:off x="6609306"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in the </a:t>
            </a:r>
            <a:br>
              <a:rPr lang="en-US" sz="1800" b="1" dirty="0">
                <a:solidFill>
                  <a:srgbClr val="FFFFFF"/>
                </a:solidFill>
              </a:rPr>
            </a:br>
            <a:r>
              <a:rPr lang="en-US" sz="1800" b="1" dirty="0">
                <a:solidFill>
                  <a:srgbClr val="FFFFFF"/>
                </a:solidFill>
              </a:rPr>
              <a:t>Millennium</a:t>
            </a:r>
            <a:endParaRPr lang="en-GB" sz="1800" b="1" dirty="0">
              <a:solidFill>
                <a:srgbClr val="FFFFFF"/>
              </a:solidFill>
            </a:endParaRPr>
          </a:p>
        </p:txBody>
      </p:sp>
      <p:grpSp>
        <p:nvGrpSpPr>
          <p:cNvPr id="4" name="Group 3">
            <a:extLst>
              <a:ext uri="{FF2B5EF4-FFF2-40B4-BE49-F238E27FC236}">
                <a16:creationId xmlns:a16="http://schemas.microsoft.com/office/drawing/2014/main" id="{6C4DDD6C-6E92-F345-B33A-373D02D741A6}"/>
              </a:ext>
            </a:extLst>
          </p:cNvPr>
          <p:cNvGrpSpPr/>
          <p:nvPr/>
        </p:nvGrpSpPr>
        <p:grpSpPr>
          <a:xfrm>
            <a:off x="3965107" y="3180141"/>
            <a:ext cx="1326973" cy="1944216"/>
            <a:chOff x="3965106" y="3212976"/>
            <a:chExt cx="1326973" cy="1944216"/>
          </a:xfrm>
        </p:grpSpPr>
        <p:sp>
          <p:nvSpPr>
            <p:cNvPr id="3" name="Rectangle 2">
              <a:extLst>
                <a:ext uri="{FF2B5EF4-FFF2-40B4-BE49-F238E27FC236}">
                  <a16:creationId xmlns:a16="http://schemas.microsoft.com/office/drawing/2014/main" id="{7E15327B-2060-044E-B99F-BF704C1AD1A4}"/>
                </a:ext>
              </a:extLst>
            </p:cNvPr>
            <p:cNvSpPr/>
            <p:nvPr/>
          </p:nvSpPr>
          <p:spPr bwMode="auto">
            <a:xfrm>
              <a:off x="4484577" y="3212976"/>
              <a:ext cx="288032" cy="1944216"/>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34" name="Rectangle 33">
              <a:extLst>
                <a:ext uri="{FF2B5EF4-FFF2-40B4-BE49-F238E27FC236}">
                  <a16:creationId xmlns:a16="http://schemas.microsoft.com/office/drawing/2014/main" id="{F83BD046-5A19-D244-9083-D10FDC797597}"/>
                </a:ext>
              </a:extLst>
            </p:cNvPr>
            <p:cNvSpPr/>
            <p:nvPr/>
          </p:nvSpPr>
          <p:spPr bwMode="auto">
            <a:xfrm rot="5400000">
              <a:off x="4484577" y="3125554"/>
              <a:ext cx="288032" cy="13269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grpSp>
      <p:sp>
        <p:nvSpPr>
          <p:cNvPr id="36" name="Text Box 5">
            <a:extLst>
              <a:ext uri="{FF2B5EF4-FFF2-40B4-BE49-F238E27FC236}">
                <a16:creationId xmlns:a16="http://schemas.microsoft.com/office/drawing/2014/main" id="{2BE5DB56-A672-1C4B-9E01-AECC00E1EFC7}"/>
              </a:ext>
            </a:extLst>
          </p:cNvPr>
          <p:cNvSpPr txBox="1">
            <a:spLocks noChangeArrowheads="1"/>
          </p:cNvSpPr>
          <p:nvPr/>
        </p:nvSpPr>
        <p:spPr bwMode="auto">
          <a:xfrm>
            <a:off x="3316146" y="1772376"/>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for</a:t>
            </a:r>
            <a:br>
              <a:rPr lang="en-US" sz="1800" b="1" dirty="0">
                <a:solidFill>
                  <a:srgbClr val="FFFFFF"/>
                </a:solidFill>
              </a:rPr>
            </a:br>
            <a:r>
              <a:rPr lang="en-US" sz="1800" b="1" dirty="0">
                <a:solidFill>
                  <a:srgbClr val="FFFFFF"/>
                </a:solidFill>
              </a:rPr>
              <a:t>Jews</a:t>
            </a:r>
            <a:endParaRPr lang="en-GB" sz="1800" b="1" dirty="0">
              <a:solidFill>
                <a:srgbClr val="FFFFFF"/>
              </a:solidFill>
            </a:endParaRPr>
          </a:p>
        </p:txBody>
      </p:sp>
      <p:sp>
        <p:nvSpPr>
          <p:cNvPr id="37" name="Text Box 5">
            <a:extLst>
              <a:ext uri="{FF2B5EF4-FFF2-40B4-BE49-F238E27FC236}">
                <a16:creationId xmlns:a16="http://schemas.microsoft.com/office/drawing/2014/main" id="{A5C6B1BF-AA79-EA4D-A538-5F0E692663DC}"/>
              </a:ext>
            </a:extLst>
          </p:cNvPr>
          <p:cNvSpPr txBox="1">
            <a:spLocks noChangeArrowheads="1"/>
          </p:cNvSpPr>
          <p:nvPr/>
        </p:nvSpPr>
        <p:spPr bwMode="auto">
          <a:xfrm>
            <a:off x="4822217" y="1745482"/>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for</a:t>
            </a:r>
            <a:br>
              <a:rPr lang="en-US" sz="1800" b="1" dirty="0">
                <a:solidFill>
                  <a:srgbClr val="FFFFFF"/>
                </a:solidFill>
              </a:rPr>
            </a:br>
            <a:r>
              <a:rPr lang="en-US" sz="1800" b="1" dirty="0">
                <a:solidFill>
                  <a:srgbClr val="FFFFFF"/>
                </a:solidFill>
              </a:rPr>
              <a:t>Gentiles</a:t>
            </a:r>
            <a:endParaRPr lang="en-GB" sz="1800" b="1" dirty="0">
              <a:solidFill>
                <a:srgbClr val="FFFFFF"/>
              </a:solidFill>
            </a:endParaRPr>
          </a:p>
        </p:txBody>
      </p:sp>
      <p:sp>
        <p:nvSpPr>
          <p:cNvPr id="38" name="Text Box 5">
            <a:extLst>
              <a:ext uri="{FF2B5EF4-FFF2-40B4-BE49-F238E27FC236}">
                <a16:creationId xmlns:a16="http://schemas.microsoft.com/office/drawing/2014/main" id="{8DDC6B05-B6C3-1C47-921B-C86F5715B32C}"/>
              </a:ext>
            </a:extLst>
          </p:cNvPr>
          <p:cNvSpPr txBox="1">
            <a:spLocks noChangeArrowheads="1"/>
          </p:cNvSpPr>
          <p:nvPr/>
        </p:nvSpPr>
        <p:spPr bwMode="auto">
          <a:xfrm>
            <a:off x="6166923" y="1736518"/>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from</a:t>
            </a:r>
            <a:br>
              <a:rPr lang="en-US" sz="1800" b="1" dirty="0">
                <a:solidFill>
                  <a:srgbClr val="FFFFFF"/>
                </a:solidFill>
              </a:rPr>
            </a:br>
            <a:r>
              <a:rPr lang="en-US" sz="1800" b="1" dirty="0">
                <a:solidFill>
                  <a:srgbClr val="FFFFFF"/>
                </a:solidFill>
              </a:rPr>
              <a:t>Sin</a:t>
            </a:r>
            <a:endParaRPr lang="en-GB" sz="1800" b="1" dirty="0">
              <a:solidFill>
                <a:srgbClr val="FFFFFF"/>
              </a:solidFill>
            </a:endParaRPr>
          </a:p>
        </p:txBody>
      </p:sp>
      <p:sp>
        <p:nvSpPr>
          <p:cNvPr id="39" name="Text Box 5">
            <a:extLst>
              <a:ext uri="{FF2B5EF4-FFF2-40B4-BE49-F238E27FC236}">
                <a16:creationId xmlns:a16="http://schemas.microsoft.com/office/drawing/2014/main" id="{B6B9AF18-9C10-2548-B5D4-58243E306FA9}"/>
              </a:ext>
            </a:extLst>
          </p:cNvPr>
          <p:cNvSpPr txBox="1">
            <a:spLocks noChangeArrowheads="1"/>
          </p:cNvSpPr>
          <p:nvPr/>
        </p:nvSpPr>
        <p:spPr bwMode="auto">
          <a:xfrm>
            <a:off x="7744712" y="1736518"/>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of</a:t>
            </a:r>
            <a:br>
              <a:rPr lang="en-US" sz="1800" b="1" dirty="0">
                <a:solidFill>
                  <a:srgbClr val="FFFFFF"/>
                </a:solidFill>
              </a:rPr>
            </a:br>
            <a:r>
              <a:rPr lang="en-US" sz="1800" b="1" dirty="0">
                <a:solidFill>
                  <a:srgbClr val="FFFFFF"/>
                </a:solidFill>
              </a:rPr>
              <a:t>Glory</a:t>
            </a:r>
            <a:endParaRPr lang="en-GB" sz="1800" b="1" dirty="0">
              <a:solidFill>
                <a:srgbClr val="FFFFFF"/>
              </a:solidFill>
            </a:endParaRPr>
          </a:p>
        </p:txBody>
      </p:sp>
    </p:spTree>
    <p:extLst>
      <p:ext uri="{BB962C8B-B14F-4D97-AF65-F5344CB8AC3E}">
        <p14:creationId xmlns:p14="http://schemas.microsoft.com/office/powerpoint/2010/main" val="42573738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7829"/>
                                        </p:tgtEl>
                                        <p:attrNameLst>
                                          <p:attrName>style.visibility</p:attrName>
                                        </p:attrNameLst>
                                      </p:cBhvr>
                                      <p:to>
                                        <p:strVal val="visible"/>
                                      </p:to>
                                    </p:set>
                                    <p:animEffect transition="in" filter="blinds(horizontal)">
                                      <p:cBhvr>
                                        <p:cTn id="15" dur="500"/>
                                        <p:tgtEl>
                                          <p:spTgt spid="7782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par>
                          <p:cTn id="29" fill="hold">
                            <p:stCondLst>
                              <p:cond delay="500"/>
                            </p:stCondLst>
                            <p:childTnLst>
                              <p:par>
                                <p:cTn id="30" presetID="3" presetClass="entr" presetSubtype="1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linds(horizontal)">
                                      <p:cBhvr>
                                        <p:cTn id="40" dur="500"/>
                                        <p:tgtEl>
                                          <p:spTgt spid="3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linds(horizontal)">
                                      <p:cBhvr>
                                        <p:cTn id="48" dur="500"/>
                                        <p:tgtEl>
                                          <p:spTgt spid="23"/>
                                        </p:tgtEl>
                                      </p:cBhvr>
                                    </p:animEffec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linds(horizontal)">
                                      <p:cBhvr>
                                        <p:cTn id="60" dur="500"/>
                                        <p:tgtEl>
                                          <p:spTgt spid="25"/>
                                        </p:tgtEl>
                                      </p:cBhvr>
                                    </p:animEffect>
                                  </p:childTnLst>
                                </p:cTn>
                              </p:par>
                            </p:childTnLst>
                          </p:cTn>
                        </p:par>
                        <p:par>
                          <p:cTn id="61" fill="hold">
                            <p:stCondLst>
                              <p:cond delay="500"/>
                            </p:stCondLst>
                            <p:childTnLst>
                              <p:par>
                                <p:cTn id="62" presetID="3" presetClass="entr" presetSubtype="1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blinds(horizontal)">
                                      <p:cBhvr>
                                        <p:cTn id="64" dur="500"/>
                                        <p:tgtEl>
                                          <p:spTgt spid="39"/>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linds(horizontal)">
                                      <p:cBhvr>
                                        <p:cTn id="77" dur="500"/>
                                        <p:tgtEl>
                                          <p:spTgt spid="30"/>
                                        </p:tgtEl>
                                      </p:cBhvr>
                                    </p:animEffect>
                                  </p:childTnLst>
                                </p:cTn>
                              </p:par>
                              <p:par>
                                <p:cTn id="78" presetID="5" presetClass="entr" presetSubtype="1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checkerboard(across)">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linds(horizontal)">
                                      <p:cBhvr>
                                        <p:cTn id="8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16" grpId="0"/>
      <p:bldP spid="17" grpId="0"/>
      <p:bldP spid="18" grpId="0"/>
      <p:bldP spid="19" grpId="0"/>
      <p:bldP spid="20" grpId="0"/>
      <p:bldP spid="21" grpId="0"/>
      <p:bldP spid="22" grpId="0"/>
      <p:bldP spid="23" grpId="0"/>
      <p:bldP spid="24" grpId="0"/>
      <p:bldP spid="25" grpId="0"/>
      <p:bldP spid="28" grpId="0"/>
      <p:bldP spid="29" grpId="0"/>
      <p:bldP spid="30" grpId="0"/>
      <p:bldP spid="31" grpId="0"/>
      <p:bldP spid="36" grpId="0"/>
      <p:bldP spid="37" grpId="0"/>
      <p:bldP spid="38"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Title 1"/>
          <p:cNvSpPr>
            <a:spLocks noGrp="1"/>
          </p:cNvSpPr>
          <p:nvPr>
            <p:ph type="title"/>
          </p:nvPr>
        </p:nvSpPr>
        <p:spPr>
          <a:xfrm>
            <a:off x="685800" y="188913"/>
            <a:ext cx="7770813" cy="1141412"/>
          </a:xfrm>
        </p:spPr>
        <p:txBody>
          <a:bodyPr/>
          <a:lstStyle/>
          <a:p>
            <a:r>
              <a:rPr lang="en-US">
                <a:latin typeface="Arial" charset="0"/>
                <a:ea typeface="MS PGothic" charset="0"/>
              </a:rPr>
              <a:t>Rough Riders</a:t>
            </a:r>
          </a:p>
        </p:txBody>
      </p:sp>
      <p:pic>
        <p:nvPicPr>
          <p:cNvPr id="957442" name="Picture 2" descr="isa 40v3 broken-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Title 1"/>
          <p:cNvSpPr>
            <a:spLocks noGrp="1"/>
          </p:cNvSpPr>
          <p:nvPr>
            <p:ph type="title"/>
          </p:nvPr>
        </p:nvSpPr>
        <p:spPr>
          <a:xfrm>
            <a:off x="179388" y="188913"/>
            <a:ext cx="3814762" cy="1655762"/>
          </a:xfrm>
        </p:spPr>
        <p:txBody>
          <a:bodyPr/>
          <a:lstStyle/>
          <a:p>
            <a:r>
              <a:rPr lang="ru-RU" b="1" dirty="0">
                <a:latin typeface="Arial" charset="0"/>
                <a:ea typeface="MS PGothic" charset="0"/>
              </a:rPr>
              <a:t>"</a:t>
            </a:r>
            <a:r>
              <a:rPr lang="en-US" b="1" dirty="0">
                <a:latin typeface="Arial" charset="0"/>
                <a:ea typeface="MS PGothic" charset="0"/>
              </a:rPr>
              <a:t>Roll out the red carpet!</a:t>
            </a:r>
            <a:r>
              <a:rPr lang="ru-RU" b="1" dirty="0">
                <a:latin typeface="Arial" charset="0"/>
                <a:ea typeface="MS PGothic" charset="0"/>
              </a:rPr>
              <a:t>"</a:t>
            </a:r>
            <a:endParaRPr lang="en-US" b="1" dirty="0">
              <a:latin typeface="Arial" charset="0"/>
              <a:ea typeface="MS PGothic" charset="0"/>
            </a:endParaRPr>
          </a:p>
        </p:txBody>
      </p:sp>
      <p:pic>
        <p:nvPicPr>
          <p:cNvPr id="959490" name="Picture 3" descr="Emmys+Roll+Out+Red+Carpet+A6Ec5FrqGZj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35188"/>
            <a:ext cx="5857875" cy="472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9491" name="Picture 4" descr="329838872_best_actor_oscar_nominations_2010_academy_awar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29138" y="0"/>
            <a:ext cx="4614862" cy="368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537" name="Picture 2" descr="Flowers_-_Field_of_Black-eyed_Susans_and_Cosmos,_Union,_Kentuck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6594" y="116632"/>
            <a:ext cx="7770813" cy="864096"/>
          </a:xfrm>
        </p:spPr>
        <p:txBody>
          <a:bodyPr/>
          <a:lstStyle/>
          <a:p>
            <a:pPr>
              <a:defRPr/>
            </a:pPr>
            <a:r>
              <a:rPr lang="en-US" sz="3600" b="1" kern="1200" dirty="0">
                <a:effectLst>
                  <a:glow rad="317500">
                    <a:srgbClr val="002C21">
                      <a:alpha val="75000"/>
                    </a:srgbClr>
                  </a:glow>
                </a:effectLst>
                <a:ea typeface="ＭＳ Ｐゴシック" charset="0"/>
              </a:rPr>
              <a:t>Isaiah 40:6 </a:t>
            </a:r>
            <a:r>
              <a:rPr lang="en-US" sz="2800" b="1" kern="1200" dirty="0">
                <a:effectLst>
                  <a:glow rad="317500">
                    <a:srgbClr val="002C21">
                      <a:alpha val="75000"/>
                    </a:srgbClr>
                  </a:glow>
                </a:effectLst>
                <a:ea typeface="ＭＳ Ｐゴシック" charset="0"/>
              </a:rPr>
              <a:t>NLT</a:t>
            </a:r>
            <a:endParaRPr lang="en-US" sz="3600" b="1" kern="1200" dirty="0">
              <a:effectLst>
                <a:glow rad="317500">
                  <a:srgbClr val="002C21">
                    <a:alpha val="75000"/>
                  </a:srgbClr>
                </a:glow>
              </a:effectLst>
              <a:ea typeface="ＭＳ Ｐゴシック" charset="0"/>
            </a:endParaRPr>
          </a:p>
        </p:txBody>
      </p:sp>
      <p:sp>
        <p:nvSpPr>
          <p:cNvPr id="4" name="Title 1"/>
          <p:cNvSpPr txBox="1">
            <a:spLocks/>
          </p:cNvSpPr>
          <p:nvPr/>
        </p:nvSpPr>
        <p:spPr bwMode="auto">
          <a:xfrm>
            <a:off x="-349" y="1052736"/>
            <a:ext cx="9144000" cy="2664296"/>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317500">
                    <a:srgbClr val="002C21">
                      <a:alpha val="75000"/>
                    </a:srgbClr>
                  </a:glow>
                </a:effectLst>
              </a:rPr>
              <a:t>A voice said, </a:t>
            </a:r>
            <a:r>
              <a:rPr lang="ru-RU" sz="3200" b="1" dirty="0">
                <a:effectLst>
                  <a:glow rad="317500">
                    <a:srgbClr val="002C21">
                      <a:alpha val="75000"/>
                    </a:srgbClr>
                  </a:glow>
                </a:effectLst>
              </a:rPr>
              <a:t>"</a:t>
            </a:r>
            <a:r>
              <a:rPr lang="en-US" sz="3200" b="1" dirty="0">
                <a:effectLst>
                  <a:glow rad="317500">
                    <a:srgbClr val="002C21">
                      <a:alpha val="75000"/>
                    </a:srgbClr>
                  </a:glow>
                </a:effectLst>
              </a:rPr>
              <a:t>Shout!</a:t>
            </a:r>
            <a:r>
              <a:rPr lang="ru-RU" sz="3200" b="1" dirty="0">
                <a:effectLst>
                  <a:glow rad="317500">
                    <a:srgbClr val="002C21">
                      <a:alpha val="75000"/>
                    </a:srgbClr>
                  </a:glow>
                </a:effectLst>
              </a:rPr>
              <a:t>"</a:t>
            </a:r>
            <a:r>
              <a:rPr lang="en-US" sz="3200" b="1" dirty="0">
                <a:effectLst>
                  <a:glow rad="317500">
                    <a:srgbClr val="002C21">
                      <a:alpha val="75000"/>
                    </a:srgbClr>
                  </a:glow>
                </a:effectLst>
              </a:rPr>
              <a:t> </a:t>
            </a:r>
          </a:p>
          <a:p>
            <a:pPr>
              <a:defRPr/>
            </a:pPr>
            <a:r>
              <a:rPr lang="en-US" sz="3200" b="1" dirty="0">
                <a:effectLst>
                  <a:glow rad="317500">
                    <a:srgbClr val="002C21">
                      <a:alpha val="75000"/>
                    </a:srgbClr>
                  </a:glow>
                </a:effectLst>
              </a:rPr>
              <a:t>I asked, </a:t>
            </a:r>
            <a:r>
              <a:rPr lang="ru-RU" sz="3200" b="1" dirty="0">
                <a:effectLst>
                  <a:glow rad="317500">
                    <a:srgbClr val="002C21">
                      <a:alpha val="75000"/>
                    </a:srgbClr>
                  </a:glow>
                </a:effectLst>
              </a:rPr>
              <a:t>"</a:t>
            </a:r>
            <a:r>
              <a:rPr lang="en-US" sz="3200" b="1" dirty="0">
                <a:effectLst>
                  <a:glow rad="317500">
                    <a:srgbClr val="002C21">
                      <a:alpha val="75000"/>
                    </a:srgbClr>
                  </a:glow>
                </a:effectLst>
              </a:rPr>
              <a:t>What should I shout?</a:t>
            </a:r>
            <a:r>
              <a:rPr lang="ru-RU" sz="3200" b="1" dirty="0">
                <a:effectLst>
                  <a:glow rad="317500">
                    <a:srgbClr val="002C21">
                      <a:alpha val="75000"/>
                    </a:srgbClr>
                  </a:glow>
                </a:effectLst>
              </a:rPr>
              <a:t>"</a:t>
            </a:r>
            <a:r>
              <a:rPr lang="en-US" sz="3200" b="1" dirty="0">
                <a:effectLst>
                  <a:glow rad="317500">
                    <a:srgbClr val="002C21">
                      <a:alpha val="75000"/>
                    </a:srgbClr>
                  </a:glow>
                </a:effectLst>
              </a:rPr>
              <a:t> </a:t>
            </a:r>
            <a:br>
              <a:rPr lang="en-US" sz="3200" b="1" dirty="0">
                <a:effectLst>
                  <a:glow rad="317500">
                    <a:srgbClr val="002C21">
                      <a:alpha val="75000"/>
                    </a:srgbClr>
                  </a:glow>
                </a:effectLst>
              </a:rPr>
            </a:br>
            <a:r>
              <a:rPr lang="ru-RU" sz="3200" b="1" dirty="0">
                <a:effectLst>
                  <a:glow rad="317500">
                    <a:srgbClr val="002C21">
                      <a:alpha val="75000"/>
                    </a:srgbClr>
                  </a:glow>
                </a:effectLst>
              </a:rPr>
              <a:t>"</a:t>
            </a:r>
            <a:r>
              <a:rPr lang="en-US" sz="3200" b="1" dirty="0">
                <a:effectLst>
                  <a:glow rad="317500">
                    <a:srgbClr val="002C21">
                      <a:alpha val="75000"/>
                    </a:srgbClr>
                  </a:glow>
                </a:effectLst>
              </a:rPr>
              <a:t>Shout that people are like the grass. </a:t>
            </a:r>
          </a:p>
          <a:p>
            <a:pPr>
              <a:defRPr/>
            </a:pPr>
            <a:r>
              <a:rPr lang="en-US" sz="3200" b="1" dirty="0">
                <a:effectLst>
                  <a:glow rad="317500">
                    <a:srgbClr val="002C21">
                      <a:alpha val="75000"/>
                    </a:srgbClr>
                  </a:glow>
                </a:effectLst>
              </a:rPr>
              <a:t>Their beauty fades as quickly </a:t>
            </a:r>
          </a:p>
          <a:p>
            <a:pPr>
              <a:defRPr/>
            </a:pPr>
            <a:r>
              <a:rPr lang="en-US" sz="3200" b="1" dirty="0">
                <a:effectLst>
                  <a:glow rad="317500">
                    <a:srgbClr val="002C21">
                      <a:alpha val="75000"/>
                    </a:srgbClr>
                  </a:glow>
                </a:effectLst>
              </a:rPr>
              <a:t>as the flowers in a field.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5" name="Picture 2" descr="Flowers_-_Field_of_Black-eyed_Susans_and_Cosmos,_Union,_Kentuck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6594" y="116632"/>
            <a:ext cx="7770813" cy="864096"/>
          </a:xfrm>
        </p:spPr>
        <p:txBody>
          <a:bodyPr/>
          <a:lstStyle/>
          <a:p>
            <a:pPr>
              <a:defRPr/>
            </a:pPr>
            <a:r>
              <a:rPr lang="en-US" sz="3600" b="1" kern="1200" dirty="0">
                <a:effectLst>
                  <a:glow rad="317500">
                    <a:srgbClr val="002C21">
                      <a:alpha val="75000"/>
                    </a:srgbClr>
                  </a:glow>
                </a:effectLst>
                <a:ea typeface="ＭＳ Ｐゴシック" charset="0"/>
              </a:rPr>
              <a:t>Isaiah 40:7-8 </a:t>
            </a:r>
            <a:r>
              <a:rPr lang="en-US" sz="2800" b="1" kern="1200" dirty="0">
                <a:effectLst>
                  <a:glow rad="317500">
                    <a:srgbClr val="002C21">
                      <a:alpha val="75000"/>
                    </a:srgbClr>
                  </a:glow>
                </a:effectLst>
                <a:ea typeface="ＭＳ Ｐゴシック" charset="0"/>
              </a:rPr>
              <a:t>NLT</a:t>
            </a:r>
            <a:endParaRPr lang="en-US" sz="3600" b="1" kern="1200" dirty="0">
              <a:effectLst>
                <a:glow rad="317500">
                  <a:srgbClr val="002C21">
                    <a:alpha val="75000"/>
                  </a:srgbClr>
                </a:glow>
              </a:effectLst>
              <a:ea typeface="ＭＳ Ｐゴシック" charset="0"/>
            </a:endParaRPr>
          </a:p>
        </p:txBody>
      </p:sp>
      <p:sp>
        <p:nvSpPr>
          <p:cNvPr id="4" name="Title 1"/>
          <p:cNvSpPr txBox="1">
            <a:spLocks/>
          </p:cNvSpPr>
          <p:nvPr/>
        </p:nvSpPr>
        <p:spPr bwMode="auto">
          <a:xfrm>
            <a:off x="-349" y="1052736"/>
            <a:ext cx="9144000" cy="2736304"/>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a:effectLst>
                  <a:glow rad="317500">
                    <a:srgbClr val="002C21">
                      <a:alpha val="75000"/>
                    </a:srgbClr>
                  </a:glow>
                </a:effectLst>
              </a:rPr>
              <a:t>7</a:t>
            </a:r>
            <a:r>
              <a:rPr lang="en-US" sz="3200" b="1" dirty="0">
                <a:effectLst>
                  <a:glow rad="317500">
                    <a:srgbClr val="002C21">
                      <a:alpha val="75000"/>
                    </a:srgbClr>
                  </a:glow>
                </a:effectLst>
              </a:rPr>
              <a:t>The grass withers and the flowers fade </a:t>
            </a:r>
          </a:p>
          <a:p>
            <a:pPr>
              <a:defRPr/>
            </a:pPr>
            <a:r>
              <a:rPr lang="en-US" sz="3200" b="1" dirty="0">
                <a:effectLst>
                  <a:glow rad="317500">
                    <a:srgbClr val="002C21">
                      <a:alpha val="75000"/>
                    </a:srgbClr>
                  </a:glow>
                </a:effectLst>
              </a:rPr>
              <a:t>beneath the breath of the L</a:t>
            </a:r>
            <a:r>
              <a:rPr lang="en-US" sz="2800" b="1" dirty="0">
                <a:effectLst>
                  <a:glow rad="317500">
                    <a:srgbClr val="002C21">
                      <a:alpha val="75000"/>
                    </a:srgbClr>
                  </a:glow>
                </a:effectLst>
              </a:rPr>
              <a:t>ORD</a:t>
            </a:r>
            <a:r>
              <a:rPr lang="en-US" sz="3200" b="1" dirty="0">
                <a:effectLst>
                  <a:glow rad="317500">
                    <a:srgbClr val="002C21">
                      <a:alpha val="75000"/>
                    </a:srgbClr>
                  </a:glow>
                </a:effectLst>
              </a:rPr>
              <a:t>. </a:t>
            </a:r>
          </a:p>
          <a:p>
            <a:pPr>
              <a:defRPr/>
            </a:pPr>
            <a:r>
              <a:rPr lang="en-US" sz="3200" b="1" dirty="0">
                <a:effectLst>
                  <a:glow rad="317500">
                    <a:srgbClr val="002C21">
                      <a:alpha val="75000"/>
                    </a:srgbClr>
                  </a:glow>
                </a:effectLst>
              </a:rPr>
              <a:t>And so it is with people. </a:t>
            </a:r>
          </a:p>
          <a:p>
            <a:pPr>
              <a:defRPr/>
            </a:pPr>
            <a:r>
              <a:rPr lang="en-US" sz="3200" b="1" baseline="30000" dirty="0">
                <a:effectLst>
                  <a:glow rad="317500">
                    <a:srgbClr val="002C21">
                      <a:alpha val="75000"/>
                    </a:srgbClr>
                  </a:glow>
                </a:effectLst>
              </a:rPr>
              <a:t>8</a:t>
            </a:r>
            <a:r>
              <a:rPr lang="en-US" sz="3200" b="1" dirty="0">
                <a:effectLst>
                  <a:glow rad="317500">
                    <a:srgbClr val="002C21">
                      <a:alpha val="75000"/>
                    </a:srgbClr>
                  </a:glow>
                </a:effectLst>
              </a:rPr>
              <a:t>The grass withers and the flowers fade, </a:t>
            </a:r>
          </a:p>
          <a:p>
            <a:pPr>
              <a:defRPr/>
            </a:pPr>
            <a:r>
              <a:rPr lang="en-US" sz="3200" b="1" dirty="0">
                <a:effectLst>
                  <a:glow rad="317500">
                    <a:srgbClr val="002C21">
                      <a:alpha val="75000"/>
                    </a:srgbClr>
                  </a:glow>
                </a:effectLst>
              </a:rPr>
              <a:t>but the word of our God stands forever.</a:t>
            </a:r>
            <a:r>
              <a:rPr lang="ru-RU" sz="3200" b="1" dirty="0">
                <a:effectLst>
                  <a:glow rad="317500">
                    <a:srgbClr val="002C21">
                      <a:alpha val="75000"/>
                    </a:srgbClr>
                  </a:glow>
                </a:effectLst>
              </a:rPr>
              <a:t>"</a:t>
            </a:r>
            <a:endParaRPr lang="en-US" sz="3200" b="1" dirty="0">
              <a:effectLst>
                <a:glow rad="317500">
                  <a:srgbClr val="002C21">
                    <a:alpha val="75000"/>
                  </a:srgbClr>
                </a:glow>
              </a:effectLst>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609" name="Picture 3" descr="isa 40-3Lightning ridge for we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6038"/>
            <a:ext cx="9144000" cy="676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4701" y="0"/>
            <a:ext cx="4892725" cy="1412775"/>
          </a:xfrm>
        </p:spPr>
        <p:txBody>
          <a:bodyPr/>
          <a:lstStyle/>
          <a:p>
            <a:pPr>
              <a:defRPr/>
            </a:pPr>
            <a:r>
              <a:rPr lang="en-US" sz="3600" b="1" dirty="0">
                <a:effectLst>
                  <a:glow rad="304800">
                    <a:schemeClr val="tx1">
                      <a:alpha val="75000"/>
                    </a:schemeClr>
                  </a:glow>
                </a:effectLst>
                <a:ea typeface="ＭＳ Ｐゴシック" charset="0"/>
              </a:rPr>
              <a:t>God cared for Judah tenderly (40:9 </a:t>
            </a:r>
            <a:r>
              <a:rPr lang="en-US" sz="2800" b="1" dirty="0">
                <a:effectLst>
                  <a:glow rad="304800">
                    <a:schemeClr val="tx1">
                      <a:alpha val="75000"/>
                    </a:schemeClr>
                  </a:glow>
                </a:effectLst>
                <a:ea typeface="ＭＳ Ｐゴシック" charset="0"/>
              </a:rPr>
              <a:t>NLT</a:t>
            </a:r>
            <a:r>
              <a:rPr lang="en-US" sz="3600" b="1" dirty="0">
                <a:effectLst>
                  <a:glow rad="304800">
                    <a:schemeClr val="tx1">
                      <a:alpha val="75000"/>
                    </a:schemeClr>
                  </a:glow>
                </a:effectLst>
                <a:ea typeface="ＭＳ Ｐゴシック" charset="0"/>
              </a:rPr>
              <a:t>)</a:t>
            </a:r>
          </a:p>
        </p:txBody>
      </p:sp>
      <p:sp>
        <p:nvSpPr>
          <p:cNvPr id="3" name="Title 1"/>
          <p:cNvSpPr txBox="1">
            <a:spLocks/>
          </p:cNvSpPr>
          <p:nvPr/>
        </p:nvSpPr>
        <p:spPr bwMode="auto">
          <a:xfrm>
            <a:off x="0" y="1700808"/>
            <a:ext cx="4572000" cy="496855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304800">
                    <a:srgbClr val="000000">
                      <a:alpha val="75000"/>
                    </a:srgbClr>
                  </a:glow>
                </a:effectLst>
              </a:rPr>
              <a:t>O Zion, messenger of good news, </a:t>
            </a:r>
            <a:br>
              <a:rPr lang="en-US" sz="3200" b="1" dirty="0">
                <a:effectLst>
                  <a:glow rad="304800">
                    <a:srgbClr val="000000">
                      <a:alpha val="75000"/>
                    </a:srgbClr>
                  </a:glow>
                </a:effectLst>
              </a:rPr>
            </a:br>
            <a:r>
              <a:rPr lang="en-US" sz="3200" b="1" dirty="0">
                <a:effectLst>
                  <a:glow rad="304800">
                    <a:srgbClr val="000000">
                      <a:alpha val="75000"/>
                    </a:srgbClr>
                  </a:glow>
                </a:effectLst>
              </a:rPr>
              <a:t>shout from the mountaintops! </a:t>
            </a:r>
          </a:p>
          <a:p>
            <a:pPr>
              <a:defRPr/>
            </a:pPr>
            <a:r>
              <a:rPr lang="en-US" sz="3200" b="1" dirty="0">
                <a:effectLst>
                  <a:glow rad="304800">
                    <a:srgbClr val="000000">
                      <a:alpha val="75000"/>
                    </a:srgbClr>
                  </a:glow>
                </a:effectLst>
              </a:rPr>
              <a:t>Shout it louder, O Jerusalem. </a:t>
            </a:r>
          </a:p>
          <a:p>
            <a:pPr>
              <a:defRPr/>
            </a:pPr>
            <a:r>
              <a:rPr lang="en-US" sz="3200" b="1" dirty="0">
                <a:effectLst>
                  <a:glow rad="304800">
                    <a:srgbClr val="000000">
                      <a:alpha val="75000"/>
                    </a:srgbClr>
                  </a:glow>
                </a:effectLst>
              </a:rPr>
              <a:t>Shout, and do not be afraid. Tell the towns of Judah, </a:t>
            </a:r>
          </a:p>
          <a:p>
            <a:pPr>
              <a:defRPr/>
            </a:pPr>
            <a:r>
              <a:rPr lang="ru-RU" sz="3200" b="1" dirty="0">
                <a:effectLst>
                  <a:glow rad="304800">
                    <a:srgbClr val="000000">
                      <a:alpha val="75000"/>
                    </a:srgbClr>
                  </a:glow>
                </a:effectLst>
              </a:rPr>
              <a:t>"</a:t>
            </a:r>
            <a:r>
              <a:rPr lang="en-US" sz="3200" b="1" dirty="0">
                <a:effectLst>
                  <a:glow rad="304800">
                    <a:srgbClr val="000000">
                      <a:alpha val="75000"/>
                    </a:srgbClr>
                  </a:glow>
                </a:effectLst>
              </a:rPr>
              <a:t>Your God is coming!</a:t>
            </a:r>
            <a:r>
              <a:rPr lang="ru-RU" sz="3200" b="1" dirty="0">
                <a:effectLst>
                  <a:glow rad="304800">
                    <a:srgbClr val="000000">
                      <a:alpha val="75000"/>
                    </a:srgbClr>
                  </a:glow>
                </a:effectLst>
              </a:rPr>
              <a:t>"</a:t>
            </a:r>
            <a:endParaRPr lang="en-US" sz="3200" b="1" dirty="0">
              <a:effectLst>
                <a:glow rad="304800">
                  <a:srgbClr val="000000">
                    <a:alpha val="75000"/>
                  </a:srgbClr>
                </a:glow>
              </a:effectLst>
            </a:endParaRPr>
          </a:p>
        </p:txBody>
      </p:sp>
      <p:sp>
        <p:nvSpPr>
          <p:cNvPr id="5" name="Title 1"/>
          <p:cNvSpPr txBox="1">
            <a:spLocks/>
          </p:cNvSpPr>
          <p:nvPr/>
        </p:nvSpPr>
        <p:spPr bwMode="auto">
          <a:xfrm>
            <a:off x="4427984" y="0"/>
            <a:ext cx="4892725" cy="1412775"/>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600" b="1" dirty="0">
                <a:effectLst>
                  <a:glow rad="304800">
                    <a:srgbClr val="000000">
                      <a:alpha val="75000"/>
                    </a:srgbClr>
                  </a:glow>
                </a:effectLst>
              </a:rPr>
              <a:t>神满有慈爱地看顾犹大</a:t>
            </a:r>
            <a:r>
              <a:rPr lang="en-US" sz="3600" b="1" dirty="0">
                <a:effectLst>
                  <a:glow rad="304800">
                    <a:srgbClr val="000000">
                      <a:alpha val="75000"/>
                    </a:srgbClr>
                  </a:glow>
                </a:effectLst>
              </a:rPr>
              <a:t> (40:9)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57" name="Picture 3" descr="isa 40-3Lightning ridge for we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6038"/>
            <a:ext cx="9144000" cy="676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4701" y="0"/>
            <a:ext cx="4892725" cy="1412775"/>
          </a:xfrm>
        </p:spPr>
        <p:txBody>
          <a:bodyPr/>
          <a:lstStyle/>
          <a:p>
            <a:pPr>
              <a:defRPr/>
            </a:pPr>
            <a:r>
              <a:rPr lang="en-US" sz="3600" b="1" dirty="0">
                <a:effectLst>
                  <a:glow rad="304800">
                    <a:schemeClr val="tx1">
                      <a:alpha val="75000"/>
                    </a:schemeClr>
                  </a:glow>
                </a:effectLst>
                <a:ea typeface="ＭＳ Ｐゴシック" charset="0"/>
              </a:rPr>
              <a:t>God cared for Judah tenderly (40:10 </a:t>
            </a:r>
            <a:r>
              <a:rPr lang="en-US" sz="2800" b="1" dirty="0">
                <a:effectLst>
                  <a:glow rad="304800">
                    <a:schemeClr val="tx1">
                      <a:alpha val="75000"/>
                    </a:schemeClr>
                  </a:glow>
                </a:effectLst>
                <a:ea typeface="ＭＳ Ｐゴシック" charset="0"/>
              </a:rPr>
              <a:t>NLT</a:t>
            </a:r>
            <a:r>
              <a:rPr lang="en-US" sz="3600" b="1" dirty="0">
                <a:effectLst>
                  <a:glow rad="304800">
                    <a:schemeClr val="tx1">
                      <a:alpha val="75000"/>
                    </a:schemeClr>
                  </a:glow>
                </a:effectLst>
                <a:ea typeface="ＭＳ Ｐゴシック" charset="0"/>
              </a:rPr>
              <a:t>)</a:t>
            </a:r>
          </a:p>
        </p:txBody>
      </p:sp>
      <p:sp>
        <p:nvSpPr>
          <p:cNvPr id="3" name="Title 1"/>
          <p:cNvSpPr txBox="1">
            <a:spLocks/>
          </p:cNvSpPr>
          <p:nvPr/>
        </p:nvSpPr>
        <p:spPr bwMode="auto">
          <a:xfrm>
            <a:off x="0" y="2204864"/>
            <a:ext cx="4572000" cy="4464496"/>
          </a:xfrm>
          <a:prstGeom prst="rect">
            <a:avLst/>
          </a:prstGeom>
          <a:noFill/>
          <a:ln>
            <a:noFill/>
          </a:ln>
        </p:spPr>
        <p:txBody>
          <a:bodyPr lIns="90000" tIns="46800" rIns="90000" bIns="46800"/>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a:effectLst>
                  <a:glow rad="304800">
                    <a:srgbClr val="000000">
                      <a:alpha val="75000"/>
                    </a:srgbClr>
                  </a:glow>
                </a:effectLst>
              </a:rPr>
              <a:t>10</a:t>
            </a:r>
            <a:r>
              <a:rPr lang="en-US" sz="3200" b="1" dirty="0">
                <a:effectLst>
                  <a:glow rad="304800">
                    <a:srgbClr val="000000">
                      <a:alpha val="75000"/>
                    </a:srgbClr>
                  </a:glow>
                </a:effectLst>
              </a:rPr>
              <a:t>Yes, the Sovereign L</a:t>
            </a:r>
            <a:r>
              <a:rPr lang="en-US" sz="2800" b="1" dirty="0">
                <a:effectLst>
                  <a:glow rad="304800">
                    <a:srgbClr val="000000">
                      <a:alpha val="75000"/>
                    </a:srgbClr>
                  </a:glow>
                </a:effectLst>
              </a:rPr>
              <a:t>ORD</a:t>
            </a:r>
            <a:r>
              <a:rPr lang="en-US" sz="3200" b="1" dirty="0">
                <a:effectLst>
                  <a:glow rad="304800">
                    <a:srgbClr val="000000">
                      <a:alpha val="75000"/>
                    </a:srgbClr>
                  </a:glow>
                </a:effectLst>
              </a:rPr>
              <a:t> is coming in power. </a:t>
            </a:r>
          </a:p>
          <a:p>
            <a:pPr>
              <a:defRPr/>
            </a:pPr>
            <a:r>
              <a:rPr lang="en-US" sz="3200" b="1" dirty="0">
                <a:effectLst>
                  <a:glow rad="304800">
                    <a:srgbClr val="000000">
                      <a:alpha val="75000"/>
                    </a:srgbClr>
                  </a:glow>
                </a:effectLst>
              </a:rPr>
              <a:t> He will rule with a powerful arm. See, he brings his reward with him as he comes.</a:t>
            </a:r>
          </a:p>
        </p:txBody>
      </p:sp>
      <p:sp>
        <p:nvSpPr>
          <p:cNvPr id="7" name="Title 1"/>
          <p:cNvSpPr txBox="1">
            <a:spLocks/>
          </p:cNvSpPr>
          <p:nvPr/>
        </p:nvSpPr>
        <p:spPr bwMode="auto">
          <a:xfrm>
            <a:off x="4427984" y="0"/>
            <a:ext cx="4892725" cy="1412775"/>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600" b="1" dirty="0">
                <a:effectLst>
                  <a:glow rad="304800">
                    <a:srgbClr val="000000">
                      <a:alpha val="75000"/>
                    </a:srgbClr>
                  </a:glow>
                </a:effectLst>
              </a:rPr>
              <a:t>神满有慈爱地看顾犹大</a:t>
            </a:r>
            <a:r>
              <a:rPr lang="en-US" sz="3600" b="1" dirty="0">
                <a:effectLst>
                  <a:glow rad="304800">
                    <a:srgbClr val="000000">
                      <a:alpha val="75000"/>
                    </a:srgbClr>
                  </a:glow>
                </a:effectLst>
              </a:rPr>
              <a:t> (40:</a:t>
            </a:r>
            <a:r>
              <a:rPr lang="en-US" altLang="zh-TW" sz="3600" b="1" dirty="0">
                <a:effectLst>
                  <a:glow rad="304800">
                    <a:srgbClr val="000000">
                      <a:alpha val="75000"/>
                    </a:srgbClr>
                  </a:glow>
                </a:effectLst>
              </a:rPr>
              <a:t>10</a:t>
            </a:r>
            <a:r>
              <a:rPr lang="en-US" sz="3600" b="1" dirty="0">
                <a:effectLst>
                  <a:glow rad="304800">
                    <a:srgbClr val="000000">
                      <a:alpha val="75000"/>
                    </a:srgbClr>
                  </a:glow>
                </a:effectLst>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681" name="Picture 2" descr="is 40v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11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7682" name="Title 1"/>
          <p:cNvSpPr>
            <a:spLocks noGrp="1"/>
          </p:cNvSpPr>
          <p:nvPr>
            <p:ph type="title"/>
          </p:nvPr>
        </p:nvSpPr>
        <p:spPr>
          <a:xfrm>
            <a:off x="5148263" y="6165850"/>
            <a:ext cx="3816350" cy="692150"/>
          </a:xfrm>
        </p:spPr>
        <p:txBody>
          <a:bodyPr/>
          <a:lstStyle/>
          <a:p>
            <a:r>
              <a:rPr lang="en-US" sz="3200" b="1">
                <a:latin typeface="Arial" charset="0"/>
                <a:ea typeface="ＭＳ Ｐゴシック" charset="0"/>
                <a:cs typeface="ＭＳ Ｐゴシック" charset="0"/>
              </a:rPr>
              <a:t>Isaiah 40:11 </a:t>
            </a:r>
            <a:r>
              <a:rPr lang="en-US" sz="2400" b="1">
                <a:latin typeface="Arial" charset="0"/>
                <a:ea typeface="ＭＳ Ｐゴシック" charset="0"/>
                <a:cs typeface="ＭＳ Ｐゴシック" charset="0"/>
              </a:rPr>
              <a:t>NLT</a:t>
            </a:r>
            <a:endParaRPr lang="en-US" sz="3200" b="1">
              <a:latin typeface="Arial" charset="0"/>
              <a:ea typeface="ＭＳ Ｐゴシック" charset="0"/>
              <a:cs typeface="ＭＳ Ｐゴシック" charset="0"/>
            </a:endParaRPr>
          </a:p>
        </p:txBody>
      </p:sp>
      <p:sp>
        <p:nvSpPr>
          <p:cNvPr id="967684" name="Title 1"/>
          <p:cNvSpPr txBox="1">
            <a:spLocks/>
          </p:cNvSpPr>
          <p:nvPr/>
        </p:nvSpPr>
        <p:spPr bwMode="auto">
          <a:xfrm>
            <a:off x="5078413" y="79375"/>
            <a:ext cx="4102100" cy="342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2800" b="1">
                <a:solidFill>
                  <a:srgbClr val="FFFFFF"/>
                </a:solidFill>
                <a:ea typeface="MS PGothic" charset="0"/>
                <a:cs typeface="MS PGothic" charset="0"/>
              </a:rPr>
              <a:t>He will feed his flock like a shepherd.</a:t>
            </a:r>
            <a:br>
              <a:rPr lang="en-US" sz="2800" b="1">
                <a:solidFill>
                  <a:srgbClr val="FFFFFF"/>
                </a:solidFill>
                <a:ea typeface="MS PGothic" charset="0"/>
                <a:cs typeface="MS PGothic" charset="0"/>
              </a:rPr>
            </a:br>
            <a:r>
              <a:rPr lang="en-US" sz="2800" b="1">
                <a:solidFill>
                  <a:srgbClr val="FFFFFF"/>
                </a:solidFill>
                <a:ea typeface="MS PGothic" charset="0"/>
                <a:cs typeface="MS PGothic" charset="0"/>
              </a:rPr>
              <a:t>He will carry the lambs in his arms, holding them close to his heart. He will gently lead the mother sheep with their young.</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70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850" y="188640"/>
            <a:ext cx="8820150" cy="3096741"/>
          </a:xfrm>
        </p:spPr>
        <p:txBody>
          <a:bodyPr/>
          <a:lstStyle/>
          <a:p>
            <a:pPr>
              <a:defRPr/>
            </a:pPr>
            <a:r>
              <a:rPr lang="en-US" sz="5400" b="1" dirty="0">
                <a:effectLst>
                  <a:glow rad="127000">
                    <a:schemeClr val="tx1"/>
                  </a:glow>
                </a:effectLst>
                <a:latin typeface="Arial" charset="0"/>
                <a:ea typeface="ＭＳ Ｐゴシック" charset="0"/>
              </a:rPr>
              <a:t>Do you </a:t>
            </a:r>
            <a:r>
              <a:rPr lang="en-US" sz="5400" b="1" i="1" dirty="0">
                <a:solidFill>
                  <a:srgbClr val="FFFF00"/>
                </a:solidFill>
                <a:effectLst>
                  <a:glow rad="127000">
                    <a:schemeClr val="tx1"/>
                  </a:glow>
                </a:effectLst>
                <a:latin typeface="Arial" charset="0"/>
                <a:ea typeface="ＭＳ Ｐゴシック" charset="0"/>
              </a:rPr>
              <a:t>feel</a:t>
            </a:r>
            <a:r>
              <a:rPr lang="en-US" sz="5400" b="1" dirty="0">
                <a:solidFill>
                  <a:srgbClr val="FFFF00"/>
                </a:solidFill>
                <a:effectLst>
                  <a:glow rad="127000">
                    <a:schemeClr val="tx1"/>
                  </a:glow>
                </a:effectLst>
                <a:latin typeface="Arial" charset="0"/>
                <a:ea typeface="ＭＳ Ｐゴシック" charset="0"/>
              </a:rPr>
              <a:t> </a:t>
            </a:r>
            <a:r>
              <a:rPr lang="en-US" sz="5400" b="1" dirty="0">
                <a:effectLst>
                  <a:glow rad="127000">
                    <a:schemeClr val="tx1"/>
                  </a:glow>
                </a:effectLst>
                <a:latin typeface="Arial" charset="0"/>
                <a:ea typeface="ＭＳ Ｐゴシック" charset="0"/>
              </a:rPr>
              <a:t>that God cares for </a:t>
            </a:r>
            <a:r>
              <a:rPr lang="en-US" sz="11500" b="1" dirty="0">
                <a:effectLst>
                  <a:glow rad="127000">
                    <a:schemeClr val="tx1"/>
                  </a:glow>
                </a:effectLst>
                <a:latin typeface="Arial" charset="0"/>
                <a:ea typeface="ＭＳ Ｐゴシック" charset="0"/>
              </a:rPr>
              <a:t>you</a:t>
            </a:r>
            <a:r>
              <a:rPr lang="en-US" sz="13800" b="1" dirty="0">
                <a:effectLst>
                  <a:glow rad="127000">
                    <a:schemeClr val="tx1"/>
                  </a:glow>
                </a:effectLst>
                <a:latin typeface="Arial" charset="0"/>
                <a:ea typeface="ＭＳ Ｐゴシック" charset="0"/>
              </a:rPr>
              <a:t>?</a:t>
            </a:r>
            <a:endParaRPr lang="en-US" b="1" dirty="0">
              <a:effectLst>
                <a:glow rad="127000">
                  <a:schemeClr val="tx1"/>
                </a:glow>
              </a:effectLst>
              <a:latin typeface="Arial" charset="0"/>
              <a:ea typeface="ＭＳ Ｐゴシック"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3" name="Title 1"/>
          <p:cNvSpPr>
            <a:spLocks noGrp="1"/>
          </p:cNvSpPr>
          <p:nvPr>
            <p:ph type="title"/>
          </p:nvPr>
        </p:nvSpPr>
        <p:spPr>
          <a:xfrm>
            <a:off x="4503738" y="0"/>
            <a:ext cx="4640262" cy="1412875"/>
          </a:xfrm>
        </p:spPr>
        <p:txBody>
          <a:bodyPr/>
          <a:lstStyle/>
          <a:p>
            <a:pPr algn="l"/>
            <a:r>
              <a:rPr lang="en-US" sz="4000" b="1">
                <a:latin typeface="Arial" charset="0"/>
                <a:ea typeface="MS PGothic" charset="0"/>
              </a:rPr>
              <a:t>Loving Discipline </a:t>
            </a:r>
            <a:br>
              <a:rPr lang="en-US" sz="4000" b="1">
                <a:latin typeface="Arial" charset="0"/>
                <a:ea typeface="MS PGothic" charset="0"/>
              </a:rPr>
            </a:br>
            <a:r>
              <a:rPr lang="en-US" sz="3200" b="1">
                <a:latin typeface="Arial" charset="0"/>
                <a:ea typeface="MS PGothic" charset="0"/>
              </a:rPr>
              <a:t>(Heb. 12:5-6 </a:t>
            </a:r>
            <a:r>
              <a:rPr lang="en-US" sz="2400" b="1">
                <a:latin typeface="Arial" charset="0"/>
                <a:ea typeface="MS PGothic" charset="0"/>
              </a:rPr>
              <a:t>NLT</a:t>
            </a:r>
            <a:r>
              <a:rPr lang="en-US" sz="3200" b="1">
                <a:latin typeface="Arial" charset="0"/>
                <a:ea typeface="MS PGothic" charset="0"/>
              </a:rPr>
              <a:t>)</a:t>
            </a:r>
            <a:endParaRPr lang="en-US" sz="4000" b="1">
              <a:latin typeface="Arial" charset="0"/>
              <a:ea typeface="MS PGothic" charset="0"/>
            </a:endParaRPr>
          </a:p>
        </p:txBody>
      </p:sp>
      <p:sp>
        <p:nvSpPr>
          <p:cNvPr id="3" name="Title 1"/>
          <p:cNvSpPr txBox="1">
            <a:spLocks/>
          </p:cNvSpPr>
          <p:nvPr/>
        </p:nvSpPr>
        <p:spPr bwMode="auto">
          <a:xfrm>
            <a:off x="0" y="2852738"/>
            <a:ext cx="9144000" cy="2305050"/>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ru-RU" sz="2800" b="1" spc="-100" dirty="0"/>
              <a:t>"</a:t>
            </a:r>
            <a:r>
              <a:rPr lang="en-US" sz="2800" b="1" spc="-100" dirty="0"/>
              <a:t>My child, don</a:t>
            </a:r>
            <a:r>
              <a:rPr lang="uk-UA" sz="2800" b="1" spc="-100" dirty="0"/>
              <a:t>'</a:t>
            </a:r>
            <a:r>
              <a:rPr lang="en-US" sz="2800" b="1" spc="-100" dirty="0"/>
              <a:t>t make light of the L</a:t>
            </a:r>
            <a:r>
              <a:rPr lang="en-US" sz="2400" b="1" spc="-100" dirty="0"/>
              <a:t>ORD</a:t>
            </a:r>
            <a:r>
              <a:rPr lang="uk-UA" sz="2800" b="1" spc="-100" dirty="0"/>
              <a:t>'</a:t>
            </a:r>
            <a:r>
              <a:rPr lang="en-US" sz="2800" b="1" spc="-100" dirty="0"/>
              <a:t>s discipline, and don</a:t>
            </a:r>
            <a:r>
              <a:rPr lang="uk-UA" sz="2800" b="1" spc="-100" dirty="0"/>
              <a:t>'</a:t>
            </a:r>
            <a:r>
              <a:rPr lang="en-US" sz="2800" b="1" spc="-100" dirty="0"/>
              <a:t>t give up when he corrects you.  </a:t>
            </a:r>
            <a:r>
              <a:rPr lang="en-US" sz="2800" b="1" spc="-100" baseline="30000" dirty="0"/>
              <a:t>6</a:t>
            </a:r>
            <a:r>
              <a:rPr lang="en-US" sz="2800" b="1" spc="-100" dirty="0"/>
              <a:t>For the L</a:t>
            </a:r>
            <a:r>
              <a:rPr lang="en-US" sz="2400" b="1" spc="-100" dirty="0"/>
              <a:t>ORD</a:t>
            </a:r>
            <a:r>
              <a:rPr lang="en-US" sz="2800" b="1" spc="-100" dirty="0"/>
              <a:t> disciplines those he loves, </a:t>
            </a:r>
          </a:p>
          <a:p>
            <a:pPr>
              <a:lnSpc>
                <a:spcPct val="90000"/>
              </a:lnSpc>
              <a:defRPr/>
            </a:pPr>
            <a:r>
              <a:rPr lang="en-US" sz="2800" b="1" spc="-100" dirty="0"/>
              <a:t>		 and he punishes each one he accepts as his child.</a:t>
            </a:r>
            <a:r>
              <a:rPr lang="ru-RU" sz="2800" b="1" spc="-100" dirty="0"/>
              <a:t>"</a:t>
            </a:r>
            <a:endParaRPr lang="en-US" sz="2800" b="1" spc="-100" dirty="0"/>
          </a:p>
        </p:txBody>
      </p:sp>
      <p:pic>
        <p:nvPicPr>
          <p:cNvPr id="970755" name="Picture 3" descr="Discipline-Chi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42862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Title 1"/>
          <p:cNvSpPr>
            <a:spLocks noGrp="1"/>
          </p:cNvSpPr>
          <p:nvPr>
            <p:ph type="title"/>
          </p:nvPr>
        </p:nvSpPr>
        <p:spPr>
          <a:xfrm>
            <a:off x="4503738" y="0"/>
            <a:ext cx="4640262" cy="1628775"/>
          </a:xfrm>
        </p:spPr>
        <p:txBody>
          <a:bodyPr/>
          <a:lstStyle/>
          <a:p>
            <a:pPr algn="l"/>
            <a:r>
              <a:rPr lang="en-US" sz="4000" b="1">
                <a:latin typeface="Arial" charset="0"/>
                <a:ea typeface="MS PGothic" charset="0"/>
              </a:rPr>
              <a:t>Loving Discipline </a:t>
            </a:r>
            <a:br>
              <a:rPr lang="en-US" sz="4000" b="1">
                <a:latin typeface="Arial" charset="0"/>
                <a:ea typeface="MS PGothic" charset="0"/>
              </a:rPr>
            </a:br>
            <a:r>
              <a:rPr lang="en-US" sz="3200" b="1">
                <a:latin typeface="Arial" charset="0"/>
                <a:ea typeface="MS PGothic" charset="0"/>
              </a:rPr>
              <a:t>(Heb. 12:7 </a:t>
            </a:r>
            <a:r>
              <a:rPr lang="en-US" sz="2400" b="1">
                <a:latin typeface="Arial" charset="0"/>
                <a:ea typeface="MS PGothic" charset="0"/>
              </a:rPr>
              <a:t>NLT</a:t>
            </a:r>
            <a:r>
              <a:rPr lang="en-US" sz="3200" b="1">
                <a:latin typeface="Arial" charset="0"/>
                <a:ea typeface="MS PGothic" charset="0"/>
              </a:rPr>
              <a:t>)</a:t>
            </a:r>
            <a:endParaRPr lang="en-US" sz="4000" b="1">
              <a:latin typeface="Arial" charset="0"/>
              <a:ea typeface="MS PGothic" charset="0"/>
            </a:endParaRPr>
          </a:p>
        </p:txBody>
      </p:sp>
      <p:sp>
        <p:nvSpPr>
          <p:cNvPr id="3" name="Title 1"/>
          <p:cNvSpPr txBox="1">
            <a:spLocks/>
          </p:cNvSpPr>
          <p:nvPr/>
        </p:nvSpPr>
        <p:spPr bwMode="auto">
          <a:xfrm>
            <a:off x="0" y="2852738"/>
            <a:ext cx="9144000" cy="1728787"/>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en-US" sz="2800" b="1" spc="-100" baseline="30000" dirty="0"/>
              <a:t>7</a:t>
            </a:r>
            <a:r>
              <a:rPr lang="en-US" sz="2800" b="1" spc="-100" dirty="0"/>
              <a:t>As you endure this divine discipline, remember that God is treating you as his own children.  Who ever heard of a child who is never disciplined by its father?</a:t>
            </a:r>
          </a:p>
        </p:txBody>
      </p:sp>
      <p:pic>
        <p:nvPicPr>
          <p:cNvPr id="972803" name="Picture 3" descr="Discipline-Chi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42862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complete his plan for all creation? </a:t>
            </a:r>
          </a:p>
        </p:txBody>
      </p:sp>
    </p:spTree>
    <p:extLst>
      <p:ext uri="{BB962C8B-B14F-4D97-AF65-F5344CB8AC3E}">
        <p14:creationId xmlns:p14="http://schemas.microsoft.com/office/powerpoint/2010/main" val="1458256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Title 1"/>
          <p:cNvSpPr>
            <a:spLocks noGrp="1"/>
          </p:cNvSpPr>
          <p:nvPr>
            <p:ph type="title"/>
          </p:nvPr>
        </p:nvSpPr>
        <p:spPr/>
        <p:txBody>
          <a:bodyPr/>
          <a:lstStyle/>
          <a:p>
            <a:r>
              <a:rPr lang="en-US">
                <a:latin typeface="Arial" charset="0"/>
                <a:ea typeface="MS PGothic" charset="0"/>
              </a:rPr>
              <a:t>Title</a:t>
            </a:r>
          </a:p>
        </p:txBody>
      </p:sp>
      <p:pic>
        <p:nvPicPr>
          <p:cNvPr id="973826" name="Picture 2" descr="god-hugging-man-in-clou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84555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5873" name="Picture 2" descr="Look_up_wo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4" name="Title 1"/>
          <p:cNvSpPr>
            <a:spLocks noGrp="1"/>
          </p:cNvSpPr>
          <p:nvPr>
            <p:ph type="title"/>
          </p:nvPr>
        </p:nvSpPr>
        <p:spPr>
          <a:xfrm>
            <a:off x="0" y="116632"/>
            <a:ext cx="3059832" cy="3096344"/>
          </a:xfrm>
        </p:spPr>
        <p:txBody>
          <a:bodyPr/>
          <a:lstStyle/>
          <a:p>
            <a:pPr>
              <a:defRPr/>
            </a:pPr>
            <a:r>
              <a:rPr lang="en-US" b="1" dirty="0">
                <a:effectLst>
                  <a:glow rad="127000">
                    <a:srgbClr val="002C21">
                      <a:alpha val="98000"/>
                    </a:srgbClr>
                  </a:glow>
                </a:effectLst>
                <a:latin typeface="Arial" charset="0"/>
                <a:ea typeface="ＭＳ Ｐゴシック" charset="0"/>
              </a:rPr>
              <a:t>I.  Know that He </a:t>
            </a:r>
            <a:r>
              <a:rPr lang="en-US" b="1" dirty="0">
                <a:solidFill>
                  <a:srgbClr val="FFFF00"/>
                </a:solidFill>
                <a:effectLst>
                  <a:glow rad="127000">
                    <a:srgbClr val="002C21">
                      <a:alpha val="98000"/>
                    </a:srgbClr>
                  </a:glow>
                </a:effectLst>
                <a:latin typeface="Arial" charset="0"/>
                <a:ea typeface="ＭＳ Ｐゴシック" charset="0"/>
              </a:rPr>
              <a:t>cares </a:t>
            </a:r>
            <a:br>
              <a:rPr lang="en-US" b="1" dirty="0">
                <a:solidFill>
                  <a:srgbClr val="FFFF00"/>
                </a:solidFill>
                <a:effectLst>
                  <a:glow rad="127000">
                    <a:srgbClr val="002C21">
                      <a:alpha val="98000"/>
                    </a:srgbClr>
                  </a:glow>
                </a:effectLst>
                <a:latin typeface="Arial" charset="0"/>
                <a:ea typeface="ＭＳ Ｐゴシック" charset="0"/>
              </a:rPr>
            </a:br>
            <a:r>
              <a:rPr lang="en-US" b="1" dirty="0">
                <a:effectLst>
                  <a:glow rad="127000">
                    <a:srgbClr val="002C21">
                      <a:alpha val="98000"/>
                    </a:srgbClr>
                  </a:glow>
                </a:effectLst>
                <a:latin typeface="Arial" charset="0"/>
                <a:ea typeface="ＭＳ Ｐゴシック" charset="0"/>
              </a:rPr>
              <a:t>(1-11).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1" name="Picture 3" descr="lightn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p:nvPr>
        </p:nvSpPr>
        <p:spPr>
          <a:xfrm>
            <a:off x="0" y="5013225"/>
            <a:ext cx="9144000" cy="1008063"/>
          </a:xfrm>
        </p:spPr>
        <p:txBody>
          <a:bodyPr/>
          <a:lstStyle/>
          <a:p>
            <a:pPr>
              <a:defRPr/>
            </a:pPr>
            <a:r>
              <a:rPr lang="en-US" b="1" dirty="0">
                <a:effectLst>
                  <a:glow rad="101600">
                    <a:schemeClr val="tx1"/>
                  </a:glow>
                </a:effectLst>
                <a:latin typeface="Arial" charset="0"/>
                <a:ea typeface="ＭＳ Ｐゴシック" charset="0"/>
              </a:rPr>
              <a:t>II.  Know that He</a:t>
            </a:r>
            <a:r>
              <a:rPr lang="uk-UA" b="1" dirty="0">
                <a:effectLst>
                  <a:glow rad="101600">
                    <a:schemeClr val="tx1"/>
                  </a:glow>
                </a:effectLst>
                <a:latin typeface="Arial" charset="0"/>
                <a:ea typeface="ＭＳ Ｐゴシック" charset="0"/>
              </a:rPr>
              <a:t>'</a:t>
            </a:r>
            <a:r>
              <a:rPr lang="en-US" b="1" dirty="0">
                <a:effectLst>
                  <a:glow rad="101600">
                    <a:schemeClr val="tx1"/>
                  </a:glow>
                </a:effectLst>
                <a:latin typeface="Arial" charset="0"/>
                <a:ea typeface="ＭＳ Ｐゴシック" charset="0"/>
              </a:rPr>
              <a:t>s </a:t>
            </a:r>
            <a:r>
              <a:rPr lang="en-US" b="1" dirty="0">
                <a:solidFill>
                  <a:srgbClr val="FFFF00"/>
                </a:solidFill>
                <a:effectLst>
                  <a:glow rad="101600">
                    <a:schemeClr val="tx1"/>
                  </a:glow>
                </a:effectLst>
                <a:latin typeface="Arial" charset="0"/>
                <a:ea typeface="ＭＳ Ｐゴシック" charset="0"/>
              </a:rPr>
              <a:t>able</a:t>
            </a:r>
            <a:r>
              <a:rPr lang="en-US" b="1" dirty="0">
                <a:solidFill>
                  <a:schemeClr val="bg1"/>
                </a:solidFill>
                <a:effectLst>
                  <a:glow rad="101600">
                    <a:schemeClr val="tx1"/>
                  </a:glow>
                </a:effectLst>
                <a:latin typeface="Arial" charset="0"/>
                <a:ea typeface="ＭＳ Ｐゴシック" charset="0"/>
              </a:rPr>
              <a:t> (12-26).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69" name="Picture 2" descr="hs-2006-14-a-1280_wallpap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26988"/>
            <a:ext cx="9629775" cy="770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9970" name="Title 1"/>
          <p:cNvSpPr>
            <a:spLocks noGrp="1"/>
          </p:cNvSpPr>
          <p:nvPr>
            <p:ph type="title"/>
          </p:nvPr>
        </p:nvSpPr>
        <p:spPr/>
        <p:txBody>
          <a:bodyPr/>
          <a:lstStyle/>
          <a:p>
            <a:r>
              <a:rPr lang="en-US" sz="4000" b="1">
                <a:latin typeface="Arial" charset="0"/>
                <a:ea typeface="MS PGothic" charset="0"/>
              </a:rPr>
              <a:t>A. God rules the world with all power (12-26).</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3" name="Title 1"/>
          <p:cNvSpPr>
            <a:spLocks noGrp="1"/>
          </p:cNvSpPr>
          <p:nvPr>
            <p:ph type="title"/>
          </p:nvPr>
        </p:nvSpPr>
        <p:spPr>
          <a:xfrm>
            <a:off x="0" y="5589588"/>
            <a:ext cx="4067175" cy="1268412"/>
          </a:xfrm>
        </p:spPr>
        <p:txBody>
          <a:bodyPr/>
          <a:lstStyle/>
          <a:p>
            <a:r>
              <a:rPr lang="en-US" sz="3600" b="1">
                <a:latin typeface="Arial" charset="0"/>
                <a:ea typeface="MS PGothic" charset="0"/>
              </a:rPr>
              <a:t>Isaiah 40:12a </a:t>
            </a:r>
            <a:r>
              <a:rPr lang="en-US" sz="2800" b="1">
                <a:latin typeface="Arial" charset="0"/>
                <a:ea typeface="MS PGothic" charset="0"/>
              </a:rPr>
              <a:t>NLT</a:t>
            </a:r>
            <a:endParaRPr lang="en-US" sz="3600" b="1">
              <a:latin typeface="Arial" charset="0"/>
              <a:ea typeface="MS PGothic" charset="0"/>
            </a:endParaRPr>
          </a:p>
        </p:txBody>
      </p:sp>
      <p:sp>
        <p:nvSpPr>
          <p:cNvPr id="980994" name="Title 1"/>
          <p:cNvSpPr txBox="1">
            <a:spLocks/>
          </p:cNvSpPr>
          <p:nvPr/>
        </p:nvSpPr>
        <p:spPr bwMode="auto">
          <a:xfrm>
            <a:off x="3635375" y="0"/>
            <a:ext cx="5545138" cy="170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marL="714375" indent="-714375"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nSpc>
                <a:spcPct val="95000"/>
              </a:lnSpc>
              <a:buClr>
                <a:srgbClr val="000000"/>
              </a:buClr>
              <a:buSzPct val="100000"/>
              <a:buFont typeface="Times New Roman" charset="0"/>
              <a:buNone/>
            </a:pPr>
            <a:r>
              <a:rPr lang="en-US" sz="4000" b="1" dirty="0">
                <a:solidFill>
                  <a:srgbClr val="FFFFFF"/>
                </a:solidFill>
                <a:ea typeface="MS PGothic" charset="0"/>
                <a:cs typeface="MS PGothic" charset="0"/>
              </a:rPr>
              <a:t>1. He</a:t>
            </a:r>
            <a:r>
              <a:rPr lang="uk-UA" sz="4000" b="1" dirty="0">
                <a:solidFill>
                  <a:srgbClr val="FFFFFF"/>
                </a:solidFill>
                <a:ea typeface="MS PGothic" charset="0"/>
                <a:cs typeface="MS PGothic" charset="0"/>
              </a:rPr>
              <a:t>'</a:t>
            </a:r>
            <a:r>
              <a:rPr lang="en-US" sz="4000" b="1" dirty="0">
                <a:solidFill>
                  <a:srgbClr val="FFFFFF"/>
                </a:solidFill>
                <a:ea typeface="MS PGothic" charset="0"/>
                <a:cs typeface="MS PGothic" charset="0"/>
              </a:rPr>
              <a:t>s </a:t>
            </a:r>
            <a:r>
              <a:rPr lang="en-US" sz="4000" b="1" i="1" dirty="0">
                <a:solidFill>
                  <a:srgbClr val="FFFF00"/>
                </a:solidFill>
                <a:ea typeface="MS PGothic" charset="0"/>
                <a:cs typeface="MS PGothic" charset="0"/>
              </a:rPr>
              <a:t>bigger</a:t>
            </a:r>
            <a:r>
              <a:rPr lang="en-US" sz="4000" b="1" dirty="0">
                <a:solidFill>
                  <a:srgbClr val="FFFFFF"/>
                </a:solidFill>
                <a:ea typeface="MS PGothic" charset="0"/>
                <a:cs typeface="MS PGothic" charset="0"/>
              </a:rPr>
              <a:t> than anything (12-13).</a:t>
            </a:r>
          </a:p>
        </p:txBody>
      </p:sp>
      <p:pic>
        <p:nvPicPr>
          <p:cNvPr id="980995" name="Picture 3" descr="Isaiah 40.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3635375" cy="486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0996" name="Title 1"/>
          <p:cNvSpPr txBox="1">
            <a:spLocks/>
          </p:cNvSpPr>
          <p:nvPr/>
        </p:nvSpPr>
        <p:spPr bwMode="auto">
          <a:xfrm>
            <a:off x="4067175" y="1196975"/>
            <a:ext cx="4464050"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endParaRPr lang="en-US" sz="3200" b="1" i="1" dirty="0">
              <a:solidFill>
                <a:srgbClr val="FFFFFF"/>
              </a:solidFill>
              <a:ea typeface="MS PGothic" charset="0"/>
              <a:cs typeface="MS PGothic" charset="0"/>
            </a:endParaRPr>
          </a:p>
          <a:p>
            <a:pPr algn="ctr">
              <a:lnSpc>
                <a:spcPct val="95000"/>
              </a:lnSpc>
              <a:buClr>
                <a:srgbClr val="000000"/>
              </a:buClr>
              <a:buSzPct val="100000"/>
              <a:buFont typeface="Times New Roman" charset="0"/>
              <a:buNone/>
            </a:pPr>
            <a:r>
              <a:rPr lang="ru-RU" sz="3200" b="1" i="1" dirty="0">
                <a:solidFill>
                  <a:srgbClr val="FFFFFF"/>
                </a:solidFill>
                <a:ea typeface="MS PGothic" charset="0"/>
                <a:cs typeface="MS PGothic" charset="0"/>
              </a:rPr>
              <a:t>"</a:t>
            </a:r>
            <a:r>
              <a:rPr lang="en-US" sz="3200" b="1" i="1" dirty="0">
                <a:solidFill>
                  <a:srgbClr val="FFFFFF"/>
                </a:solidFill>
                <a:ea typeface="MS PGothic" charset="0"/>
                <a:cs typeface="MS PGothic" charset="0"/>
              </a:rPr>
              <a:t>Who else has held the oceans in his hand?</a:t>
            </a:r>
            <a:r>
              <a:rPr lang="ru-RU" sz="3200" b="1" i="1" dirty="0">
                <a:solidFill>
                  <a:srgbClr val="FFFFFF"/>
                </a:solidFill>
                <a:ea typeface="MS PGothic" charset="0"/>
                <a:cs typeface="MS PGothic" charset="0"/>
              </a:rPr>
              <a:t>"</a:t>
            </a:r>
            <a:endParaRPr lang="en-US" sz="3200" b="1" i="1" dirty="0">
              <a:solidFill>
                <a:srgbClr val="FFFFFF"/>
              </a:solidFill>
              <a:ea typeface="MS PGothic" charset="0"/>
              <a:cs typeface="MS PGothic"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4" descr="Is 40v12 measured heave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87900" cy="501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42" name="Title 1"/>
          <p:cNvSpPr>
            <a:spLocks noGrp="1"/>
          </p:cNvSpPr>
          <p:nvPr>
            <p:ph type="title"/>
          </p:nvPr>
        </p:nvSpPr>
        <p:spPr>
          <a:xfrm>
            <a:off x="0" y="5589588"/>
            <a:ext cx="4140200" cy="1268412"/>
          </a:xfrm>
        </p:spPr>
        <p:txBody>
          <a:bodyPr/>
          <a:lstStyle/>
          <a:p>
            <a:r>
              <a:rPr lang="en-US" sz="3600" b="1">
                <a:latin typeface="Arial" charset="0"/>
                <a:ea typeface="MS PGothic" charset="0"/>
              </a:rPr>
              <a:t>Isaiah 40:12b </a:t>
            </a:r>
            <a:r>
              <a:rPr lang="en-US" sz="2800" b="1">
                <a:latin typeface="Arial" charset="0"/>
                <a:ea typeface="MS PGothic" charset="0"/>
              </a:rPr>
              <a:t>NLT</a:t>
            </a:r>
            <a:endParaRPr lang="en-US" sz="3600" b="1">
              <a:latin typeface="Arial" charset="0"/>
              <a:ea typeface="MS PGothic" charset="0"/>
            </a:endParaRPr>
          </a:p>
        </p:txBody>
      </p:sp>
      <p:sp>
        <p:nvSpPr>
          <p:cNvPr id="983043" name="Title 1"/>
          <p:cNvSpPr txBox="1">
            <a:spLocks/>
          </p:cNvSpPr>
          <p:nvPr/>
        </p:nvSpPr>
        <p:spPr bwMode="auto">
          <a:xfrm>
            <a:off x="4787900" y="142875"/>
            <a:ext cx="4321175" cy="357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fontAlgn="base">
              <a:lnSpc>
                <a:spcPct val="95000"/>
              </a:lnSpc>
              <a:spcBef>
                <a:spcPct val="0"/>
              </a:spcBef>
              <a:spcAft>
                <a:spcPct val="0"/>
              </a:spcAft>
              <a:buClr>
                <a:srgbClr val="000000"/>
              </a:buClr>
              <a:buSzPct val="100000"/>
              <a:buFont typeface="Times New Roman" charset="0"/>
              <a:buNone/>
            </a:pPr>
            <a:r>
              <a:rPr lang="en-US" sz="2800" b="1">
                <a:solidFill>
                  <a:srgbClr val="FFFFFF"/>
                </a:solidFill>
                <a:ea typeface="MS PGothic" charset="0"/>
                <a:cs typeface="MS PGothic" charset="0"/>
              </a:rPr>
              <a:t>Who has measured off the </a:t>
            </a:r>
            <a:r>
              <a:rPr lang="en-US" sz="2800" b="1">
                <a:solidFill>
                  <a:srgbClr val="FFFF00"/>
                </a:solidFill>
                <a:ea typeface="MS PGothic" charset="0"/>
                <a:cs typeface="MS PGothic" charset="0"/>
              </a:rPr>
              <a:t>heavens</a:t>
            </a:r>
            <a:r>
              <a:rPr lang="en-US" sz="2800" b="1">
                <a:solidFill>
                  <a:srgbClr val="FFFFFF"/>
                </a:solidFill>
                <a:ea typeface="MS PGothic" charset="0"/>
                <a:cs typeface="MS PGothic" charset="0"/>
              </a:rPr>
              <a:t> with his fingers?</a:t>
            </a:r>
            <a:br>
              <a:rPr lang="en-US" sz="2800" b="1">
                <a:solidFill>
                  <a:srgbClr val="FFFFFF"/>
                </a:solidFill>
                <a:ea typeface="MS PGothic" charset="0"/>
                <a:cs typeface="MS PGothic" charset="0"/>
              </a:rPr>
            </a:br>
            <a:r>
              <a:rPr lang="en-US" sz="2800" b="1">
                <a:solidFill>
                  <a:srgbClr val="FFFFFF"/>
                </a:solidFill>
                <a:ea typeface="MS PGothic" charset="0"/>
                <a:cs typeface="MS PGothic" charset="0"/>
              </a:rPr>
              <a:t>Who else knows the weight of the </a:t>
            </a:r>
            <a:r>
              <a:rPr lang="en-US" sz="2800" b="1">
                <a:solidFill>
                  <a:srgbClr val="FFFF00"/>
                </a:solidFill>
                <a:ea typeface="MS PGothic" charset="0"/>
                <a:cs typeface="MS PGothic" charset="0"/>
              </a:rPr>
              <a:t>earth</a:t>
            </a:r>
            <a:r>
              <a:rPr lang="en-US" sz="2800" b="1">
                <a:solidFill>
                  <a:srgbClr val="FFFFFF"/>
                </a:solidFill>
                <a:ea typeface="MS PGothic" charset="0"/>
                <a:cs typeface="MS PGothic" charset="0"/>
              </a:rPr>
              <a:t> </a:t>
            </a:r>
          </a:p>
          <a:p>
            <a:pPr algn="ctr" defTabSz="449263" fontAlgn="base">
              <a:lnSpc>
                <a:spcPct val="95000"/>
              </a:lnSpc>
              <a:spcBef>
                <a:spcPct val="0"/>
              </a:spcBef>
              <a:spcAft>
                <a:spcPct val="0"/>
              </a:spcAft>
              <a:buClr>
                <a:srgbClr val="000000"/>
              </a:buClr>
              <a:buSzPct val="100000"/>
              <a:buFont typeface="Times New Roman" charset="0"/>
              <a:buNone/>
            </a:pPr>
            <a:r>
              <a:rPr lang="en-US" sz="2800" b="1">
                <a:solidFill>
                  <a:srgbClr val="FFFFFF"/>
                </a:solidFill>
                <a:ea typeface="MS PGothic" charset="0"/>
                <a:cs typeface="MS PGothic" charset="0"/>
              </a:rPr>
              <a:t>or has weighed the </a:t>
            </a:r>
            <a:r>
              <a:rPr lang="en-US" sz="2800" b="1">
                <a:solidFill>
                  <a:srgbClr val="FFFF00"/>
                </a:solidFill>
                <a:ea typeface="MS PGothic" charset="0"/>
                <a:cs typeface="MS PGothic" charset="0"/>
              </a:rPr>
              <a:t>mountains</a:t>
            </a:r>
            <a:r>
              <a:rPr lang="en-US" sz="2800" b="1">
                <a:solidFill>
                  <a:srgbClr val="FFFFFF"/>
                </a:solidFill>
                <a:ea typeface="MS PGothic" charset="0"/>
                <a:cs typeface="MS PGothic" charset="0"/>
              </a:rPr>
              <a:t> and </a:t>
            </a:r>
            <a:r>
              <a:rPr lang="en-US" sz="2800" b="1">
                <a:solidFill>
                  <a:srgbClr val="FFFF00"/>
                </a:solidFill>
                <a:ea typeface="MS PGothic" charset="0"/>
                <a:cs typeface="MS PGothic" charset="0"/>
              </a:rPr>
              <a:t>hills</a:t>
            </a:r>
            <a:r>
              <a:rPr lang="en-US" sz="2800" b="1">
                <a:solidFill>
                  <a:srgbClr val="FFFFFF"/>
                </a:solidFill>
                <a:ea typeface="MS PGothic" charset="0"/>
                <a:cs typeface="MS PGothic" charset="0"/>
              </a:rPr>
              <a:t> on a scale?</a:t>
            </a:r>
          </a:p>
        </p:txBody>
      </p:sp>
    </p:spTree>
    <p:extLst>
      <p:ext uri="{BB962C8B-B14F-4D97-AF65-F5344CB8AC3E}">
        <p14:creationId xmlns:p14="http://schemas.microsoft.com/office/powerpoint/2010/main" val="753677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089" name="Picture 2" descr="hearing_Gods_voi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496" y="188640"/>
            <a:ext cx="2736304" cy="3528392"/>
          </a:xfrm>
        </p:spPr>
        <p:txBody>
          <a:bodyPr/>
          <a:lstStyle/>
          <a:p>
            <a:pPr>
              <a:defRPr/>
            </a:pPr>
            <a:r>
              <a:rPr lang="en-US" sz="3600" b="1" kern="1200" dirty="0">
                <a:effectLst>
                  <a:glow rad="393700">
                    <a:schemeClr val="tx2">
                      <a:alpha val="64000"/>
                    </a:schemeClr>
                  </a:glow>
                </a:effectLst>
                <a:ea typeface="ＭＳ Ｐゴシック" charset="0"/>
              </a:rPr>
              <a:t>He</a:t>
            </a:r>
            <a:r>
              <a:rPr lang="uk-UA" sz="3600" b="1" kern="1200" dirty="0">
                <a:effectLst>
                  <a:glow rad="393700">
                    <a:schemeClr val="tx2">
                      <a:alpha val="64000"/>
                    </a:schemeClr>
                  </a:glow>
                </a:effectLst>
                <a:ea typeface="ＭＳ Ｐゴシック" charset="0"/>
              </a:rPr>
              <a:t>'</a:t>
            </a:r>
            <a:r>
              <a:rPr lang="en-US" sz="3600" b="1" kern="1200" dirty="0">
                <a:effectLst>
                  <a:glow rad="393700">
                    <a:schemeClr val="tx2">
                      <a:alpha val="64000"/>
                    </a:schemeClr>
                  </a:glow>
                </a:effectLst>
                <a:ea typeface="ＭＳ Ｐゴシック" charset="0"/>
              </a:rPr>
              <a:t>s </a:t>
            </a:r>
            <a:r>
              <a:rPr lang="en-US" sz="3600" b="1" i="1" kern="1200" dirty="0">
                <a:solidFill>
                  <a:srgbClr val="FFFF00"/>
                </a:solidFill>
                <a:effectLst>
                  <a:glow rad="393700">
                    <a:schemeClr val="tx2">
                      <a:alpha val="64000"/>
                    </a:schemeClr>
                  </a:glow>
                </a:effectLst>
                <a:ea typeface="ＭＳ Ｐゴシック" charset="0"/>
              </a:rPr>
              <a:t>wiser </a:t>
            </a:r>
            <a:r>
              <a:rPr lang="en-US" sz="3600" b="1" kern="1200" dirty="0">
                <a:effectLst>
                  <a:glow rad="393700">
                    <a:schemeClr val="tx2">
                      <a:alpha val="64000"/>
                    </a:schemeClr>
                  </a:glow>
                </a:effectLst>
                <a:ea typeface="ＭＳ Ｐゴシック" charset="0"/>
              </a:rPr>
              <a:t>than anyone (40:13-14 </a:t>
            </a:r>
            <a:r>
              <a:rPr lang="en-US" sz="2800" b="1" kern="1200" dirty="0">
                <a:effectLst>
                  <a:glow rad="393700">
                    <a:schemeClr val="tx2">
                      <a:alpha val="64000"/>
                    </a:schemeClr>
                  </a:glow>
                </a:effectLst>
                <a:ea typeface="ＭＳ Ｐゴシック" charset="0"/>
              </a:rPr>
              <a:t>NLT</a:t>
            </a:r>
            <a:r>
              <a:rPr lang="en-US" sz="3600" b="1" kern="1200" dirty="0">
                <a:effectLst>
                  <a:glow rad="393700">
                    <a:schemeClr val="tx2">
                      <a:alpha val="64000"/>
                    </a:schemeClr>
                  </a:glow>
                </a:effectLst>
                <a:ea typeface="ＭＳ Ｐゴシック" charset="0"/>
              </a:rPr>
              <a:t>).</a:t>
            </a:r>
          </a:p>
        </p:txBody>
      </p:sp>
      <p:sp>
        <p:nvSpPr>
          <p:cNvPr id="4" name="Title 1"/>
          <p:cNvSpPr txBox="1">
            <a:spLocks/>
          </p:cNvSpPr>
          <p:nvPr/>
        </p:nvSpPr>
        <p:spPr bwMode="auto">
          <a:xfrm>
            <a:off x="3419872" y="188640"/>
            <a:ext cx="5760640" cy="4392488"/>
          </a:xfrm>
          <a:prstGeom prst="rect">
            <a:avLst/>
          </a:prstGeom>
          <a:noFill/>
          <a:ln>
            <a:noFill/>
          </a:ln>
        </p:spPr>
        <p:txBody>
          <a:bodyPr lIns="90000" tIns="46800" rIns="90000" bIns="46800" anchor="t"/>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2800" b="1" dirty="0">
                <a:effectLst>
                  <a:glow rad="393700">
                    <a:srgbClr val="000000">
                      <a:alpha val="64000"/>
                    </a:srgbClr>
                  </a:glow>
                </a:effectLst>
              </a:rPr>
              <a:t>Who is able to advise the Spirit of the L</a:t>
            </a:r>
            <a:r>
              <a:rPr lang="en-US" sz="2400" b="1" dirty="0">
                <a:effectLst>
                  <a:glow rad="393700">
                    <a:srgbClr val="000000">
                      <a:alpha val="64000"/>
                    </a:srgbClr>
                  </a:glow>
                </a:effectLst>
              </a:rPr>
              <a:t>ORD</a:t>
            </a:r>
            <a:r>
              <a:rPr lang="en-US" sz="2800" b="1" dirty="0">
                <a:effectLst>
                  <a:glow rad="393700">
                    <a:srgbClr val="000000">
                      <a:alpha val="64000"/>
                    </a:srgbClr>
                  </a:glow>
                </a:effectLst>
              </a:rPr>
              <a:t>? Who knows enough to give him advice or teach him? </a:t>
            </a:r>
            <a:r>
              <a:rPr lang="en-US" sz="2800" b="1" baseline="30000" dirty="0">
                <a:effectLst>
                  <a:glow rad="393700">
                    <a:srgbClr val="000000">
                      <a:alpha val="64000"/>
                    </a:srgbClr>
                  </a:glow>
                </a:effectLst>
              </a:rPr>
              <a:t>14</a:t>
            </a:r>
            <a:r>
              <a:rPr lang="en-US" sz="2800" b="1" dirty="0">
                <a:effectLst>
                  <a:glow rad="393700">
                    <a:srgbClr val="000000">
                      <a:alpha val="64000"/>
                    </a:srgbClr>
                  </a:glow>
                </a:effectLst>
              </a:rPr>
              <a:t>Has the L</a:t>
            </a:r>
            <a:r>
              <a:rPr lang="en-US" sz="2400" b="1" dirty="0">
                <a:effectLst>
                  <a:glow rad="393700">
                    <a:srgbClr val="000000">
                      <a:alpha val="64000"/>
                    </a:srgbClr>
                  </a:glow>
                </a:effectLst>
              </a:rPr>
              <a:t>ORD</a:t>
            </a:r>
            <a:r>
              <a:rPr lang="en-US" sz="2800" b="1" dirty="0">
                <a:effectLst>
                  <a:glow rad="393700">
                    <a:srgbClr val="000000">
                      <a:alpha val="64000"/>
                    </a:srgbClr>
                  </a:glow>
                </a:effectLst>
              </a:rPr>
              <a:t> ever needed anyone</a:t>
            </a:r>
            <a:r>
              <a:rPr lang="uk-UA" sz="2800" b="1" dirty="0">
                <a:effectLst>
                  <a:glow rad="393700">
                    <a:srgbClr val="000000">
                      <a:alpha val="64000"/>
                    </a:srgbClr>
                  </a:glow>
                </a:effectLst>
              </a:rPr>
              <a:t>'</a:t>
            </a:r>
            <a:r>
              <a:rPr lang="en-US" sz="2800" b="1" dirty="0">
                <a:effectLst>
                  <a:glow rad="393700">
                    <a:srgbClr val="000000">
                      <a:alpha val="64000"/>
                    </a:srgbClr>
                  </a:glow>
                </a:effectLst>
              </a:rPr>
              <a:t>s advice? Does he need instruction about what is good? Did someone teach him what is right or show him the path of justice?</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6113" name="Picture 2" descr="YouAreHereGalax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41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6114" name="Title 1"/>
          <p:cNvSpPr>
            <a:spLocks noGrp="1"/>
          </p:cNvSpPr>
          <p:nvPr>
            <p:ph type="title"/>
          </p:nvPr>
        </p:nvSpPr>
        <p:spPr>
          <a:xfrm>
            <a:off x="107950" y="260350"/>
            <a:ext cx="9001125" cy="1141413"/>
          </a:xfrm>
        </p:spPr>
        <p:txBody>
          <a:bodyPr/>
          <a:lstStyle/>
          <a:p>
            <a:r>
              <a:rPr lang="en-US" sz="4800" b="1" dirty="0">
                <a:latin typeface="Arial" charset="0"/>
                <a:ea typeface="MS PGothic" charset="0"/>
              </a:rPr>
              <a:t>He</a:t>
            </a:r>
            <a:r>
              <a:rPr lang="uk-UA" sz="4800" b="1" dirty="0">
                <a:latin typeface="Arial" charset="0"/>
                <a:ea typeface="MS PGothic" charset="0"/>
              </a:rPr>
              <a:t>'</a:t>
            </a:r>
            <a:r>
              <a:rPr lang="en-US" sz="4800" b="1" dirty="0">
                <a:latin typeface="Arial" charset="0"/>
                <a:ea typeface="MS PGothic" charset="0"/>
              </a:rPr>
              <a:t>s </a:t>
            </a:r>
            <a:r>
              <a:rPr lang="en-US" sz="4800" b="1" i="1" dirty="0">
                <a:solidFill>
                  <a:srgbClr val="FFFF00"/>
                </a:solidFill>
                <a:latin typeface="Arial" charset="0"/>
                <a:ea typeface="MS PGothic" charset="0"/>
              </a:rPr>
              <a:t>incomparable</a:t>
            </a:r>
            <a:r>
              <a:rPr lang="en-US" sz="4800" b="1" dirty="0">
                <a:latin typeface="Arial" charset="0"/>
                <a:ea typeface="MS PGothic" charset="0"/>
              </a:rPr>
              <a:t> (15-26).</a:t>
            </a:r>
          </a:p>
        </p:txBody>
      </p:sp>
      <p:sp>
        <p:nvSpPr>
          <p:cNvPr id="986116" name="Down Arrow 1"/>
          <p:cNvSpPr>
            <a:spLocks noChangeArrowheads="1"/>
          </p:cNvSpPr>
          <p:nvPr/>
        </p:nvSpPr>
        <p:spPr bwMode="auto">
          <a:xfrm rot="-1487913">
            <a:off x="1109663" y="2027238"/>
            <a:ext cx="360362" cy="792162"/>
          </a:xfrm>
          <a:prstGeom prst="downArrow">
            <a:avLst>
              <a:gd name="adj1" fmla="val 50000"/>
              <a:gd name="adj2" fmla="val 49959"/>
            </a:avLst>
          </a:prstGeom>
          <a:solidFill>
            <a:schemeClr val="bg1"/>
          </a:solidFill>
          <a:ln w="9525">
            <a:solidFill>
              <a:schemeClr val="tx1"/>
            </a:solidFill>
            <a:round/>
            <a:headEnd/>
            <a:tailEnd/>
          </a:ln>
        </p:spPr>
        <p:txBody>
          <a:bodyPr/>
          <a:lstStyle/>
          <a:p>
            <a:pPr>
              <a:lnSpc>
                <a:spcPct val="93000"/>
              </a:lnSpc>
              <a:buClr>
                <a:srgbClr val="FFFFFF"/>
              </a:buClr>
              <a:buSzPct val="100000"/>
              <a:buFont typeface="Arial" charset="0"/>
              <a:buNone/>
            </a:pPr>
            <a:endParaRPr lang="en-US">
              <a:solidFill>
                <a:srgbClr val="FFFFFF"/>
              </a:solidFill>
            </a:endParaRPr>
          </a:p>
        </p:txBody>
      </p:sp>
      <p:sp>
        <p:nvSpPr>
          <p:cNvPr id="986117" name="Title 1"/>
          <p:cNvSpPr txBox="1">
            <a:spLocks/>
          </p:cNvSpPr>
          <p:nvPr/>
        </p:nvSpPr>
        <p:spPr bwMode="auto">
          <a:xfrm>
            <a:off x="179388" y="1557338"/>
            <a:ext cx="2232025" cy="8524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2000" b="1">
                <a:solidFill>
                  <a:srgbClr val="000000"/>
                </a:solidFill>
                <a:ea typeface="MS PGothic" charset="0"/>
                <a:cs typeface="MS PGothic" charset="0"/>
              </a:rPr>
              <a:t>You are here.</a:t>
            </a:r>
            <a:endParaRPr lang="en-US" sz="2000" b="1">
              <a:solidFill>
                <a:srgbClr val="000000"/>
              </a:solidFill>
              <a:cs typeface="Arial"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7" name="Picture 4" descr="everlastingarm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2551" y="332656"/>
            <a:ext cx="7770813" cy="1141413"/>
          </a:xfrm>
        </p:spPr>
        <p:txBody>
          <a:bodyPr/>
          <a:lstStyle/>
          <a:p>
            <a:pPr algn="l">
              <a:defRPr/>
            </a:pPr>
            <a:r>
              <a:rPr lang="en-US" dirty="0">
                <a:effectLst>
                  <a:glow rad="241300">
                    <a:srgbClr val="000000">
                      <a:alpha val="75000"/>
                    </a:srgbClr>
                  </a:glow>
                </a:effectLst>
                <a:ea typeface="ＭＳ Ｐゴシック" charset="0"/>
              </a:rPr>
              <a:t>Isaiah 40:15</a:t>
            </a:r>
            <a:r>
              <a:rPr lang="en-US" sz="3600" dirty="0">
                <a:effectLst>
                  <a:glow rad="241300">
                    <a:srgbClr val="000000">
                      <a:alpha val="75000"/>
                    </a:srgbClr>
                  </a:glow>
                </a:effectLst>
                <a:ea typeface="ＭＳ Ｐゴシック" charset="0"/>
              </a:rPr>
              <a:t> </a:t>
            </a:r>
            <a:r>
              <a:rPr lang="en-US" sz="3200" dirty="0">
                <a:effectLst>
                  <a:glow rad="241300">
                    <a:srgbClr val="000000">
                      <a:alpha val="75000"/>
                    </a:srgbClr>
                  </a:glow>
                </a:effectLst>
                <a:ea typeface="ＭＳ Ｐゴシック" charset="0"/>
              </a:rPr>
              <a:t>NLT</a:t>
            </a:r>
            <a:endParaRPr lang="en-US" dirty="0">
              <a:effectLst>
                <a:glow rad="241300">
                  <a:srgbClr val="000000">
                    <a:alpha val="75000"/>
                  </a:srgbClr>
                </a:glow>
              </a:effectLst>
              <a:ea typeface="ＭＳ Ｐゴシック" charset="0"/>
            </a:endParaRPr>
          </a:p>
        </p:txBody>
      </p:sp>
      <p:sp>
        <p:nvSpPr>
          <p:cNvPr id="5" name="Title 1"/>
          <p:cNvSpPr txBox="1">
            <a:spLocks/>
          </p:cNvSpPr>
          <p:nvPr/>
        </p:nvSpPr>
        <p:spPr bwMode="auto">
          <a:xfrm>
            <a:off x="23862" y="2060848"/>
            <a:ext cx="3568452" cy="4581128"/>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2800" b="1" dirty="0">
                <a:effectLst>
                  <a:glow rad="241300">
                    <a:srgbClr val="000000">
                      <a:alpha val="75000"/>
                    </a:srgbClr>
                  </a:glow>
                </a:effectLst>
              </a:rPr>
              <a:t>No, for all the nations of the world are but a drop in the bucket. They are nothing more than dust on the scales. He picks up the whole earth as though it were a grain of sand.</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698" name="Text Box 2"/>
          <p:cNvSpPr txBox="1">
            <a:spLocks noChangeArrowheads="1"/>
          </p:cNvSpPr>
          <p:nvPr/>
        </p:nvSpPr>
        <p:spPr bwMode="auto">
          <a:xfrm>
            <a:off x="576064" y="260648"/>
            <a:ext cx="2915816" cy="5084415"/>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r>
              <a:rPr lang="en-GB" sz="3200" b="1" dirty="0">
                <a:solidFill>
                  <a:srgbClr val="FFFFFF"/>
                </a:solidFill>
                <a:effectLst>
                  <a:glow rad="101600">
                    <a:srgbClr val="002C21"/>
                  </a:glow>
                </a:effectLst>
                <a:cs typeface="Arial" charset="0"/>
              </a:rPr>
              <a:t>All the wood in Lebanon</a:t>
            </a:r>
            <a:r>
              <a:rPr lang="uk-UA" sz="3200" b="1" dirty="0">
                <a:solidFill>
                  <a:srgbClr val="FFFFFF"/>
                </a:solidFill>
                <a:effectLst>
                  <a:glow rad="101600">
                    <a:srgbClr val="002C21"/>
                  </a:glow>
                </a:effectLst>
                <a:cs typeface="Arial" charset="0"/>
              </a:rPr>
              <a:t>'</a:t>
            </a:r>
            <a:r>
              <a:rPr lang="en-GB" sz="3200" b="1" dirty="0">
                <a:solidFill>
                  <a:srgbClr val="FFFFFF"/>
                </a:solidFill>
                <a:effectLst>
                  <a:glow rad="101600">
                    <a:srgbClr val="002C21"/>
                  </a:glow>
                </a:effectLst>
                <a:cs typeface="Arial" charset="0"/>
              </a:rPr>
              <a:t>s forests and all Lebanon</a:t>
            </a:r>
            <a:r>
              <a:rPr lang="uk-UA" sz="3200" b="1" dirty="0">
                <a:solidFill>
                  <a:srgbClr val="FFFFFF"/>
                </a:solidFill>
                <a:effectLst>
                  <a:glow rad="101600">
                    <a:srgbClr val="002C21"/>
                  </a:glow>
                </a:effectLst>
                <a:cs typeface="Arial" charset="0"/>
              </a:rPr>
              <a:t>'</a:t>
            </a:r>
            <a:r>
              <a:rPr lang="en-GB" sz="3200" b="1" dirty="0">
                <a:solidFill>
                  <a:srgbClr val="FFFFFF"/>
                </a:solidFill>
                <a:effectLst>
                  <a:glow rad="101600">
                    <a:srgbClr val="002C21"/>
                  </a:glow>
                </a:effectLst>
                <a:cs typeface="Arial" charset="0"/>
              </a:rPr>
              <a:t>s animals would not be enough to make a burnt offering worthy of our God.</a:t>
            </a:r>
          </a:p>
          <a:p>
            <a:pPr eaLnBrk="1" hangingPunct="1">
              <a:lnSpc>
                <a:spcPct val="93000"/>
              </a:lnSpc>
              <a:buClr>
                <a:srgbClr val="FFFFFF"/>
              </a:buClr>
              <a:buSzPct val="100000"/>
              <a:buFont typeface="Arial" charset="0"/>
              <a:buNone/>
              <a:defRPr/>
            </a:pPr>
            <a:endParaRPr lang="en-GB" sz="3200" b="1" dirty="0">
              <a:solidFill>
                <a:srgbClr val="FFFFFF"/>
              </a:solidFill>
              <a:effectLst>
                <a:glow rad="101600">
                  <a:srgbClr val="002C21"/>
                </a:glow>
              </a:effectLst>
              <a:cs typeface="Arial" charset="0"/>
            </a:endParaRPr>
          </a:p>
          <a:p>
            <a:pPr algn="r" eaLnBrk="1" hangingPunct="1">
              <a:lnSpc>
                <a:spcPct val="93000"/>
              </a:lnSpc>
              <a:buClr>
                <a:srgbClr val="FFFFFF"/>
              </a:buClr>
              <a:buSzPct val="100000"/>
              <a:buFont typeface="Arial" charset="0"/>
              <a:buNone/>
              <a:defRPr/>
            </a:pPr>
            <a:r>
              <a:rPr lang="en-GB" sz="3200" b="1" dirty="0">
                <a:solidFill>
                  <a:srgbClr val="FFFFFF"/>
                </a:solidFill>
                <a:effectLst>
                  <a:glow rad="101600">
                    <a:srgbClr val="002C21"/>
                  </a:glow>
                </a:effectLst>
              </a:rPr>
              <a:t> </a:t>
            </a:r>
            <a:r>
              <a:rPr lang="en-GB" sz="3200" b="1" dirty="0">
                <a:solidFill>
                  <a:srgbClr val="FFFFFF"/>
                </a:solidFill>
                <a:effectLst>
                  <a:glow rad="101600">
                    <a:srgbClr val="002C21"/>
                  </a:glow>
                </a:effectLst>
                <a:cs typeface="Arial" charset="0"/>
              </a:rPr>
              <a:t>Isaiah 40:16 </a:t>
            </a:r>
            <a:r>
              <a:rPr lang="en-GB" b="1" dirty="0">
                <a:solidFill>
                  <a:srgbClr val="FFFFFF"/>
                </a:solidFill>
                <a:effectLst>
                  <a:glow rad="101600">
                    <a:srgbClr val="002C21"/>
                  </a:glow>
                </a:effectLst>
                <a:cs typeface="Arial" charset="0"/>
              </a:rPr>
              <a:t>NLT</a:t>
            </a:r>
            <a:endParaRPr lang="en-GB" sz="3200" b="1" dirty="0">
              <a:solidFill>
                <a:srgbClr val="FFFFFF"/>
              </a:solidFill>
              <a:effectLst>
                <a:glow rad="101600">
                  <a:srgbClr val="002C21"/>
                </a:glow>
              </a:effectLst>
              <a:cs typeface="Arial"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a:t>
            </a:r>
            <a:r>
              <a:rPr lang="en-US" sz="5400" b="1" i="1" dirty="0">
                <a:solidFill>
                  <a:srgbClr val="FFFF00"/>
                </a:solidFill>
                <a:effectLst>
                  <a:glow rad="127000">
                    <a:srgbClr val="000000"/>
                  </a:glow>
                </a:effectLst>
                <a:latin typeface="Arial" charset="0"/>
                <a:ea typeface="ＭＳ Ｐゴシック" charset="0"/>
                <a:cs typeface="ＭＳ Ｐゴシック" charset="0"/>
              </a:rPr>
              <a:t>judge</a:t>
            </a:r>
            <a:r>
              <a:rPr lang="en-US" sz="5400" b="1" i="1" dirty="0">
                <a:solidFill>
                  <a:srgbClr val="FFFFFF"/>
                </a:solidFill>
                <a:effectLst>
                  <a:glow rad="127000">
                    <a:srgbClr val="000000"/>
                  </a:glow>
                </a:effectLst>
                <a:latin typeface="Arial" charset="0"/>
                <a:ea typeface="ＭＳ Ｐゴシック" charset="0"/>
                <a:cs typeface="ＭＳ Ｐゴシック" charset="0"/>
              </a:rPr>
              <a:t> those who reject him (Isaiah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1210462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33" name="Picture 3" descr="world map evangelicals ligh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05063"/>
            <a:ext cx="9144000" cy="484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1234" name="Title 1"/>
          <p:cNvSpPr>
            <a:spLocks noGrp="1"/>
          </p:cNvSpPr>
          <p:nvPr>
            <p:ph type="title"/>
          </p:nvPr>
        </p:nvSpPr>
        <p:spPr>
          <a:xfrm>
            <a:off x="685800" y="5456238"/>
            <a:ext cx="7770813" cy="1141412"/>
          </a:xfrm>
        </p:spPr>
        <p:txBody>
          <a:bodyPr/>
          <a:lstStyle/>
          <a:p>
            <a:r>
              <a:rPr lang="en-US">
                <a:latin typeface="Arial" charset="0"/>
                <a:ea typeface="MS PGothic" charset="0"/>
              </a:rPr>
              <a:t>Isaiah 40:17</a:t>
            </a:r>
            <a:r>
              <a:rPr lang="en-US" sz="3600">
                <a:latin typeface="Arial" charset="0"/>
                <a:ea typeface="MS PGothic" charset="0"/>
              </a:rPr>
              <a:t> NLT</a:t>
            </a:r>
            <a:endParaRPr lang="en-US">
              <a:latin typeface="Arial" charset="0"/>
              <a:ea typeface="MS PGothic" charset="0"/>
            </a:endParaRPr>
          </a:p>
        </p:txBody>
      </p:sp>
      <p:sp>
        <p:nvSpPr>
          <p:cNvPr id="991235" name="Title 1"/>
          <p:cNvSpPr txBox="1">
            <a:spLocks/>
          </p:cNvSpPr>
          <p:nvPr/>
        </p:nvSpPr>
        <p:spPr bwMode="auto">
          <a:xfrm>
            <a:off x="107950" y="188913"/>
            <a:ext cx="4241800"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3200" b="1">
                <a:solidFill>
                  <a:srgbClr val="FFFFFF"/>
                </a:solidFill>
                <a:ea typeface="MS PGothic" charset="0"/>
                <a:cs typeface="MS PGothic" charset="0"/>
              </a:rPr>
              <a:t>The nations of the world are worth nothing to him. In his eyes they count for less than nothing—mere emptiness and froth.</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81" name="Picture 3" descr="goldid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692150"/>
            <a:ext cx="3816350" cy="490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282" name="Title 1"/>
          <p:cNvSpPr>
            <a:spLocks noGrp="1"/>
          </p:cNvSpPr>
          <p:nvPr>
            <p:ph type="title"/>
          </p:nvPr>
        </p:nvSpPr>
        <p:spPr>
          <a:xfrm>
            <a:off x="179388" y="5672138"/>
            <a:ext cx="3671887" cy="996950"/>
          </a:xfrm>
        </p:spPr>
        <p:txBody>
          <a:bodyPr/>
          <a:lstStyle/>
          <a:p>
            <a:r>
              <a:rPr lang="en-US" sz="2800" b="1">
                <a:latin typeface="Arial" charset="0"/>
                <a:ea typeface="MS PGothic" charset="0"/>
              </a:rPr>
              <a:t>Isaiah 40:18-19</a:t>
            </a:r>
            <a:r>
              <a:rPr lang="en-US" sz="2000" b="1">
                <a:latin typeface="Arial" charset="0"/>
                <a:ea typeface="MS PGothic" charset="0"/>
              </a:rPr>
              <a:t> NLT</a:t>
            </a:r>
            <a:endParaRPr lang="en-US" sz="2800" b="1">
              <a:latin typeface="Arial" charset="0"/>
              <a:ea typeface="MS PGothic" charset="0"/>
            </a:endParaRPr>
          </a:p>
        </p:txBody>
      </p:sp>
      <p:sp>
        <p:nvSpPr>
          <p:cNvPr id="993283" name="Title 1"/>
          <p:cNvSpPr txBox="1">
            <a:spLocks/>
          </p:cNvSpPr>
          <p:nvPr/>
        </p:nvSpPr>
        <p:spPr bwMode="auto">
          <a:xfrm>
            <a:off x="4067175" y="44450"/>
            <a:ext cx="5041900" cy="374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2800" b="1">
                <a:solidFill>
                  <a:srgbClr val="FFFFFF"/>
                </a:solidFill>
                <a:ea typeface="MS PGothic" charset="0"/>
                <a:cs typeface="MS PGothic" charset="0"/>
              </a:rPr>
              <a:t>To whom can you compare God? What image can you find to resemble him? </a:t>
            </a:r>
            <a:r>
              <a:rPr lang="en-US" sz="2800" b="1" baseline="30000">
                <a:solidFill>
                  <a:srgbClr val="FFFFFF"/>
                </a:solidFill>
                <a:ea typeface="MS PGothic" charset="0"/>
                <a:cs typeface="MS PGothic" charset="0"/>
              </a:rPr>
              <a:t>19</a:t>
            </a:r>
            <a:r>
              <a:rPr lang="en-US" sz="2800" b="1">
                <a:solidFill>
                  <a:srgbClr val="FFFFFF"/>
                </a:solidFill>
                <a:ea typeface="MS PGothic" charset="0"/>
                <a:cs typeface="MS PGothic" charset="0"/>
              </a:rPr>
              <a:t>Can he be compared to an idol formed in a mold, </a:t>
            </a:r>
          </a:p>
          <a:p>
            <a:pPr algn="ctr">
              <a:lnSpc>
                <a:spcPct val="95000"/>
              </a:lnSpc>
              <a:buClr>
                <a:srgbClr val="000000"/>
              </a:buClr>
              <a:buSzPct val="100000"/>
              <a:buFont typeface="Times New Roman" charset="0"/>
              <a:buNone/>
            </a:pPr>
            <a:r>
              <a:rPr lang="en-US" sz="2800" b="1">
                <a:solidFill>
                  <a:srgbClr val="FFFFFF"/>
                </a:solidFill>
                <a:ea typeface="MS PGothic" charset="0"/>
                <a:cs typeface="MS PGothic" charset="0"/>
              </a:rPr>
              <a:t>overlaid with gold, and decorated with silver chains?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29" name="Title 1"/>
          <p:cNvSpPr>
            <a:spLocks noGrp="1"/>
          </p:cNvSpPr>
          <p:nvPr>
            <p:ph type="title"/>
          </p:nvPr>
        </p:nvSpPr>
        <p:spPr>
          <a:xfrm>
            <a:off x="395288" y="5743575"/>
            <a:ext cx="3313112" cy="998538"/>
          </a:xfrm>
        </p:spPr>
        <p:txBody>
          <a:bodyPr/>
          <a:lstStyle/>
          <a:p>
            <a:r>
              <a:rPr lang="en-US" sz="2800" b="1">
                <a:latin typeface="Arial" charset="0"/>
                <a:ea typeface="MS PGothic" charset="0"/>
              </a:rPr>
              <a:t>Isaiah 40:20 </a:t>
            </a:r>
            <a:r>
              <a:rPr lang="en-US" sz="2000" b="1">
                <a:latin typeface="Arial" charset="0"/>
                <a:ea typeface="MS PGothic" charset="0"/>
              </a:rPr>
              <a:t>NLT</a:t>
            </a:r>
            <a:endParaRPr lang="en-US" sz="2800" b="1">
              <a:latin typeface="Arial" charset="0"/>
              <a:ea typeface="MS PGothic" charset="0"/>
            </a:endParaRPr>
          </a:p>
        </p:txBody>
      </p:sp>
      <p:sp>
        <p:nvSpPr>
          <p:cNvPr id="995330" name="Title 1"/>
          <p:cNvSpPr txBox="1">
            <a:spLocks/>
          </p:cNvSpPr>
          <p:nvPr/>
        </p:nvSpPr>
        <p:spPr bwMode="auto">
          <a:xfrm>
            <a:off x="3687763" y="44450"/>
            <a:ext cx="5492750" cy="374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3200" b="1" dirty="0">
                <a:solidFill>
                  <a:srgbClr val="FFFFFF"/>
                </a:solidFill>
                <a:ea typeface="MS PGothic" charset="0"/>
                <a:cs typeface="MS PGothic" charset="0"/>
              </a:rPr>
              <a:t>Or if people are too poor for that, they might at least choose wood that won</a:t>
            </a:r>
            <a:r>
              <a:rPr lang="uk-UA" sz="3200" b="1" dirty="0">
                <a:solidFill>
                  <a:srgbClr val="FFFFFF"/>
                </a:solidFill>
                <a:ea typeface="MS PGothic" charset="0"/>
                <a:cs typeface="MS PGothic" charset="0"/>
              </a:rPr>
              <a:t>'</a:t>
            </a:r>
            <a:r>
              <a:rPr lang="en-US" sz="3200" b="1" dirty="0">
                <a:solidFill>
                  <a:srgbClr val="FFFFFF"/>
                </a:solidFill>
                <a:ea typeface="MS PGothic" charset="0"/>
                <a:cs typeface="MS PGothic" charset="0"/>
              </a:rPr>
              <a:t>t decay and a skilled craftsman to carve an image that won</a:t>
            </a:r>
            <a:r>
              <a:rPr lang="uk-UA" sz="3200" b="1" dirty="0">
                <a:solidFill>
                  <a:srgbClr val="FFFFFF"/>
                </a:solidFill>
                <a:ea typeface="MS PGothic" charset="0"/>
                <a:cs typeface="MS PGothic" charset="0"/>
              </a:rPr>
              <a:t>'</a:t>
            </a:r>
            <a:r>
              <a:rPr lang="en-US" sz="3200" b="1" dirty="0">
                <a:solidFill>
                  <a:srgbClr val="FFFFFF"/>
                </a:solidFill>
                <a:ea typeface="MS PGothic" charset="0"/>
                <a:cs typeface="MS PGothic" charset="0"/>
              </a:rPr>
              <a:t>t fall down!</a:t>
            </a:r>
          </a:p>
        </p:txBody>
      </p:sp>
      <p:pic>
        <p:nvPicPr>
          <p:cNvPr id="995331" name="Picture 4" descr="wood_ido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836613"/>
            <a:ext cx="3671888" cy="48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3" name="Picture 2" descr="Our team on the way.JPG"/>
          <p:cNvPicPr>
            <a:picLocks noChangeAspect="1"/>
          </p:cNvPicPr>
          <p:nvPr/>
        </p:nvPicPr>
        <p:blipFill>
          <a:blip r:embed="rId3" cstate="screen">
            <a:extLst>
              <a:ext uri="{28A0092B-C50C-407E-A947-70E740481C1C}">
                <a14:useLocalDpi xmlns:a14="http://schemas.microsoft.com/office/drawing/2010/main"/>
              </a:ext>
            </a:extLst>
          </a:blip>
          <a:srcRect l="-14213" t="-795"/>
          <a:stretch>
            <a:fillRect/>
          </a:stretch>
        </p:blipFill>
        <p:spPr bwMode="auto">
          <a:xfrm>
            <a:off x="-1260475" y="-50800"/>
            <a:ext cx="10404475"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6354" name="Title 1"/>
          <p:cNvSpPr>
            <a:spLocks noGrp="1"/>
          </p:cNvSpPr>
          <p:nvPr>
            <p:ph type="title"/>
          </p:nvPr>
        </p:nvSpPr>
        <p:spPr>
          <a:xfrm>
            <a:off x="144463" y="549275"/>
            <a:ext cx="2627312" cy="4824413"/>
          </a:xfrm>
        </p:spPr>
        <p:txBody>
          <a:bodyPr/>
          <a:lstStyle/>
          <a:p>
            <a:r>
              <a:rPr lang="en-US">
                <a:solidFill>
                  <a:schemeClr val="bg1"/>
                </a:solidFill>
                <a:latin typeface="Arial" charset="0"/>
                <a:ea typeface="MS PGothic" charset="0"/>
              </a:rPr>
              <a:t>Pastor Ananda in Nepal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401" name="Picture 2" descr="Mr. Dil with a small bo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12800"/>
            <a:ext cx="9144001"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8402" name="Title 1"/>
          <p:cNvSpPr>
            <a:spLocks noGrp="1"/>
          </p:cNvSpPr>
          <p:nvPr>
            <p:ph type="title"/>
          </p:nvPr>
        </p:nvSpPr>
        <p:spPr>
          <a:xfrm>
            <a:off x="0" y="0"/>
            <a:ext cx="9144000" cy="836613"/>
          </a:xfrm>
        </p:spPr>
        <p:txBody>
          <a:bodyPr/>
          <a:lstStyle/>
          <a:p>
            <a:r>
              <a:rPr lang="en-US">
                <a:solidFill>
                  <a:schemeClr val="bg1"/>
                </a:solidFill>
                <a:latin typeface="Arial" charset="0"/>
                <a:ea typeface="MS PGothic" charset="0"/>
              </a:rPr>
              <a:t>Demon-Possessed Dil Bahadur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49" name="Picture 2" descr="Praying for dil bahadu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4445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0450" name="Title 1"/>
          <p:cNvSpPr>
            <a:spLocks noGrp="1"/>
          </p:cNvSpPr>
          <p:nvPr>
            <p:ph type="title"/>
          </p:nvPr>
        </p:nvSpPr>
        <p:spPr>
          <a:xfrm>
            <a:off x="0" y="609600"/>
            <a:ext cx="9144000" cy="1143000"/>
          </a:xfrm>
        </p:spPr>
        <p:txBody>
          <a:bodyPr/>
          <a:lstStyle/>
          <a:p>
            <a:r>
              <a:rPr lang="en-US">
                <a:solidFill>
                  <a:schemeClr val="bg1"/>
                </a:solidFill>
                <a:latin typeface="Arial" charset="0"/>
                <a:ea typeface="MS PGothic" charset="0"/>
              </a:rPr>
              <a:t>Praying to Cast Out the Demon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497" name="Picture 2" descr="Dil as we burned the thin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12800"/>
            <a:ext cx="9144000"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2498" name="Title 1"/>
          <p:cNvSpPr>
            <a:spLocks noGrp="1"/>
          </p:cNvSpPr>
          <p:nvPr>
            <p:ph type="title"/>
          </p:nvPr>
        </p:nvSpPr>
        <p:spPr>
          <a:xfrm>
            <a:off x="0" y="0"/>
            <a:ext cx="9144000" cy="908050"/>
          </a:xfrm>
        </p:spPr>
        <p:txBody>
          <a:bodyPr/>
          <a:lstStyle/>
          <a:p>
            <a:r>
              <a:rPr lang="en-US">
                <a:solidFill>
                  <a:schemeClr val="bg1"/>
                </a:solidFill>
                <a:latin typeface="Arial" charset="0"/>
                <a:ea typeface="MS PGothic" charset="0"/>
              </a:rPr>
              <a:t>Idol Burning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Title 1"/>
          <p:cNvSpPr>
            <a:spLocks noGrp="1"/>
          </p:cNvSpPr>
          <p:nvPr>
            <p:ph type="title"/>
          </p:nvPr>
        </p:nvSpPr>
        <p:spPr/>
        <p:txBody>
          <a:bodyPr/>
          <a:lstStyle/>
          <a:p>
            <a:r>
              <a:rPr lang="en-US">
                <a:solidFill>
                  <a:schemeClr val="bg1"/>
                </a:solidFill>
                <a:latin typeface="Arial" charset="0"/>
                <a:ea typeface="MS PGothic" charset="0"/>
              </a:rPr>
              <a:t>Pastor Ananda in Nepal</a:t>
            </a:r>
          </a:p>
        </p:txBody>
      </p:sp>
      <p:pic>
        <p:nvPicPr>
          <p:cNvPr id="1004546" name="Picture 2" descr="Nepal RLBTC Build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0" y="0"/>
            <a:ext cx="7770813" cy="14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defRPr/>
            </a:pPr>
            <a:r>
              <a:rPr lang="en-US" sz="4800" b="1" dirty="0">
                <a:effectLst>
                  <a:glow rad="101600">
                    <a:srgbClr val="000000">
                      <a:alpha val="75000"/>
                    </a:srgbClr>
                  </a:glow>
                </a:effectLst>
                <a:latin typeface="Arial" charset="0"/>
              </a:rPr>
              <a:t>River of Life Bible Training Centre, Nepal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3" name="Picture 2" descr="Nepal Anand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53975"/>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Title 1"/>
          <p:cNvSpPr>
            <a:spLocks noGrp="1"/>
          </p:cNvSpPr>
          <p:nvPr>
            <p:ph type="title"/>
          </p:nvPr>
        </p:nvSpPr>
        <p:spPr/>
        <p:txBody>
          <a:bodyPr/>
          <a:lstStyle/>
          <a:p>
            <a:pPr>
              <a:defRPr/>
            </a:pPr>
            <a:r>
              <a:rPr lang="en-US" b="1" dirty="0">
                <a:solidFill>
                  <a:schemeClr val="bg1"/>
                </a:solidFill>
                <a:effectLst>
                  <a:glow rad="101600">
                    <a:schemeClr val="tx2">
                      <a:alpha val="75000"/>
                    </a:schemeClr>
                  </a:glow>
                </a:effectLst>
                <a:latin typeface="Arial" charset="0"/>
              </a:rPr>
              <a:t>Pastor </a:t>
            </a:r>
            <a:r>
              <a:rPr lang="en-US" b="1" dirty="0" err="1">
                <a:solidFill>
                  <a:schemeClr val="bg1"/>
                </a:solidFill>
                <a:effectLst>
                  <a:glow rad="101600">
                    <a:schemeClr val="tx2">
                      <a:alpha val="75000"/>
                    </a:schemeClr>
                  </a:glow>
                </a:effectLst>
                <a:latin typeface="Arial" charset="0"/>
              </a:rPr>
              <a:t>Ananda</a:t>
            </a:r>
            <a:r>
              <a:rPr lang="en-US" b="1" dirty="0">
                <a:solidFill>
                  <a:schemeClr val="bg1"/>
                </a:solidFill>
                <a:effectLst>
                  <a:glow rad="101600">
                    <a:schemeClr val="tx2">
                      <a:alpha val="75000"/>
                    </a:schemeClr>
                  </a:glow>
                </a:effectLst>
                <a:latin typeface="Arial" charset="0"/>
              </a:rPr>
              <a:t> Teaching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Title 1"/>
          <p:cNvSpPr>
            <a:spLocks noGrp="1"/>
          </p:cNvSpPr>
          <p:nvPr>
            <p:ph type="title"/>
          </p:nvPr>
        </p:nvSpPr>
        <p:spPr/>
        <p:txBody>
          <a:bodyPr/>
          <a:lstStyle/>
          <a:p>
            <a:r>
              <a:rPr lang="en-US">
                <a:solidFill>
                  <a:schemeClr val="bg1"/>
                </a:solidFill>
                <a:latin typeface="Arial" charset="0"/>
                <a:ea typeface="MS PGothic" charset="0"/>
              </a:rPr>
              <a:t>Pastor Ananda in Nepal</a:t>
            </a:r>
          </a:p>
        </p:txBody>
      </p:sp>
      <p:pic>
        <p:nvPicPr>
          <p:cNvPr id="1008642" name="Picture 2" descr="Nepal Ananda Sweep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a:t>
            </a:r>
            <a:r>
              <a:rPr lang="en-US" sz="5400" b="1" i="1" dirty="0">
                <a:solidFill>
                  <a:srgbClr val="FFFF00"/>
                </a:solidFill>
                <a:effectLst>
                  <a:glow rad="127000">
                    <a:srgbClr val="000000"/>
                  </a:glow>
                </a:effectLst>
                <a:latin typeface="Arial" charset="0"/>
                <a:ea typeface="ＭＳ Ｐゴシック" charset="0"/>
                <a:cs typeface="ＭＳ Ｐゴシック" charset="0"/>
              </a:rPr>
              <a:t>save</a:t>
            </a:r>
            <a:r>
              <a:rPr lang="en-US" sz="5400" b="1" i="1" dirty="0">
                <a:solidFill>
                  <a:srgbClr val="FFFFFF"/>
                </a:solidFill>
                <a:effectLst>
                  <a:glow rad="127000">
                    <a:srgbClr val="000000"/>
                  </a:glow>
                </a:effectLst>
                <a:latin typeface="Arial" charset="0"/>
                <a:ea typeface="ＭＳ Ｐゴシック" charset="0"/>
                <a:cs typeface="ＭＳ Ｐゴシック" charset="0"/>
              </a:rPr>
              <a:t> those who trust him (Isaiah 40–66).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40–66</a:t>
            </a:r>
          </a:p>
        </p:txBody>
      </p:sp>
      <p:sp>
        <p:nvSpPr>
          <p:cNvPr id="12" name="Rectangle 2"/>
          <p:cNvSpPr txBox="1">
            <a:spLocks noChangeArrowheads="1"/>
          </p:cNvSpPr>
          <p:nvPr/>
        </p:nvSpPr>
        <p:spPr bwMode="auto">
          <a:xfrm>
            <a:off x="-2122073" y="2282135"/>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33687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689" name="Picture 2" descr="RLBTC Sixth Batch Studen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Title 1"/>
          <p:cNvSpPr>
            <a:spLocks noGrp="1"/>
          </p:cNvSpPr>
          <p:nvPr>
            <p:ph type="title"/>
          </p:nvPr>
        </p:nvSpPr>
        <p:spPr>
          <a:xfrm>
            <a:off x="684213" y="115888"/>
            <a:ext cx="7772400" cy="1143000"/>
          </a:xfrm>
        </p:spPr>
        <p:txBody>
          <a:bodyPr/>
          <a:lstStyle/>
          <a:p>
            <a:pPr>
              <a:defRPr/>
            </a:pPr>
            <a:r>
              <a:rPr lang="en-US">
                <a:solidFill>
                  <a:schemeClr val="bg1"/>
                </a:solidFill>
                <a:effectLst>
                  <a:glow rad="101600">
                    <a:schemeClr val="tx2">
                      <a:alpha val="75000"/>
                    </a:schemeClr>
                  </a:glow>
                </a:effectLst>
                <a:latin typeface="Arial" charset="0"/>
              </a:rPr>
              <a:t>RLBTC 6th Batch of Students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2737" name="Picture 3" descr="hearing_impair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02075" y="-26988"/>
            <a:ext cx="5494338"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2738" name="Title 1"/>
          <p:cNvSpPr>
            <a:spLocks noGrp="1"/>
          </p:cNvSpPr>
          <p:nvPr>
            <p:ph type="title"/>
          </p:nvPr>
        </p:nvSpPr>
        <p:spPr>
          <a:xfrm>
            <a:off x="4824413" y="188913"/>
            <a:ext cx="4319587" cy="863600"/>
          </a:xfrm>
          <a:solidFill>
            <a:schemeClr val="tx1"/>
          </a:solidFill>
        </p:spPr>
        <p:txBody>
          <a:bodyPr/>
          <a:lstStyle/>
          <a:p>
            <a:pPr algn="l"/>
            <a:r>
              <a:rPr lang="en-US" sz="4000" b="1">
                <a:latin typeface="Arial" charset="0"/>
                <a:ea typeface="MS PGothic" charset="0"/>
              </a:rPr>
              <a:t>Isaiah 40:21</a:t>
            </a:r>
            <a:r>
              <a:rPr lang="en-US" sz="3200" b="1">
                <a:latin typeface="Arial" charset="0"/>
                <a:ea typeface="MS PGothic" charset="0"/>
              </a:rPr>
              <a:t> NLT</a:t>
            </a:r>
            <a:endParaRPr lang="en-US" sz="4000" b="1">
              <a:latin typeface="Arial" charset="0"/>
              <a:ea typeface="MS PGothic" charset="0"/>
            </a:endParaRPr>
          </a:p>
        </p:txBody>
      </p:sp>
      <p:sp>
        <p:nvSpPr>
          <p:cNvPr id="188419" name="Title 1"/>
          <p:cNvSpPr txBox="1">
            <a:spLocks/>
          </p:cNvSpPr>
          <p:nvPr/>
        </p:nvSpPr>
        <p:spPr bwMode="auto">
          <a:xfrm>
            <a:off x="0" y="17786"/>
            <a:ext cx="3924300" cy="4491334"/>
          </a:xfrm>
          <a:prstGeom prst="rect">
            <a:avLst/>
          </a:prstGeom>
          <a:noFill/>
          <a:ln>
            <a:noFill/>
          </a:ln>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defRPr/>
            </a:pPr>
            <a:r>
              <a:rPr lang="en-US" sz="3200" b="1" dirty="0">
                <a:solidFill>
                  <a:srgbClr val="FFFFFF"/>
                </a:solidFill>
                <a:effectLst>
                  <a:glow rad="139700">
                    <a:srgbClr val="000000"/>
                  </a:glow>
                </a:effectLst>
                <a:cs typeface="Arial" charset="0"/>
              </a:rPr>
              <a:t>Haven</a:t>
            </a:r>
            <a:r>
              <a:rPr lang="uk-UA" sz="3200" b="1" dirty="0">
                <a:solidFill>
                  <a:srgbClr val="FFFFFF"/>
                </a:solidFill>
                <a:effectLst>
                  <a:glow rad="139700">
                    <a:srgbClr val="000000"/>
                  </a:glow>
                </a:effectLst>
                <a:cs typeface="Arial" charset="0"/>
              </a:rPr>
              <a:t>'</a:t>
            </a:r>
            <a:r>
              <a:rPr lang="en-US" sz="3200" b="1" dirty="0">
                <a:solidFill>
                  <a:srgbClr val="FFFFFF"/>
                </a:solidFill>
                <a:effectLst>
                  <a:glow rad="139700">
                    <a:srgbClr val="000000"/>
                  </a:glow>
                </a:effectLst>
                <a:cs typeface="Arial" charset="0"/>
              </a:rPr>
              <a:t>t you heard? Don</a:t>
            </a:r>
            <a:r>
              <a:rPr lang="uk-UA" sz="3200" b="1" dirty="0">
                <a:solidFill>
                  <a:srgbClr val="FFFFFF"/>
                </a:solidFill>
                <a:effectLst>
                  <a:glow rad="139700">
                    <a:srgbClr val="000000"/>
                  </a:glow>
                </a:effectLst>
                <a:cs typeface="Arial" charset="0"/>
              </a:rPr>
              <a:t>'</a:t>
            </a:r>
            <a:r>
              <a:rPr lang="en-US" sz="3200" b="1" dirty="0">
                <a:solidFill>
                  <a:srgbClr val="FFFFFF"/>
                </a:solidFill>
                <a:effectLst>
                  <a:glow rad="139700">
                    <a:srgbClr val="000000"/>
                  </a:glow>
                </a:effectLst>
                <a:cs typeface="Arial" charset="0"/>
              </a:rPr>
              <a:t>t you understand? </a:t>
            </a:r>
          </a:p>
          <a:p>
            <a:pPr algn="ctr">
              <a:lnSpc>
                <a:spcPct val="95000"/>
              </a:lnSpc>
              <a:buClr>
                <a:srgbClr val="000000"/>
              </a:buClr>
              <a:buSzPct val="100000"/>
              <a:buFont typeface="Times New Roman" charset="0"/>
              <a:buNone/>
              <a:defRPr/>
            </a:pPr>
            <a:r>
              <a:rPr lang="en-US" sz="3200" b="1" dirty="0">
                <a:solidFill>
                  <a:srgbClr val="FFFFFF"/>
                </a:solidFill>
                <a:effectLst>
                  <a:glow rad="139700">
                    <a:srgbClr val="000000"/>
                  </a:glow>
                </a:effectLst>
                <a:cs typeface="Arial" charset="0"/>
              </a:rPr>
              <a:t>Are you deaf to the words of God— </a:t>
            </a:r>
          </a:p>
          <a:p>
            <a:pPr algn="ctr">
              <a:lnSpc>
                <a:spcPct val="95000"/>
              </a:lnSpc>
              <a:buClr>
                <a:srgbClr val="000000"/>
              </a:buClr>
              <a:buSzPct val="100000"/>
              <a:buFont typeface="Times New Roman" charset="0"/>
              <a:buNone/>
              <a:defRPr/>
            </a:pPr>
            <a:r>
              <a:rPr lang="en-US" sz="3200" b="1" dirty="0">
                <a:solidFill>
                  <a:srgbClr val="FFFFFF"/>
                </a:solidFill>
                <a:effectLst>
                  <a:glow rad="139700">
                    <a:srgbClr val="000000"/>
                  </a:glow>
                </a:effectLst>
                <a:cs typeface="Arial" charset="0"/>
              </a:rPr>
              <a:t>the words he gave before the world began? Are you so ignorant?</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2643188"/>
            <a:ext cx="9167813" cy="417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4786" name="Picture 2" descr="Is 40-21 Earth Horiz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3" y="-26988"/>
            <a:ext cx="9167813" cy="1885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75856" y="6021288"/>
            <a:ext cx="5652120" cy="720080"/>
          </a:xfrm>
        </p:spPr>
        <p:txBody>
          <a:bodyPr/>
          <a:lstStyle/>
          <a:p>
            <a:pPr algn="r">
              <a:defRPr/>
            </a:pPr>
            <a:r>
              <a:rPr lang="en-US" sz="3600" b="1" dirty="0">
                <a:ea typeface="ＭＳ Ｐゴシック" charset="0"/>
              </a:rPr>
              <a:t>Isaiah 40:22</a:t>
            </a:r>
            <a:r>
              <a:rPr lang="en-US" sz="4000" b="1" dirty="0">
                <a:effectLst>
                  <a:glow rad="190500">
                    <a:srgbClr val="000000"/>
                  </a:glow>
                </a:effectLst>
                <a:ea typeface="ＭＳ Ｐゴシック" charset="0"/>
              </a:rPr>
              <a:t> </a:t>
            </a:r>
            <a:r>
              <a:rPr lang="en-US" sz="2800" b="1" dirty="0">
                <a:effectLst>
                  <a:glow rad="190500">
                    <a:srgbClr val="000000"/>
                  </a:glow>
                </a:effectLst>
                <a:ea typeface="ＭＳ Ｐゴシック" charset="0"/>
              </a:rPr>
              <a:t>NLT</a:t>
            </a:r>
            <a:endParaRPr lang="en-US" sz="2800" b="1" dirty="0">
              <a:ea typeface="ＭＳ Ｐゴシック" charset="0"/>
            </a:endParaRPr>
          </a:p>
        </p:txBody>
      </p:sp>
      <p:sp>
        <p:nvSpPr>
          <p:cNvPr id="4" name="Title 1"/>
          <p:cNvSpPr txBox="1">
            <a:spLocks/>
          </p:cNvSpPr>
          <p:nvPr/>
        </p:nvSpPr>
        <p:spPr bwMode="auto">
          <a:xfrm>
            <a:off x="0" y="44624"/>
            <a:ext cx="9108504" cy="2088232"/>
          </a:xfrm>
          <a:prstGeom prst="rect">
            <a:avLst/>
          </a:prstGeom>
          <a:noFill/>
          <a:ln>
            <a:noFill/>
          </a:ln>
        </p:spPr>
        <p:txBody>
          <a:bodyPr lIns="90000" tIns="46800" rIns="90000" bIns="46800" anchor="ctr"/>
          <a:lstStyle>
            <a:defPPr>
              <a:defRPr lang="en-GB"/>
            </a:defPPr>
            <a:lvl1pPr algn="ctr" eaLnBrk="0" hangingPunct="0">
              <a:lnSpc>
                <a:spcPct val="95000"/>
              </a:lnSpc>
              <a:buClr>
                <a:srgbClr val="000000"/>
              </a:buClr>
              <a:buSzPct val="100000"/>
              <a:buFont typeface="Times New Roman" charset="0"/>
              <a:defRPr sz="4000" b="1">
                <a:solidFill>
                  <a:srgbClr val="FFFFFF"/>
                </a:solidFill>
                <a:effectLst>
                  <a:glow rad="101600">
                    <a:schemeClr val="tx1">
                      <a:alpha val="75000"/>
                    </a:schemeClr>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dirty="0">
                <a:effectLst>
                  <a:glow rad="101600">
                    <a:srgbClr val="000000">
                      <a:alpha val="75000"/>
                    </a:srgbClr>
                  </a:glow>
                </a:effectLst>
              </a:rPr>
              <a:t>God sits above the </a:t>
            </a:r>
            <a:r>
              <a:rPr lang="en-US" sz="3200" dirty="0">
                <a:solidFill>
                  <a:srgbClr val="FFFF00"/>
                </a:solidFill>
                <a:effectLst>
                  <a:glow rad="101600">
                    <a:srgbClr val="000000">
                      <a:alpha val="75000"/>
                    </a:srgbClr>
                  </a:glow>
                </a:effectLst>
              </a:rPr>
              <a:t>circle of the earth</a:t>
            </a:r>
            <a:r>
              <a:rPr lang="en-US" sz="3200" dirty="0">
                <a:effectLst>
                  <a:glow rad="101600">
                    <a:srgbClr val="000000">
                      <a:alpha val="75000"/>
                    </a:srgbClr>
                  </a:glow>
                </a:effectLst>
              </a:rPr>
              <a:t>.</a:t>
            </a:r>
            <a:br>
              <a:rPr lang="en-US" sz="3200" dirty="0">
                <a:effectLst>
                  <a:glow rad="101600">
                    <a:srgbClr val="000000">
                      <a:alpha val="75000"/>
                    </a:srgbClr>
                  </a:glow>
                </a:effectLst>
              </a:rPr>
            </a:br>
            <a:r>
              <a:rPr lang="en-US" sz="3200" dirty="0">
                <a:effectLst>
                  <a:glow rad="101600">
                    <a:srgbClr val="000000">
                      <a:alpha val="75000"/>
                    </a:srgbClr>
                  </a:glow>
                </a:effectLst>
              </a:rPr>
              <a:t>The people below seem like grasshoppers to him! </a:t>
            </a:r>
            <a:r>
              <a:rPr lang="en-US" sz="3200" dirty="0">
                <a:solidFill>
                  <a:srgbClr val="FFFF00"/>
                </a:solidFill>
                <a:effectLst>
                  <a:glow rad="101600">
                    <a:srgbClr val="000000">
                      <a:alpha val="75000"/>
                    </a:srgbClr>
                  </a:glow>
                </a:effectLst>
              </a:rPr>
              <a:t>He spreads out the heavens</a:t>
            </a:r>
            <a:r>
              <a:rPr lang="en-US" sz="3200" dirty="0">
                <a:effectLst>
                  <a:glow rad="101600">
                    <a:srgbClr val="000000">
                      <a:alpha val="75000"/>
                    </a:srgbClr>
                  </a:glow>
                </a:effectLst>
              </a:rPr>
              <a:t> like a curtain and makes his tent from them.</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2" descr="stupidclif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313" y="0"/>
            <a:ext cx="9339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427984" y="-27384"/>
            <a:ext cx="4752528" cy="1141413"/>
          </a:xfrm>
        </p:spPr>
        <p:txBody>
          <a:bodyPr/>
          <a:lstStyle/>
          <a:p>
            <a:pPr>
              <a:defRPr/>
            </a:pPr>
            <a:r>
              <a:rPr lang="en-US" sz="4000" b="1" kern="1200" dirty="0">
                <a:effectLst>
                  <a:glow rad="101600">
                    <a:schemeClr val="tx1">
                      <a:alpha val="75000"/>
                    </a:schemeClr>
                  </a:glow>
                </a:effectLst>
                <a:ea typeface="ＭＳ Ｐゴシック" charset="0"/>
              </a:rPr>
              <a:t>Isaiah 40:23-24 </a:t>
            </a:r>
            <a:r>
              <a:rPr lang="en-US" sz="3200" b="1" kern="1200" dirty="0">
                <a:effectLst>
                  <a:glow rad="101600">
                    <a:schemeClr val="tx1">
                      <a:alpha val="75000"/>
                    </a:schemeClr>
                  </a:glow>
                </a:effectLst>
                <a:ea typeface="ＭＳ Ｐゴシック" charset="0"/>
              </a:rPr>
              <a:t>NLT</a:t>
            </a:r>
            <a:endParaRPr lang="en-US" sz="4000" b="1" kern="1200" dirty="0">
              <a:effectLst>
                <a:glow rad="101600">
                  <a:schemeClr val="tx1">
                    <a:alpha val="75000"/>
                  </a:schemeClr>
                </a:glow>
              </a:effectLst>
              <a:ea typeface="ＭＳ Ｐゴシック" charset="0"/>
            </a:endParaRPr>
          </a:p>
        </p:txBody>
      </p:sp>
      <p:sp>
        <p:nvSpPr>
          <p:cNvPr id="4" name="Title 1"/>
          <p:cNvSpPr txBox="1">
            <a:spLocks/>
          </p:cNvSpPr>
          <p:nvPr/>
        </p:nvSpPr>
        <p:spPr bwMode="auto">
          <a:xfrm>
            <a:off x="2195736" y="2060848"/>
            <a:ext cx="7056784" cy="244827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a:effectLst>
                  <a:glow rad="355600">
                    <a:srgbClr val="000000">
                      <a:alpha val="75000"/>
                    </a:srgbClr>
                  </a:glow>
                </a:effectLst>
              </a:rPr>
              <a:t>2</a:t>
            </a:r>
            <a:r>
              <a:rPr lang="en-US" altLang="zh-TW" sz="3200" b="1" baseline="30000" dirty="0">
                <a:effectLst>
                  <a:glow rad="355600">
                    <a:srgbClr val="000000">
                      <a:alpha val="75000"/>
                    </a:srgbClr>
                  </a:glow>
                </a:effectLst>
              </a:rPr>
              <a:t>3</a:t>
            </a:r>
            <a:r>
              <a:rPr lang="en-US" sz="3200" b="1" dirty="0">
                <a:effectLst>
                  <a:glow rad="355600">
                    <a:srgbClr val="000000">
                      <a:alpha val="75000"/>
                    </a:srgbClr>
                  </a:glow>
                </a:effectLst>
              </a:rPr>
              <a:t>He judges the great people of the world and brings them all to nothing.  </a:t>
            </a:r>
            <a:r>
              <a:rPr lang="en-US" sz="3200" b="1" baseline="30000" dirty="0">
                <a:effectLst>
                  <a:glow rad="355600">
                    <a:srgbClr val="000000">
                      <a:alpha val="75000"/>
                    </a:srgbClr>
                  </a:glow>
                </a:effectLst>
              </a:rPr>
              <a:t>24</a:t>
            </a:r>
            <a:r>
              <a:rPr lang="en-US" sz="3200" b="1" dirty="0">
                <a:effectLst>
                  <a:glow rad="355600">
                    <a:srgbClr val="000000">
                      <a:alpha val="75000"/>
                    </a:srgbClr>
                  </a:glow>
                </a:effectLst>
              </a:rPr>
              <a:t>They hardly get started, barely taking root,  when he blows on them and they wither. The wind carries them off like chaff.</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8881" name="Picture 4" descr="earth middle 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0" y="-27384"/>
            <a:ext cx="4752528" cy="1141413"/>
          </a:xfrm>
        </p:spPr>
        <p:txBody>
          <a:bodyPr/>
          <a:lstStyle/>
          <a:p>
            <a:pPr>
              <a:defRPr/>
            </a:pPr>
            <a:r>
              <a:rPr lang="en-US" sz="3600" b="1" kern="1200" dirty="0">
                <a:effectLst>
                  <a:glow rad="101600">
                    <a:schemeClr val="tx1">
                      <a:alpha val="75000"/>
                    </a:schemeClr>
                  </a:glow>
                </a:effectLst>
                <a:ea typeface="ＭＳ Ｐゴシック" charset="0"/>
              </a:rPr>
              <a:t>Isaiah 40:25</a:t>
            </a:r>
            <a:r>
              <a:rPr lang="en-US" sz="3600" b="1" dirty="0">
                <a:effectLst>
                  <a:glow rad="190500">
                    <a:srgbClr val="000000"/>
                  </a:glow>
                </a:effectLst>
                <a:ea typeface="ＭＳ Ｐゴシック" charset="0"/>
              </a:rPr>
              <a:t> </a:t>
            </a:r>
            <a:r>
              <a:rPr lang="en-US" sz="2800" b="1" dirty="0">
                <a:effectLst>
                  <a:glow rad="190500">
                    <a:srgbClr val="000000"/>
                  </a:glow>
                </a:effectLst>
                <a:ea typeface="ＭＳ Ｐゴシック" charset="0"/>
              </a:rPr>
              <a:t>NLT</a:t>
            </a:r>
            <a:endParaRPr lang="en-US" sz="3600" b="1" kern="1200" dirty="0">
              <a:effectLst>
                <a:glow rad="101600">
                  <a:schemeClr val="tx1">
                    <a:alpha val="75000"/>
                  </a:schemeClr>
                </a:glow>
              </a:effectLst>
              <a:ea typeface="ＭＳ Ｐゴシック" charset="0"/>
            </a:endParaRPr>
          </a:p>
        </p:txBody>
      </p:sp>
      <p:sp>
        <p:nvSpPr>
          <p:cNvPr id="4" name="Title 1"/>
          <p:cNvSpPr txBox="1">
            <a:spLocks/>
          </p:cNvSpPr>
          <p:nvPr/>
        </p:nvSpPr>
        <p:spPr bwMode="auto">
          <a:xfrm>
            <a:off x="4355976" y="980728"/>
            <a:ext cx="4788024" cy="2592288"/>
          </a:xfrm>
          <a:prstGeom prst="rect">
            <a:avLst/>
          </a:prstGeom>
          <a:noFill/>
          <a:ln>
            <a:noFill/>
          </a:ln>
        </p:spPr>
        <p:txBody>
          <a:bodyPr lIns="90000" tIns="46800" rIns="90000" bIns="46800" anchor="ctr"/>
          <a:lstStyle>
            <a:defPPr>
              <a:defRPr lang="en-GB"/>
            </a:defPPr>
            <a:lvl1pPr algn="ctr" eaLnBrk="0" hangingPunct="0">
              <a:lnSpc>
                <a:spcPct val="95000"/>
              </a:lnSpc>
              <a:buClr>
                <a:srgbClr val="000000"/>
              </a:buClr>
              <a:buSzPct val="100000"/>
              <a:buFont typeface="Times New Roman" charset="0"/>
              <a:defRPr sz="4000" b="1">
                <a:solidFill>
                  <a:srgbClr val="FFFFFF"/>
                </a:solidFill>
                <a:effectLst>
                  <a:glow rad="101600">
                    <a:schemeClr val="tx1">
                      <a:alpha val="75000"/>
                    </a:schemeClr>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ru-RU" sz="3200" dirty="0">
                <a:effectLst>
                  <a:glow rad="101600">
                    <a:srgbClr val="000000">
                      <a:alpha val="75000"/>
                    </a:srgbClr>
                  </a:glow>
                </a:effectLst>
              </a:rPr>
              <a:t>"</a:t>
            </a:r>
            <a:r>
              <a:rPr lang="en-US" sz="3200" dirty="0">
                <a:effectLst>
                  <a:glow rad="101600">
                    <a:srgbClr val="000000">
                      <a:alpha val="75000"/>
                    </a:srgbClr>
                  </a:glow>
                </a:effectLst>
              </a:rPr>
              <a:t>To whom will you compare me? Who is my equal?</a:t>
            </a:r>
            <a:r>
              <a:rPr lang="ru-RU" sz="3200" dirty="0">
                <a:effectLst>
                  <a:glow rad="101600">
                    <a:srgbClr val="000000">
                      <a:alpha val="75000"/>
                    </a:srgbClr>
                  </a:glow>
                </a:effectLst>
              </a:rPr>
              <a:t>"</a:t>
            </a:r>
            <a:r>
              <a:rPr lang="en-US" sz="3200" dirty="0">
                <a:effectLst>
                  <a:glow rad="101600">
                    <a:srgbClr val="000000">
                      <a:alpha val="75000"/>
                    </a:srgbClr>
                  </a:glow>
                </a:effectLst>
              </a:rPr>
              <a:t> asks the Holy One.</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9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2530" name="Text Box 2"/>
          <p:cNvSpPr txBox="1">
            <a:spLocks noChangeArrowheads="1"/>
          </p:cNvSpPr>
          <p:nvPr/>
        </p:nvSpPr>
        <p:spPr bwMode="auto">
          <a:xfrm>
            <a:off x="327025" y="44450"/>
            <a:ext cx="7124700" cy="2447925"/>
          </a:xfrm>
          <a:prstGeom prst="rect">
            <a:avLst/>
          </a:prstGeom>
          <a:noFill/>
          <a:ln w="9525">
            <a:noFill/>
            <a:round/>
            <a:headEnd/>
            <a:tailEnd/>
          </a:ln>
          <a:effectLst/>
        </p:spPr>
        <p:txBody>
          <a:bodyPr lIns="81639" tIns="40820" rIns="81639" bIns="40820"/>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rgbClr val="FFFFFF"/>
                </a:solidFill>
                <a:latin typeface="Arial" charset="0"/>
                <a:ea typeface="MS PGothic" charset="0"/>
                <a:cs typeface="Arial" charset="0"/>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rgbClr val="FFFFFF"/>
                </a:solidFill>
                <a:latin typeface="Arial" charset="0"/>
                <a:ea typeface="MS PGothic" charset="0"/>
                <a:cs typeface="Arial" charset="0"/>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rgbClr val="FFFFFF"/>
                </a:solidFill>
                <a:latin typeface="Arial" charset="0"/>
                <a:ea typeface="MS PGothic" charset="0"/>
                <a:cs typeface="Arial" charset="0"/>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5pPr>
            <a:lvl6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6pPr>
            <a:lvl7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7pPr>
            <a:lvl8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8pPr>
            <a:lvl9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9pPr>
          </a:lstStyle>
          <a:p>
            <a:pPr>
              <a:lnSpc>
                <a:spcPct val="93000"/>
              </a:lnSpc>
              <a:buClr>
                <a:srgbClr val="FFFFFF"/>
              </a:buClr>
              <a:buSzPct val="100000"/>
              <a:buFont typeface="Arial" charset="0"/>
              <a:buNone/>
              <a:defRPr/>
            </a:pPr>
            <a:r>
              <a:rPr lang="ru-RU" b="1" dirty="0">
                <a:effectLst>
                  <a:outerShdw blurRad="38100" dist="38100" dir="2700000" algn="tl">
                    <a:srgbClr val="000000"/>
                  </a:outerShdw>
                </a:effectLst>
              </a:rPr>
              <a:t>"</a:t>
            </a:r>
            <a:r>
              <a:rPr lang="en-GB" b="1" dirty="0">
                <a:effectLst>
                  <a:outerShdw blurRad="38100" dist="38100" dir="2700000" algn="tl">
                    <a:srgbClr val="000000"/>
                  </a:outerShdw>
                </a:effectLst>
              </a:rPr>
              <a:t>Look up into the heavens. Who created all the stars? He brings them out like an army, one after another, calling each by its name.</a:t>
            </a:r>
            <a:r>
              <a:rPr lang="ru-RU" b="1" dirty="0">
                <a:effectLst>
                  <a:outerShdw blurRad="38100" dist="38100" dir="2700000" algn="tl">
                    <a:srgbClr val="000000"/>
                  </a:outerShdw>
                </a:effectLst>
              </a:rPr>
              <a:t>"</a:t>
            </a:r>
            <a:endParaRPr lang="en-GB" b="1" dirty="0">
              <a:effectLst>
                <a:outerShdw blurRad="38100" dist="38100" dir="2700000" algn="tl">
                  <a:srgbClr val="000000"/>
                </a:outerShdw>
              </a:effectLst>
            </a:endParaRPr>
          </a:p>
        </p:txBody>
      </p:sp>
      <p:sp>
        <p:nvSpPr>
          <p:cNvPr id="7" name="Text Box 2"/>
          <p:cNvSpPr txBox="1">
            <a:spLocks noChangeArrowheads="1"/>
          </p:cNvSpPr>
          <p:nvPr/>
        </p:nvSpPr>
        <p:spPr bwMode="auto">
          <a:xfrm>
            <a:off x="1619250" y="5373688"/>
            <a:ext cx="7489825" cy="1511300"/>
          </a:xfrm>
          <a:prstGeom prst="rect">
            <a:avLst/>
          </a:prstGeom>
          <a:noFill/>
          <a:ln w="9525">
            <a:noFill/>
            <a:round/>
            <a:headEnd/>
            <a:tailEnd/>
          </a:ln>
          <a:effectLst/>
        </p:spPr>
        <p:txBody>
          <a:bodyPr lIns="81639" tIns="40820" rIns="81639" bIns="40820"/>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rgbClr val="FFFFFF"/>
                </a:solidFill>
                <a:latin typeface="Arial" charset="0"/>
                <a:ea typeface="MS PGothic" charset="0"/>
                <a:cs typeface="Arial" charset="0"/>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rgbClr val="FFFFFF"/>
                </a:solidFill>
                <a:latin typeface="Arial" charset="0"/>
                <a:ea typeface="MS PGothic" charset="0"/>
                <a:cs typeface="Arial" charset="0"/>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rgbClr val="FFFFFF"/>
                </a:solidFill>
                <a:latin typeface="Arial" charset="0"/>
                <a:ea typeface="MS PGothic" charset="0"/>
                <a:cs typeface="Arial" charset="0"/>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5pPr>
            <a:lvl6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6pPr>
            <a:lvl7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7pPr>
            <a:lvl8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8pPr>
            <a:lvl9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9pPr>
          </a:lstStyle>
          <a:p>
            <a:pPr algn="r">
              <a:lnSpc>
                <a:spcPct val="93000"/>
              </a:lnSpc>
              <a:buClr>
                <a:srgbClr val="FFFFFF"/>
              </a:buClr>
              <a:buSzPct val="100000"/>
              <a:buFont typeface="Arial" charset="0"/>
              <a:buNone/>
              <a:defRPr/>
            </a:pPr>
            <a:r>
              <a:rPr lang="ru-RU" b="1" dirty="0">
                <a:effectLst>
                  <a:outerShdw blurRad="38100" dist="38100" dir="2700000" algn="tl">
                    <a:srgbClr val="000000"/>
                  </a:outerShdw>
                </a:effectLst>
              </a:rPr>
              <a:t>"</a:t>
            </a:r>
            <a:r>
              <a:rPr lang="en-GB" b="1" dirty="0">
                <a:effectLst>
                  <a:outerShdw blurRad="38100" dist="38100" dir="2700000" algn="tl">
                    <a:srgbClr val="000000"/>
                  </a:outerShdw>
                </a:effectLst>
              </a:rPr>
              <a:t>Because of his great power and incomparable strength, not a single one is missing</a:t>
            </a:r>
            <a:r>
              <a:rPr lang="ru-RU" b="1" dirty="0">
                <a:effectLst>
                  <a:outerShdw blurRad="38100" dist="38100" dir="2700000" algn="tl">
                    <a:srgbClr val="000000"/>
                  </a:outerShdw>
                </a:effectLst>
              </a:rPr>
              <a:t>"</a:t>
            </a:r>
            <a:r>
              <a:rPr lang="en-GB" b="1" dirty="0">
                <a:effectLst>
                  <a:outerShdw blurRad="38100" dist="38100" dir="2700000" algn="tl">
                    <a:srgbClr val="000000"/>
                  </a:outerShdw>
                </a:effectLst>
              </a:rPr>
              <a:t> (Isa. 40:26 </a:t>
            </a:r>
            <a:r>
              <a:rPr lang="en-GB" sz="2400" b="1" dirty="0">
                <a:effectLst>
                  <a:outerShdw blurRad="38100" dist="38100" dir="2700000" algn="tl">
                    <a:srgbClr val="000000"/>
                  </a:outerShdw>
                </a:effectLst>
              </a:rPr>
              <a:t>NLT</a:t>
            </a:r>
            <a:r>
              <a:rPr lang="en-GB" b="1" dirty="0">
                <a:effectLst>
                  <a:outerShdw blurRad="38100" dist="38100" dir="2700000" algn="tl">
                    <a:srgbClr val="000000"/>
                  </a:outerShdw>
                </a:effectLst>
              </a:rPr>
              <a:t>).</a:t>
            </a:r>
          </a:p>
        </p:txBody>
      </p:sp>
      <p:sp>
        <p:nvSpPr>
          <p:cNvPr id="3" name="Rectangle 2"/>
          <p:cNvSpPr/>
          <p:nvPr/>
        </p:nvSpPr>
        <p:spPr>
          <a:xfrm rot="19937028">
            <a:off x="-191114" y="3343242"/>
            <a:ext cx="9934497" cy="1015663"/>
          </a:xfrm>
          <a:prstGeom prst="rect">
            <a:avLst/>
          </a:prstGeom>
          <a:noFill/>
        </p:spPr>
        <p:txBody>
          <a:bodyPr>
            <a:spAutoFit/>
          </a:bodyPr>
          <a:lstStyle/>
          <a:p>
            <a:pPr algn="ctr">
              <a:defRPr/>
            </a:pPr>
            <a:r>
              <a:rPr lang="en-US" sz="6000" b="1" dirty="0">
                <a:ln w="18415" cmpd="sng">
                  <a:solidFill>
                    <a:srgbClr val="FFFFFF"/>
                  </a:solidFill>
                  <a:prstDash val="solid"/>
                </a:ln>
                <a:solidFill>
                  <a:srgbClr val="FFFFFF"/>
                </a:solidFill>
                <a:effectLst>
                  <a:glow rad="127000">
                    <a:srgbClr val="000000"/>
                  </a:glow>
                  <a:outerShdw blurRad="63500" dir="3600000" algn="tl" rotWithShape="0">
                    <a:srgbClr val="000000">
                      <a:alpha val="70000"/>
                    </a:srgbClr>
                  </a:outerShdw>
                </a:effectLst>
              </a:rPr>
              <a:t>Is He Bigger?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a:xfrm>
            <a:off x="0" y="5445223"/>
            <a:ext cx="9144000" cy="1296889"/>
          </a:xfrm>
        </p:spPr>
        <p:txBody>
          <a:bodyPr/>
          <a:lstStyle/>
          <a:p>
            <a:pPr>
              <a:defRPr/>
            </a:pPr>
            <a:r>
              <a:rPr lang="en-US" sz="5400" b="1" kern="1200" dirty="0">
                <a:effectLst>
                  <a:glow rad="101600">
                    <a:schemeClr val="tx1">
                      <a:alpha val="75000"/>
                    </a:schemeClr>
                  </a:glow>
                </a:effectLst>
                <a:ea typeface="ＭＳ Ｐゴシック" charset="0"/>
              </a:rPr>
              <a:t>A building with its own zip code!</a:t>
            </a:r>
          </a:p>
        </p:txBody>
      </p:sp>
      <p:pic>
        <p:nvPicPr>
          <p:cNvPr id="1022978" name="Picture 1" descr="Buildings-with-own-ZIP-Code-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25" name="Picture 1" descr="Hong Ko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8" name="Title 1"/>
          <p:cNvSpPr>
            <a:spLocks noGrp="1"/>
          </p:cNvSpPr>
          <p:nvPr>
            <p:ph type="title"/>
          </p:nvPr>
        </p:nvSpPr>
        <p:spPr>
          <a:xfrm>
            <a:off x="0" y="44450"/>
            <a:ext cx="9144000" cy="1081088"/>
          </a:xfrm>
        </p:spPr>
        <p:txBody>
          <a:bodyPr/>
          <a:lstStyle/>
          <a:p>
            <a:pPr>
              <a:defRPr/>
            </a:pPr>
            <a:r>
              <a:rPr lang="en-US" sz="4800" b="1" kern="1200" dirty="0">
                <a:effectLst>
                  <a:glow rad="139700">
                    <a:schemeClr val="tx1"/>
                  </a:glow>
                </a:effectLst>
                <a:ea typeface="ＭＳ Ｐゴシック" charset="0"/>
              </a:rPr>
              <a:t>Hong Kong from my flight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073" name="Picture 2" descr="Look_up_wo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4" name="Title 1"/>
          <p:cNvSpPr>
            <a:spLocks noGrp="1"/>
          </p:cNvSpPr>
          <p:nvPr>
            <p:ph type="title"/>
          </p:nvPr>
        </p:nvSpPr>
        <p:spPr>
          <a:xfrm>
            <a:off x="0" y="116632"/>
            <a:ext cx="3059832" cy="3096344"/>
          </a:xfrm>
        </p:spPr>
        <p:txBody>
          <a:bodyPr/>
          <a:lstStyle/>
          <a:p>
            <a:pPr>
              <a:defRPr/>
            </a:pPr>
            <a:r>
              <a:rPr lang="en-US" b="1" dirty="0">
                <a:effectLst>
                  <a:glow rad="127000">
                    <a:srgbClr val="002C21">
                      <a:alpha val="98000"/>
                    </a:srgbClr>
                  </a:glow>
                </a:effectLst>
                <a:latin typeface="Arial" charset="0"/>
                <a:ea typeface="ＭＳ Ｐゴシック" charset="0"/>
              </a:rPr>
              <a:t>I.  Know that He </a:t>
            </a:r>
            <a:r>
              <a:rPr lang="en-US" b="1" dirty="0">
                <a:solidFill>
                  <a:srgbClr val="FFFF00"/>
                </a:solidFill>
                <a:effectLst>
                  <a:glow rad="127000">
                    <a:srgbClr val="002C21">
                      <a:alpha val="98000"/>
                    </a:srgbClr>
                  </a:glow>
                </a:effectLst>
                <a:latin typeface="Arial" charset="0"/>
                <a:ea typeface="ＭＳ Ｐゴシック" charset="0"/>
              </a:rPr>
              <a:t>cares </a:t>
            </a:r>
            <a:br>
              <a:rPr lang="en-US" b="1" dirty="0">
                <a:solidFill>
                  <a:srgbClr val="FFFF00"/>
                </a:solidFill>
                <a:effectLst>
                  <a:glow rad="127000">
                    <a:srgbClr val="002C21">
                      <a:alpha val="98000"/>
                    </a:srgbClr>
                  </a:glow>
                </a:effectLst>
                <a:latin typeface="Arial" charset="0"/>
                <a:ea typeface="ＭＳ Ｐゴシック" charset="0"/>
              </a:rPr>
            </a:br>
            <a:r>
              <a:rPr lang="en-US" b="1" dirty="0">
                <a:effectLst>
                  <a:glow rad="127000">
                    <a:srgbClr val="002C21">
                      <a:alpha val="98000"/>
                    </a:srgbClr>
                  </a:glow>
                </a:effectLst>
                <a:latin typeface="Arial" charset="0"/>
                <a:ea typeface="ＭＳ Ｐゴシック" charset="0"/>
              </a:rPr>
              <a:t>(1-11). </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121" name="Picture 3" descr="lightn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p:nvPr>
        </p:nvSpPr>
        <p:spPr>
          <a:xfrm>
            <a:off x="0" y="5013225"/>
            <a:ext cx="9144000" cy="1008063"/>
          </a:xfrm>
        </p:spPr>
        <p:txBody>
          <a:bodyPr/>
          <a:lstStyle/>
          <a:p>
            <a:pPr>
              <a:defRPr/>
            </a:pPr>
            <a:r>
              <a:rPr lang="en-US" b="1" dirty="0">
                <a:effectLst>
                  <a:glow rad="101600">
                    <a:schemeClr val="tx1"/>
                  </a:glow>
                </a:effectLst>
                <a:latin typeface="Arial" charset="0"/>
                <a:ea typeface="ＭＳ Ｐゴシック" charset="0"/>
              </a:rPr>
              <a:t>II.  Know that He</a:t>
            </a:r>
            <a:r>
              <a:rPr lang="uk-UA" b="1" dirty="0">
                <a:effectLst>
                  <a:glow rad="101600">
                    <a:schemeClr val="tx1"/>
                  </a:glow>
                </a:effectLst>
                <a:latin typeface="Arial" charset="0"/>
                <a:ea typeface="ＭＳ Ｐゴシック" charset="0"/>
              </a:rPr>
              <a:t>'</a:t>
            </a:r>
            <a:r>
              <a:rPr lang="en-US" b="1" dirty="0">
                <a:effectLst>
                  <a:glow rad="101600">
                    <a:schemeClr val="tx1"/>
                  </a:glow>
                </a:effectLst>
                <a:latin typeface="Arial" charset="0"/>
                <a:ea typeface="ＭＳ Ｐゴシック" charset="0"/>
              </a:rPr>
              <a:t>s </a:t>
            </a:r>
            <a:r>
              <a:rPr lang="en-US" b="1" dirty="0">
                <a:solidFill>
                  <a:srgbClr val="FFFF00"/>
                </a:solidFill>
                <a:effectLst>
                  <a:glow rad="101600">
                    <a:schemeClr val="tx1"/>
                  </a:glow>
                </a:effectLst>
                <a:latin typeface="Arial" charset="0"/>
                <a:ea typeface="ＭＳ Ｐゴシック" charset="0"/>
              </a:rPr>
              <a:t>able</a:t>
            </a:r>
            <a:r>
              <a:rPr lang="en-US" b="1" dirty="0">
                <a:solidFill>
                  <a:schemeClr val="bg1"/>
                </a:solidFill>
                <a:effectLst>
                  <a:glow rad="101600">
                    <a:schemeClr val="tx1"/>
                  </a:glow>
                </a:effectLst>
                <a:latin typeface="Arial" charset="0"/>
                <a:ea typeface="ＭＳ Ｐゴシック" charset="0"/>
              </a:rPr>
              <a:t> (12-26).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846534"/>
            <a:ext cx="9144000" cy="5030738"/>
          </a:xfrm>
          <a:prstGeom prst="rect">
            <a:avLst/>
          </a:prstGeom>
        </p:spPr>
      </p:pic>
      <p:sp>
        <p:nvSpPr>
          <p:cNvPr id="4098" name="WordArt 2"/>
          <p:cNvSpPr>
            <a:spLocks noChangeArrowheads="1" noChangeShapeType="1" noTextEdit="1"/>
          </p:cNvSpPr>
          <p:nvPr/>
        </p:nvSpPr>
        <p:spPr bwMode="auto">
          <a:xfrm>
            <a:off x="3203848" y="2160746"/>
            <a:ext cx="1028303" cy="8938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mr-IN"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36</a:t>
            </a:r>
            <a:r>
              <a:rPr kumimoji="0" lang="en-US"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a:t>
            </a:r>
            <a:r>
              <a:rPr kumimoji="0" lang="mr-IN"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37</a:t>
            </a:r>
            <a:endParaRPr kumimoji="0" lang="en-US"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4099" name="WordArt 3"/>
          <p:cNvSpPr>
            <a:spLocks noChangeArrowheads="1" noChangeShapeType="1" noTextEdit="1"/>
          </p:cNvSpPr>
          <p:nvPr/>
        </p:nvSpPr>
        <p:spPr bwMode="auto">
          <a:xfrm>
            <a:off x="4470026" y="2160746"/>
            <a:ext cx="1028303" cy="8938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mr-IN"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rPr>
              <a:t>38</a:t>
            </a:r>
            <a:r>
              <a:rPr kumimoji="0" lang="en-US"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rPr>
              <a:t>–</a:t>
            </a:r>
            <a:r>
              <a:rPr kumimoji="0" lang="mr-IN"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rPr>
              <a:t>39</a:t>
            </a:r>
            <a:endParaRPr kumimoji="0" lang="en-US"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2" name="WordArt 4"/>
          <p:cNvSpPr>
            <a:spLocks noChangeArrowheads="1" noChangeShapeType="1" noTextEdit="1"/>
          </p:cNvSpPr>
          <p:nvPr/>
        </p:nvSpPr>
        <p:spPr bwMode="auto">
          <a:xfrm>
            <a:off x="299770" y="2097138"/>
            <a:ext cx="2198285" cy="10210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ASSYRIA</a:t>
            </a:r>
          </a:p>
        </p:txBody>
      </p:sp>
      <p:sp>
        <p:nvSpPr>
          <p:cNvPr id="94213" name="WordArt 5"/>
          <p:cNvSpPr>
            <a:spLocks noChangeArrowheads="1" noChangeShapeType="1" noTextEdit="1"/>
          </p:cNvSpPr>
          <p:nvPr/>
        </p:nvSpPr>
        <p:spPr bwMode="auto">
          <a:xfrm>
            <a:off x="6513102" y="2160746"/>
            <a:ext cx="2308798" cy="8938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00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BABYLON</a:t>
            </a:r>
          </a:p>
        </p:txBody>
      </p:sp>
      <p:sp>
        <p:nvSpPr>
          <p:cNvPr id="94214" name="AutoShape 6"/>
          <p:cNvSpPr>
            <a:spLocks noChangeArrowheads="1"/>
          </p:cNvSpPr>
          <p:nvPr/>
        </p:nvSpPr>
        <p:spPr bwMode="auto">
          <a:xfrm>
            <a:off x="2555776" y="2358130"/>
            <a:ext cx="488698" cy="499045"/>
          </a:xfrm>
          <a:prstGeom prst="leftArrow">
            <a:avLst>
              <a:gd name="adj1" fmla="val 50000"/>
              <a:gd name="adj2" fmla="val 25000"/>
            </a:avLst>
          </a:prstGeom>
          <a:solidFill>
            <a:srgbClr val="FFFD0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94215" name="AutoShape 7"/>
          <p:cNvSpPr>
            <a:spLocks noChangeArrowheads="1"/>
          </p:cNvSpPr>
          <p:nvPr/>
        </p:nvSpPr>
        <p:spPr bwMode="auto">
          <a:xfrm rot="-10781656">
            <a:off x="5762161" y="2358130"/>
            <a:ext cx="488698" cy="499045"/>
          </a:xfrm>
          <a:prstGeom prst="leftArrow">
            <a:avLst>
              <a:gd name="adj1" fmla="val 50000"/>
              <a:gd name="adj2" fmla="val 25000"/>
            </a:avLst>
          </a:prstGeom>
          <a:solidFill>
            <a:srgbClr val="FFFD0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94216" name="WordArt 8"/>
          <p:cNvSpPr>
            <a:spLocks noChangeArrowheads="1" noChangeShapeType="1" noTextEdit="1"/>
          </p:cNvSpPr>
          <p:nvPr/>
        </p:nvSpPr>
        <p:spPr bwMode="auto">
          <a:xfrm>
            <a:off x="319385" y="3462263"/>
            <a:ext cx="2159055" cy="5759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7699"/>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Ahaz</a:t>
            </a:r>
          </a:p>
        </p:txBody>
      </p:sp>
      <p:sp>
        <p:nvSpPr>
          <p:cNvPr id="94217" name="WordArt 9"/>
          <p:cNvSpPr>
            <a:spLocks noChangeArrowheads="1" noChangeShapeType="1" noTextEdit="1"/>
          </p:cNvSpPr>
          <p:nvPr/>
        </p:nvSpPr>
        <p:spPr bwMode="auto">
          <a:xfrm>
            <a:off x="3161383" y="3466996"/>
            <a:ext cx="2477491" cy="56649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Hezekiah</a:t>
            </a:r>
          </a:p>
        </p:txBody>
      </p:sp>
      <p:sp>
        <p:nvSpPr>
          <p:cNvPr id="94218" name="WordArt 10"/>
          <p:cNvSpPr>
            <a:spLocks noChangeArrowheads="1" noChangeShapeType="1" noTextEdit="1"/>
          </p:cNvSpPr>
          <p:nvPr/>
        </p:nvSpPr>
        <p:spPr bwMode="auto">
          <a:xfrm>
            <a:off x="538538" y="1254851"/>
            <a:ext cx="1720748" cy="5759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de-DE"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Isaiah 1–35</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9" name="WordArt 11"/>
          <p:cNvSpPr>
            <a:spLocks noChangeArrowheads="1" noChangeShapeType="1" noTextEdit="1"/>
          </p:cNvSpPr>
          <p:nvPr/>
        </p:nvSpPr>
        <p:spPr bwMode="auto">
          <a:xfrm>
            <a:off x="6743453" y="1218517"/>
            <a:ext cx="1848096" cy="64863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de-DE"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Isaiah 40–66</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0" name="WordArt 12"/>
          <p:cNvSpPr>
            <a:spLocks noChangeArrowheads="1" noChangeShapeType="1" noTextEdit="1"/>
          </p:cNvSpPr>
          <p:nvPr/>
        </p:nvSpPr>
        <p:spPr bwMode="auto">
          <a:xfrm>
            <a:off x="328612" y="6093296"/>
            <a:ext cx="8486775" cy="419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FF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Theological Bridge Between Sections</a:t>
            </a:r>
          </a:p>
        </p:txBody>
      </p:sp>
      <p:sp>
        <p:nvSpPr>
          <p:cNvPr id="94221" name="WordArt 13"/>
          <p:cNvSpPr>
            <a:spLocks noChangeArrowheads="1" noChangeShapeType="1" noTextEdit="1"/>
          </p:cNvSpPr>
          <p:nvPr/>
        </p:nvSpPr>
        <p:spPr bwMode="auto">
          <a:xfrm>
            <a:off x="825329" y="4385231"/>
            <a:ext cx="1147167" cy="115192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trust in</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man</a:t>
            </a:r>
          </a:p>
        </p:txBody>
      </p:sp>
      <p:sp>
        <p:nvSpPr>
          <p:cNvPr id="94222" name="WordArt 14"/>
          <p:cNvSpPr>
            <a:spLocks noChangeArrowheads="1" noChangeShapeType="1" noTextEdit="1"/>
          </p:cNvSpPr>
          <p:nvPr/>
        </p:nvSpPr>
        <p:spPr bwMode="auto">
          <a:xfrm>
            <a:off x="3749005" y="4385231"/>
            <a:ext cx="1302246" cy="115192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trust in</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GOD</a:t>
            </a:r>
          </a:p>
        </p:txBody>
      </p:sp>
      <p:sp>
        <p:nvSpPr>
          <p:cNvPr id="4111" name="WordArt 15"/>
          <p:cNvSpPr>
            <a:spLocks noChangeArrowheads="1" noChangeShapeType="1" noTextEdit="1"/>
          </p:cNvSpPr>
          <p:nvPr/>
        </p:nvSpPr>
        <p:spPr bwMode="auto">
          <a:xfrm>
            <a:off x="520261" y="193206"/>
            <a:ext cx="8103476" cy="41910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Isaiah's Historical Interlude</a:t>
            </a:r>
          </a:p>
        </p:txBody>
      </p:sp>
      <p:sp>
        <p:nvSpPr>
          <p:cNvPr id="4112" name="WordArt 16"/>
          <p:cNvSpPr>
            <a:spLocks noChangeArrowheads="1" noChangeShapeType="1" noTextEdit="1"/>
          </p:cNvSpPr>
          <p:nvPr/>
        </p:nvSpPr>
        <p:spPr bwMode="auto">
          <a:xfrm>
            <a:off x="2778991" y="1233258"/>
            <a:ext cx="3242275" cy="619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Historical Interlude</a:t>
            </a:r>
          </a:p>
        </p:txBody>
      </p:sp>
      <p:sp>
        <p:nvSpPr>
          <p:cNvPr id="94225" name="WordArt 17"/>
          <p:cNvSpPr>
            <a:spLocks noChangeArrowheads="1" noChangeShapeType="1" noTextEdit="1"/>
          </p:cNvSpPr>
          <p:nvPr/>
        </p:nvSpPr>
        <p:spPr bwMode="auto">
          <a:xfrm>
            <a:off x="6668579" y="3423419"/>
            <a:ext cx="1997844" cy="6536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Messiah</a:t>
            </a:r>
          </a:p>
        </p:txBody>
      </p:sp>
      <p:sp>
        <p:nvSpPr>
          <p:cNvPr id="94226" name="WordArt 18"/>
          <p:cNvSpPr>
            <a:spLocks noChangeArrowheads="1" noChangeShapeType="1" noTextEdit="1"/>
          </p:cNvSpPr>
          <p:nvPr/>
        </p:nvSpPr>
        <p:spPr bwMode="auto">
          <a:xfrm>
            <a:off x="6743453" y="4368769"/>
            <a:ext cx="1788987" cy="12707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trust in the</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God-man</a:t>
            </a:r>
          </a:p>
        </p:txBody>
      </p:sp>
      <p:sp>
        <p:nvSpPr>
          <p:cNvPr id="20" name="Text Box 5">
            <a:extLst>
              <a:ext uri="{FF2B5EF4-FFF2-40B4-BE49-F238E27FC236}">
                <a16:creationId xmlns:a16="http://schemas.microsoft.com/office/drawing/2014/main" id="{AA2FDDBD-94ED-A247-9927-C2AD7DFB70FA}"/>
              </a:ext>
            </a:extLst>
          </p:cNvPr>
          <p:cNvSpPr txBox="1">
            <a:spLocks noChangeArrowheads="1"/>
          </p:cNvSpPr>
          <p:nvPr/>
        </p:nvSpPr>
        <p:spPr bwMode="auto">
          <a:xfrm>
            <a:off x="132431" y="6606204"/>
            <a:ext cx="8874888" cy="279180"/>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Arial" charset="0"/>
              <a:buNone/>
            </a:pPr>
            <a:r>
              <a:rPr lang="en-GB" sz="1200" b="1" dirty="0">
                <a:cs typeface="Arial" charset="0"/>
              </a:rPr>
              <a:t>Adapted from Dr Randall Price, TRBC Isaiah, Lesson 39 – Isaiah 36, slide 5</a:t>
            </a:r>
          </a:p>
        </p:txBody>
      </p:sp>
    </p:spTree>
    <p:extLst>
      <p:ext uri="{BB962C8B-B14F-4D97-AF65-F5344CB8AC3E}">
        <p14:creationId xmlns:p14="http://schemas.microsoft.com/office/powerpoint/2010/main" val="396660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animEffect transition="in" filter="wipe(right)">
                                      <p:cBhvr>
                                        <p:cTn id="7" dur="500"/>
                                        <p:tgtEl>
                                          <p:spTgt spid="942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4218"/>
                                        </p:tgtEl>
                                        <p:attrNameLst>
                                          <p:attrName>style.visibility</p:attrName>
                                        </p:attrNameLst>
                                      </p:cBhvr>
                                      <p:to>
                                        <p:strVal val="visible"/>
                                      </p:to>
                                    </p:set>
                                    <p:animEffect transition="in" filter="wipe(up)">
                                      <p:cBhvr>
                                        <p:cTn id="12" dur="500"/>
                                        <p:tgtEl>
                                          <p:spTgt spid="942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4212"/>
                                        </p:tgtEl>
                                        <p:attrNameLst>
                                          <p:attrName>style.visibility</p:attrName>
                                        </p:attrNameLst>
                                      </p:cBhvr>
                                      <p:to>
                                        <p:strVal val="visible"/>
                                      </p:to>
                                    </p:set>
                                    <p:animEffect transition="in" filter="wipe(up)">
                                      <p:cBhvr>
                                        <p:cTn id="17" dur="500"/>
                                        <p:tgtEl>
                                          <p:spTgt spid="94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4215"/>
                                        </p:tgtEl>
                                        <p:attrNameLst>
                                          <p:attrName>style.visibility</p:attrName>
                                        </p:attrNameLst>
                                      </p:cBhvr>
                                      <p:to>
                                        <p:strVal val="visible"/>
                                      </p:to>
                                    </p:set>
                                    <p:animEffect transition="in" filter="wipe(left)">
                                      <p:cBhvr>
                                        <p:cTn id="22" dur="500"/>
                                        <p:tgtEl>
                                          <p:spTgt spid="942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4219"/>
                                        </p:tgtEl>
                                        <p:attrNameLst>
                                          <p:attrName>style.visibility</p:attrName>
                                        </p:attrNameLst>
                                      </p:cBhvr>
                                      <p:to>
                                        <p:strVal val="visible"/>
                                      </p:to>
                                    </p:set>
                                    <p:animEffect transition="in" filter="wipe(up)">
                                      <p:cBhvr>
                                        <p:cTn id="27" dur="500"/>
                                        <p:tgtEl>
                                          <p:spTgt spid="942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4213"/>
                                        </p:tgtEl>
                                        <p:attrNameLst>
                                          <p:attrName>style.visibility</p:attrName>
                                        </p:attrNameLst>
                                      </p:cBhvr>
                                      <p:to>
                                        <p:strVal val="visible"/>
                                      </p:to>
                                    </p:set>
                                    <p:animEffect transition="in" filter="wipe(up)">
                                      <p:cBhvr>
                                        <p:cTn id="32" dur="500"/>
                                        <p:tgtEl>
                                          <p:spTgt spid="942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0" fill="hold" grpId="0" nodeType="clickEffect">
                                  <p:stCondLst>
                                    <p:cond delay="0"/>
                                  </p:stCondLst>
                                  <p:childTnLst>
                                    <p:set>
                                      <p:cBhvr>
                                        <p:cTn id="36" dur="1" fill="hold">
                                          <p:stCondLst>
                                            <p:cond delay="499"/>
                                          </p:stCondLst>
                                        </p:cTn>
                                        <p:tgtEl>
                                          <p:spTgt spid="9421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94221"/>
                                        </p:tgtEl>
                                        <p:attrNameLst>
                                          <p:attrName>style.visibility</p:attrName>
                                        </p:attrNameLst>
                                      </p:cBhvr>
                                      <p:to>
                                        <p:strVal val="visible"/>
                                      </p:to>
                                    </p:set>
                                    <p:animEffect transition="in" filter="wipe(up)">
                                      <p:cBhvr>
                                        <p:cTn id="41" dur="500"/>
                                        <p:tgtEl>
                                          <p:spTgt spid="9422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0" fill="hold" grpId="0" nodeType="clickEffect">
                                  <p:stCondLst>
                                    <p:cond delay="0"/>
                                  </p:stCondLst>
                                  <p:childTnLst>
                                    <p:set>
                                      <p:cBhvr>
                                        <p:cTn id="45" dur="1" fill="hold">
                                          <p:stCondLst>
                                            <p:cond delay="499"/>
                                          </p:stCondLst>
                                        </p:cTn>
                                        <p:tgtEl>
                                          <p:spTgt spid="94217"/>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94222"/>
                                        </p:tgtEl>
                                        <p:attrNameLst>
                                          <p:attrName>style.visibility</p:attrName>
                                        </p:attrNameLst>
                                      </p:cBhvr>
                                      <p:to>
                                        <p:strVal val="visible"/>
                                      </p:to>
                                    </p:set>
                                    <p:animEffect transition="in" filter="wipe(up)">
                                      <p:cBhvr>
                                        <p:cTn id="50" dur="500"/>
                                        <p:tgtEl>
                                          <p:spTgt spid="942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0" fill="hold" grpId="0" nodeType="clickEffect">
                                  <p:stCondLst>
                                    <p:cond delay="0"/>
                                  </p:stCondLst>
                                  <p:childTnLst>
                                    <p:set>
                                      <p:cBhvr>
                                        <p:cTn id="54" dur="1" fill="hold">
                                          <p:stCondLst>
                                            <p:cond delay="499"/>
                                          </p:stCondLst>
                                        </p:cTn>
                                        <p:tgtEl>
                                          <p:spTgt spid="9422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94226"/>
                                        </p:tgtEl>
                                        <p:attrNameLst>
                                          <p:attrName>style.visibility</p:attrName>
                                        </p:attrNameLst>
                                      </p:cBhvr>
                                      <p:to>
                                        <p:strVal val="visible"/>
                                      </p:to>
                                    </p:set>
                                    <p:animEffect transition="in" filter="wipe(up)">
                                      <p:cBhvr>
                                        <p:cTn id="59" dur="500"/>
                                        <p:tgtEl>
                                          <p:spTgt spid="9422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4220"/>
                                        </p:tgtEl>
                                        <p:attrNameLst>
                                          <p:attrName>style.visibility</p:attrName>
                                        </p:attrNameLst>
                                      </p:cBhvr>
                                      <p:to>
                                        <p:strVal val="visible"/>
                                      </p:to>
                                    </p:set>
                                    <p:animEffect transition="in" filter="wipe(left)">
                                      <p:cBhvr>
                                        <p:cTn id="64" dur="500"/>
                                        <p:tgtEl>
                                          <p:spTgt spid="94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3" grpId="0" animBg="1"/>
      <p:bldP spid="94214" grpId="0" animBg="1"/>
      <p:bldP spid="94215" grpId="0" animBg="1"/>
      <p:bldP spid="94216" grpId="0" animBg="1"/>
      <p:bldP spid="94217" grpId="0" animBg="1"/>
      <p:bldP spid="94218" grpId="0" animBg="1"/>
      <p:bldP spid="94219" grpId="0" animBg="1"/>
      <p:bldP spid="94220" grpId="0" animBg="1"/>
      <p:bldP spid="94221" grpId="0" animBg="1"/>
      <p:bldP spid="94222" grpId="0" animBg="1"/>
      <p:bldP spid="94225" grpId="0" animBg="1"/>
      <p:bldP spid="9422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2" descr="business-successi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5157192"/>
            <a:ext cx="9144000" cy="936104"/>
          </a:xfrm>
        </p:spPr>
        <p:txBody>
          <a:bodyPr/>
          <a:lstStyle/>
          <a:p>
            <a:pPr>
              <a:defRPr/>
            </a:pPr>
            <a:r>
              <a:rPr lang="en-US" b="1" dirty="0">
                <a:effectLst>
                  <a:glow rad="203200">
                    <a:schemeClr val="tx1">
                      <a:alpha val="75000"/>
                    </a:schemeClr>
                  </a:glow>
                </a:effectLst>
                <a:ea typeface="ＭＳ Ｐゴシック" charset="0"/>
              </a:rPr>
              <a:t>III.  Trust in His </a:t>
            </a:r>
            <a:r>
              <a:rPr lang="en-US" b="1" dirty="0">
                <a:solidFill>
                  <a:srgbClr val="FFFF00"/>
                </a:solidFill>
                <a:effectLst>
                  <a:glow rad="203200">
                    <a:schemeClr val="tx1">
                      <a:alpha val="75000"/>
                    </a:schemeClr>
                  </a:glow>
                </a:effectLst>
                <a:ea typeface="ＭＳ Ｐゴシック" charset="0"/>
              </a:rPr>
              <a:t>strength</a:t>
            </a:r>
            <a:r>
              <a:rPr lang="en-US" b="1" dirty="0">
                <a:effectLst>
                  <a:glow rad="203200">
                    <a:schemeClr val="tx1">
                      <a:alpha val="75000"/>
                    </a:schemeClr>
                  </a:glow>
                </a:effectLst>
                <a:ea typeface="ＭＳ Ｐゴシック" charset="0"/>
              </a:rPr>
              <a:t> (27-31). </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Title 1"/>
          <p:cNvSpPr>
            <a:spLocks noGrp="1"/>
          </p:cNvSpPr>
          <p:nvPr>
            <p:ph type="title"/>
          </p:nvPr>
        </p:nvSpPr>
        <p:spPr>
          <a:xfrm>
            <a:off x="5580063" y="5013325"/>
            <a:ext cx="3524250" cy="792163"/>
          </a:xfrm>
        </p:spPr>
        <p:txBody>
          <a:bodyPr/>
          <a:lstStyle/>
          <a:p>
            <a:r>
              <a:rPr lang="en-US" sz="3600" b="1">
                <a:latin typeface="Arial" charset="0"/>
                <a:ea typeface="MS PGothic" charset="0"/>
              </a:rPr>
              <a:t>Isaiah 40:27 </a:t>
            </a:r>
            <a:r>
              <a:rPr lang="en-US" sz="2800" b="1">
                <a:latin typeface="Arial" charset="0"/>
                <a:ea typeface="MS PGothic" charset="0"/>
              </a:rPr>
              <a:t>NLT</a:t>
            </a:r>
            <a:endParaRPr lang="en-US" sz="3600" b="1">
              <a:latin typeface="Arial" charset="0"/>
              <a:ea typeface="MS PGothic" charset="0"/>
            </a:endParaRPr>
          </a:p>
        </p:txBody>
      </p:sp>
      <p:sp>
        <p:nvSpPr>
          <p:cNvPr id="1033218" name="Title 1"/>
          <p:cNvSpPr txBox="1">
            <a:spLocks/>
          </p:cNvSpPr>
          <p:nvPr/>
        </p:nvSpPr>
        <p:spPr bwMode="auto">
          <a:xfrm>
            <a:off x="-30163" y="-26988"/>
            <a:ext cx="9139238" cy="2591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3200" b="1" dirty="0">
                <a:solidFill>
                  <a:srgbClr val="FFFFFF"/>
                </a:solidFill>
                <a:ea typeface="MS PGothic" charset="0"/>
                <a:cs typeface="MS PGothic" charset="0"/>
              </a:rPr>
              <a:t>O Jacob, how can you say the L</a:t>
            </a:r>
            <a:r>
              <a:rPr lang="en-US" sz="2800" b="1" dirty="0">
                <a:solidFill>
                  <a:srgbClr val="FFFFFF"/>
                </a:solidFill>
                <a:ea typeface="MS PGothic" charset="0"/>
                <a:cs typeface="MS PGothic" charset="0"/>
              </a:rPr>
              <a:t>ORD</a:t>
            </a:r>
            <a:r>
              <a:rPr lang="en-US" sz="3200" b="1" dirty="0">
                <a:solidFill>
                  <a:srgbClr val="FFFFFF"/>
                </a:solidFill>
                <a:ea typeface="MS PGothic" charset="0"/>
                <a:cs typeface="MS PGothic" charset="0"/>
              </a:rPr>
              <a:t> does not see your troubles? </a:t>
            </a:r>
          </a:p>
          <a:p>
            <a:pPr algn="ctr">
              <a:lnSpc>
                <a:spcPct val="95000"/>
              </a:lnSpc>
              <a:buClr>
                <a:srgbClr val="000000"/>
              </a:buClr>
              <a:buSzPct val="100000"/>
              <a:buFont typeface="Times New Roman" charset="0"/>
              <a:buNone/>
            </a:pPr>
            <a:r>
              <a:rPr lang="en-US" sz="3200" b="1" dirty="0">
                <a:solidFill>
                  <a:srgbClr val="FFFFFF"/>
                </a:solidFill>
                <a:ea typeface="MS PGothic" charset="0"/>
                <a:cs typeface="MS PGothic" charset="0"/>
              </a:rPr>
              <a:t>O Israel, how can you say God ignores your rights?</a:t>
            </a:r>
          </a:p>
        </p:txBody>
      </p:sp>
      <p:pic>
        <p:nvPicPr>
          <p:cNvPr id="1033219" name="Picture 3" descr="tears of wo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57550"/>
            <a:ext cx="5459413"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265" name="Picture 3" descr="Earth,_moon,_and_sun-1-_(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884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08728" y="44624"/>
            <a:ext cx="7770813" cy="875184"/>
          </a:xfrm>
        </p:spPr>
        <p:txBody>
          <a:bodyPr/>
          <a:lstStyle/>
          <a:p>
            <a:pPr>
              <a:defRPr/>
            </a:pPr>
            <a:r>
              <a:rPr lang="en-US" sz="3600" b="1" dirty="0">
                <a:effectLst>
                  <a:glow rad="190500">
                    <a:schemeClr val="tx1"/>
                  </a:glow>
                </a:effectLst>
                <a:ea typeface="ＭＳ Ｐゴシック" charset="0"/>
              </a:rPr>
              <a:t>Isaiah 40:28</a:t>
            </a:r>
            <a:r>
              <a:rPr lang="en-US" sz="3600" b="1" dirty="0">
                <a:effectLst>
                  <a:glow rad="190500">
                    <a:srgbClr val="000000"/>
                  </a:glow>
                </a:effectLst>
                <a:ea typeface="ＭＳ Ｐゴシック" charset="0"/>
              </a:rPr>
              <a:t> </a:t>
            </a:r>
            <a:r>
              <a:rPr lang="en-US" sz="2800" b="1" dirty="0">
                <a:effectLst>
                  <a:glow rad="190500">
                    <a:srgbClr val="000000"/>
                  </a:glow>
                </a:effectLst>
                <a:ea typeface="ＭＳ Ｐゴシック" charset="0"/>
              </a:rPr>
              <a:t>NLT</a:t>
            </a:r>
            <a:endParaRPr lang="en-US" sz="3600" b="1" dirty="0">
              <a:effectLst>
                <a:glow rad="190500">
                  <a:schemeClr val="tx1"/>
                </a:glow>
              </a:effectLst>
              <a:ea typeface="ＭＳ Ｐゴシック" charset="0"/>
            </a:endParaRPr>
          </a:p>
        </p:txBody>
      </p:sp>
      <p:sp>
        <p:nvSpPr>
          <p:cNvPr id="3" name="Title 1"/>
          <p:cNvSpPr txBox="1">
            <a:spLocks/>
          </p:cNvSpPr>
          <p:nvPr/>
        </p:nvSpPr>
        <p:spPr bwMode="auto">
          <a:xfrm>
            <a:off x="31618" y="1296144"/>
            <a:ext cx="4396366" cy="551723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190500">
                    <a:srgbClr val="000000"/>
                  </a:glow>
                </a:effectLst>
              </a:rPr>
              <a:t>Have you never heard? Have you never understood? The L</a:t>
            </a:r>
            <a:r>
              <a:rPr lang="en-US" sz="2800" b="1" dirty="0">
                <a:effectLst>
                  <a:glow rad="190500">
                    <a:srgbClr val="000000"/>
                  </a:glow>
                </a:effectLst>
              </a:rPr>
              <a:t>ORD</a:t>
            </a:r>
            <a:r>
              <a:rPr lang="en-US" sz="3200" b="1" dirty="0">
                <a:effectLst>
                  <a:glow rad="190500">
                    <a:srgbClr val="000000"/>
                  </a:glow>
                </a:effectLst>
              </a:rPr>
              <a:t> is the everlasting God, the Creator of all the earth. He never grows weak or weary. No one can measure the depths of his understanding.</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3" name="Picture 4" descr="tired-runner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793750"/>
            <a:ext cx="9118600" cy="606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27584" y="5703317"/>
            <a:ext cx="7770813" cy="1141413"/>
          </a:xfrm>
        </p:spPr>
        <p:txBody>
          <a:bodyPr/>
          <a:lstStyle/>
          <a:p>
            <a:pPr>
              <a:defRPr/>
            </a:pPr>
            <a:r>
              <a:rPr lang="en-US" sz="3600" b="1" dirty="0">
                <a:effectLst>
                  <a:glow rad="190500">
                    <a:schemeClr val="tx1"/>
                  </a:glow>
                </a:effectLst>
                <a:ea typeface="ＭＳ Ｐゴシック" charset="0"/>
              </a:rPr>
              <a:t>Isaiah 40:29-30 </a:t>
            </a:r>
            <a:r>
              <a:rPr lang="en-US" sz="2800" b="1" dirty="0">
                <a:effectLst>
                  <a:glow rad="190500">
                    <a:schemeClr val="tx1"/>
                  </a:glow>
                </a:effectLst>
                <a:ea typeface="ＭＳ Ｐゴシック" charset="0"/>
              </a:rPr>
              <a:t>NLT</a:t>
            </a:r>
            <a:endParaRPr lang="en-US" sz="3600" b="1" dirty="0">
              <a:effectLst>
                <a:glow rad="190500">
                  <a:schemeClr val="tx1"/>
                </a:glow>
              </a:effectLst>
              <a:ea typeface="ＭＳ Ｐゴシック" charset="0"/>
            </a:endParaRPr>
          </a:p>
        </p:txBody>
      </p:sp>
      <p:sp>
        <p:nvSpPr>
          <p:cNvPr id="5" name="Title 1"/>
          <p:cNvSpPr txBox="1">
            <a:spLocks/>
          </p:cNvSpPr>
          <p:nvPr/>
        </p:nvSpPr>
        <p:spPr bwMode="auto">
          <a:xfrm>
            <a:off x="4283968" y="0"/>
            <a:ext cx="4860032" cy="3933056"/>
          </a:xfrm>
          <a:prstGeom prst="rect">
            <a:avLst/>
          </a:prstGeom>
          <a:noFill/>
          <a:ln>
            <a:noFill/>
          </a:ln>
        </p:spPr>
        <p:txBody>
          <a:bodyPr lIns="90000" tIns="46800" rIns="90000" bIns="46800"/>
          <a:lstStyle>
            <a:lvl1pPr algn="ctr" eaLnBrk="0" hangingPunct="0">
              <a:lnSpc>
                <a:spcPct val="95000"/>
              </a:lnSpc>
              <a:buClr>
                <a:srgbClr val="000000"/>
              </a:buClr>
              <a:buSzPct val="100000"/>
              <a:buFont typeface="Times New Roman" charset="0"/>
              <a:defRPr sz="4400">
                <a:solidFill>
                  <a:srgbClr val="FFFFFF"/>
                </a:solidFill>
                <a:effectLst>
                  <a:glow rad="190500">
                    <a:schemeClr val="tx1"/>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altLang="zh-TW" sz="3200" b="1" baseline="30000" dirty="0">
                <a:effectLst>
                  <a:glow rad="190500">
                    <a:srgbClr val="000000"/>
                  </a:glow>
                </a:effectLst>
              </a:rPr>
              <a:t>29</a:t>
            </a:r>
            <a:r>
              <a:rPr lang="en-US" sz="3200" b="1" dirty="0">
                <a:effectLst>
                  <a:glow rad="190500">
                    <a:srgbClr val="000000"/>
                  </a:glow>
                </a:effectLst>
              </a:rPr>
              <a:t>He gives power to the weak and strength to the powerless. </a:t>
            </a:r>
          </a:p>
          <a:p>
            <a:pPr>
              <a:defRPr/>
            </a:pPr>
            <a:r>
              <a:rPr lang="en-US" sz="3200" b="1" baseline="30000" dirty="0">
                <a:effectLst>
                  <a:glow rad="190500">
                    <a:srgbClr val="000000"/>
                  </a:glow>
                </a:effectLst>
              </a:rPr>
              <a:t>30</a:t>
            </a:r>
            <a:r>
              <a:rPr lang="en-US" sz="3200" b="1" dirty="0">
                <a:effectLst>
                  <a:glow rad="190500">
                    <a:srgbClr val="000000"/>
                  </a:glow>
                </a:effectLst>
              </a:rPr>
              <a:t>Even youths will become weak and tired, and young men will fall in exhaustion.</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7" name="Title 1"/>
          <p:cNvSpPr>
            <a:spLocks noGrp="1"/>
          </p:cNvSpPr>
          <p:nvPr>
            <p:ph type="title"/>
          </p:nvPr>
        </p:nvSpPr>
        <p:spPr>
          <a:xfrm>
            <a:off x="4643438" y="6381750"/>
            <a:ext cx="4386262" cy="476250"/>
          </a:xfrm>
        </p:spPr>
        <p:txBody>
          <a:bodyPr/>
          <a:lstStyle/>
          <a:p>
            <a:r>
              <a:rPr lang="en-US" sz="2400" b="1">
                <a:latin typeface="Arial" charset="0"/>
                <a:ea typeface="MS PGothic" charset="0"/>
              </a:rPr>
              <a:t>Isaiah 40:31 NLT</a:t>
            </a:r>
          </a:p>
        </p:txBody>
      </p:sp>
      <p:pic>
        <p:nvPicPr>
          <p:cNvPr id="1038338" name="Picture 3" descr="eagle for clif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5496" y="4104456"/>
            <a:ext cx="9108504" cy="1268760"/>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127000">
                    <a:srgbClr val="000000">
                      <a:alpha val="75000"/>
                    </a:srgbClr>
                  </a:glow>
                </a:effectLst>
              </a:rPr>
              <a:t>They will soar high on wings like eagles. </a:t>
            </a:r>
          </a:p>
          <a:p>
            <a:pPr>
              <a:defRPr/>
            </a:pPr>
            <a:r>
              <a:rPr lang="en-US" sz="3200" b="1" dirty="0">
                <a:effectLst>
                  <a:glow rad="127000">
                    <a:srgbClr val="000000">
                      <a:alpha val="75000"/>
                    </a:srgbClr>
                  </a:glow>
                </a:effectLst>
              </a:rPr>
              <a:t>	 They will run and not grow weary. </a:t>
            </a:r>
          </a:p>
          <a:p>
            <a:pPr>
              <a:defRPr/>
            </a:pPr>
            <a:r>
              <a:rPr lang="en-US" sz="3200" b="1" dirty="0">
                <a:effectLst>
                  <a:glow rad="127000">
                    <a:srgbClr val="000000">
                      <a:alpha val="75000"/>
                    </a:srgbClr>
                  </a:glow>
                </a:effectLst>
              </a:rPr>
              <a:t>		 They will walk and not faint. </a:t>
            </a:r>
          </a:p>
        </p:txBody>
      </p:sp>
      <p:sp>
        <p:nvSpPr>
          <p:cNvPr id="5" name="Title 1"/>
          <p:cNvSpPr txBox="1">
            <a:spLocks/>
          </p:cNvSpPr>
          <p:nvPr/>
        </p:nvSpPr>
        <p:spPr bwMode="auto">
          <a:xfrm>
            <a:off x="44624" y="0"/>
            <a:ext cx="9108504" cy="1296144"/>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127000">
                    <a:srgbClr val="000000">
                      <a:alpha val="75000"/>
                    </a:srgbClr>
                  </a:glow>
                </a:effectLst>
              </a:rPr>
              <a:t>But those who trust in the L</a:t>
            </a:r>
            <a:r>
              <a:rPr lang="en-US" sz="2800" b="1" dirty="0">
                <a:effectLst>
                  <a:glow rad="127000">
                    <a:srgbClr val="000000">
                      <a:alpha val="75000"/>
                    </a:srgbClr>
                  </a:glow>
                </a:effectLst>
              </a:rPr>
              <a:t>ORD</a:t>
            </a:r>
            <a:r>
              <a:rPr lang="en-US" sz="3200" b="1" dirty="0">
                <a:effectLst>
                  <a:glow rad="127000">
                    <a:srgbClr val="000000">
                      <a:alpha val="75000"/>
                    </a:srgbClr>
                  </a:glow>
                </a:effectLst>
              </a:rPr>
              <a:t> will find new strength.</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5" name="Picture 2" descr="Eagle Above Clou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10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0386" name="Title 1"/>
          <p:cNvSpPr>
            <a:spLocks noGrp="1"/>
          </p:cNvSpPr>
          <p:nvPr>
            <p:ph type="title"/>
          </p:nvPr>
        </p:nvSpPr>
        <p:spPr>
          <a:xfrm>
            <a:off x="4643438" y="6381750"/>
            <a:ext cx="4386262" cy="204788"/>
          </a:xfrm>
        </p:spPr>
        <p:txBody>
          <a:bodyPr/>
          <a:lstStyle/>
          <a:p>
            <a:r>
              <a:rPr lang="en-US" sz="3200" b="1">
                <a:latin typeface="Arial" charset="0"/>
                <a:ea typeface="MS PGothic" charset="0"/>
              </a:rPr>
              <a:t>Isaiah 40:31 NLT</a:t>
            </a:r>
          </a:p>
        </p:txBody>
      </p:sp>
      <p:sp>
        <p:nvSpPr>
          <p:cNvPr id="5" name="Title 1"/>
          <p:cNvSpPr txBox="1">
            <a:spLocks/>
          </p:cNvSpPr>
          <p:nvPr/>
        </p:nvSpPr>
        <p:spPr bwMode="auto">
          <a:xfrm>
            <a:off x="-35694" y="0"/>
            <a:ext cx="9108504" cy="2492896"/>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4000" b="1" dirty="0">
                <a:effectLst>
                  <a:glow rad="127000">
                    <a:srgbClr val="000000">
                      <a:alpha val="75000"/>
                    </a:srgbClr>
                  </a:glow>
                </a:effectLst>
              </a:rPr>
              <a:t>…They will soar high </a:t>
            </a:r>
            <a:br>
              <a:rPr lang="en-US" sz="4000" b="1" dirty="0">
                <a:effectLst>
                  <a:glow rad="127000">
                    <a:srgbClr val="000000">
                      <a:alpha val="75000"/>
                    </a:srgbClr>
                  </a:glow>
                </a:effectLst>
              </a:rPr>
            </a:br>
            <a:r>
              <a:rPr lang="en-US" sz="4000" b="1" dirty="0">
                <a:effectLst>
                  <a:glow rad="127000">
                    <a:srgbClr val="000000">
                      <a:alpha val="75000"/>
                    </a:srgbClr>
                  </a:glow>
                </a:effectLst>
              </a:rPr>
              <a:t>on wings like eagles…</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3" name="Title 1"/>
          <p:cNvSpPr>
            <a:spLocks noGrp="1"/>
          </p:cNvSpPr>
          <p:nvPr>
            <p:ph type="title"/>
          </p:nvPr>
        </p:nvSpPr>
        <p:spPr>
          <a:xfrm>
            <a:off x="611188" y="-1141413"/>
            <a:ext cx="7770812" cy="1141413"/>
          </a:xfrm>
        </p:spPr>
        <p:txBody>
          <a:bodyPr/>
          <a:lstStyle/>
          <a:p>
            <a:r>
              <a:rPr lang="en-US">
                <a:solidFill>
                  <a:schemeClr val="tx1"/>
                </a:solidFill>
                <a:latin typeface="Arial" charset="0"/>
                <a:ea typeface="MS PGothic" charset="0"/>
              </a:rPr>
              <a:t>Eagle Above Clouds</a:t>
            </a:r>
          </a:p>
        </p:txBody>
      </p:sp>
      <p:pic>
        <p:nvPicPr>
          <p:cNvPr id="1042434" name="Picture 2" descr="eagle above clouds pain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622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7558" y="4333203"/>
            <a:ext cx="4482434" cy="2492896"/>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127000">
                    <a:srgbClr val="000000">
                      <a:alpha val="75000"/>
                    </a:srgbClr>
                  </a:glow>
                </a:effectLst>
              </a:rPr>
              <a:t>It is not the burdens of life that weigh us down––it is how we handle them.</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1" name="Picture 3" descr="hand empower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438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482" name="Title 1"/>
          <p:cNvSpPr>
            <a:spLocks noGrp="1"/>
          </p:cNvSpPr>
          <p:nvPr>
            <p:ph type="title"/>
          </p:nvPr>
        </p:nvSpPr>
        <p:spPr>
          <a:xfrm>
            <a:off x="2339975" y="-26988"/>
            <a:ext cx="6769100" cy="863601"/>
          </a:xfrm>
          <a:solidFill>
            <a:srgbClr val="000000"/>
          </a:solidFill>
        </p:spPr>
        <p:txBody>
          <a:bodyPr/>
          <a:lstStyle/>
          <a:p>
            <a:r>
              <a:rPr lang="en-US" sz="4000" b="1" dirty="0">
                <a:latin typeface="Arial" charset="0"/>
                <a:ea typeface="MS PGothic" charset="0"/>
              </a:rPr>
              <a:t>Main Idea of Isaiah 40</a:t>
            </a:r>
          </a:p>
        </p:txBody>
      </p:sp>
      <p:sp>
        <p:nvSpPr>
          <p:cNvPr id="1044483" name="Title 1"/>
          <p:cNvSpPr txBox="1">
            <a:spLocks/>
          </p:cNvSpPr>
          <p:nvPr/>
        </p:nvSpPr>
        <p:spPr bwMode="auto">
          <a:xfrm>
            <a:off x="0" y="4365624"/>
            <a:ext cx="9144000" cy="2303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4800" b="1" dirty="0">
                <a:solidFill>
                  <a:srgbClr val="FFFFFF"/>
                </a:solidFill>
                <a:ea typeface="MS PGothic" charset="0"/>
                <a:cs typeface="MS PGothic" charset="0"/>
              </a:rPr>
              <a:t>He </a:t>
            </a:r>
            <a:r>
              <a:rPr lang="en-US" sz="4800" b="1" dirty="0">
                <a:solidFill>
                  <a:srgbClr val="FFFF00"/>
                </a:solidFill>
                <a:ea typeface="MS PGothic" charset="0"/>
                <a:cs typeface="MS PGothic" charset="0"/>
              </a:rPr>
              <a:t>cares</a:t>
            </a:r>
            <a:r>
              <a:rPr lang="en-US" sz="4800" b="1" dirty="0">
                <a:solidFill>
                  <a:srgbClr val="FFFFFF"/>
                </a:solidFill>
                <a:ea typeface="MS PGothic" charset="0"/>
                <a:cs typeface="MS PGothic" charset="0"/>
              </a:rPr>
              <a:t> and He</a:t>
            </a:r>
            <a:r>
              <a:rPr lang="uk-UA" sz="4800" b="1" dirty="0">
                <a:solidFill>
                  <a:srgbClr val="FFFFFF"/>
                </a:solidFill>
                <a:ea typeface="MS PGothic" charset="0"/>
                <a:cs typeface="MS PGothic" charset="0"/>
              </a:rPr>
              <a:t>'</a:t>
            </a:r>
            <a:r>
              <a:rPr lang="en-US" sz="4800" b="1" dirty="0">
                <a:solidFill>
                  <a:srgbClr val="FFFFFF"/>
                </a:solidFill>
                <a:ea typeface="MS PGothic" charset="0"/>
                <a:cs typeface="MS PGothic" charset="0"/>
              </a:rPr>
              <a:t>s </a:t>
            </a:r>
            <a:r>
              <a:rPr lang="en-US" sz="4800" b="1" dirty="0">
                <a:solidFill>
                  <a:srgbClr val="FFFF00"/>
                </a:solidFill>
                <a:ea typeface="MS PGothic" charset="0"/>
                <a:cs typeface="MS PGothic" charset="0"/>
              </a:rPr>
              <a:t>able</a:t>
            </a:r>
            <a:r>
              <a:rPr lang="en-US" sz="4800" b="1" dirty="0">
                <a:solidFill>
                  <a:srgbClr val="FFFFFF"/>
                </a:solidFill>
                <a:ea typeface="MS PGothic" charset="0"/>
                <a:cs typeface="MS PGothic" charset="0"/>
              </a:rPr>
              <a:t>, </a:t>
            </a:r>
            <a:br>
              <a:rPr lang="en-US" sz="4800" b="1" dirty="0">
                <a:solidFill>
                  <a:srgbClr val="FFFFFF"/>
                </a:solidFill>
                <a:ea typeface="MS PGothic" charset="0"/>
                <a:cs typeface="MS PGothic" charset="0"/>
              </a:rPr>
            </a:br>
            <a:r>
              <a:rPr lang="en-US" sz="4800" b="1" dirty="0">
                <a:solidFill>
                  <a:srgbClr val="FFFFFF"/>
                </a:solidFill>
                <a:ea typeface="MS PGothic" charset="0"/>
                <a:cs typeface="MS PGothic" charset="0"/>
              </a:rPr>
              <a:t>so </a:t>
            </a:r>
            <a:r>
              <a:rPr lang="en-US" sz="4800" b="1" dirty="0">
                <a:solidFill>
                  <a:srgbClr val="FFFF00"/>
                </a:solidFill>
                <a:ea typeface="MS PGothic" charset="0"/>
                <a:cs typeface="MS PGothic" charset="0"/>
              </a:rPr>
              <a:t>trust</a:t>
            </a:r>
            <a:r>
              <a:rPr lang="en-US" sz="4800" b="1" dirty="0">
                <a:solidFill>
                  <a:srgbClr val="FFFFFF"/>
                </a:solidFill>
                <a:ea typeface="MS PGothic" charset="0"/>
                <a:cs typeface="MS PGothic" charset="0"/>
              </a:rPr>
              <a:t> Him!</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29" name="Title 1"/>
          <p:cNvSpPr>
            <a:spLocks noGrp="1"/>
          </p:cNvSpPr>
          <p:nvPr>
            <p:ph type="title"/>
          </p:nvPr>
        </p:nvSpPr>
        <p:spPr>
          <a:xfrm>
            <a:off x="0" y="0"/>
            <a:ext cx="9144000" cy="1484313"/>
          </a:xfrm>
        </p:spPr>
        <p:txBody>
          <a:bodyPr/>
          <a:lstStyle/>
          <a:p>
            <a:r>
              <a:rPr lang="en-US" sz="4000" b="1" dirty="0">
                <a:latin typeface="Arial" charset="0"/>
                <a:ea typeface="MS PGothic" charset="0"/>
              </a:rPr>
              <a:t>How can you </a:t>
            </a:r>
            <a:r>
              <a:rPr lang="en-US" sz="4000" b="1" i="1" dirty="0">
                <a:latin typeface="Arial" charset="0"/>
                <a:ea typeface="MS PGothic" charset="0"/>
              </a:rPr>
              <a:t>trust God</a:t>
            </a:r>
            <a:r>
              <a:rPr lang="en-US" sz="4000" b="1" dirty="0">
                <a:latin typeface="Arial" charset="0"/>
                <a:ea typeface="MS PGothic" charset="0"/>
              </a:rPr>
              <a:t> with your struggle right now?</a:t>
            </a:r>
          </a:p>
        </p:txBody>
      </p:sp>
      <p:pic>
        <p:nvPicPr>
          <p:cNvPr id="1046530" name="Picture 2" descr="just look 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412875"/>
            <a:ext cx="9144000" cy="561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a:extLst>
              <a:ext uri="{FF2B5EF4-FFF2-40B4-BE49-F238E27FC236}">
                <a16:creationId xmlns:a16="http://schemas.microsoft.com/office/drawing/2014/main" id="{5A32152E-CEF3-184E-982A-49B6B6AB6AA1}"/>
              </a:ext>
            </a:extLst>
          </p:cNvPr>
          <p:cNvSpPr txBox="1">
            <a:spLocks/>
          </p:cNvSpPr>
          <p:nvPr/>
        </p:nvSpPr>
        <p:spPr bwMode="auto">
          <a:xfrm>
            <a:off x="3347863" y="4375356"/>
            <a:ext cx="5815801" cy="13579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6000" b="1" kern="0" dirty="0">
                <a:latin typeface="Arial" charset="0"/>
                <a:ea typeface="MS PGothic" charset="0"/>
              </a:rPr>
              <a:t>GOD</a:t>
            </a:r>
            <a:r>
              <a:rPr lang="en-US" sz="2800" b="1" kern="0" dirty="0">
                <a:latin typeface="Arial" charset="0"/>
                <a:ea typeface="MS PGothic" charset="0"/>
              </a:rPr>
              <a:t> IS CLOSER THAN YOU THINK</a:t>
            </a:r>
          </a:p>
        </p:txBody>
      </p:sp>
      <p:sp>
        <p:nvSpPr>
          <p:cNvPr id="5" name="Title 1">
            <a:extLst>
              <a:ext uri="{FF2B5EF4-FFF2-40B4-BE49-F238E27FC236}">
                <a16:creationId xmlns:a16="http://schemas.microsoft.com/office/drawing/2014/main" id="{F741E48E-9566-9E40-AA8B-846054357204}"/>
              </a:ext>
            </a:extLst>
          </p:cNvPr>
          <p:cNvSpPr txBox="1">
            <a:spLocks/>
          </p:cNvSpPr>
          <p:nvPr/>
        </p:nvSpPr>
        <p:spPr bwMode="auto">
          <a:xfrm>
            <a:off x="3332523" y="2357284"/>
            <a:ext cx="5815801" cy="171978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b="1" kern="0" dirty="0">
                <a:latin typeface="Arial" charset="0"/>
                <a:ea typeface="MS PGothic" charset="0"/>
              </a:rPr>
              <a:t>JUST LOOK </a:t>
            </a:r>
            <a:r>
              <a:rPr lang="en-US" sz="9600" b="1" kern="0" dirty="0">
                <a:latin typeface="Arial" charset="0"/>
                <a:ea typeface="MS PGothic" charset="0"/>
              </a:rPr>
              <a:t>UP</a:t>
            </a:r>
            <a:endParaRPr lang="en-US" sz="2800" b="1" kern="0" dirty="0">
              <a:latin typeface="Arial" charset="0"/>
              <a:ea typeface="MS PGothic"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553" name="Picture 2" descr="moon at night in cresc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8225" y="1125538"/>
            <a:ext cx="7637463"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7554" name="Title 1"/>
          <p:cNvSpPr>
            <a:spLocks noGrp="1"/>
          </p:cNvSpPr>
          <p:nvPr>
            <p:ph type="title"/>
          </p:nvPr>
        </p:nvSpPr>
        <p:spPr>
          <a:xfrm>
            <a:off x="-71438" y="-26988"/>
            <a:ext cx="9251951" cy="803276"/>
          </a:xfrm>
        </p:spPr>
        <p:txBody>
          <a:bodyPr/>
          <a:lstStyle/>
          <a:p>
            <a:r>
              <a:rPr lang="en-US" sz="3200" b="1">
                <a:solidFill>
                  <a:schemeClr val="bg1"/>
                </a:solidFill>
                <a:latin typeface="Arial" charset="0"/>
                <a:ea typeface="MS PGothic" charset="0"/>
              </a:rPr>
              <a:t>The Gaze-Glance Principle</a:t>
            </a:r>
          </a:p>
        </p:txBody>
      </p:sp>
      <p:sp>
        <p:nvSpPr>
          <p:cNvPr id="524291" name="Freeform 4"/>
          <p:cNvSpPr>
            <a:spLocks/>
          </p:cNvSpPr>
          <p:nvPr/>
        </p:nvSpPr>
        <p:spPr bwMode="auto">
          <a:xfrm>
            <a:off x="6254750" y="5632450"/>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spcBef>
                <a:spcPct val="0"/>
              </a:spcBef>
              <a:spcAft>
                <a:spcPct val="0"/>
              </a:spcAft>
              <a:defRPr/>
            </a:pPr>
            <a:endParaRPr lang="en-US">
              <a:solidFill>
                <a:srgbClr val="FFFFFF"/>
              </a:solidFill>
              <a:cs typeface="Geneva" charset="0"/>
            </a:endParaRPr>
          </a:p>
        </p:txBody>
      </p:sp>
      <p:sp>
        <p:nvSpPr>
          <p:cNvPr id="1047558"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ctr"/>
          <a:lstStyle/>
          <a:p>
            <a:pPr algn="ctr" defTabSz="449263" fontAlgn="base">
              <a:lnSpc>
                <a:spcPct val="93000"/>
              </a:lnSpc>
              <a:spcBef>
                <a:spcPct val="0"/>
              </a:spcBef>
              <a:spcAft>
                <a:spcPct val="0"/>
              </a:spcAft>
              <a:buClr>
                <a:srgbClr val="FFFFFF"/>
              </a:buClr>
              <a:buSzPct val="100000"/>
              <a:buFont typeface="Arial" charset="0"/>
              <a:buNone/>
            </a:pPr>
            <a:r>
              <a:rPr lang="en-US" sz="3600">
                <a:solidFill>
                  <a:srgbClr val="FFFFFF"/>
                </a:solidFill>
                <a:latin typeface="Arial" charset="0"/>
                <a:ea typeface="MS PGothic" charset="0"/>
                <a:cs typeface="MS PGothic" charset="0"/>
              </a:rPr>
              <a:t>God</a:t>
            </a:r>
          </a:p>
        </p:txBody>
      </p:sp>
      <p:sp>
        <p:nvSpPr>
          <p:cNvPr id="524293" name="TextBox 6"/>
          <p:cNvSpPr txBox="1">
            <a:spLocks noChangeArrowheads="1"/>
          </p:cNvSpPr>
          <p:nvPr/>
        </p:nvSpPr>
        <p:spPr bwMode="auto">
          <a:xfrm>
            <a:off x="5647994" y="4798893"/>
            <a:ext cx="2955106"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defRPr/>
            </a:pPr>
            <a:r>
              <a:rPr lang="en-US" sz="3600" b="1" dirty="0">
                <a:solidFill>
                  <a:srgbClr val="FFFFFF"/>
                </a:solidFill>
                <a:effectLst>
                  <a:glow rad="330200">
                    <a:srgbClr val="000000">
                      <a:alpha val="55000"/>
                    </a:srgbClr>
                  </a:glow>
                </a:effectLst>
              </a:rPr>
              <a:t>Our Request</a:t>
            </a:r>
          </a:p>
        </p:txBody>
      </p:sp>
      <p:grpSp>
        <p:nvGrpSpPr>
          <p:cNvPr id="3" name="Group 2"/>
          <p:cNvGrpSpPr>
            <a:grpSpLocks/>
          </p:cNvGrpSpPr>
          <p:nvPr/>
        </p:nvGrpSpPr>
        <p:grpSpPr bwMode="auto">
          <a:xfrm>
            <a:off x="2411425" y="3068638"/>
            <a:ext cx="2881300" cy="1368425"/>
            <a:chOff x="2411413" y="3068638"/>
            <a:chExt cx="2881312" cy="1368425"/>
          </a:xfrm>
        </p:grpSpPr>
        <p:sp>
          <p:nvSpPr>
            <p:cNvPr id="8" name="TextBox 7"/>
            <p:cNvSpPr txBox="1">
              <a:spLocks noChangeArrowheads="1"/>
            </p:cNvSpPr>
            <p:nvPr/>
          </p:nvSpPr>
          <p:spPr bwMode="auto">
            <a:xfrm rot="20042150">
              <a:off x="2524317" y="3265379"/>
              <a:ext cx="1647438"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spcBef>
                  <a:spcPct val="0"/>
                </a:spcBef>
                <a:spcAft>
                  <a:spcPct val="0"/>
                </a:spcAft>
                <a:defRPr/>
              </a:pPr>
              <a:r>
                <a:rPr lang="en-US" sz="3600" dirty="0">
                  <a:solidFill>
                    <a:srgbClr val="FFFFFF"/>
                  </a:solidFill>
                  <a:effectLst>
                    <a:glow rad="330200">
                      <a:srgbClr val="000000">
                        <a:alpha val="55000"/>
                      </a:srgbClr>
                    </a:glow>
                  </a:effectLst>
                </a:rPr>
                <a:t>Glance </a:t>
              </a: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524298" name="TextBox 20"/>
          <p:cNvSpPr txBox="1">
            <a:spLocks noChangeArrowheads="1"/>
          </p:cNvSpPr>
          <p:nvPr/>
        </p:nvSpPr>
        <p:spPr bwMode="auto">
          <a:xfrm>
            <a:off x="22522" y="703536"/>
            <a:ext cx="9121477" cy="584776"/>
          </a:xfrm>
          <a:prstGeom prst="rect">
            <a:avLst/>
          </a:prstGeom>
          <a:noFill/>
          <a:ln>
            <a:noFill/>
          </a:ln>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defRPr/>
            </a:pPr>
            <a:r>
              <a:rPr lang="en-US" sz="3200" b="1" i="1" dirty="0">
                <a:solidFill>
                  <a:srgbClr val="FFFFFF"/>
                </a:solidFill>
                <a:effectLst>
                  <a:glow rad="330200">
                    <a:srgbClr val="000000">
                      <a:alpha val="55000"/>
                    </a:srgbClr>
                  </a:glow>
                </a:effectLst>
              </a:rPr>
              <a:t>Seeking God</a:t>
            </a:r>
            <a:r>
              <a:rPr lang="uk-UA" sz="3200" b="1" i="1" dirty="0">
                <a:solidFill>
                  <a:srgbClr val="FFFFFF"/>
                </a:solidFill>
                <a:effectLst>
                  <a:glow rad="330200">
                    <a:srgbClr val="000000">
                      <a:alpha val="55000"/>
                    </a:srgbClr>
                  </a:glow>
                </a:effectLst>
              </a:rPr>
              <a:t>'</a:t>
            </a:r>
            <a:r>
              <a:rPr lang="en-US" sz="3200" b="1" i="1" dirty="0">
                <a:solidFill>
                  <a:srgbClr val="FFFFFF"/>
                </a:solidFill>
                <a:effectLst>
                  <a:glow rad="330200">
                    <a:srgbClr val="000000">
                      <a:alpha val="55000"/>
                    </a:srgbClr>
                  </a:glow>
                </a:effectLst>
              </a:rPr>
              <a:t>s </a:t>
            </a:r>
            <a:r>
              <a:rPr lang="en-US" sz="3200" b="1" i="1" dirty="0">
                <a:solidFill>
                  <a:srgbClr val="FFFF00"/>
                </a:solidFill>
                <a:effectLst>
                  <a:glow rad="330200">
                    <a:srgbClr val="000000">
                      <a:alpha val="55000"/>
                    </a:srgbClr>
                  </a:glow>
                </a:effectLst>
              </a:rPr>
              <a:t>Hand</a:t>
            </a:r>
          </a:p>
        </p:txBody>
      </p:sp>
      <p:sp>
        <p:nvSpPr>
          <p:cNvPr id="1047562" name="TextBox 21"/>
          <p:cNvSpPr txBox="1">
            <a:spLocks noChangeArrowheads="1"/>
          </p:cNvSpPr>
          <p:nvPr/>
        </p:nvSpPr>
        <p:spPr bwMode="auto">
          <a:xfrm>
            <a:off x="23813" y="1557338"/>
            <a:ext cx="1811337"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pPr>
            <a:r>
              <a:rPr lang="en-US" sz="1600" b="1" dirty="0">
                <a:solidFill>
                  <a:srgbClr val="FFFFFF"/>
                </a:solidFill>
                <a:ea typeface="MS PGothic" charset="0"/>
                <a:cs typeface="MS PGothic" charset="0"/>
              </a:rPr>
              <a:t>Elton &amp; Shirley </a:t>
            </a:r>
            <a:r>
              <a:rPr lang="en-US" sz="1600" b="1" dirty="0" err="1">
                <a:solidFill>
                  <a:srgbClr val="FFFFFF"/>
                </a:solidFill>
                <a:ea typeface="MS PGothic" charset="0"/>
                <a:cs typeface="MS PGothic" charset="0"/>
              </a:rPr>
              <a:t>Gillam</a:t>
            </a:r>
            <a:r>
              <a:rPr lang="en-US" sz="1600" b="1" dirty="0">
                <a:solidFill>
                  <a:srgbClr val="FFFFFF"/>
                </a:solidFill>
                <a:ea typeface="MS PGothic" charset="0"/>
                <a:cs typeface="MS PGothic" charset="0"/>
              </a:rPr>
              <a:t>, </a:t>
            </a:r>
            <a:r>
              <a:rPr lang="en-US" sz="1600" b="1" i="1" dirty="0">
                <a:solidFill>
                  <a:srgbClr val="FFFFFF"/>
                </a:solidFill>
                <a:ea typeface="MS PGothic" charset="0"/>
                <a:cs typeface="MS PGothic" charset="0"/>
              </a:rPr>
              <a:t>The Restoration of Biblical Prayer</a:t>
            </a:r>
            <a:r>
              <a:rPr lang="en-US" sz="1600" b="1" dirty="0">
                <a:solidFill>
                  <a:srgbClr val="FFFFFF"/>
                </a:solidFill>
                <a:ea typeface="MS PGothic" charset="0"/>
                <a:cs typeface="MS PGothic" charset="0"/>
              </a:rPr>
              <a:t> (Greely, CO: Chambers College Press, 2009), 33</a:t>
            </a:r>
          </a:p>
        </p:txBody>
      </p:sp>
      <p:pic>
        <p:nvPicPr>
          <p:cNvPr id="1047563" name="Picture 22" descr="A-prayer-for-prosperit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50" y="4668838"/>
            <a:ext cx="2232025"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 name="Group 15"/>
          <p:cNvGrpSpPr>
            <a:grpSpLocks/>
          </p:cNvGrpSpPr>
          <p:nvPr/>
        </p:nvGrpSpPr>
        <p:grpSpPr bwMode="auto">
          <a:xfrm rot="1483658">
            <a:off x="2556166" y="4796995"/>
            <a:ext cx="2881441" cy="1368425"/>
            <a:chOff x="2411413" y="3068638"/>
            <a:chExt cx="2881312" cy="1368425"/>
          </a:xfrm>
        </p:grpSpPr>
        <p:sp>
          <p:nvSpPr>
            <p:cNvPr id="17" name="TextBox 16"/>
            <p:cNvSpPr txBox="1">
              <a:spLocks noChangeArrowheads="1"/>
            </p:cNvSpPr>
            <p:nvPr/>
          </p:nvSpPr>
          <p:spPr bwMode="auto">
            <a:xfrm rot="20042150">
              <a:off x="2704014" y="3265379"/>
              <a:ext cx="1288050"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spcBef>
                  <a:spcPct val="0"/>
                </a:spcBef>
                <a:spcAft>
                  <a:spcPct val="0"/>
                </a:spcAft>
                <a:defRPr/>
              </a:pPr>
              <a:r>
                <a:rPr lang="en-US" sz="3600" dirty="0">
                  <a:solidFill>
                    <a:srgbClr val="FFFFFF"/>
                  </a:solidFill>
                  <a:effectLst>
                    <a:glow rad="330200">
                      <a:srgbClr val="000000">
                        <a:alpha val="55000"/>
                      </a:srgbClr>
                    </a:glow>
                  </a:effectLst>
                </a:rPr>
                <a:t>Gaze </a:t>
              </a:r>
              <a:endParaRPr lang="zh-TW" altLang="en-US" sz="3600" dirty="0">
                <a:solidFill>
                  <a:srgbClr val="FFFFFF"/>
                </a:solidFill>
                <a:effectLst>
                  <a:glow rad="330200">
                    <a:srgbClr val="000000">
                      <a:alpha val="55000"/>
                    </a:srgbClr>
                  </a:glow>
                </a:effectLst>
              </a:endParaRP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solid"/>
              <a:round/>
              <a:headEnd/>
              <a:tailEnd type="triangle" w="lg" len="lg"/>
            </a:ln>
            <a:effectLst>
              <a:glow rad="228600">
                <a:schemeClr val="accent4">
                  <a:satMod val="175000"/>
                  <a:alpha val="40000"/>
                </a:schemeClr>
              </a:glow>
            </a:effectLst>
          </p:spPr>
        </p:cxnSp>
      </p:grpSp>
    </p:spTree>
    <p:extLst>
      <p:ext uri="{BB962C8B-B14F-4D97-AF65-F5344CB8AC3E}">
        <p14:creationId xmlns:p14="http://schemas.microsoft.com/office/powerpoint/2010/main" val="1948869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40</a:t>
            </a:r>
          </a:p>
        </p:txBody>
      </p:sp>
    </p:spTree>
    <p:extLst>
      <p:ext uri="{BB962C8B-B14F-4D97-AF65-F5344CB8AC3E}">
        <p14:creationId xmlns:p14="http://schemas.microsoft.com/office/powerpoint/2010/main" val="2224513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01" name="Picture 2" descr="moon at night in cresc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8225" y="1125538"/>
            <a:ext cx="7637463"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9602" name="Picture 3" descr="prais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627563"/>
            <a:ext cx="1998663" cy="223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5316" name="Freeform 4"/>
          <p:cNvSpPr>
            <a:spLocks/>
          </p:cNvSpPr>
          <p:nvPr/>
        </p:nvSpPr>
        <p:spPr bwMode="auto">
          <a:xfrm>
            <a:off x="6254750" y="5632450"/>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spcBef>
                <a:spcPct val="0"/>
              </a:spcBef>
              <a:spcAft>
                <a:spcPct val="0"/>
              </a:spcAft>
              <a:defRPr/>
            </a:pPr>
            <a:endParaRPr lang="en-US" b="1">
              <a:solidFill>
                <a:srgbClr val="FFFFFF"/>
              </a:solidFill>
              <a:cs typeface="Geneva" charset="0"/>
            </a:endParaRPr>
          </a:p>
        </p:txBody>
      </p:sp>
      <p:grpSp>
        <p:nvGrpSpPr>
          <p:cNvPr id="3" name="Group 2"/>
          <p:cNvGrpSpPr>
            <a:grpSpLocks/>
          </p:cNvGrpSpPr>
          <p:nvPr/>
        </p:nvGrpSpPr>
        <p:grpSpPr bwMode="auto">
          <a:xfrm>
            <a:off x="2411286" y="3068638"/>
            <a:ext cx="2881439" cy="1368425"/>
            <a:chOff x="2411413" y="3068638"/>
            <a:chExt cx="2881312" cy="1368425"/>
          </a:xfrm>
        </p:grpSpPr>
        <p:sp>
          <p:nvSpPr>
            <p:cNvPr id="8" name="TextBox 7"/>
            <p:cNvSpPr txBox="1">
              <a:spLocks noChangeArrowheads="1"/>
            </p:cNvSpPr>
            <p:nvPr/>
          </p:nvSpPr>
          <p:spPr bwMode="auto">
            <a:xfrm rot="20042150">
              <a:off x="2704013" y="3265379"/>
              <a:ext cx="1288051" cy="646331"/>
            </a:xfrm>
            <a:prstGeom prst="rect">
              <a:avLst/>
            </a:prstGeom>
            <a:noFill/>
            <a:ln>
              <a:noFill/>
            </a:ln>
            <a:effectLst>
              <a:glow rad="228600">
                <a:schemeClr val="accent4">
                  <a:satMod val="175000"/>
                  <a:alpha val="40000"/>
                </a:schemeClr>
              </a:glow>
            </a:effec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spcBef>
                  <a:spcPct val="0"/>
                </a:spcBef>
                <a:spcAft>
                  <a:spcPct val="0"/>
                </a:spcAft>
                <a:defRPr/>
              </a:pPr>
              <a:r>
                <a:rPr lang="en-US" sz="3600" dirty="0">
                  <a:solidFill>
                    <a:srgbClr val="FFFFFF"/>
                  </a:solidFill>
                  <a:effectLst>
                    <a:glow rad="330200">
                      <a:srgbClr val="000000">
                        <a:alpha val="55000"/>
                      </a:srgbClr>
                    </a:glow>
                  </a:effectLst>
                </a:rPr>
                <a:t>Gaze </a:t>
              </a:r>
              <a:endParaRPr lang="zh-TW" altLang="en-US" sz="3600" dirty="0">
                <a:solidFill>
                  <a:srgbClr val="FFFFFF"/>
                </a:solidFill>
                <a:effectLst>
                  <a:glow rad="330200">
                    <a:srgbClr val="000000">
                      <a:alpha val="55000"/>
                    </a:srgbClr>
                  </a:glow>
                </a:effectLst>
              </a:endParaRP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round/>
              <a:headEnd/>
              <a:tailEnd type="triangle" w="lg" len="lg"/>
            </a:ln>
            <a:effectLst>
              <a:glow rad="228600">
                <a:schemeClr val="accent4">
                  <a:satMod val="175000"/>
                  <a:alpha val="40000"/>
                </a:schemeClr>
              </a:glow>
            </a:effectLst>
          </p:spPr>
        </p:cxnSp>
      </p:grpSp>
      <p:sp>
        <p:nvSpPr>
          <p:cNvPr id="1049607" name="TextBox 21"/>
          <p:cNvSpPr txBox="1">
            <a:spLocks noChangeArrowheads="1"/>
          </p:cNvSpPr>
          <p:nvPr/>
        </p:nvSpPr>
        <p:spPr bwMode="auto">
          <a:xfrm>
            <a:off x="23813" y="1557338"/>
            <a:ext cx="1811337"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pPr>
            <a:r>
              <a:rPr lang="en-US" sz="1600" b="1" dirty="0">
                <a:solidFill>
                  <a:srgbClr val="FFFFFF"/>
                </a:solidFill>
                <a:ea typeface="MS PGothic" charset="0"/>
                <a:cs typeface="MS PGothic" charset="0"/>
              </a:rPr>
              <a:t>Elton &amp; Shirley </a:t>
            </a:r>
            <a:r>
              <a:rPr lang="en-US" sz="1600" b="1" dirty="0" err="1">
                <a:solidFill>
                  <a:srgbClr val="FFFFFF"/>
                </a:solidFill>
                <a:ea typeface="MS PGothic" charset="0"/>
                <a:cs typeface="MS PGothic" charset="0"/>
              </a:rPr>
              <a:t>Gillam</a:t>
            </a:r>
            <a:r>
              <a:rPr lang="en-US" sz="1600" b="1" dirty="0">
                <a:solidFill>
                  <a:srgbClr val="FFFFFF"/>
                </a:solidFill>
                <a:ea typeface="MS PGothic" charset="0"/>
                <a:cs typeface="MS PGothic" charset="0"/>
              </a:rPr>
              <a:t>, </a:t>
            </a:r>
            <a:r>
              <a:rPr lang="en-US" sz="1600" b="1" i="1" dirty="0">
                <a:solidFill>
                  <a:srgbClr val="FFFFFF"/>
                </a:solidFill>
                <a:ea typeface="MS PGothic" charset="0"/>
                <a:cs typeface="MS PGothic" charset="0"/>
              </a:rPr>
              <a:t>The Restoration of Biblical Prayer</a:t>
            </a:r>
            <a:r>
              <a:rPr lang="en-US" sz="1600" b="1" dirty="0">
                <a:solidFill>
                  <a:srgbClr val="FFFFFF"/>
                </a:solidFill>
                <a:ea typeface="MS PGothic" charset="0"/>
                <a:cs typeface="MS PGothic" charset="0"/>
              </a:rPr>
              <a:t> (Greely, CO: Chambers College Press, 2009), 33</a:t>
            </a:r>
          </a:p>
        </p:txBody>
      </p:sp>
      <p:grpSp>
        <p:nvGrpSpPr>
          <p:cNvPr id="16" name="Group 15"/>
          <p:cNvGrpSpPr>
            <a:grpSpLocks/>
          </p:cNvGrpSpPr>
          <p:nvPr/>
        </p:nvGrpSpPr>
        <p:grpSpPr bwMode="auto">
          <a:xfrm rot="1483658">
            <a:off x="2555699" y="4796788"/>
            <a:ext cx="2881386" cy="1368425"/>
            <a:chOff x="2411413" y="3068638"/>
            <a:chExt cx="2881312" cy="1368425"/>
          </a:xfrm>
        </p:grpSpPr>
        <p:sp>
          <p:nvSpPr>
            <p:cNvPr id="17" name="TextBox 16"/>
            <p:cNvSpPr txBox="1">
              <a:spLocks noChangeArrowheads="1"/>
            </p:cNvSpPr>
            <p:nvPr/>
          </p:nvSpPr>
          <p:spPr bwMode="auto">
            <a:xfrm rot="20042150">
              <a:off x="2485911" y="3265380"/>
              <a:ext cx="1724256"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spcBef>
                  <a:spcPct val="0"/>
                </a:spcBef>
                <a:spcAft>
                  <a:spcPct val="0"/>
                </a:spcAft>
                <a:defRPr/>
              </a:pPr>
              <a:r>
                <a:rPr lang="en-US" sz="3600" b="1" dirty="0">
                  <a:solidFill>
                    <a:srgbClr val="FFFFFF"/>
                  </a:solidFill>
                  <a:effectLst>
                    <a:glow rad="330200">
                      <a:srgbClr val="000000">
                        <a:alpha val="55000"/>
                      </a:srgbClr>
                    </a:glow>
                  </a:effectLst>
                </a:rPr>
                <a:t>Glance </a:t>
              </a: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20" name="TextBox 6"/>
          <p:cNvSpPr txBox="1">
            <a:spLocks noChangeArrowheads="1"/>
          </p:cNvSpPr>
          <p:nvPr/>
        </p:nvSpPr>
        <p:spPr bwMode="auto">
          <a:xfrm>
            <a:off x="5647994" y="4654877"/>
            <a:ext cx="2955106"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defRPr/>
            </a:pPr>
            <a:r>
              <a:rPr lang="en-US" sz="3600" b="1" dirty="0">
                <a:solidFill>
                  <a:srgbClr val="FFFFFF"/>
                </a:solidFill>
                <a:effectLst>
                  <a:glow rad="330200">
                    <a:srgbClr val="000000">
                      <a:alpha val="55000"/>
                    </a:srgbClr>
                  </a:glow>
                </a:effectLst>
              </a:rPr>
              <a:t>Our Request</a:t>
            </a:r>
          </a:p>
        </p:txBody>
      </p:sp>
      <p:sp>
        <p:nvSpPr>
          <p:cNvPr id="1049610"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ctr"/>
          <a:lstStyle/>
          <a:p>
            <a:pPr algn="ctr" defTabSz="449263" fontAlgn="base">
              <a:lnSpc>
                <a:spcPct val="93000"/>
              </a:lnSpc>
              <a:spcBef>
                <a:spcPct val="0"/>
              </a:spcBef>
              <a:spcAft>
                <a:spcPct val="0"/>
              </a:spcAft>
              <a:buClr>
                <a:srgbClr val="FFFFFF"/>
              </a:buClr>
              <a:buSzPct val="100000"/>
              <a:buFont typeface="Arial" charset="0"/>
              <a:buNone/>
            </a:pPr>
            <a:r>
              <a:rPr lang="en-US" sz="3600">
                <a:solidFill>
                  <a:srgbClr val="FFFFFF"/>
                </a:solidFill>
                <a:latin typeface="Arial" charset="0"/>
                <a:ea typeface="MS PGothic" charset="0"/>
                <a:cs typeface="MS PGothic" charset="0"/>
              </a:rPr>
              <a:t>God</a:t>
            </a:r>
          </a:p>
        </p:txBody>
      </p:sp>
      <p:sp>
        <p:nvSpPr>
          <p:cNvPr id="525323" name="TextBox 20"/>
          <p:cNvSpPr txBox="1">
            <a:spLocks noChangeArrowheads="1"/>
          </p:cNvSpPr>
          <p:nvPr/>
        </p:nvSpPr>
        <p:spPr bwMode="auto">
          <a:xfrm>
            <a:off x="0" y="692696"/>
            <a:ext cx="9144000" cy="584776"/>
          </a:xfrm>
          <a:prstGeom prst="rect">
            <a:avLst/>
          </a:prstGeom>
          <a:noFill/>
          <a:ln>
            <a:noFill/>
          </a:ln>
          <a:effectLst>
            <a:glow rad="228600">
              <a:schemeClr val="accent4">
                <a:satMod val="175000"/>
                <a:alpha val="40000"/>
              </a:schemeClr>
            </a:glow>
          </a:effec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defRPr/>
            </a:pPr>
            <a:r>
              <a:rPr lang="en-US" sz="3200" b="1" i="1" dirty="0">
                <a:solidFill>
                  <a:srgbClr val="FFFFFF"/>
                </a:solidFill>
                <a:effectLst>
                  <a:glow rad="203200">
                    <a:srgbClr val="000000">
                      <a:alpha val="55000"/>
                    </a:srgbClr>
                  </a:glow>
                </a:effectLst>
              </a:rPr>
              <a:t>Seeking God</a:t>
            </a:r>
            <a:r>
              <a:rPr lang="uk-UA" sz="3200" b="1" i="1" dirty="0">
                <a:solidFill>
                  <a:srgbClr val="FFFFFF"/>
                </a:solidFill>
                <a:effectLst>
                  <a:glow rad="203200">
                    <a:srgbClr val="000000">
                      <a:alpha val="55000"/>
                    </a:srgbClr>
                  </a:glow>
                </a:effectLst>
              </a:rPr>
              <a:t>'</a:t>
            </a:r>
            <a:r>
              <a:rPr lang="en-US" sz="3200" b="1" i="1" dirty="0">
                <a:solidFill>
                  <a:srgbClr val="FFFFFF"/>
                </a:solidFill>
                <a:effectLst>
                  <a:glow rad="203200">
                    <a:srgbClr val="000000">
                      <a:alpha val="55000"/>
                    </a:srgbClr>
                  </a:glow>
                </a:effectLst>
              </a:rPr>
              <a:t>s </a:t>
            </a:r>
            <a:r>
              <a:rPr lang="en-US" sz="3200" b="1" i="1" dirty="0">
                <a:solidFill>
                  <a:srgbClr val="FFFF00"/>
                </a:solidFill>
                <a:effectLst>
                  <a:glow rad="203200">
                    <a:srgbClr val="000000">
                      <a:alpha val="55000"/>
                    </a:srgbClr>
                  </a:glow>
                </a:effectLst>
              </a:rPr>
              <a:t>Face</a:t>
            </a:r>
            <a:endParaRPr lang="zh-SG" altLang="en-US" sz="3200" b="1" i="1" dirty="0">
              <a:solidFill>
                <a:srgbClr val="FFFF00"/>
              </a:solidFill>
              <a:effectLst>
                <a:glow rad="203200">
                  <a:srgbClr val="000000">
                    <a:alpha val="55000"/>
                  </a:srgbClr>
                </a:glow>
              </a:effectLst>
            </a:endParaRPr>
          </a:p>
        </p:txBody>
      </p:sp>
      <p:sp>
        <p:nvSpPr>
          <p:cNvPr id="1049612" name="Title 1"/>
          <p:cNvSpPr>
            <a:spLocks noGrp="1"/>
          </p:cNvSpPr>
          <p:nvPr>
            <p:ph type="title"/>
          </p:nvPr>
        </p:nvSpPr>
        <p:spPr>
          <a:xfrm>
            <a:off x="-71438" y="-26988"/>
            <a:ext cx="9251951" cy="803276"/>
          </a:xfrm>
        </p:spPr>
        <p:txBody>
          <a:bodyPr/>
          <a:lstStyle/>
          <a:p>
            <a:r>
              <a:rPr lang="en-US" sz="3200" b="1">
                <a:solidFill>
                  <a:schemeClr val="bg1"/>
                </a:solidFill>
                <a:latin typeface="Arial" charset="0"/>
                <a:ea typeface="MS PGothic" charset="0"/>
              </a:rPr>
              <a:t>The Gaze-Glance Principle</a:t>
            </a:r>
          </a:p>
        </p:txBody>
      </p:sp>
    </p:spTree>
    <p:extLst>
      <p:ext uri="{BB962C8B-B14F-4D97-AF65-F5344CB8AC3E}">
        <p14:creationId xmlns:p14="http://schemas.microsoft.com/office/powerpoint/2010/main" val="4050944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1026" name="Picture 2" descr="The good shepherd (John 10:1-18) – Seeking the kingdom">
            <a:extLst>
              <a:ext uri="{FF2B5EF4-FFF2-40B4-BE49-F238E27FC236}">
                <a16:creationId xmlns:a16="http://schemas.microsoft.com/office/drawing/2014/main" id="{2543314E-B5B9-DD48-8962-6C8D69917D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4389" y="3255342"/>
            <a:ext cx="6527621" cy="3602658"/>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600" b="1" dirty="0">
                <a:solidFill>
                  <a:srgbClr val="FFFFFF"/>
                </a:solidFill>
              </a:rPr>
              <a:t>Isaiah</a:t>
            </a:r>
            <a:r>
              <a:rPr lang="en-US" sz="3600" b="1" dirty="0">
                <a:solidFill>
                  <a:srgbClr val="FFFFFF"/>
                </a:solidFill>
              </a:rPr>
              <a:t> 40 Summary</a:t>
            </a:r>
            <a:endParaRPr lang="en-GB" sz="3600" b="1" dirty="0">
              <a:solidFill>
                <a:srgbClr val="FFFFFF"/>
              </a:solidFill>
            </a:endParaRPr>
          </a:p>
        </p:txBody>
      </p:sp>
      <p:sp>
        <p:nvSpPr>
          <p:cNvPr id="1094670" name="Rectangle 13"/>
          <p:cNvSpPr>
            <a:spLocks noChangeArrowheads="1"/>
          </p:cNvSpPr>
          <p:nvPr/>
        </p:nvSpPr>
        <p:spPr bwMode="auto">
          <a:xfrm>
            <a:off x="251520" y="1052736"/>
            <a:ext cx="8568952" cy="2130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solidFill>
                  <a:srgbClr val="FFFFFF"/>
                </a:solidFill>
              </a:rPr>
              <a:t>Judah could personalize God’s care and power despite the coming discipline in exile by trusting him for all the strength they needed.</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FFFFFF"/>
                </a:solidFill>
              </a:rPr>
              <a:t>460</a:t>
            </a:r>
          </a:p>
        </p:txBody>
      </p:sp>
      <p:sp>
        <p:nvSpPr>
          <p:cNvPr id="6" name="Rectangle 13">
            <a:extLst>
              <a:ext uri="{FF2B5EF4-FFF2-40B4-BE49-F238E27FC236}">
                <a16:creationId xmlns:a16="http://schemas.microsoft.com/office/drawing/2014/main" id="{B8E3B14E-BAF0-C947-BB65-CC755631E4C3}"/>
              </a:ext>
            </a:extLst>
          </p:cNvPr>
          <p:cNvSpPr>
            <a:spLocks noChangeArrowheads="1"/>
          </p:cNvSpPr>
          <p:nvPr/>
        </p:nvSpPr>
        <p:spPr bwMode="auto">
          <a:xfrm>
            <a:off x="722671" y="3864762"/>
            <a:ext cx="7772400" cy="2130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3200" b="1" dirty="0">
              <a:solidFill>
                <a:srgbClr val="FFFFFF"/>
              </a:solidFill>
            </a:endParaRPr>
          </a:p>
        </p:txBody>
      </p:sp>
    </p:spTree>
    <p:extLst>
      <p:ext uri="{BB962C8B-B14F-4D97-AF65-F5344CB8AC3E}">
        <p14:creationId xmlns:p14="http://schemas.microsoft.com/office/powerpoint/2010/main" val="74901226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600" b="1" dirty="0">
                <a:solidFill>
                  <a:srgbClr val="FFFFFF"/>
                </a:solidFill>
              </a:rPr>
              <a:t>Isaiah</a:t>
            </a:r>
            <a:r>
              <a:rPr lang="en-US" sz="3600" b="1" dirty="0">
                <a:solidFill>
                  <a:srgbClr val="FFFFFF"/>
                </a:solidFill>
              </a:rPr>
              <a:t> 40–66 Structure</a:t>
            </a:r>
            <a:endParaRPr lang="en-GB" sz="3600" b="1" dirty="0">
              <a:solidFill>
                <a:srgbClr val="FFFFFF"/>
              </a:solidFill>
            </a:endParaRPr>
          </a:p>
        </p:txBody>
      </p:sp>
      <p:sp>
        <p:nvSpPr>
          <p:cNvPr id="77829" name="Text Box 5"/>
          <p:cNvSpPr txBox="1">
            <a:spLocks noChangeArrowheads="1"/>
          </p:cNvSpPr>
          <p:nvPr/>
        </p:nvSpPr>
        <p:spPr bwMode="auto">
          <a:xfrm>
            <a:off x="1083717" y="5235539"/>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from </a:t>
            </a:r>
            <a:br>
              <a:rPr lang="en-US" sz="1800" b="1" dirty="0">
                <a:solidFill>
                  <a:srgbClr val="FFFFFF"/>
                </a:solidFill>
              </a:rPr>
            </a:br>
            <a:r>
              <a:rPr lang="en-US" sz="1800" b="1" dirty="0">
                <a:solidFill>
                  <a:srgbClr val="FFFFFF"/>
                </a:solidFill>
              </a:rPr>
              <a:t>Babylon</a:t>
            </a:r>
            <a:endParaRPr lang="en-GB" sz="1800" b="1" dirty="0">
              <a:solidFill>
                <a:srgbClr val="FFFFFF"/>
              </a:solidFill>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i="1" dirty="0">
                <a:solidFill>
                  <a:srgbClr val="FFFFFF"/>
                </a:solidFill>
              </a:rPr>
              <a:t>Adapted from John A. Martin, Dallas Seminary</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FFFFFF"/>
                </a:solidFill>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40–45</a:t>
            </a:r>
            <a:endParaRPr lang="en-GB" sz="1800" b="1" dirty="0">
              <a:solidFill>
                <a:srgbClr val="FFFFFF"/>
              </a:solidFill>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Comfort</a:t>
            </a:r>
            <a:endParaRPr lang="en-GB" sz="1800" b="1" dirty="0">
              <a:solidFill>
                <a:srgbClr val="FFFFFF"/>
              </a:solidFill>
            </a:endParaRPr>
          </a:p>
        </p:txBody>
      </p:sp>
    </p:spTree>
    <p:extLst>
      <p:ext uri="{BB962C8B-B14F-4D97-AF65-F5344CB8AC3E}">
        <p14:creationId xmlns:p14="http://schemas.microsoft.com/office/powerpoint/2010/main" val="4263349730"/>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41</a:t>
            </a:r>
          </a:p>
        </p:txBody>
      </p:sp>
    </p:spTree>
    <p:extLst>
      <p:ext uri="{BB962C8B-B14F-4D97-AF65-F5344CB8AC3E}">
        <p14:creationId xmlns:p14="http://schemas.microsoft.com/office/powerpoint/2010/main" val="3297753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Reject Babylon’s idols.</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635895" y="3068960"/>
            <a:ext cx="4752731" cy="378904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60166" name="Rectangle 6"/>
          <p:cNvSpPr>
            <a:spLocks noChangeArrowheads="1"/>
          </p:cNvSpPr>
          <p:nvPr/>
        </p:nvSpPr>
        <p:spPr bwMode="auto">
          <a:xfrm>
            <a:off x="4139952" y="3212976"/>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Arial" charset="0"/>
                <a:ea typeface="ＭＳ Ｐゴシック" charset="0"/>
              </a:rPr>
              <a:t>God, how should we respond to you delivering us from Babylon?</a:t>
            </a:r>
          </a:p>
        </p:txBody>
      </p:sp>
      <p:sp>
        <p:nvSpPr>
          <p:cNvPr id="8" name="Rectangle 2">
            <a:extLst>
              <a:ext uri="{FF2B5EF4-FFF2-40B4-BE49-F238E27FC236}">
                <a16:creationId xmlns:a16="http://schemas.microsoft.com/office/drawing/2014/main" id="{AC52ADBF-3E5B-E44F-A2B1-D1E06FB60833}"/>
              </a:ext>
            </a:extLst>
          </p:cNvPr>
          <p:cNvSpPr txBox="1">
            <a:spLocks noChangeArrowheads="1"/>
          </p:cNvSpPr>
          <p:nvPr/>
        </p:nvSpPr>
        <p:spPr bwMode="auto">
          <a:xfrm>
            <a:off x="5019471" y="402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rPr>
              <a:t>Isaiah </a:t>
            </a:r>
            <a:br>
              <a:rPr kumimoji="0" lang="en-US" altLang="zh-CN" sz="6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rPr>
            </a:br>
            <a:r>
              <a:rPr kumimoji="0" lang="en-US" altLang="zh-CN" sz="6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rPr>
              <a:t>40–48</a:t>
            </a:r>
            <a:endParaRPr kumimoji="0" lang="en-US" altLang="zh-CN" sz="6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40369031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par>
                          <p:cTn id="23" fill="hold">
                            <p:stCondLst>
                              <p:cond delay="1500"/>
                            </p:stCondLst>
                            <p:childTnLst>
                              <p:par>
                                <p:cTn id="24" presetID="55"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God lays out his case.</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836712"/>
            <a:ext cx="9144000"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dirty="0"/>
              <a:t>“Listen in silence before me, you lands beyond the sea. </a:t>
            </a:r>
          </a:p>
          <a:p>
            <a:pPr>
              <a:defRPr/>
            </a:pPr>
            <a:r>
              <a:rPr lang="en-US" dirty="0"/>
              <a:t>Bring your strongest arguments. </a:t>
            </a:r>
          </a:p>
          <a:p>
            <a:pPr>
              <a:defRPr/>
            </a:pPr>
            <a:r>
              <a:rPr lang="en-US" dirty="0"/>
              <a:t>Come now and speak. </a:t>
            </a:r>
          </a:p>
          <a:p>
            <a:pPr>
              <a:defRPr/>
            </a:pPr>
            <a:r>
              <a:rPr lang="en-US" dirty="0"/>
              <a:t>The court is ready for your case</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41:1 NLT).</a:t>
            </a:r>
          </a:p>
        </p:txBody>
      </p:sp>
      <p:pic>
        <p:nvPicPr>
          <p:cNvPr id="965634" name="Picture 2">
            <a:extLst>
              <a:ext uri="{FF2B5EF4-FFF2-40B4-BE49-F238E27FC236}">
                <a16:creationId xmlns:a16="http://schemas.microsoft.com/office/drawing/2014/main" id="{9B1BA6B5-BB40-6E4A-BA45-76A8657275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9412" y="2852936"/>
            <a:ext cx="7245176" cy="407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949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Cyrus Prophesied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dirty="0"/>
              <a:t>“Who has stirred up this king from the east, </a:t>
            </a:r>
          </a:p>
          <a:p>
            <a:pPr>
              <a:defRPr/>
            </a:pPr>
            <a:r>
              <a:rPr lang="en-US" dirty="0"/>
              <a:t>rightly calling him to God’s service? </a:t>
            </a:r>
          </a:p>
          <a:p>
            <a:pPr>
              <a:defRPr/>
            </a:pPr>
            <a:r>
              <a:rPr lang="en-US" dirty="0"/>
              <a:t>Who gives this man victory over many nations </a:t>
            </a:r>
          </a:p>
          <a:p>
            <a:pPr>
              <a:defRPr/>
            </a:pPr>
            <a:r>
              <a:rPr lang="en-US" dirty="0"/>
              <a:t>and permits him to trample their kings underfoot? </a:t>
            </a:r>
          </a:p>
          <a:p>
            <a:pPr>
              <a:defRPr/>
            </a:pPr>
            <a:r>
              <a:rPr lang="en-US" dirty="0"/>
              <a:t>With his sword, he reduces armies to dust. </a:t>
            </a:r>
          </a:p>
          <a:p>
            <a:pPr>
              <a:defRPr/>
            </a:pPr>
            <a:r>
              <a:rPr lang="en-US" dirty="0"/>
              <a:t>With his bow, he scatters them like chaff before the wind</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41:2 NLT).</a:t>
            </a:r>
          </a:p>
        </p:txBody>
      </p:sp>
      <p:pic>
        <p:nvPicPr>
          <p:cNvPr id="966658" name="Picture 2">
            <a:extLst>
              <a:ext uri="{FF2B5EF4-FFF2-40B4-BE49-F238E27FC236}">
                <a16:creationId xmlns:a16="http://schemas.microsoft.com/office/drawing/2014/main" id="{8D07C295-0C0B-7546-98BF-F0B3260558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124744"/>
            <a:ext cx="3200400"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8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66078" y="0"/>
            <a:ext cx="9144000" cy="6858000"/>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569660"/>
          </a:xfrm>
          <a:prstGeom prst="rect">
            <a:avLst/>
          </a:prstGeom>
        </p:spPr>
        <p:txBody>
          <a:bodyPr wrap="square">
            <a:spAutoFit/>
          </a:bodyPr>
          <a:lstStyle/>
          <a:p>
            <a:r>
              <a:rPr lang="en-US" b="1" dirty="0">
                <a:effectLst>
                  <a:glow rad="101600">
                    <a:prstClr val="black"/>
                  </a:glow>
                </a:effectLst>
                <a:latin typeface="Arial Narrow" panose="020B0604020202020204" pitchFamily="34" charset="0"/>
                <a:cs typeface="Arial Narrow" panose="020B0604020202020204" pitchFamily="34" charset="0"/>
              </a:rPr>
              <a:t>“He delivers up nations before him, and subdues kings. He makes them like dust with his sword, as the wind-driven chaff with his bow. He pursues them, passing on in safety, by a way he had not been traversing with his feet.”   Isaiah 41:2b-3</a:t>
            </a:r>
            <a:endParaRPr lang="en-US" dirty="0"/>
          </a:p>
        </p:txBody>
      </p:sp>
      <p:sp>
        <p:nvSpPr>
          <p:cNvPr id="5" name="TextBox 4">
            <a:extLst>
              <a:ext uri="{FF2B5EF4-FFF2-40B4-BE49-F238E27FC236}">
                <a16:creationId xmlns:a16="http://schemas.microsoft.com/office/drawing/2014/main" id="{FAC77A77-83AD-CE4F-82A0-DEC42371457F}"/>
              </a:ext>
            </a:extLst>
          </p:cNvPr>
          <p:cNvSpPr txBox="1"/>
          <p:nvPr/>
        </p:nvSpPr>
        <p:spPr>
          <a:xfrm>
            <a:off x="0" y="5229200"/>
            <a:ext cx="9108504" cy="1569660"/>
          </a:xfrm>
          <a:prstGeom prst="rect">
            <a:avLst/>
          </a:prstGeom>
          <a:noFill/>
        </p:spPr>
        <p:txBody>
          <a:bodyPr wrap="square" rtlCol="0">
            <a:spAutoFit/>
          </a:bodyPr>
          <a:lstStyle/>
          <a:p>
            <a:r>
              <a:rPr lang="en-US" b="1" dirty="0">
                <a:effectLst>
                  <a:glow rad="101600">
                    <a:schemeClr val="tx1"/>
                  </a:glow>
                </a:effectLst>
                <a:latin typeface="Arial Narrow" panose="020B0604020202020204" pitchFamily="34" charset="0"/>
                <a:cs typeface="Arial Narrow" panose="020B0604020202020204" pitchFamily="34" charset="0"/>
              </a:rPr>
              <a:t>Cyrus moved from country to country, conquering every king in his path. Around 550 BC he unified the Medes and Persians to defeat the powerful kingdom of Lydia (Asia Minor) in 546 BC. Turning south to Babylon, his army under the command of Darius conquered the city in 539 BC. </a:t>
            </a:r>
          </a:p>
        </p:txBody>
      </p:sp>
    </p:spTree>
    <p:extLst>
      <p:ext uri="{BB962C8B-B14F-4D97-AF65-F5344CB8AC3E}">
        <p14:creationId xmlns:p14="http://schemas.microsoft.com/office/powerpoint/2010/main" val="88698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218520" y="620688"/>
            <a:ext cx="3087547" cy="4154984"/>
          </a:xfrm>
          <a:prstGeom prst="rect">
            <a:avLst/>
          </a:prstGeom>
        </p:spPr>
        <p:txBody>
          <a:bodyPr wrap="square">
            <a:spAutoFit/>
          </a:bodyPr>
          <a:lstStyle/>
          <a:p>
            <a:r>
              <a:rPr lang="en-US" dirty="0">
                <a:effectLst>
                  <a:glow rad="101600">
                    <a:schemeClr val="tx1"/>
                  </a:glow>
                  <a:outerShdw sx="1000" sy="1000" algn="ctr" rotWithShape="0">
                    <a:schemeClr val="tx1"/>
                  </a:outerShdw>
                </a:effectLst>
                <a:latin typeface="DIN Condensed" pitchFamily="2" charset="0"/>
              </a:rPr>
              <a:t>The emperor was killed in battle from a wound inflicted from a poisonous arrow during a campaign against the </a:t>
            </a:r>
            <a:r>
              <a:rPr lang="en-US" dirty="0" err="1">
                <a:effectLst>
                  <a:glow rad="101600">
                    <a:schemeClr val="tx1"/>
                  </a:glow>
                  <a:outerShdw sx="1000" sy="1000" algn="ctr" rotWithShape="0">
                    <a:schemeClr val="tx1"/>
                  </a:outerShdw>
                </a:effectLst>
                <a:latin typeface="DIN Condensed" pitchFamily="2" charset="0"/>
              </a:rPr>
              <a:t>Massagetes</a:t>
            </a:r>
            <a:r>
              <a:rPr lang="en-US" dirty="0">
                <a:effectLst>
                  <a:glow rad="101600">
                    <a:schemeClr val="tx1"/>
                  </a:glow>
                  <a:outerShdw sx="1000" sy="1000" algn="ctr" rotWithShape="0">
                    <a:schemeClr val="tx1"/>
                  </a:outerShdw>
                </a:effectLst>
                <a:latin typeface="DIN Condensed" pitchFamily="2" charset="0"/>
              </a:rPr>
              <a:t> of central Asia. Cyrus’ body was brought back to </a:t>
            </a:r>
            <a:r>
              <a:rPr lang="en-US" dirty="0" err="1">
                <a:effectLst>
                  <a:glow rad="101600">
                    <a:schemeClr val="tx1"/>
                  </a:glow>
                  <a:outerShdw sx="1000" sy="1000" algn="ctr" rotWithShape="0">
                    <a:schemeClr val="tx1"/>
                  </a:outerShdw>
                </a:effectLst>
                <a:latin typeface="DIN Condensed" pitchFamily="2" charset="0"/>
              </a:rPr>
              <a:t>Pasargade</a:t>
            </a:r>
            <a:r>
              <a:rPr lang="en-US" dirty="0">
                <a:effectLst>
                  <a:glow rad="101600">
                    <a:schemeClr val="tx1"/>
                  </a:glow>
                  <a:outerShdw sx="1000" sy="1000" algn="ctr" rotWithShape="0">
                    <a:schemeClr val="tx1"/>
                  </a:outerShdw>
                </a:effectLst>
                <a:latin typeface="DIN Condensed" pitchFamily="2" charset="0"/>
              </a:rPr>
              <a:t> in Persia; his tomb, which still exists, consists of a single chamber built on a foundation course of six steps.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4154984"/>
          </a:xfrm>
          <a:prstGeom prst="rect">
            <a:avLst/>
          </a:prstGeom>
        </p:spPr>
        <p:txBody>
          <a:bodyPr wrap="square">
            <a:spAutoFit/>
          </a:bodyPr>
          <a:lstStyle/>
          <a:p>
            <a:r>
              <a:rPr lang="en-US" dirty="0">
                <a:solidFill>
                  <a:prstClr val="white"/>
                </a:solidFill>
                <a:effectLst>
                  <a:glow rad="101600">
                    <a:prstClr val="black"/>
                  </a:glow>
                  <a:outerShdw sx="1000" sy="1000" algn="ctr" rotWithShape="0">
                    <a:prstClr val="black"/>
                  </a:outerShdw>
                </a:effectLst>
                <a:latin typeface="DIN Condensed" pitchFamily="2" charset="0"/>
              </a:rPr>
              <a:t>The body was placed in a golden sarcophagus, and the tomb bore the inscription. He is considered as one of the most respected world leaders to date. He always fought side by side with his soldiers and never left them alone in the battlefield.</a:t>
            </a:r>
            <a:endParaRPr lang="en-US" dirty="0"/>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15581"/>
          </a:xfrm>
          <a:prstGeom prst="rect">
            <a:avLst/>
          </a:prstGeom>
          <a:noFill/>
        </p:spPr>
        <p:txBody>
          <a:bodyPr wrap="square" rtlCol="0">
            <a:spAutoFit/>
          </a:bodyPr>
          <a:lstStyle/>
          <a:p>
            <a:pPr algn="ctr"/>
            <a:r>
              <a:rPr lang="en-US" sz="4050" b="1" dirty="0">
                <a:effectLst>
                  <a:glow rad="127000">
                    <a:schemeClr val="tx1"/>
                  </a:glow>
                </a:effectLst>
                <a:latin typeface="Analecta" panose="02030706050802020602" pitchFamily="18" charset="0"/>
                <a:ea typeface="Analecta" panose="02030706050802020602" pitchFamily="18" charset="0"/>
              </a:rPr>
              <a:t>Tomb of Cyrus the Great</a:t>
            </a:r>
          </a:p>
        </p:txBody>
      </p:sp>
    </p:spTree>
    <p:extLst>
      <p:ext uri="{BB962C8B-B14F-4D97-AF65-F5344CB8AC3E}">
        <p14:creationId xmlns:p14="http://schemas.microsoft.com/office/powerpoint/2010/main" val="82067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509" y="-171400"/>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769441"/>
          </a:xfrm>
          <a:prstGeom prst="rect">
            <a:avLst/>
          </a:prstGeom>
          <a:noFill/>
        </p:spPr>
        <p:txBody>
          <a:bodyPr wrap="square" rtlCol="0">
            <a:spAutoFit/>
          </a:bodyPr>
          <a:lstStyle/>
          <a:p>
            <a:pPr algn="ctr"/>
            <a:r>
              <a:rPr lang="en-US" sz="4400" b="1" dirty="0">
                <a:effectLst>
                  <a:glow rad="203200">
                    <a:schemeClr val="tx1"/>
                  </a:glow>
                </a:effectLst>
                <a:latin typeface="Arial" panose="020B0604020202020204" pitchFamily="34" charset="0"/>
                <a:cs typeface="Arial" panose="020B0604020202020204" pitchFamily="34" charset="0"/>
              </a:rPr>
              <a:t>Policies of Cyrus the Great</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5609" y="4200904"/>
            <a:ext cx="8424935" cy="2679837"/>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174625" marR="0" lvl="0" algn="ctr" defTabSz="914400" eaLnBrk="0" fontAlgn="base" latinLnBrk="0" hangingPunct="0">
              <a:lnSpc>
                <a:spcPct val="100000"/>
              </a:lnSpc>
              <a:spcBef>
                <a:spcPct val="0"/>
              </a:spcBef>
              <a:spcAft>
                <a:spcPct val="0"/>
              </a:spcAft>
              <a:buClrTx/>
              <a:buSzTx/>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universe…"</a:t>
            </a:r>
          </a:p>
          <a:p>
            <a:pPr marL="174625" marR="0" lvl="0" algn="ctr" defTabSz="914400" eaLnBrk="0" fontAlgn="base" latinLnBrk="0" hangingPunct="0">
              <a:lnSpc>
                <a:spcPct val="100000"/>
              </a:lnSpc>
              <a:spcBef>
                <a:spcPct val="0"/>
              </a:spcBef>
              <a:spcAft>
                <a:spcPct val="0"/>
              </a:spcAft>
              <a:buClrTx/>
              <a:buSzTx/>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"Nabonidus, the king who did not fear me…"</a:t>
            </a:r>
          </a:p>
          <a:p>
            <a:pPr marL="174625" marR="0" lvl="0" algn="ctr" defTabSz="914400" eaLnBrk="0" fontAlgn="base" latinLnBrk="0" hangingPunct="0">
              <a:lnSpc>
                <a:spcPct val="100000"/>
              </a:lnSpc>
              <a:spcBef>
                <a:spcPct val="0"/>
              </a:spcBef>
              <a:spcAft>
                <a:spcPct val="0"/>
              </a:spcAft>
              <a:buClrTx/>
              <a:buSzTx/>
              <a:tabLst/>
              <a:defRPr/>
            </a:pPr>
            <a:r>
              <a:rPr lang="en-US" sz="2800" b="1" dirty="0">
                <a:solidFill>
                  <a:srgbClr val="FFFFFF"/>
                </a:solidFill>
                <a:latin typeface="Arial" panose="020B0604020202020204" pitchFamily="34" charset="0"/>
                <a:cs typeface="Arial" panose="020B0604020202020204" pitchFamily="34" charset="0"/>
              </a:rPr>
              <a:t>"Since the gods of foreign lands made permanent sanctuaries which are now dilapidated, I returned people to their lands and made provisions to rebuild"</a:t>
            </a:r>
            <a:endPar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EC306"/>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Cyrus Cylinder</a:t>
            </a:r>
          </a:p>
        </p:txBody>
      </p:sp>
    </p:spTree>
    <p:extLst>
      <p:ext uri="{BB962C8B-B14F-4D97-AF65-F5344CB8AC3E}">
        <p14:creationId xmlns:p14="http://schemas.microsoft.com/office/powerpoint/2010/main" val="410364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1506" name="Text Box 2"/>
          <p:cNvSpPr txBox="1">
            <a:spLocks noChangeArrowheads="1"/>
          </p:cNvSpPr>
          <p:nvPr/>
        </p:nvSpPr>
        <p:spPr bwMode="auto">
          <a:xfrm>
            <a:off x="1692275" y="1795463"/>
            <a:ext cx="5832475" cy="3167062"/>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lnSpc>
                <a:spcPct val="93000"/>
              </a:lnSpc>
              <a:buClr>
                <a:srgbClr val="FFFFFF"/>
              </a:buClr>
              <a:buSzPct val="100000"/>
              <a:buFont typeface="Arial" charset="0"/>
              <a:buNone/>
              <a:defRPr/>
            </a:pPr>
            <a:r>
              <a:rPr lang="en-GB" sz="4400" b="1" dirty="0">
                <a:solidFill>
                  <a:srgbClr val="FFFFFF"/>
                </a:solidFill>
                <a:effectLst>
                  <a:outerShdw blurRad="38100" dist="38100" dir="2700000" algn="tl">
                    <a:srgbClr val="000000"/>
                  </a:outerShdw>
                </a:effectLst>
              </a:rPr>
              <a:t>The Babylonians  believed the stars directed people</a:t>
            </a:r>
            <a:r>
              <a:rPr lang="uk-UA" sz="4400" b="1" dirty="0">
                <a:solidFill>
                  <a:srgbClr val="FFFFFF"/>
                </a:solidFill>
                <a:effectLst>
                  <a:outerShdw blurRad="38100" dist="38100" dir="2700000" algn="tl">
                    <a:srgbClr val="000000"/>
                  </a:outerShdw>
                </a:effectLst>
              </a:rPr>
              <a:t>'</a:t>
            </a:r>
            <a:r>
              <a:rPr lang="en-GB" sz="4400" b="1" dirty="0">
                <a:solidFill>
                  <a:srgbClr val="FFFFFF"/>
                </a:solidFill>
                <a:effectLst>
                  <a:outerShdw blurRad="38100" dist="38100" dir="2700000" algn="tl">
                    <a:srgbClr val="000000"/>
                  </a:outerShdw>
                </a:effectLst>
              </a:rPr>
              <a:t>s destiny and events on earth.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107504" y="188640"/>
            <a:ext cx="8981955" cy="6555641"/>
          </a:xfrm>
          <a:prstGeom prst="rect">
            <a:avLst/>
          </a:prstGeom>
        </p:spPr>
        <p:txBody>
          <a:bodyPr wrap="square">
            <a:spAutoFit/>
          </a:bodyPr>
          <a:lstStyle/>
          <a:p>
            <a:pPr fontAlgn="base"/>
            <a:r>
              <a:rPr lang="en-US" sz="2800" b="1" dirty="0">
                <a:effectLst>
                  <a:glow rad="228600">
                    <a:schemeClr val="accent4">
                      <a:satMod val="175000"/>
                      <a:alpha val="83411"/>
                    </a:schemeClr>
                  </a:glow>
                </a:effectLst>
                <a:latin typeface="Arial" panose="020B0604020202020204" pitchFamily="34" charset="0"/>
                <a:cs typeface="Arial" panose="020B0604020202020204" pitchFamily="34" charset="0"/>
              </a:rPr>
              <a:t>“Now that I put the crown of kingdom of Persia, Babylon, and the nations of the four directions on the head with the help of god I announce that I will respect the traditions, customs and religions of the nations of my empire and never let any of my governors and subordinates look down on or insult them until I am alive. From now on, till god grants me the kingdom favor, I will impose my monarchy on no nation. Each is free to accept it , and if any one of them rejects it, I never resolve on war to reign. Until I am the king of Persia, Babylon, and the nations of the four directions, I [will] never let anyone oppress any others, and if it occurs, I will take his or her right back and penalize the oppressor.”</a:t>
            </a:r>
          </a:p>
        </p:txBody>
      </p:sp>
    </p:spTree>
    <p:extLst>
      <p:ext uri="{BB962C8B-B14F-4D97-AF65-F5344CB8AC3E}">
        <p14:creationId xmlns:p14="http://schemas.microsoft.com/office/powerpoint/2010/main" val="146461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1069" r="13234"/>
          <a:stretch/>
        </p:blipFill>
        <p:spPr>
          <a:xfrm>
            <a:off x="0" y="30057"/>
            <a:ext cx="9144000" cy="6827943"/>
          </a:xfrm>
          <a:prstGeom prst="rect">
            <a:avLst/>
          </a:prstGeom>
        </p:spPr>
      </p:pic>
      <p:sp>
        <p:nvSpPr>
          <p:cNvPr id="5" name="Rectangle 4">
            <a:extLst>
              <a:ext uri="{FF2B5EF4-FFF2-40B4-BE49-F238E27FC236}">
                <a16:creationId xmlns:a16="http://schemas.microsoft.com/office/drawing/2014/main" id="{4AA76E5B-3990-1C42-96F8-10042A49FE3C}"/>
              </a:ext>
            </a:extLst>
          </p:cNvPr>
          <p:cNvSpPr/>
          <p:nvPr/>
        </p:nvSpPr>
        <p:spPr>
          <a:xfrm>
            <a:off x="1" y="-27384"/>
            <a:ext cx="9144000" cy="6986528"/>
          </a:xfrm>
          <a:prstGeom prst="rect">
            <a:avLst/>
          </a:prstGeom>
        </p:spPr>
        <p:txBody>
          <a:bodyPr wrap="square">
            <a:spAutoFit/>
          </a:bodyPr>
          <a:lstStyle/>
          <a:p>
            <a:r>
              <a:rPr lang="en-US" sz="2800" b="1" dirty="0">
                <a:effectLst>
                  <a:glow rad="228600">
                    <a:schemeClr val="accent4">
                      <a:satMod val="175000"/>
                      <a:alpha val="83411"/>
                    </a:schemeClr>
                  </a:glow>
                </a:effectLst>
                <a:latin typeface="Arial" panose="020B0604020202020204" pitchFamily="34" charset="0"/>
                <a:cs typeface="Arial" panose="020B0604020202020204" pitchFamily="34" charset="0"/>
              </a:rPr>
              <a:t>“And until I am the monarch, I will never let anyone take possession of movable and landed properties of the others by force or without compensation. [While] I am alive, I [will] prevent unpaid, forced labor. Today, I announce that everyone is free to choose a religion. People are free to live in all regions and take up a job provided that they never violate other’s rights. No one [can] be penalized for his or her relatives’ faults. I prevent slavery and my governors and subordinates are obliged to prohibit exchanging men and women as slaves within their own ruling domains. Such traditions should be exterminated the world over. I implore to god to make me succeed in fulfilling my obligations to the nations of Persia, Babylon, and the ones of the four directions.”</a:t>
            </a:r>
          </a:p>
        </p:txBody>
      </p:sp>
    </p:spTree>
    <p:extLst>
      <p:ext uri="{BB962C8B-B14F-4D97-AF65-F5344CB8AC3E}">
        <p14:creationId xmlns:p14="http://schemas.microsoft.com/office/powerpoint/2010/main" val="216882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34819" name="Text Box 3"/>
          <p:cNvSpPr txBox="1">
            <a:spLocks noChangeArrowheads="1"/>
          </p:cNvSpPr>
          <p:nvPr/>
        </p:nvSpPr>
        <p:spPr bwMode="auto">
          <a:xfrm>
            <a:off x="3962400" y="2819400"/>
            <a:ext cx="588963"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t>
            </a:r>
          </a:p>
        </p:txBody>
      </p:sp>
      <p:pic>
        <p:nvPicPr>
          <p:cNvPr id="6522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295400"/>
            <a:ext cx="2540000"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3263" y="1219200"/>
            <a:ext cx="2516187"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4822" name="Text Box 6"/>
          <p:cNvSpPr txBox="1">
            <a:spLocks noChangeArrowheads="1"/>
          </p:cNvSpPr>
          <p:nvPr/>
        </p:nvSpPr>
        <p:spPr bwMode="auto">
          <a:xfrm>
            <a:off x="0" y="5921375"/>
            <a:ext cx="91440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you hear that Raffles wrote 140 years before Lee Kwan Yew,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Behold, a man named Lee will arise to make Singapore its own country…</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823" name="Text Box 7"/>
          <p:cNvSpPr txBox="1">
            <a:spLocks noChangeArrowheads="1"/>
          </p:cNvSpPr>
          <p:nvPr/>
        </p:nvSpPr>
        <p:spPr bwMode="auto">
          <a:xfrm>
            <a:off x="5429250" y="4724400"/>
            <a:ext cx="3095625" cy="947738"/>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Lee Kwan Yew (1959)</a:t>
            </a:r>
          </a:p>
        </p:txBody>
      </p:sp>
      <p:sp>
        <p:nvSpPr>
          <p:cNvPr id="34824" name="Text Box 8"/>
          <p:cNvSpPr txBox="1">
            <a:spLocks noChangeArrowheads="1"/>
          </p:cNvSpPr>
          <p:nvPr/>
        </p:nvSpPr>
        <p:spPr bwMode="auto">
          <a:xfrm>
            <a:off x="533400" y="4724400"/>
            <a:ext cx="2743200" cy="94773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rPr>
              <a:t>Stamford Raffles (1819)</a:t>
            </a:r>
          </a:p>
        </p:txBody>
      </p:sp>
      <p:sp>
        <p:nvSpPr>
          <p:cNvPr id="652297" name="Text Box 9"/>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27926610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Text Box 1"/>
          <p:cNvSpPr txBox="1">
            <a:spLocks noChangeArrowheads="1"/>
          </p:cNvSpPr>
          <p:nvPr/>
        </p:nvSpPr>
        <p:spPr bwMode="auto">
          <a:xfrm>
            <a:off x="6096000" y="603250"/>
            <a:ext cx="1905000" cy="344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Cyrus (539 </a:t>
            </a:r>
            <a:r>
              <a:rPr kumimoji="0" lang="en-GB"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BC</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19200"/>
            <a:ext cx="3725863"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54340"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pic>
        <p:nvPicPr>
          <p:cNvPr id="3584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295400"/>
            <a:ext cx="2767013"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Isaiah (700 </a:t>
            </a:r>
            <a:r>
              <a:rPr kumimoji="0" lang="en-GB" sz="24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BC</a:t>
            </a: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a:t>
            </a:r>
          </a:p>
        </p:txBody>
      </p:sp>
      <p:grpSp>
        <p:nvGrpSpPr>
          <p:cNvPr id="2" name="Group 7"/>
          <p:cNvGrpSpPr>
            <a:grpSpLocks/>
          </p:cNvGrpSpPr>
          <p:nvPr/>
        </p:nvGrpSpPr>
        <p:grpSpPr bwMode="auto">
          <a:xfrm>
            <a:off x="3429001" y="1828800"/>
            <a:ext cx="2286001" cy="2667001"/>
            <a:chOff x="2160" y="1152"/>
            <a:chExt cx="144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654347" name="Text Box 9"/>
            <p:cNvSpPr txBox="1">
              <a:spLocks noChangeArrowheads="1"/>
            </p:cNvSpPr>
            <p:nvPr/>
          </p:nvSpPr>
          <p:spPr bwMode="auto">
            <a:xfrm>
              <a:off x="2160" y="1354"/>
              <a:ext cx="1029" cy="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41:2-3, 25</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44:28</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45:1-2</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45:13-15</a:t>
              </a:r>
            </a:p>
          </p:txBody>
        </p:sp>
      </p:grpSp>
      <p:sp>
        <p:nvSpPr>
          <p:cNvPr id="35850" name="Text Box 10"/>
          <p:cNvSpPr txBox="1">
            <a:spLocks noChangeArrowheads="1"/>
          </p:cNvSpPr>
          <p:nvPr/>
        </p:nvSpPr>
        <p:spPr bwMode="auto">
          <a:xfrm>
            <a:off x="0" y="5765800"/>
            <a:ext cx="9144000" cy="101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When I say of Cyrus,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is my shepherd,</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certainly do as I say.</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will command,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Rebuild Jerusalem</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say,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Restore the Temple</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 44:28 NLT)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5434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12957307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AutoShape 1"/>
          <p:cNvSpPr>
            <a:spLocks noChangeArrowheads="1"/>
          </p:cNvSpPr>
          <p:nvPr/>
        </p:nvSpPr>
        <p:spPr bwMode="auto">
          <a:xfrm>
            <a:off x="0" y="0"/>
            <a:ext cx="9144000" cy="6858000"/>
          </a:xfrm>
          <a:prstGeom prst="roundRect">
            <a:avLst>
              <a:gd name="adj" fmla="val 19"/>
            </a:avLst>
          </a:prstGeom>
          <a:solidFill>
            <a:srgbClr val="99CCFF"/>
          </a:solidFill>
          <a:ln w="9360">
            <a:solidFill>
              <a:srgbClr val="000000"/>
            </a:solidFill>
            <a:miter lim="800000"/>
            <a:headEnd/>
            <a:tailEnd/>
          </a:ln>
        </p:spPr>
        <p:txBody>
          <a:bodyPr wrap="none" lIns="82945" tIns="41473" rIns="82945" bIns="4147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56386" name="Text Box 2"/>
          <p:cNvSpPr txBox="1">
            <a:spLocks noChangeArrowheads="1"/>
          </p:cNvSpPr>
          <p:nvPr/>
        </p:nvSpPr>
        <p:spPr bwMode="auto">
          <a:xfrm>
            <a:off x="327025" y="555625"/>
            <a:ext cx="8228013" cy="60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30043"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4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000000"/>
                </a:solidFill>
                <a:effectLst/>
                <a:uLnTx/>
                <a:uFillTx/>
                <a:latin typeface="Arial" charset="0"/>
                <a:ea typeface="ＭＳ Ｐゴシック" charset="0"/>
              </a:rPr>
              <a:t> Is Nostradamus a prophet?</a:t>
            </a:r>
          </a:p>
        </p:txBody>
      </p:sp>
      <p:sp>
        <p:nvSpPr>
          <p:cNvPr id="656387" name="Text Box 3"/>
          <p:cNvSpPr txBox="1">
            <a:spLocks noChangeArrowheads="1"/>
          </p:cNvSpPr>
          <p:nvPr/>
        </p:nvSpPr>
        <p:spPr bwMode="auto">
          <a:xfrm>
            <a:off x="488950" y="1960563"/>
            <a:ext cx="4159250" cy="424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25471" rIns="0" bIns="0"/>
          <a:lstStyle>
            <a:lvl1pPr indent="9525"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2pPr>
            <a:lvl3pPr marL="11430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3pPr>
            <a:lvl4pPr marL="16002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4pPr>
            <a:lvl5pPr marL="20574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9pPr>
          </a:lstStyle>
          <a:p>
            <a:pPr marL="0" marR="0" lvl="0" indent="9525" algn="l" defTabSz="449263" rtl="0" eaLnBrk="1" fontAlgn="base" latinLnBrk="0" hangingPunct="1">
              <a:lnSpc>
                <a:spcPct val="83000"/>
              </a:lnSpc>
              <a:spcBef>
                <a:spcPct val="0"/>
              </a:spcBef>
              <a:spcAft>
                <a:spcPts val="1288"/>
              </a:spcAft>
              <a:buClr>
                <a:srgbClr val="FFFFFF"/>
              </a:buClr>
              <a:buSzPct val="100000"/>
              <a:buFont typeface="Arial"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a:pPr>
            <a:r>
              <a:rPr kumimoji="0" lang="ru-RU" altLang="ja-JP" sz="29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GB" altLang="ja-JP" sz="2900" b="0" i="0" u="none" strike="noStrike" kern="1200" cap="none" spc="0" normalizeH="0" baseline="0" noProof="0" dirty="0">
                <a:ln>
                  <a:noFill/>
                </a:ln>
                <a:solidFill>
                  <a:srgbClr val="000000"/>
                </a:solidFill>
                <a:effectLst/>
                <a:uLnTx/>
                <a:uFillTx/>
                <a:latin typeface="Arial" charset="0"/>
                <a:ea typeface="ＭＳ Ｐゴシック" charset="0"/>
              </a:rPr>
              <a:t>The cities of Tours, Orleans, Blois, Angers, Reims and Nantes are troubled by sudden change. Tents will be pitched by (people) of foreign tongues; rivers, darts at Rennes, shaking of land and sea.</a:t>
            </a:r>
            <a:r>
              <a:rPr kumimoji="0" lang="ru-RU" altLang="ja-JP" sz="2900" b="0"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GB" altLang="ja-JP" sz="29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9525" algn="l" defTabSz="449263" rtl="0" eaLnBrk="1" fontAlgn="base" latinLnBrk="0" hangingPunct="1">
              <a:lnSpc>
                <a:spcPct val="83000"/>
              </a:lnSpc>
              <a:spcBef>
                <a:spcPct val="0"/>
              </a:spcBef>
              <a:spcAft>
                <a:spcPts val="1288"/>
              </a:spcAft>
              <a:buClr>
                <a:srgbClr val="FFFFFF"/>
              </a:buClr>
              <a:buSzPct val="100000"/>
              <a:buFont typeface="Arial"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a:pPr>
            <a:r>
              <a:rPr kumimoji="0" lang="en-GB" sz="2900" b="0" i="0" u="none" strike="noStrike" kern="1200" cap="none" spc="0" normalizeH="0" baseline="0" noProof="0" dirty="0">
                <a:ln>
                  <a:noFill/>
                </a:ln>
                <a:solidFill>
                  <a:srgbClr val="000000"/>
                </a:solidFill>
                <a:effectLst/>
                <a:uLnTx/>
                <a:uFillTx/>
                <a:latin typeface="Arial" charset="0"/>
                <a:ea typeface="ＭＳ Ｐゴシック" charset="0"/>
              </a:rPr>
              <a:t>(Century 1, Quatrain 50)</a:t>
            </a:r>
          </a:p>
        </p:txBody>
      </p:sp>
      <p:pic>
        <p:nvPicPr>
          <p:cNvPr id="65638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3775" y="1960563"/>
            <a:ext cx="3197225" cy="424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56389" name="Text Box 5"/>
          <p:cNvSpPr txBox="1">
            <a:spLocks noChangeArrowheads="1"/>
          </p:cNvSpPr>
          <p:nvPr/>
        </p:nvSpPr>
        <p:spPr bwMode="auto">
          <a:xfrm>
            <a:off x="815975" y="1139825"/>
            <a:ext cx="7512050" cy="49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66291"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900" b="0" i="0" u="none" strike="noStrike" kern="1200" cap="none" spc="0" normalizeH="0" baseline="0" noProof="0">
                <a:ln>
                  <a:noFill/>
                </a:ln>
                <a:solidFill>
                  <a:srgbClr val="000000"/>
                </a:solidFill>
                <a:effectLst/>
                <a:uLnTx/>
                <a:uFillTx/>
                <a:latin typeface="Arial" charset="0"/>
                <a:ea typeface="ＭＳ Ｐゴシック" charset="0"/>
              </a:rPr>
              <a:t>Did this predict Hurricane Katrina?</a:t>
            </a:r>
          </a:p>
        </p:txBody>
      </p:sp>
      <p:sp>
        <p:nvSpPr>
          <p:cNvPr id="656390" name="Text Box 6"/>
          <p:cNvSpPr txBox="1">
            <a:spLocks noChangeArrowheads="1"/>
          </p:cNvSpPr>
          <p:nvPr/>
        </p:nvSpPr>
        <p:spPr bwMode="auto">
          <a:xfrm>
            <a:off x="2060575" y="6324600"/>
            <a:ext cx="53911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12736" rIns="0" bIns="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ts val="1288"/>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500" b="0" i="0" u="none" strike="noStrike" kern="1200" cap="none" spc="0" normalizeH="0" baseline="0" noProof="0">
                <a:ln>
                  <a:noFill/>
                </a:ln>
                <a:solidFill>
                  <a:srgbClr val="000000"/>
                </a:solidFill>
                <a:effectLst/>
                <a:uLnTx/>
                <a:uFillTx/>
                <a:latin typeface="Arial" charset="0"/>
                <a:ea typeface="ＭＳ Ｐゴシック" charset="0"/>
              </a:rPr>
              <a:t>&lt;http://www.nostradamus101.com/prophecies/part3/P1/&gt;</a:t>
            </a:r>
          </a:p>
        </p:txBody>
      </p:sp>
    </p:spTree>
    <p:extLst>
      <p:ext uri="{BB962C8B-B14F-4D97-AF65-F5344CB8AC3E}">
        <p14:creationId xmlns:p14="http://schemas.microsoft.com/office/powerpoint/2010/main" val="36588090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Belshazzar’s Feast (Daniel 5)</a:t>
            </a:r>
          </a:p>
        </p:txBody>
      </p:sp>
      <p:pic>
        <p:nvPicPr>
          <p:cNvPr id="968706" name="Picture 2">
            <a:extLst>
              <a:ext uri="{FF2B5EF4-FFF2-40B4-BE49-F238E27FC236}">
                <a16:creationId xmlns:a16="http://schemas.microsoft.com/office/drawing/2014/main" id="{6BE45B38-7317-664D-9AC1-8327DA9928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968708" name="Picture 4">
            <a:extLst>
              <a:ext uri="{FF2B5EF4-FFF2-40B4-BE49-F238E27FC236}">
                <a16:creationId xmlns:a16="http://schemas.microsoft.com/office/drawing/2014/main" id="{BB45BDE4-15DB-FE40-B200-511C90C9DD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9469"/>
            <a:ext cx="4283968" cy="222324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b="1" dirty="0">
                <a:effectLst>
                  <a:glow rad="127000">
                    <a:schemeClr val="tx1"/>
                  </a:glow>
                </a:effectLst>
                <a:latin typeface="Arial" charset="0"/>
                <a:ea typeface="ＭＳ Ｐゴシック" charset="0"/>
                <a:cs typeface="ＭＳ Ｐゴシック" charset="0"/>
              </a:rPr>
              <a:t>Cyrus Destroyed Babylon</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1182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83127" y="5517015"/>
            <a:ext cx="8977745" cy="9541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Narrow" panose="020B0604020202020204" pitchFamily="34" charset="0"/>
                <a:ea typeface="Accordance" pitchFamily="2" charset="-79"/>
                <a:cs typeface="Arial Narrow" panose="020B0604020202020204" pitchFamily="34" charset="0"/>
              </a:rPr>
              <a:t>On 12 Oct 539 BC, after Cyrus' engineers diverted the waters of the Euphrates, the soldiers entered Babylon without fighting.</a:t>
            </a:r>
          </a:p>
        </p:txBody>
      </p:sp>
    </p:spTree>
    <p:extLst>
      <p:ext uri="{BB962C8B-B14F-4D97-AF65-F5344CB8AC3E}">
        <p14:creationId xmlns:p14="http://schemas.microsoft.com/office/powerpoint/2010/main" val="143538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67403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“It is I who says of Cyrus, ‘He is My shepherd! And he will perform all My desire.’ And he declares of Jerusalem, ‘She will be built,’ and of the Temple, ‘Your foundation will be laid. Thus says the L</a:t>
            </a:r>
            <a:r>
              <a:rPr kumimoji="0" lang="en-US" sz="20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to Cyrus His </a:t>
            </a:r>
            <a:r>
              <a:rPr kumimoji="0" lang="en-US" sz="2400" b="1" i="0" u="none" strike="noStrike" kern="1200" cap="none" spc="0" normalizeH="0" baseline="0" noProof="0" dirty="0">
                <a:ln>
                  <a:noFill/>
                </a:ln>
                <a:solidFill>
                  <a:srgbClr val="FFFABE"/>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anointed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Whom I have taken by the right hand, to subdue nations before him, and to loose the loins of kings; to open doors before him so that gates will not be shut: I will go before you and make the rough places smooth; I will shatter the doors of bronze, and cut through their iron bars. And I will give you the treasures of darkness, and hidden wealth of secret places, in order that you may know that it is I, the L</a:t>
            </a:r>
            <a:r>
              <a:rPr kumimoji="0" lang="en-US" sz="20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the God of Israel, who calls you by your name.” </a:t>
            </a:r>
            <a:r>
              <a:rPr kumimoji="0" lang="en-US" sz="2400" b="1" i="0" u="none" strike="noStrike" kern="1200" cap="none" spc="0" normalizeH="0" baseline="0" noProof="0" dirty="0">
                <a:ln>
                  <a:noFill/>
                </a:ln>
                <a:solidFill>
                  <a:srgbClr val="FFFABE"/>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Isaiah 44:28-45:3</a:t>
            </a: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ABE"/>
                </a:solidFill>
                <a:effectLst>
                  <a:glow rad="101600">
                    <a:srgbClr val="000000"/>
                  </a:glow>
                </a:effectLst>
                <a:uLnTx/>
                <a:uFillTx/>
                <a:latin typeface="DIN Condensed" pitchFamily="2" charset="0"/>
                <a:ea typeface="ＭＳ Ｐゴシック" charset="0"/>
              </a:rPr>
              <a:t>God’s Shepherd Cyrus </a:t>
            </a:r>
            <a:endParaRPr kumimoji="0" lang="en-US" sz="3600" b="0" i="0" u="none" strike="noStrike" kern="1200" cap="none" spc="0" normalizeH="0" baseline="0" noProof="0" dirty="0">
              <a:ln>
                <a:noFill/>
              </a:ln>
              <a:solidFill>
                <a:srgbClr val="FFFABE"/>
              </a:solidFill>
              <a:effectLst/>
              <a:uLnTx/>
              <a:uFillTx/>
              <a:latin typeface="Arial" charset="0"/>
              <a:ea typeface="ＭＳ Ｐゴシック" charset="0"/>
            </a:endParaRPr>
          </a:p>
        </p:txBody>
      </p:sp>
    </p:spTree>
    <p:extLst>
      <p:ext uri="{BB962C8B-B14F-4D97-AF65-F5344CB8AC3E}">
        <p14:creationId xmlns:p14="http://schemas.microsoft.com/office/powerpoint/2010/main" val="75760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308530" y="553249"/>
            <a:ext cx="4093428" cy="1107996"/>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“Anointed”</a:t>
            </a:r>
          </a:p>
        </p:txBody>
      </p:sp>
      <p:sp>
        <p:nvSpPr>
          <p:cNvPr id="4" name="TextBox 3">
            <a:extLst>
              <a:ext uri="{FF2B5EF4-FFF2-40B4-BE49-F238E27FC236}">
                <a16:creationId xmlns:a16="http://schemas.microsoft.com/office/drawing/2014/main" id="{1B774002-19E8-3545-AA04-5E3A96886595}"/>
              </a:ext>
            </a:extLst>
          </p:cNvPr>
          <p:cNvSpPr txBox="1"/>
          <p:nvPr/>
        </p:nvSpPr>
        <p:spPr>
          <a:xfrm>
            <a:off x="467544" y="5395387"/>
            <a:ext cx="6601487"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(Messiah)</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752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0" y="1"/>
            <a:ext cx="9144000" cy="2308324"/>
          </a:xfrm>
          <a:prstGeom prst="rect">
            <a:avLst/>
          </a:prstGeom>
          <a:solidFill>
            <a:schemeClr val="tx1"/>
          </a:solid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God’s “anointed,” whether a patriarch (Ps. 105:15), priest (Lev. 4:3, 5, 16), king (1 Sam. 24:6; 2 Sam. 1:14, 16), or prophet (1 Kgs. 19:16) was a person chosen and “set apart” (the act of ”anointing” with oil) to do a special work for God. In the case of Cyrus, he was set apart to serve God’s purpose in releasing the captive Jews and returning them to Jerusalem to rebuild the Temple, as He had promised: “‘Then it will be when seventy years are completed I will punish the king of Babylon and that nation,’ declares the L</a:t>
            </a:r>
            <a:r>
              <a:rPr kumimoji="0" lang="en-US" sz="1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ORD</a:t>
            </a: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‘for their iniquity, and the land of the Chaldeans; and I will make it an everlasting desolation’” (Jeremiah 25:12). God would subdue nations before Cyrus and give him the wealth of those nations in order that Cyrus would come to recognize that Israel’s God had done this for him.</a:t>
            </a:r>
          </a:p>
        </p:txBody>
      </p:sp>
      <p:sp>
        <p:nvSpPr>
          <p:cNvPr id="5" name="TextBox 4">
            <a:extLst>
              <a:ext uri="{FF2B5EF4-FFF2-40B4-BE49-F238E27FC236}">
                <a16:creationId xmlns:a16="http://schemas.microsoft.com/office/drawing/2014/main" id="{2274E101-D31A-EB46-B853-A87D3CDA958E}"/>
              </a:ext>
            </a:extLst>
          </p:cNvPr>
          <p:cNvSpPr txBox="1"/>
          <p:nvPr/>
        </p:nvSpPr>
        <p:spPr>
          <a:xfrm>
            <a:off x="1619672" y="6021288"/>
            <a:ext cx="5657318" cy="600164"/>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FFFABE"/>
                </a:solidFill>
                <a:effectLst>
                  <a:glow rad="101600">
                    <a:srgbClr val="000000"/>
                  </a:glow>
                </a:effectLst>
                <a:uLnTx/>
                <a:uFillTx/>
                <a:latin typeface="Arial" charset="0"/>
                <a:ea typeface="ＭＳ Ｐゴシック" charset="0"/>
              </a:rPr>
              <a:t>The Meaning of “Anointed”</a:t>
            </a:r>
          </a:p>
        </p:txBody>
      </p:sp>
    </p:spTree>
    <p:extLst>
      <p:ext uri="{BB962C8B-B14F-4D97-AF65-F5344CB8AC3E}">
        <p14:creationId xmlns:p14="http://schemas.microsoft.com/office/powerpoint/2010/main" val="90487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30236</TotalTime>
  <Words>7453</Words>
  <Application>Microsoft Macintosh PowerPoint</Application>
  <PresentationFormat>On-screen Show (4:3)</PresentationFormat>
  <Paragraphs>824</Paragraphs>
  <Slides>130</Slides>
  <Notes>99</Notes>
  <HiddenSlides>0</HiddenSlides>
  <MMClips>0</MMClips>
  <ScaleCrop>false</ScaleCrop>
  <HeadingPairs>
    <vt:vector size="6" baseType="variant">
      <vt:variant>
        <vt:lpstr>Fonts Used</vt:lpstr>
      </vt:variant>
      <vt:variant>
        <vt:i4>14</vt:i4>
      </vt:variant>
      <vt:variant>
        <vt:lpstr>Theme</vt:lpstr>
      </vt:variant>
      <vt:variant>
        <vt:i4>20</vt:i4>
      </vt:variant>
      <vt:variant>
        <vt:lpstr>Slide Titles</vt:lpstr>
      </vt:variant>
      <vt:variant>
        <vt:i4>130</vt:i4>
      </vt:variant>
    </vt:vector>
  </HeadingPairs>
  <TitlesOfParts>
    <vt:vector size="164" baseType="lpstr">
      <vt:lpstr>Albertus Extra Bold</vt:lpstr>
      <vt:lpstr>Analecta</vt:lpstr>
      <vt:lpstr>Techno</vt:lpstr>
      <vt:lpstr>Times</vt:lpstr>
      <vt:lpstr>Arial</vt:lpstr>
      <vt:lpstr>Arial Black</vt:lpstr>
      <vt:lpstr>Arial Narrow</vt:lpstr>
      <vt:lpstr>Calibri</vt:lpstr>
      <vt:lpstr>Comic Sans MS</vt:lpstr>
      <vt:lpstr>DIN Condensed</vt:lpstr>
      <vt:lpstr>Impact</vt:lpstr>
      <vt:lpstr>Tahoma</vt:lpstr>
      <vt:lpstr>Times New Roman</vt:lpstr>
      <vt:lpstr>Wingdings</vt:lpstr>
      <vt:lpstr>Office Theme</vt:lpstr>
      <vt:lpstr>1_Office Theme</vt:lpstr>
      <vt:lpstr>2_Office Theme</vt:lpstr>
      <vt:lpstr>4_Office Theme</vt:lpstr>
      <vt:lpstr>5_Office Theme</vt:lpstr>
      <vt:lpstr>6_Office Theme</vt:lpstr>
      <vt:lpstr>11_Office Theme</vt:lpstr>
      <vt:lpstr>26_Office Theme</vt:lpstr>
      <vt:lpstr>33_Office Theme</vt:lpstr>
      <vt:lpstr>34_Office Theme</vt:lpstr>
      <vt:lpstr>35_Office Theme</vt:lpstr>
      <vt:lpstr>49_Blank Presentation</vt:lpstr>
      <vt:lpstr>Blank Presentation</vt:lpstr>
      <vt:lpstr>Fireball</vt:lpstr>
      <vt:lpstr>50_Blank Presentation</vt:lpstr>
      <vt:lpstr>21_Default Design</vt:lpstr>
      <vt:lpstr>9_Default Design</vt:lpstr>
      <vt:lpstr>27_Office Theme</vt:lpstr>
      <vt:lpstr>37_Office Theme</vt:lpstr>
      <vt:lpstr>7_Office Theme</vt:lpstr>
      <vt:lpstr>Isaiah 40–42</vt:lpstr>
      <vt:lpstr>Isaiah:</vt:lpstr>
      <vt:lpstr>PowerPoint Presentation</vt:lpstr>
      <vt:lpstr>How will God complete his plan for all creation? </vt:lpstr>
      <vt:lpstr>Be Complete</vt:lpstr>
      <vt:lpstr>Be Complete</vt:lpstr>
      <vt:lpstr>PowerPoint Presentation</vt:lpstr>
      <vt:lpstr>Slides on  Isaiah 40</vt:lpstr>
      <vt:lpstr>PowerPoint Presentation</vt:lpstr>
      <vt:lpstr>Look Up!</vt:lpstr>
      <vt:lpstr>1991: Move to Singapore</vt:lpstr>
      <vt:lpstr>Singapore Bible College</vt:lpstr>
      <vt:lpstr>Susan Mentors Student Wives</vt:lpstr>
      <vt:lpstr>Temptations to Look Down</vt:lpstr>
      <vt:lpstr>Don't Look Down</vt:lpstr>
      <vt:lpstr>What causes you</vt:lpstr>
      <vt:lpstr>How can you look up to the LORD during your struggle?</vt:lpstr>
      <vt:lpstr>PowerPoint Presentation</vt:lpstr>
      <vt:lpstr>PowerPoint Presentation</vt:lpstr>
      <vt:lpstr>PowerPoint Presentation</vt:lpstr>
      <vt:lpstr>Isaiah 40: Three ways to look up…</vt:lpstr>
      <vt:lpstr>I.  Know that He cares  (1-11). </vt:lpstr>
      <vt:lpstr>A. God would tenderly replace His discipline with His glory and Word (40:1-11).</vt:lpstr>
      <vt:lpstr>Isaiah 40:1</vt:lpstr>
      <vt:lpstr>Isaiah 40:2 NLT</vt:lpstr>
      <vt:lpstr>PowerPoint Presentation</vt:lpstr>
      <vt:lpstr>God's glory would be seen with His Word (40:3-8).</vt:lpstr>
      <vt:lpstr>Isaiah 40:3</vt:lpstr>
      <vt:lpstr>Isaiah 40:4-5</vt:lpstr>
      <vt:lpstr>Rough Riders</vt:lpstr>
      <vt:lpstr>"Roll out the red carpet!"</vt:lpstr>
      <vt:lpstr>Isaiah 40:6 NLT</vt:lpstr>
      <vt:lpstr>Isaiah 40:7-8 NLT</vt:lpstr>
      <vt:lpstr>God cared for Judah tenderly (40:9 NLT)</vt:lpstr>
      <vt:lpstr>God cared for Judah tenderly (40:10 NLT)</vt:lpstr>
      <vt:lpstr>Isaiah 40:11 NLT</vt:lpstr>
      <vt:lpstr>Do you feel that God cares for you?</vt:lpstr>
      <vt:lpstr>Loving Discipline  (Heb. 12:5-6 NLT)</vt:lpstr>
      <vt:lpstr>Loving Discipline  (Heb. 12:7 NLT)</vt:lpstr>
      <vt:lpstr>Title</vt:lpstr>
      <vt:lpstr>I.  Know that He cares  (1-11). </vt:lpstr>
      <vt:lpstr>II.  Know that He's able (12-26). </vt:lpstr>
      <vt:lpstr>A. God rules the world with all power (12-26).</vt:lpstr>
      <vt:lpstr>Isaiah 40:12a NLT</vt:lpstr>
      <vt:lpstr>Isaiah 40:12b NLT</vt:lpstr>
      <vt:lpstr>He's wiser than anyone (40:13-14 NLT).</vt:lpstr>
      <vt:lpstr>He's incomparable (15-26).</vt:lpstr>
      <vt:lpstr>Isaiah 40:15 NLT</vt:lpstr>
      <vt:lpstr>PowerPoint Presentation</vt:lpstr>
      <vt:lpstr>Isaiah 40:17 NLT</vt:lpstr>
      <vt:lpstr>Isaiah 40:18-19 NLT</vt:lpstr>
      <vt:lpstr>Isaiah 40:20 NLT</vt:lpstr>
      <vt:lpstr>Pastor Ananda in Nepal</vt:lpstr>
      <vt:lpstr>Demon-Possessed Dil Bahadur</vt:lpstr>
      <vt:lpstr>Praying to Cast Out the Demon</vt:lpstr>
      <vt:lpstr>Idol Burning</vt:lpstr>
      <vt:lpstr>Pastor Ananda in Nepal</vt:lpstr>
      <vt:lpstr>Pastor Ananda Teaching</vt:lpstr>
      <vt:lpstr>Pastor Ananda in Nepal</vt:lpstr>
      <vt:lpstr>RLBTC 6th Batch of Students</vt:lpstr>
      <vt:lpstr>Isaiah 40:21 NLT</vt:lpstr>
      <vt:lpstr>Isaiah 40:22 NLT</vt:lpstr>
      <vt:lpstr>Isaiah 40:23-24 NLT</vt:lpstr>
      <vt:lpstr>Isaiah 40:25 NLT</vt:lpstr>
      <vt:lpstr>PowerPoint Presentation</vt:lpstr>
      <vt:lpstr>A building with its own zip code!</vt:lpstr>
      <vt:lpstr>Hong Kong from my flight</vt:lpstr>
      <vt:lpstr>I.  Know that He cares  (1-11). </vt:lpstr>
      <vt:lpstr>II.  Know that He's able (12-26). </vt:lpstr>
      <vt:lpstr>III.  Trust in His strength (27-31). </vt:lpstr>
      <vt:lpstr>Isaiah 40:27 NLT</vt:lpstr>
      <vt:lpstr>Isaiah 40:28 NLT</vt:lpstr>
      <vt:lpstr>Isaiah 40:29-30 NLT</vt:lpstr>
      <vt:lpstr>Isaiah 40:31 NLT</vt:lpstr>
      <vt:lpstr>Isaiah 40:31 NLT</vt:lpstr>
      <vt:lpstr>Eagle Above Clouds</vt:lpstr>
      <vt:lpstr>Main Idea of Isaiah 40</vt:lpstr>
      <vt:lpstr>How can you trust God with your struggle right now?</vt:lpstr>
      <vt:lpstr>The Gaze-Glance Principle</vt:lpstr>
      <vt:lpstr>The Gaze-Glance Principle</vt:lpstr>
      <vt:lpstr>PowerPoint Presentation</vt:lpstr>
      <vt:lpstr>PowerPoint Presentation</vt:lpstr>
      <vt:lpstr>Slides on  Isaiah 41</vt:lpstr>
      <vt:lpstr>Reject Babylon’s idols.</vt:lpstr>
      <vt:lpstr>God lays out his case.</vt:lpstr>
      <vt:lpstr>Cyrus Prophesied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Cyrus Destroyed Babylon</vt:lpstr>
      <vt:lpstr>PowerPoint Presentation</vt:lpstr>
      <vt:lpstr>PowerPoint Presentation</vt:lpstr>
      <vt:lpstr>PowerPoint Presentation</vt:lpstr>
      <vt:lpstr>PowerPoint Presentation</vt:lpstr>
      <vt:lpstr>PowerPoint Presentation</vt:lpstr>
      <vt:lpstr>In 2017, Israel Commemorated President Trump’s Efforts to Rebuild the Temple</vt:lpstr>
      <vt:lpstr>Is Trump a Cyrus?</vt:lpstr>
      <vt:lpstr>PowerPoint Presentation</vt:lpstr>
      <vt:lpstr>PowerPoint Presentation</vt:lpstr>
      <vt:lpstr>PowerPoint Presentation</vt:lpstr>
      <vt:lpstr>PowerPoint Presentation</vt:lpstr>
      <vt:lpstr>Slides on  Isaiah 42</vt:lpstr>
      <vt:lpstr>PowerPoint Presentation</vt:lpstr>
      <vt:lpstr>The Meek Servant Messiah</vt:lpstr>
      <vt:lpstr>The Meek Servant Messiah</vt:lpstr>
      <vt:lpstr>The Meek Servant Messiah</vt:lpstr>
      <vt:lpstr>The Meek Servant Messiah</vt:lpstr>
      <vt:lpstr>The Meek Servant Messiah</vt:lpstr>
      <vt:lpstr>The Meek Servant Messiah</vt:lpstr>
      <vt:lpstr>The Blind Servant Israel</vt:lpstr>
      <vt:lpstr>PowerPoint Presentation</vt:lpstr>
      <vt:lpstr>How will God complete his plan for all creation? </vt:lpstr>
      <vt:lpstr>Be Complete</vt:lpstr>
      <vt:lpstr>Be Complete</vt:lpstr>
      <vt:lpstr>The Main Idea of Isaiah</vt:lpstr>
      <vt:lpstr>Key Word</vt:lpstr>
      <vt:lpstr>PowerPoint Presentation</vt:lpstr>
      <vt:lpstr>Jesus Shall Reign</vt:lpstr>
      <vt:lpstr>Jesus Shall Reign</vt:lpstr>
      <vt:lpstr>Jesus Shall Reign</vt:lpstr>
      <vt:lpstr>Jesus Shall Reign</vt:lpstr>
      <vt:lpstr>Jesus Shall Reign</vt:lpstr>
      <vt:lpstr>Jesus Shall Reign</vt:lpstr>
      <vt:lpstr>Black</vt:lpstr>
      <vt:lpstr>OT Survey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549</cp:revision>
  <dcterms:created xsi:type="dcterms:W3CDTF">2010-10-07T07:24:48Z</dcterms:created>
  <dcterms:modified xsi:type="dcterms:W3CDTF">2023-11-12T09:05:01Z</dcterms:modified>
</cp:coreProperties>
</file>