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slideLayouts/slideLayout50.xml" ContentType="application/vnd.openxmlformats-officedocument.presentationml.slideLayout+xml"/>
  <Override PartName="/ppt/theme/theme7.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theme/theme10.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11.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12.xml" ContentType="application/vnd.openxmlformats-officedocument.theme+xml"/>
  <Override PartName="/ppt/slideLayouts/slideLayout59.xml" ContentType="application/vnd.openxmlformats-officedocument.presentationml.slideLayout+xml"/>
  <Override PartName="/ppt/theme/theme1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14.xml" ContentType="application/vnd.openxmlformats-officedocument.theme+xml"/>
  <Override PartName="/ppt/slideLayouts/slideLayout62.xml" ContentType="application/vnd.openxmlformats-officedocument.presentationml.slideLayout+xml"/>
  <Override PartName="/ppt/theme/theme15.xml" ContentType="application/vnd.openxmlformats-officedocument.theme+xml"/>
  <Override PartName="/ppt/slideLayouts/slideLayout63.xml" ContentType="application/vnd.openxmlformats-officedocument.presentationml.slideLayout+xml"/>
  <Override PartName="/ppt/theme/theme16.xml" ContentType="application/vnd.openxmlformats-officedocument.theme+xml"/>
  <Override PartName="/ppt/slideLayouts/slideLayout64.xml" ContentType="application/vnd.openxmlformats-officedocument.presentationml.slideLayout+xml"/>
  <Override PartName="/ppt/theme/theme17.xml" ContentType="application/vnd.openxmlformats-officedocument.theme+xml"/>
  <Override PartName="/ppt/slideLayouts/slideLayout65.xml" ContentType="application/vnd.openxmlformats-officedocument.presentationml.slideLayout+xml"/>
  <Override PartName="/ppt/theme/theme18.xml" ContentType="application/vnd.openxmlformats-officedocument.theme+xml"/>
  <Override PartName="/ppt/slideLayouts/slideLayout66.xml" ContentType="application/vnd.openxmlformats-officedocument.presentationml.slideLayout+xml"/>
  <Override PartName="/ppt/theme/theme19.xml" ContentType="application/vnd.openxmlformats-officedocument.theme+xml"/>
  <Override PartName="/ppt/slideLayouts/slideLayout67.xml" ContentType="application/vnd.openxmlformats-officedocument.presentationml.slideLayout+xml"/>
  <Override PartName="/ppt/theme/theme20.xml" ContentType="application/vnd.openxmlformats-officedocument.theme+xml"/>
  <Override PartName="/ppt/slideLayouts/slideLayout68.xml" ContentType="application/vnd.openxmlformats-officedocument.presentationml.slideLayout+xml"/>
  <Override PartName="/ppt/theme/theme21.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3.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24.xml" ContentType="application/vnd.openxmlformats-officedocument.theme+xml"/>
  <Override PartName="/ppt/slideLayouts/slideLayout95.xml" ContentType="application/vnd.openxmlformats-officedocument.presentationml.slideLayout+xml"/>
  <Override PartName="/ppt/theme/theme25.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26.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28.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29.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30.xml" ContentType="application/vnd.openxmlformats-officedocument.theme+xml"/>
  <Override PartName="/ppt/slideLayouts/slideLayout155.xml" ContentType="application/vnd.openxmlformats-officedocument.presentationml.slideLayout+xml"/>
  <Override PartName="/ppt/theme/theme31.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32.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33.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34.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35.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36.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37.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38.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39.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40.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41.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42.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4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4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45.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6.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47.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48.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49.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5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51.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52.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53.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54.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55.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56.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57.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9.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60.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61.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62.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63.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4.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65.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66.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7.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theme/theme68.xml" ContentType="application/vnd.openxmlformats-officedocument.theme+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70.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7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7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7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74.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75.xml" ContentType="application/vnd.openxmlformats-officedocument.theme+xml"/>
  <Override PartName="/ppt/theme/themeOverride1.xml" ContentType="application/vnd.openxmlformats-officedocument.themeOverrid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6.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7.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78.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79.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80.xml" ContentType="application/vnd.openxmlformats-officedocument.theme+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81.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82.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83.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84.xml" ContentType="application/vnd.openxmlformats-officedocument.theme+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85.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theme/theme86.xml" ContentType="application/vnd.openxmlformats-officedocument.theme+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87.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theme/theme88.xml" ContentType="application/vnd.openxmlformats-officedocument.theme+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89.xml" ContentType="application/vnd.openxmlformats-officedocument.theme+xml"/>
  <Override PartName="/ppt/slideLayouts/slideLayout792.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5.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6.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7.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8.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9.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theme/themeOverride10.xml" ContentType="application/vnd.openxmlformats-officedocument.themeOverr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heme/themeOverride11.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2.xml" ContentType="application/vnd.openxmlformats-officedocument.themeOverride+xml"/>
  <Override PartName="/ppt/notesSlides/notesSlide148.xml" ContentType="application/vnd.openxmlformats-officedocument.presentationml.notesSlide+xml"/>
  <Override PartName="/ppt/theme/themeOverride13.xml" ContentType="application/vnd.openxmlformats-officedocument.themeOverride+xml"/>
  <Override PartName="/ppt/notesSlides/notesSlide149.xml" ContentType="application/vnd.openxmlformats-officedocument.presentationml.notesSlide+xml"/>
  <Override PartName="/ppt/theme/themeOverride14.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heme/themeOverride15.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heme/themeOverride16.xml" ContentType="application/vnd.openxmlformats-officedocument.themeOverr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theme/themeOverride17.xml" ContentType="application/vnd.openxmlformats-officedocument.themeOverride+xml"/>
  <Override PartName="/ppt/theme/themeOverride18.xml" ContentType="application/vnd.openxmlformats-officedocument.themeOverr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theme/themeOverride19.xml" ContentType="application/vnd.openxmlformats-officedocument.themeOverr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theme/themeOverride20.xml" ContentType="application/vnd.openxmlformats-officedocument.themeOverr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21.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theme/themeOverride22.xml" ContentType="application/vnd.openxmlformats-officedocument.themeOverr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theme/themeOverride41.xml" ContentType="application/vnd.openxmlformats-officedocument.themeOverr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1"/>
    <p:sldMasterId id="2147483651" r:id="rId2"/>
    <p:sldMasterId id="2147483661" r:id="rId3"/>
    <p:sldMasterId id="2147483663" r:id="rId4"/>
    <p:sldMasterId id="2147483741" r:id="rId5"/>
    <p:sldMasterId id="2147484001" r:id="rId6"/>
    <p:sldMasterId id="2147484291" r:id="rId7"/>
    <p:sldMasterId id="2147484293" r:id="rId8"/>
    <p:sldMasterId id="2147484296" r:id="rId9"/>
    <p:sldMasterId id="2147484298" r:id="rId10"/>
    <p:sldMasterId id="2147484404" r:id="rId11"/>
    <p:sldMasterId id="2147484407" r:id="rId12"/>
    <p:sldMasterId id="2147484410" r:id="rId13"/>
    <p:sldMasterId id="2147484412" r:id="rId14"/>
    <p:sldMasterId id="2147484415" r:id="rId15"/>
    <p:sldMasterId id="2147484417" r:id="rId16"/>
    <p:sldMasterId id="2147484419" r:id="rId17"/>
    <p:sldMasterId id="2147484421" r:id="rId18"/>
    <p:sldMasterId id="2147484424" r:id="rId19"/>
    <p:sldMasterId id="2147484426" r:id="rId20"/>
    <p:sldMasterId id="2147484428" r:id="rId21"/>
    <p:sldMasterId id="2147485049" r:id="rId22"/>
    <p:sldMasterId id="2147485161" r:id="rId23"/>
    <p:sldMasterId id="2147486446" r:id="rId24"/>
    <p:sldMasterId id="2147486458" r:id="rId25"/>
    <p:sldMasterId id="2147486460" r:id="rId26"/>
    <p:sldMasterId id="2147486476" r:id="rId27"/>
    <p:sldMasterId id="2147486489" r:id="rId28"/>
    <p:sldMasterId id="2147486502" r:id="rId29"/>
    <p:sldMasterId id="2147486514" r:id="rId30"/>
    <p:sldMasterId id="2147486527" r:id="rId31"/>
    <p:sldMasterId id="2147486529" r:id="rId32"/>
    <p:sldMasterId id="2147486541" r:id="rId33"/>
    <p:sldMasterId id="2147486553" r:id="rId34"/>
    <p:sldMasterId id="2147486577" r:id="rId35"/>
    <p:sldMasterId id="2147486589" r:id="rId36"/>
    <p:sldMasterId id="2147486601" r:id="rId37"/>
    <p:sldMasterId id="2147486613" r:id="rId38"/>
    <p:sldMasterId id="2147486625" r:id="rId39"/>
    <p:sldMasterId id="2147486637" r:id="rId40"/>
    <p:sldMasterId id="2147486649" r:id="rId41"/>
    <p:sldMasterId id="2147486661" r:id="rId42"/>
    <p:sldMasterId id="2147486674" r:id="rId43"/>
    <p:sldMasterId id="2147486688" r:id="rId44"/>
    <p:sldMasterId id="2147486700" r:id="rId45"/>
    <p:sldMasterId id="2147486704" r:id="rId46"/>
    <p:sldMasterId id="2147486728" r:id="rId47"/>
    <p:sldMasterId id="2147486792" r:id="rId48"/>
    <p:sldMasterId id="2147486804" r:id="rId49"/>
    <p:sldMasterId id="2147486855" r:id="rId50"/>
    <p:sldMasterId id="2147486881" r:id="rId51"/>
    <p:sldMasterId id="2147486894" r:id="rId52"/>
    <p:sldMasterId id="2147486920" r:id="rId53"/>
    <p:sldMasterId id="2147486933" r:id="rId54"/>
    <p:sldMasterId id="2147486946" r:id="rId55"/>
    <p:sldMasterId id="2147486958" r:id="rId56"/>
    <p:sldMasterId id="2147486970" r:id="rId57"/>
    <p:sldMasterId id="2147486983" r:id="rId58"/>
    <p:sldMasterId id="2147486996" r:id="rId59"/>
    <p:sldMasterId id="2147487008" r:id="rId60"/>
    <p:sldMasterId id="2147487020" r:id="rId61"/>
    <p:sldMasterId id="2147487026" r:id="rId62"/>
    <p:sldMasterId id="2147487038" r:id="rId63"/>
    <p:sldMasterId id="2147487050" r:id="rId64"/>
    <p:sldMasterId id="2147487062" r:id="rId65"/>
    <p:sldMasterId id="2147487074" r:id="rId66"/>
    <p:sldMasterId id="2147487086" r:id="rId67"/>
    <p:sldMasterId id="2147487099" r:id="rId68"/>
    <p:sldMasterId id="2147487110" r:id="rId69"/>
    <p:sldMasterId id="2147487124" r:id="rId70"/>
    <p:sldMasterId id="2147487134" r:id="rId71"/>
    <p:sldMasterId id="2147487148" r:id="rId72"/>
    <p:sldMasterId id="2147487160" r:id="rId73"/>
    <p:sldMasterId id="2147487172" r:id="rId74"/>
    <p:sldMasterId id="2147487185" r:id="rId75"/>
    <p:sldMasterId id="2147487197" r:id="rId76"/>
    <p:sldMasterId id="2147487212" r:id="rId77"/>
    <p:sldMasterId id="2147487238" r:id="rId78"/>
    <p:sldMasterId id="2147487241" r:id="rId79"/>
    <p:sldMasterId id="2147487253" r:id="rId80"/>
    <p:sldMasterId id="2147487267" r:id="rId81"/>
    <p:sldMasterId id="2147487279" r:id="rId82"/>
    <p:sldMasterId id="2147487291" r:id="rId83"/>
    <p:sldMasterId id="2147487305" r:id="rId84"/>
    <p:sldMasterId id="2147487317" r:id="rId85"/>
    <p:sldMasterId id="2147487329" r:id="rId86"/>
    <p:sldMasterId id="2147487341" r:id="rId87"/>
    <p:sldMasterId id="2147487353" r:id="rId88"/>
    <p:sldMasterId id="2147487365" r:id="rId89"/>
    <p:sldMasterId id="2147487377" r:id="rId90"/>
  </p:sldMasterIdLst>
  <p:notesMasterIdLst>
    <p:notesMasterId r:id="rId834"/>
  </p:notesMasterIdLst>
  <p:sldIdLst>
    <p:sldId id="1511" r:id="rId91"/>
    <p:sldId id="1512" r:id="rId92"/>
    <p:sldId id="1513" r:id="rId93"/>
    <p:sldId id="1514" r:id="rId94"/>
    <p:sldId id="1515" r:id="rId95"/>
    <p:sldId id="1516" r:id="rId96"/>
    <p:sldId id="1517" r:id="rId97"/>
    <p:sldId id="1518" r:id="rId98"/>
    <p:sldId id="1519" r:id="rId99"/>
    <p:sldId id="1520" r:id="rId100"/>
    <p:sldId id="1521" r:id="rId101"/>
    <p:sldId id="1522" r:id="rId102"/>
    <p:sldId id="1523" r:id="rId103"/>
    <p:sldId id="1678" r:id="rId104"/>
    <p:sldId id="5679" r:id="rId105"/>
    <p:sldId id="1526" r:id="rId106"/>
    <p:sldId id="1527" r:id="rId107"/>
    <p:sldId id="4716" r:id="rId108"/>
    <p:sldId id="1529" r:id="rId109"/>
    <p:sldId id="908" r:id="rId110"/>
    <p:sldId id="321" r:id="rId111"/>
    <p:sldId id="4734" r:id="rId112"/>
    <p:sldId id="4753" r:id="rId113"/>
    <p:sldId id="327" r:id="rId114"/>
    <p:sldId id="4727" r:id="rId115"/>
    <p:sldId id="395" r:id="rId116"/>
    <p:sldId id="526" r:id="rId117"/>
    <p:sldId id="544" r:id="rId118"/>
    <p:sldId id="545" r:id="rId119"/>
    <p:sldId id="546" r:id="rId120"/>
    <p:sldId id="530" r:id="rId121"/>
    <p:sldId id="531" r:id="rId122"/>
    <p:sldId id="534" r:id="rId123"/>
    <p:sldId id="533" r:id="rId124"/>
    <p:sldId id="535" r:id="rId125"/>
    <p:sldId id="536" r:id="rId126"/>
    <p:sldId id="537" r:id="rId127"/>
    <p:sldId id="446" r:id="rId128"/>
    <p:sldId id="447" r:id="rId129"/>
    <p:sldId id="448" r:id="rId130"/>
    <p:sldId id="449" r:id="rId131"/>
    <p:sldId id="450" r:id="rId132"/>
    <p:sldId id="451" r:id="rId133"/>
    <p:sldId id="4749" r:id="rId134"/>
    <p:sldId id="453" r:id="rId135"/>
    <p:sldId id="454" r:id="rId136"/>
    <p:sldId id="455" r:id="rId137"/>
    <p:sldId id="456" r:id="rId138"/>
    <p:sldId id="457" r:id="rId139"/>
    <p:sldId id="458" r:id="rId140"/>
    <p:sldId id="459" r:id="rId141"/>
    <p:sldId id="460" r:id="rId142"/>
    <p:sldId id="461" r:id="rId143"/>
    <p:sldId id="462" r:id="rId144"/>
    <p:sldId id="463" r:id="rId145"/>
    <p:sldId id="464" r:id="rId146"/>
    <p:sldId id="465" r:id="rId147"/>
    <p:sldId id="466" r:id="rId148"/>
    <p:sldId id="467" r:id="rId149"/>
    <p:sldId id="468" r:id="rId150"/>
    <p:sldId id="4754" r:id="rId151"/>
    <p:sldId id="373" r:id="rId152"/>
    <p:sldId id="469" r:id="rId153"/>
    <p:sldId id="470" r:id="rId154"/>
    <p:sldId id="471" r:id="rId155"/>
    <p:sldId id="472" r:id="rId156"/>
    <p:sldId id="4733" r:id="rId157"/>
    <p:sldId id="474" r:id="rId158"/>
    <p:sldId id="374" r:id="rId159"/>
    <p:sldId id="3821" r:id="rId160"/>
    <p:sldId id="3822" r:id="rId161"/>
    <p:sldId id="3823" r:id="rId162"/>
    <p:sldId id="3824" r:id="rId163"/>
    <p:sldId id="3825" r:id="rId164"/>
    <p:sldId id="3826" r:id="rId165"/>
    <p:sldId id="3827" r:id="rId166"/>
    <p:sldId id="3828" r:id="rId167"/>
    <p:sldId id="3829" r:id="rId168"/>
    <p:sldId id="3830" r:id="rId169"/>
    <p:sldId id="3831" r:id="rId170"/>
    <p:sldId id="3832" r:id="rId171"/>
    <p:sldId id="3833" r:id="rId172"/>
    <p:sldId id="353" r:id="rId173"/>
    <p:sldId id="482" r:id="rId174"/>
    <p:sldId id="483" r:id="rId175"/>
    <p:sldId id="484" r:id="rId176"/>
    <p:sldId id="485" r:id="rId177"/>
    <p:sldId id="486" r:id="rId178"/>
    <p:sldId id="487" r:id="rId179"/>
    <p:sldId id="488" r:id="rId180"/>
    <p:sldId id="489" r:id="rId181"/>
    <p:sldId id="490" r:id="rId182"/>
    <p:sldId id="491" r:id="rId183"/>
    <p:sldId id="492" r:id="rId184"/>
    <p:sldId id="493" r:id="rId185"/>
    <p:sldId id="494" r:id="rId186"/>
    <p:sldId id="916" r:id="rId187"/>
    <p:sldId id="917" r:id="rId188"/>
    <p:sldId id="918" r:id="rId189"/>
    <p:sldId id="928" r:id="rId190"/>
    <p:sldId id="929" r:id="rId191"/>
    <p:sldId id="930" r:id="rId192"/>
    <p:sldId id="931" r:id="rId193"/>
    <p:sldId id="932" r:id="rId194"/>
    <p:sldId id="940" r:id="rId195"/>
    <p:sldId id="941" r:id="rId196"/>
    <p:sldId id="942" r:id="rId197"/>
    <p:sldId id="943" r:id="rId198"/>
    <p:sldId id="944" r:id="rId199"/>
    <p:sldId id="945" r:id="rId200"/>
    <p:sldId id="946" r:id="rId201"/>
    <p:sldId id="947" r:id="rId202"/>
    <p:sldId id="948" r:id="rId203"/>
    <p:sldId id="949" r:id="rId204"/>
    <p:sldId id="950" r:id="rId205"/>
    <p:sldId id="951" r:id="rId206"/>
    <p:sldId id="895" r:id="rId207"/>
    <p:sldId id="966" r:id="rId208"/>
    <p:sldId id="967" r:id="rId209"/>
    <p:sldId id="4722" r:id="rId210"/>
    <p:sldId id="969" r:id="rId211"/>
    <p:sldId id="4713" r:id="rId212"/>
    <p:sldId id="4714" r:id="rId213"/>
    <p:sldId id="4715" r:id="rId214"/>
    <p:sldId id="970" r:id="rId215"/>
    <p:sldId id="256" r:id="rId216"/>
    <p:sldId id="427" r:id="rId217"/>
    <p:sldId id="299" r:id="rId218"/>
    <p:sldId id="4080" r:id="rId219"/>
    <p:sldId id="428" r:id="rId220"/>
    <p:sldId id="423" r:id="rId221"/>
    <p:sldId id="4719" r:id="rId222"/>
    <p:sldId id="4721" r:id="rId223"/>
    <p:sldId id="424" r:id="rId224"/>
    <p:sldId id="425" r:id="rId225"/>
    <p:sldId id="426" r:id="rId226"/>
    <p:sldId id="971" r:id="rId227"/>
    <p:sldId id="302" r:id="rId228"/>
    <p:sldId id="262" r:id="rId229"/>
    <p:sldId id="263" r:id="rId230"/>
    <p:sldId id="914" r:id="rId231"/>
    <p:sldId id="348" r:id="rId232"/>
    <p:sldId id="972" r:id="rId233"/>
    <p:sldId id="4717" r:id="rId234"/>
    <p:sldId id="4752" r:id="rId235"/>
    <p:sldId id="294" r:id="rId236"/>
    <p:sldId id="258" r:id="rId237"/>
    <p:sldId id="259" r:id="rId238"/>
    <p:sldId id="397" r:id="rId239"/>
    <p:sldId id="296" r:id="rId240"/>
    <p:sldId id="401" r:id="rId241"/>
    <p:sldId id="400" r:id="rId242"/>
    <p:sldId id="297" r:id="rId243"/>
    <p:sldId id="298" r:id="rId244"/>
    <p:sldId id="257" r:id="rId245"/>
    <p:sldId id="303" r:id="rId246"/>
    <p:sldId id="345" r:id="rId247"/>
    <p:sldId id="350" r:id="rId248"/>
    <p:sldId id="267" r:id="rId249"/>
    <p:sldId id="268" r:id="rId250"/>
    <p:sldId id="973" r:id="rId251"/>
    <p:sldId id="340" r:id="rId252"/>
    <p:sldId id="269" r:id="rId253"/>
    <p:sldId id="351" r:id="rId254"/>
    <p:sldId id="367" r:id="rId255"/>
    <p:sldId id="404" r:id="rId256"/>
    <p:sldId id="360" r:id="rId257"/>
    <p:sldId id="473" r:id="rId258"/>
    <p:sldId id="429" r:id="rId259"/>
    <p:sldId id="430" r:id="rId260"/>
    <p:sldId id="431" r:id="rId261"/>
    <p:sldId id="432" r:id="rId262"/>
    <p:sldId id="433" r:id="rId263"/>
    <p:sldId id="434" r:id="rId264"/>
    <p:sldId id="435" r:id="rId265"/>
    <p:sldId id="436" r:id="rId266"/>
    <p:sldId id="437" r:id="rId267"/>
    <p:sldId id="438" r:id="rId268"/>
    <p:sldId id="439" r:id="rId269"/>
    <p:sldId id="521" r:id="rId270"/>
    <p:sldId id="974" r:id="rId271"/>
    <p:sldId id="975" r:id="rId272"/>
    <p:sldId id="976" r:id="rId273"/>
    <p:sldId id="495" r:id="rId274"/>
    <p:sldId id="4726" r:id="rId275"/>
    <p:sldId id="903" r:id="rId276"/>
    <p:sldId id="498" r:id="rId277"/>
    <p:sldId id="499" r:id="rId278"/>
    <p:sldId id="980" r:id="rId279"/>
    <p:sldId id="500" r:id="rId280"/>
    <p:sldId id="4723" r:id="rId281"/>
    <p:sldId id="501" r:id="rId282"/>
    <p:sldId id="4724" r:id="rId283"/>
    <p:sldId id="475" r:id="rId284"/>
    <p:sldId id="977" r:id="rId285"/>
    <p:sldId id="516" r:id="rId286"/>
    <p:sldId id="477" r:id="rId287"/>
    <p:sldId id="514" r:id="rId288"/>
    <p:sldId id="503" r:id="rId289"/>
    <p:sldId id="504" r:id="rId290"/>
    <p:sldId id="517" r:id="rId291"/>
    <p:sldId id="543" r:id="rId292"/>
    <p:sldId id="523" r:id="rId293"/>
    <p:sldId id="476" r:id="rId294"/>
    <p:sldId id="524" r:id="rId295"/>
    <p:sldId id="978" r:id="rId296"/>
    <p:sldId id="5680" r:id="rId297"/>
    <p:sldId id="505" r:id="rId298"/>
    <p:sldId id="511" r:id="rId299"/>
    <p:sldId id="506" r:id="rId300"/>
    <p:sldId id="480" r:id="rId301"/>
    <p:sldId id="507" r:id="rId302"/>
    <p:sldId id="508" r:id="rId303"/>
    <p:sldId id="512" r:id="rId304"/>
    <p:sldId id="513" r:id="rId305"/>
    <p:sldId id="478" r:id="rId306"/>
    <p:sldId id="479" r:id="rId307"/>
    <p:sldId id="481" r:id="rId308"/>
    <p:sldId id="5678" r:id="rId309"/>
    <p:sldId id="773" r:id="rId310"/>
    <p:sldId id="979" r:id="rId311"/>
    <p:sldId id="522" r:id="rId312"/>
    <p:sldId id="981" r:id="rId313"/>
    <p:sldId id="952" r:id="rId314"/>
    <p:sldId id="953" r:id="rId315"/>
    <p:sldId id="954" r:id="rId316"/>
    <p:sldId id="4745" r:id="rId317"/>
    <p:sldId id="983" r:id="rId318"/>
    <p:sldId id="922" r:id="rId319"/>
    <p:sldId id="923" r:id="rId320"/>
    <p:sldId id="1674" r:id="rId321"/>
    <p:sldId id="538" r:id="rId322"/>
    <p:sldId id="919" r:id="rId323"/>
    <p:sldId id="982" r:id="rId324"/>
    <p:sldId id="897" r:id="rId325"/>
    <p:sldId id="898" r:id="rId326"/>
    <p:sldId id="560" r:id="rId327"/>
    <p:sldId id="743" r:id="rId328"/>
    <p:sldId id="759" r:id="rId329"/>
    <p:sldId id="757" r:id="rId330"/>
    <p:sldId id="561" r:id="rId331"/>
    <p:sldId id="1738" r:id="rId332"/>
    <p:sldId id="1739" r:id="rId333"/>
    <p:sldId id="2746" r:id="rId334"/>
    <p:sldId id="2938" r:id="rId335"/>
    <p:sldId id="2939" r:id="rId336"/>
    <p:sldId id="2940" r:id="rId337"/>
    <p:sldId id="753" r:id="rId338"/>
    <p:sldId id="763" r:id="rId339"/>
    <p:sldId id="562" r:id="rId340"/>
    <p:sldId id="563" r:id="rId341"/>
    <p:sldId id="564" r:id="rId342"/>
    <p:sldId id="565" r:id="rId343"/>
    <p:sldId id="762" r:id="rId344"/>
    <p:sldId id="766" r:id="rId345"/>
    <p:sldId id="566" r:id="rId346"/>
    <p:sldId id="567" r:id="rId347"/>
    <p:sldId id="568" r:id="rId348"/>
    <p:sldId id="774" r:id="rId349"/>
    <p:sldId id="775" r:id="rId350"/>
    <p:sldId id="776" r:id="rId351"/>
    <p:sldId id="777" r:id="rId352"/>
    <p:sldId id="778" r:id="rId353"/>
    <p:sldId id="569" r:id="rId354"/>
    <p:sldId id="570" r:id="rId355"/>
    <p:sldId id="571" r:id="rId356"/>
    <p:sldId id="572" r:id="rId357"/>
    <p:sldId id="573" r:id="rId358"/>
    <p:sldId id="574" r:id="rId359"/>
    <p:sldId id="575" r:id="rId360"/>
    <p:sldId id="4712" r:id="rId361"/>
    <p:sldId id="576" r:id="rId362"/>
    <p:sldId id="577" r:id="rId363"/>
    <p:sldId id="578" r:id="rId364"/>
    <p:sldId id="579" r:id="rId365"/>
    <p:sldId id="580" r:id="rId366"/>
    <p:sldId id="581" r:id="rId367"/>
    <p:sldId id="582" r:id="rId368"/>
    <p:sldId id="583" r:id="rId369"/>
    <p:sldId id="584" r:id="rId370"/>
    <p:sldId id="585" r:id="rId371"/>
    <p:sldId id="586" r:id="rId372"/>
    <p:sldId id="587" r:id="rId373"/>
    <p:sldId id="779" r:id="rId374"/>
    <p:sldId id="780" r:id="rId375"/>
    <p:sldId id="781" r:id="rId376"/>
    <p:sldId id="782" r:id="rId377"/>
    <p:sldId id="754" r:id="rId378"/>
    <p:sldId id="857" r:id="rId379"/>
    <p:sldId id="858" r:id="rId380"/>
    <p:sldId id="859" r:id="rId381"/>
    <p:sldId id="860" r:id="rId382"/>
    <p:sldId id="861" r:id="rId383"/>
    <p:sldId id="3910" r:id="rId384"/>
    <p:sldId id="4409" r:id="rId385"/>
    <p:sldId id="4414" r:id="rId386"/>
    <p:sldId id="4415" r:id="rId387"/>
    <p:sldId id="588" r:id="rId388"/>
    <p:sldId id="589" r:id="rId389"/>
    <p:sldId id="744" r:id="rId390"/>
    <p:sldId id="590" r:id="rId391"/>
    <p:sldId id="745" r:id="rId392"/>
    <p:sldId id="591" r:id="rId393"/>
    <p:sldId id="3810" r:id="rId394"/>
    <p:sldId id="318" r:id="rId395"/>
    <p:sldId id="3811" r:id="rId396"/>
    <p:sldId id="3812" r:id="rId397"/>
    <p:sldId id="3813" r:id="rId398"/>
    <p:sldId id="325" r:id="rId399"/>
    <p:sldId id="3814" r:id="rId400"/>
    <p:sldId id="3815" r:id="rId401"/>
    <p:sldId id="3816" r:id="rId402"/>
    <p:sldId id="3817" r:id="rId403"/>
    <p:sldId id="3818" r:id="rId404"/>
    <p:sldId id="3819" r:id="rId405"/>
    <p:sldId id="3820" r:id="rId406"/>
    <p:sldId id="3834" r:id="rId407"/>
    <p:sldId id="592" r:id="rId408"/>
    <p:sldId id="5677" r:id="rId409"/>
    <p:sldId id="769" r:id="rId410"/>
    <p:sldId id="783" r:id="rId411"/>
    <p:sldId id="784" r:id="rId412"/>
    <p:sldId id="593" r:id="rId413"/>
    <p:sldId id="594" r:id="rId414"/>
    <p:sldId id="595" r:id="rId415"/>
    <p:sldId id="755" r:id="rId416"/>
    <p:sldId id="765" r:id="rId417"/>
    <p:sldId id="785" r:id="rId418"/>
    <p:sldId id="786" r:id="rId419"/>
    <p:sldId id="787" r:id="rId420"/>
    <p:sldId id="788" r:id="rId421"/>
    <p:sldId id="789" r:id="rId422"/>
    <p:sldId id="790" r:id="rId423"/>
    <p:sldId id="791" r:id="rId424"/>
    <p:sldId id="856" r:id="rId425"/>
    <p:sldId id="596" r:id="rId426"/>
    <p:sldId id="4468" r:id="rId427"/>
    <p:sldId id="4469" r:id="rId428"/>
    <p:sldId id="4508" r:id="rId429"/>
    <p:sldId id="597" r:id="rId430"/>
    <p:sldId id="770" r:id="rId431"/>
    <p:sldId id="761" r:id="rId432"/>
    <p:sldId id="598" r:id="rId433"/>
    <p:sldId id="599" r:id="rId434"/>
    <p:sldId id="4467" r:id="rId435"/>
    <p:sldId id="600" r:id="rId436"/>
    <p:sldId id="750" r:id="rId437"/>
    <p:sldId id="740" r:id="rId438"/>
    <p:sldId id="601" r:id="rId439"/>
    <p:sldId id="734" r:id="rId440"/>
    <p:sldId id="602" r:id="rId441"/>
    <p:sldId id="756" r:id="rId442"/>
    <p:sldId id="792" r:id="rId443"/>
    <p:sldId id="793" r:id="rId444"/>
    <p:sldId id="794" r:id="rId445"/>
    <p:sldId id="795" r:id="rId446"/>
    <p:sldId id="796" r:id="rId447"/>
    <p:sldId id="984" r:id="rId448"/>
    <p:sldId id="603" r:id="rId449"/>
    <p:sldId id="604" r:id="rId450"/>
    <p:sldId id="605" r:id="rId451"/>
    <p:sldId id="852" r:id="rId452"/>
    <p:sldId id="758" r:id="rId453"/>
    <p:sldId id="606" r:id="rId454"/>
    <p:sldId id="607" r:id="rId455"/>
    <p:sldId id="608" r:id="rId456"/>
    <p:sldId id="797" r:id="rId457"/>
    <p:sldId id="798" r:id="rId458"/>
    <p:sldId id="799" r:id="rId459"/>
    <p:sldId id="800" r:id="rId460"/>
    <p:sldId id="801" r:id="rId461"/>
    <p:sldId id="609" r:id="rId462"/>
    <p:sldId id="610" r:id="rId463"/>
    <p:sldId id="764" r:id="rId464"/>
    <p:sldId id="741" r:id="rId465"/>
    <p:sldId id="611" r:id="rId466"/>
    <p:sldId id="742" r:id="rId467"/>
    <p:sldId id="751" r:id="rId468"/>
    <p:sldId id="612" r:id="rId469"/>
    <p:sldId id="613" r:id="rId470"/>
    <p:sldId id="614" r:id="rId471"/>
    <p:sldId id="987" r:id="rId472"/>
    <p:sldId id="615" r:id="rId473"/>
    <p:sldId id="746" r:id="rId474"/>
    <p:sldId id="910" r:id="rId475"/>
    <p:sldId id="911" r:id="rId476"/>
    <p:sldId id="912" r:id="rId477"/>
    <p:sldId id="616" r:id="rId478"/>
    <p:sldId id="617" r:id="rId479"/>
    <p:sldId id="618" r:id="rId480"/>
    <p:sldId id="619" r:id="rId481"/>
    <p:sldId id="802" r:id="rId482"/>
    <p:sldId id="803" r:id="rId483"/>
    <p:sldId id="804" r:id="rId484"/>
    <p:sldId id="805" r:id="rId485"/>
    <p:sldId id="4755" r:id="rId486"/>
    <p:sldId id="900" r:id="rId487"/>
    <p:sldId id="901" r:id="rId488"/>
    <p:sldId id="902" r:id="rId489"/>
    <p:sldId id="4792" r:id="rId490"/>
    <p:sldId id="620" r:id="rId491"/>
    <p:sldId id="749" r:id="rId492"/>
    <p:sldId id="621" r:id="rId493"/>
    <p:sldId id="622" r:id="rId494"/>
    <p:sldId id="4750" r:id="rId495"/>
    <p:sldId id="623" r:id="rId496"/>
    <p:sldId id="4751" r:id="rId497"/>
    <p:sldId id="624" r:id="rId498"/>
    <p:sldId id="4748" r:id="rId499"/>
    <p:sldId id="625" r:id="rId500"/>
    <p:sldId id="626" r:id="rId501"/>
    <p:sldId id="627" r:id="rId502"/>
    <p:sldId id="853" r:id="rId503"/>
    <p:sldId id="628" r:id="rId504"/>
    <p:sldId id="629" r:id="rId505"/>
    <p:sldId id="630" r:id="rId506"/>
    <p:sldId id="2946" r:id="rId507"/>
    <p:sldId id="2948" r:id="rId508"/>
    <p:sldId id="2960" r:id="rId509"/>
    <p:sldId id="2961" r:id="rId510"/>
    <p:sldId id="2962" r:id="rId511"/>
    <p:sldId id="2963" r:id="rId512"/>
    <p:sldId id="2958" r:id="rId513"/>
    <p:sldId id="2959" r:id="rId514"/>
    <p:sldId id="2957" r:id="rId515"/>
    <p:sldId id="2952" r:id="rId516"/>
    <p:sldId id="631" r:id="rId517"/>
    <p:sldId id="812" r:id="rId518"/>
    <p:sldId id="813" r:id="rId519"/>
    <p:sldId id="814" r:id="rId520"/>
    <p:sldId id="815" r:id="rId521"/>
    <p:sldId id="632" r:id="rId522"/>
    <p:sldId id="633" r:id="rId523"/>
    <p:sldId id="634" r:id="rId524"/>
    <p:sldId id="635" r:id="rId525"/>
    <p:sldId id="636" r:id="rId526"/>
    <p:sldId id="771" r:id="rId527"/>
    <p:sldId id="637" r:id="rId528"/>
    <p:sldId id="961" r:id="rId529"/>
    <p:sldId id="747" r:id="rId530"/>
    <p:sldId id="638" r:id="rId531"/>
    <p:sldId id="639" r:id="rId532"/>
    <p:sldId id="640" r:id="rId533"/>
    <p:sldId id="641" r:id="rId534"/>
    <p:sldId id="767" r:id="rId535"/>
    <p:sldId id="642" r:id="rId536"/>
    <p:sldId id="643" r:id="rId537"/>
    <p:sldId id="644" r:id="rId538"/>
    <p:sldId id="645" r:id="rId539"/>
    <p:sldId id="2987" r:id="rId540"/>
    <p:sldId id="646" r:id="rId541"/>
    <p:sldId id="748" r:id="rId542"/>
    <p:sldId id="647" r:id="rId543"/>
    <p:sldId id="648" r:id="rId544"/>
    <p:sldId id="649" r:id="rId545"/>
    <p:sldId id="650" r:id="rId546"/>
    <p:sldId id="651" r:id="rId547"/>
    <p:sldId id="652" r:id="rId548"/>
    <p:sldId id="653" r:id="rId549"/>
    <p:sldId id="654" r:id="rId550"/>
    <p:sldId id="655" r:id="rId551"/>
    <p:sldId id="656" r:id="rId552"/>
    <p:sldId id="657" r:id="rId553"/>
    <p:sldId id="658" r:id="rId554"/>
    <p:sldId id="290" r:id="rId555"/>
    <p:sldId id="291" r:id="rId556"/>
    <p:sldId id="292" r:id="rId557"/>
    <p:sldId id="293" r:id="rId558"/>
    <p:sldId id="3802" r:id="rId559"/>
    <p:sldId id="295" r:id="rId560"/>
    <p:sldId id="2988" r:id="rId561"/>
    <p:sldId id="2989" r:id="rId562"/>
    <p:sldId id="2990" r:id="rId563"/>
    <p:sldId id="659" r:id="rId564"/>
    <p:sldId id="4049" r:id="rId565"/>
    <p:sldId id="4736" r:id="rId566"/>
    <p:sldId id="4737" r:id="rId567"/>
    <p:sldId id="4738" r:id="rId568"/>
    <p:sldId id="260" r:id="rId569"/>
    <p:sldId id="4739" r:id="rId570"/>
    <p:sldId id="4740" r:id="rId571"/>
    <p:sldId id="4741" r:id="rId572"/>
    <p:sldId id="264" r:id="rId573"/>
    <p:sldId id="265" r:id="rId574"/>
    <p:sldId id="266" r:id="rId575"/>
    <p:sldId id="4742" r:id="rId576"/>
    <p:sldId id="4743" r:id="rId577"/>
    <p:sldId id="4744" r:id="rId578"/>
    <p:sldId id="660" r:id="rId579"/>
    <p:sldId id="661" r:id="rId580"/>
    <p:sldId id="662" r:id="rId581"/>
    <p:sldId id="663" r:id="rId582"/>
    <p:sldId id="760" r:id="rId583"/>
    <p:sldId id="816" r:id="rId584"/>
    <p:sldId id="817" r:id="rId585"/>
    <p:sldId id="818" r:id="rId586"/>
    <p:sldId id="819" r:id="rId587"/>
    <p:sldId id="820" r:id="rId588"/>
    <p:sldId id="821" r:id="rId589"/>
    <p:sldId id="822" r:id="rId590"/>
    <p:sldId id="664" r:id="rId591"/>
    <p:sldId id="665" r:id="rId592"/>
    <p:sldId id="666" r:id="rId593"/>
    <p:sldId id="735" r:id="rId594"/>
    <p:sldId id="736" r:id="rId595"/>
    <p:sldId id="823" r:id="rId596"/>
    <p:sldId id="824" r:id="rId597"/>
    <p:sldId id="825" r:id="rId598"/>
    <p:sldId id="826" r:id="rId599"/>
    <p:sldId id="827" r:id="rId600"/>
    <p:sldId id="828" r:id="rId601"/>
    <p:sldId id="667" r:id="rId602"/>
    <p:sldId id="668" r:id="rId603"/>
    <p:sldId id="962" r:id="rId604"/>
    <p:sldId id="963" r:id="rId605"/>
    <p:sldId id="669" r:id="rId606"/>
    <p:sldId id="670" r:id="rId607"/>
    <p:sldId id="737" r:id="rId608"/>
    <p:sldId id="738" r:id="rId609"/>
    <p:sldId id="739" r:id="rId610"/>
    <p:sldId id="671" r:id="rId611"/>
    <p:sldId id="877" r:id="rId612"/>
    <p:sldId id="878" r:id="rId613"/>
    <p:sldId id="879" r:id="rId614"/>
    <p:sldId id="880" r:id="rId615"/>
    <p:sldId id="881" r:id="rId616"/>
    <p:sldId id="882" r:id="rId617"/>
    <p:sldId id="883" r:id="rId618"/>
    <p:sldId id="884" r:id="rId619"/>
    <p:sldId id="885" r:id="rId620"/>
    <p:sldId id="886" r:id="rId621"/>
    <p:sldId id="887" r:id="rId622"/>
    <p:sldId id="888" r:id="rId623"/>
    <p:sldId id="889" r:id="rId624"/>
    <p:sldId id="890" r:id="rId625"/>
    <p:sldId id="891" r:id="rId626"/>
    <p:sldId id="892" r:id="rId627"/>
    <p:sldId id="893" r:id="rId628"/>
    <p:sldId id="894" r:id="rId629"/>
    <p:sldId id="873" r:id="rId630"/>
    <p:sldId id="874" r:id="rId631"/>
    <p:sldId id="875" r:id="rId632"/>
    <p:sldId id="876" r:id="rId633"/>
    <p:sldId id="672" r:id="rId634"/>
    <p:sldId id="829" r:id="rId635"/>
    <p:sldId id="830" r:id="rId636"/>
    <p:sldId id="831" r:id="rId637"/>
    <p:sldId id="832" r:id="rId638"/>
    <p:sldId id="673" r:id="rId639"/>
    <p:sldId id="674" r:id="rId640"/>
    <p:sldId id="4746" r:id="rId641"/>
    <p:sldId id="4747" r:id="rId642"/>
    <p:sldId id="675" r:id="rId643"/>
    <p:sldId id="676" r:id="rId644"/>
    <p:sldId id="677" r:id="rId645"/>
    <p:sldId id="678" r:id="rId646"/>
    <p:sldId id="679" r:id="rId647"/>
    <p:sldId id="720" r:id="rId648"/>
    <p:sldId id="723" r:id="rId649"/>
    <p:sldId id="724" r:id="rId650"/>
    <p:sldId id="725" r:id="rId651"/>
    <p:sldId id="726" r:id="rId652"/>
    <p:sldId id="727" r:id="rId653"/>
    <p:sldId id="728" r:id="rId654"/>
    <p:sldId id="729" r:id="rId655"/>
    <p:sldId id="730" r:id="rId656"/>
    <p:sldId id="731" r:id="rId657"/>
    <p:sldId id="732" r:id="rId658"/>
    <p:sldId id="733" r:id="rId659"/>
    <p:sldId id="680" r:id="rId660"/>
    <p:sldId id="681" r:id="rId661"/>
    <p:sldId id="721" r:id="rId662"/>
    <p:sldId id="305" r:id="rId663"/>
    <p:sldId id="2964" r:id="rId664"/>
    <p:sldId id="2965" r:id="rId665"/>
    <p:sldId id="2966" r:id="rId666"/>
    <p:sldId id="308" r:id="rId667"/>
    <p:sldId id="261" r:id="rId668"/>
    <p:sldId id="309" r:id="rId669"/>
    <p:sldId id="311" r:id="rId670"/>
    <p:sldId id="312" r:id="rId671"/>
    <p:sldId id="313" r:id="rId672"/>
    <p:sldId id="314" r:id="rId673"/>
    <p:sldId id="682" r:id="rId674"/>
    <p:sldId id="2967" r:id="rId675"/>
    <p:sldId id="2968" r:id="rId676"/>
    <p:sldId id="322" r:id="rId677"/>
    <p:sldId id="323" r:id="rId678"/>
    <p:sldId id="324" r:id="rId679"/>
    <p:sldId id="683" r:id="rId680"/>
    <p:sldId id="4718" r:id="rId681"/>
    <p:sldId id="329" r:id="rId682"/>
    <p:sldId id="328" r:id="rId683"/>
    <p:sldId id="330" r:id="rId684"/>
    <p:sldId id="331" r:id="rId685"/>
    <p:sldId id="332" r:id="rId686"/>
    <p:sldId id="333" r:id="rId687"/>
    <p:sldId id="334" r:id="rId688"/>
    <p:sldId id="342" r:id="rId689"/>
    <p:sldId id="335" r:id="rId690"/>
    <p:sldId id="336" r:id="rId691"/>
    <p:sldId id="337" r:id="rId692"/>
    <p:sldId id="338" r:id="rId693"/>
    <p:sldId id="339" r:id="rId694"/>
    <p:sldId id="2970" r:id="rId695"/>
    <p:sldId id="341" r:id="rId696"/>
    <p:sldId id="3803" r:id="rId697"/>
    <p:sldId id="3804" r:id="rId698"/>
    <p:sldId id="3805" r:id="rId699"/>
    <p:sldId id="3806" r:id="rId700"/>
    <p:sldId id="279" r:id="rId701"/>
    <p:sldId id="3807" r:id="rId702"/>
    <p:sldId id="3808" r:id="rId703"/>
    <p:sldId id="3809" r:id="rId704"/>
    <p:sldId id="684" r:id="rId705"/>
    <p:sldId id="2971" r:id="rId706"/>
    <p:sldId id="369" r:id="rId707"/>
    <p:sldId id="370" r:id="rId708"/>
    <p:sldId id="375" r:id="rId709"/>
    <p:sldId id="376" r:id="rId710"/>
    <p:sldId id="377" r:id="rId711"/>
    <p:sldId id="379" r:id="rId712"/>
    <p:sldId id="380" r:id="rId713"/>
    <p:sldId id="378" r:id="rId714"/>
    <p:sldId id="381" r:id="rId715"/>
    <p:sldId id="382" r:id="rId716"/>
    <p:sldId id="383" r:id="rId717"/>
    <p:sldId id="384" r:id="rId718"/>
    <p:sldId id="385" r:id="rId719"/>
    <p:sldId id="386" r:id="rId720"/>
    <p:sldId id="387" r:id="rId721"/>
    <p:sldId id="685" r:id="rId722"/>
    <p:sldId id="2972" r:id="rId723"/>
    <p:sldId id="392" r:id="rId724"/>
    <p:sldId id="393" r:id="rId725"/>
    <p:sldId id="686" r:id="rId726"/>
    <p:sldId id="2973" r:id="rId727"/>
    <p:sldId id="2974" r:id="rId728"/>
    <p:sldId id="2975" r:id="rId729"/>
    <p:sldId id="2976" r:id="rId730"/>
    <p:sldId id="2977" r:id="rId731"/>
    <p:sldId id="2978" r:id="rId732"/>
    <p:sldId id="2979" r:id="rId733"/>
    <p:sldId id="410" r:id="rId734"/>
    <p:sldId id="2980" r:id="rId735"/>
    <p:sldId id="2981" r:id="rId736"/>
    <p:sldId id="413" r:id="rId737"/>
    <p:sldId id="2982" r:id="rId738"/>
    <p:sldId id="2983" r:id="rId739"/>
    <p:sldId id="416" r:id="rId740"/>
    <p:sldId id="417" r:id="rId741"/>
    <p:sldId id="418" r:id="rId742"/>
    <p:sldId id="419" r:id="rId743"/>
    <p:sldId id="420" r:id="rId744"/>
    <p:sldId id="421" r:id="rId745"/>
    <p:sldId id="422" r:id="rId746"/>
    <p:sldId id="2984" r:id="rId747"/>
    <p:sldId id="2985" r:id="rId748"/>
    <p:sldId id="2986" r:id="rId749"/>
    <p:sldId id="772" r:id="rId750"/>
    <p:sldId id="687" r:id="rId751"/>
    <p:sldId id="985" r:id="rId752"/>
    <p:sldId id="986" r:id="rId753"/>
    <p:sldId id="688" r:id="rId754"/>
    <p:sldId id="4729" r:id="rId755"/>
    <p:sldId id="4730" r:id="rId756"/>
    <p:sldId id="4731" r:id="rId757"/>
    <p:sldId id="4732" r:id="rId758"/>
    <p:sldId id="689" r:id="rId759"/>
    <p:sldId id="690" r:id="rId760"/>
    <p:sldId id="691" r:id="rId761"/>
    <p:sldId id="692" r:id="rId762"/>
    <p:sldId id="693" r:id="rId763"/>
    <p:sldId id="694" r:id="rId764"/>
    <p:sldId id="695" r:id="rId765"/>
    <p:sldId id="696" r:id="rId766"/>
    <p:sldId id="697" r:id="rId767"/>
    <p:sldId id="698" r:id="rId768"/>
    <p:sldId id="4416" r:id="rId769"/>
    <p:sldId id="4417" r:id="rId770"/>
    <p:sldId id="4465" r:id="rId771"/>
    <p:sldId id="4466" r:id="rId772"/>
    <p:sldId id="699" r:id="rId773"/>
    <p:sldId id="700" r:id="rId774"/>
    <p:sldId id="701" r:id="rId775"/>
    <p:sldId id="702" r:id="rId776"/>
    <p:sldId id="703" r:id="rId777"/>
    <p:sldId id="704" r:id="rId778"/>
    <p:sldId id="833" r:id="rId779"/>
    <p:sldId id="834" r:id="rId780"/>
    <p:sldId id="835" r:id="rId781"/>
    <p:sldId id="705" r:id="rId782"/>
    <p:sldId id="768" r:id="rId783"/>
    <p:sldId id="706" r:id="rId784"/>
    <p:sldId id="3767" r:id="rId785"/>
    <p:sldId id="3800" r:id="rId786"/>
    <p:sldId id="3801" r:id="rId787"/>
    <p:sldId id="707" r:id="rId788"/>
    <p:sldId id="841" r:id="rId789"/>
    <p:sldId id="4728" r:id="rId790"/>
    <p:sldId id="843" r:id="rId791"/>
    <p:sldId id="836" r:id="rId792"/>
    <p:sldId id="837" r:id="rId793"/>
    <p:sldId id="838" r:id="rId794"/>
    <p:sldId id="839" r:id="rId795"/>
    <p:sldId id="840" r:id="rId796"/>
    <p:sldId id="708" r:id="rId797"/>
    <p:sldId id="709" r:id="rId798"/>
    <p:sldId id="710" r:id="rId799"/>
    <p:sldId id="1728" r:id="rId800"/>
    <p:sldId id="1729" r:id="rId801"/>
    <p:sldId id="1734" r:id="rId802"/>
    <p:sldId id="1736" r:id="rId803"/>
    <p:sldId id="711" r:id="rId804"/>
    <p:sldId id="1737" r:id="rId805"/>
    <p:sldId id="712" r:id="rId806"/>
    <p:sldId id="713" r:id="rId807"/>
    <p:sldId id="844" r:id="rId808"/>
    <p:sldId id="845" r:id="rId809"/>
    <p:sldId id="846" r:id="rId810"/>
    <p:sldId id="847" r:id="rId811"/>
    <p:sldId id="848" r:id="rId812"/>
    <p:sldId id="849" r:id="rId813"/>
    <p:sldId id="850" r:id="rId814"/>
    <p:sldId id="851" r:id="rId815"/>
    <p:sldId id="752" r:id="rId816"/>
    <p:sldId id="714" r:id="rId817"/>
    <p:sldId id="715" r:id="rId818"/>
    <p:sldId id="716" r:id="rId819"/>
    <p:sldId id="717" r:id="rId820"/>
    <p:sldId id="718" r:id="rId821"/>
    <p:sldId id="956" r:id="rId822"/>
    <p:sldId id="957" r:id="rId823"/>
    <p:sldId id="958" r:id="rId824"/>
    <p:sldId id="933" r:id="rId825"/>
    <p:sldId id="934" r:id="rId826"/>
    <p:sldId id="935" r:id="rId827"/>
    <p:sldId id="936" r:id="rId828"/>
    <p:sldId id="937" r:id="rId829"/>
    <p:sldId id="938" r:id="rId830"/>
    <p:sldId id="939" r:id="rId831"/>
    <p:sldId id="529" r:id="rId832"/>
    <p:sldId id="558" r:id="rId83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1511"/>
            <p14:sldId id="1512"/>
            <p14:sldId id="1513"/>
            <p14:sldId id="1514"/>
            <p14:sldId id="1515"/>
            <p14:sldId id="1516"/>
            <p14:sldId id="1517"/>
            <p14:sldId id="1518"/>
            <p14:sldId id="1519"/>
            <p14:sldId id="1520"/>
            <p14:sldId id="1521"/>
            <p14:sldId id="1522"/>
            <p14:sldId id="1523"/>
            <p14:sldId id="1678"/>
            <p14:sldId id="5679"/>
            <p14:sldId id="1526"/>
            <p14:sldId id="1527"/>
            <p14:sldId id="4716"/>
            <p14:sldId id="1529"/>
            <p14:sldId id="908"/>
          </p14:sldIdLst>
        </p14:section>
        <p14:section name="Introduction" id="{19B11A8C-3CA1-CD49-9107-E38482DE7A03}">
          <p14:sldIdLst>
            <p14:sldId id="321"/>
            <p14:sldId id="4734"/>
            <p14:sldId id="4753"/>
            <p14:sldId id="327"/>
            <p14:sldId id="4727"/>
            <p14:sldId id="395"/>
            <p14:sldId id="526"/>
            <p14:sldId id="544"/>
            <p14:sldId id="545"/>
            <p14:sldId id="546"/>
            <p14:sldId id="530"/>
            <p14:sldId id="531"/>
            <p14:sldId id="534"/>
            <p14:sldId id="533"/>
            <p14:sldId id="535"/>
            <p14:sldId id="536"/>
            <p14:sldId id="537"/>
            <p14:sldId id="446"/>
            <p14:sldId id="447"/>
            <p14:sldId id="448"/>
            <p14:sldId id="449"/>
            <p14:sldId id="450"/>
            <p14:sldId id="451"/>
            <p14:sldId id="4749"/>
            <p14:sldId id="453"/>
            <p14:sldId id="454"/>
            <p14:sldId id="455"/>
            <p14:sldId id="456"/>
            <p14:sldId id="457"/>
            <p14:sldId id="458"/>
            <p14:sldId id="459"/>
            <p14:sldId id="460"/>
            <p14:sldId id="461"/>
            <p14:sldId id="462"/>
            <p14:sldId id="463"/>
            <p14:sldId id="464"/>
            <p14:sldId id="465"/>
            <p14:sldId id="466"/>
            <p14:sldId id="467"/>
            <p14:sldId id="468"/>
            <p14:sldId id="4754"/>
            <p14:sldId id="373"/>
            <p14:sldId id="469"/>
            <p14:sldId id="470"/>
            <p14:sldId id="471"/>
            <p14:sldId id="472"/>
            <p14:sldId id="4733"/>
            <p14:sldId id="474"/>
            <p14:sldId id="374"/>
            <p14:sldId id="3821"/>
            <p14:sldId id="3822"/>
            <p14:sldId id="3823"/>
            <p14:sldId id="3824"/>
            <p14:sldId id="3825"/>
            <p14:sldId id="3826"/>
            <p14:sldId id="3827"/>
            <p14:sldId id="3828"/>
            <p14:sldId id="3829"/>
            <p14:sldId id="3830"/>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4722"/>
            <p14:sldId id="969"/>
            <p14:sldId id="4713"/>
            <p14:sldId id="4714"/>
            <p14:sldId id="4715"/>
            <p14:sldId id="970"/>
            <p14:sldId id="256"/>
            <p14:sldId id="427"/>
            <p14:sldId id="299"/>
            <p14:sldId id="4080"/>
            <p14:sldId id="428"/>
            <p14:sldId id="423"/>
            <p14:sldId id="4719"/>
            <p14:sldId id="4721"/>
            <p14:sldId id="424"/>
            <p14:sldId id="425"/>
            <p14:sldId id="426"/>
            <p14:sldId id="971"/>
            <p14:sldId id="302"/>
            <p14:sldId id="262"/>
            <p14:sldId id="263"/>
            <p14:sldId id="914"/>
            <p14:sldId id="348"/>
            <p14:sldId id="972"/>
            <p14:sldId id="4717"/>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367"/>
            <p14:sldId id="404"/>
            <p14:sldId id="360"/>
            <p14:sldId id="473"/>
            <p14:sldId id="429"/>
            <p14:sldId id="430"/>
            <p14:sldId id="431"/>
            <p14:sldId id="432"/>
            <p14:sldId id="433"/>
            <p14:sldId id="434"/>
            <p14:sldId id="435"/>
            <p14:sldId id="436"/>
            <p14:sldId id="437"/>
            <p14:sldId id="438"/>
            <p14:sldId id="439"/>
            <p14:sldId id="521"/>
            <p14:sldId id="974"/>
            <p14:sldId id="975"/>
            <p14:sldId id="976"/>
            <p14:sldId id="495"/>
            <p14:sldId id="4726"/>
            <p14:sldId id="903"/>
            <p14:sldId id="498"/>
            <p14:sldId id="499"/>
            <p14:sldId id="980"/>
            <p14:sldId id="500"/>
            <p14:sldId id="4723"/>
            <p14:sldId id="501"/>
            <p14:sldId id="4724"/>
            <p14:sldId id="475"/>
            <p14:sldId id="977"/>
            <p14:sldId id="516"/>
            <p14:sldId id="477"/>
            <p14:sldId id="514"/>
            <p14:sldId id="503"/>
            <p14:sldId id="504"/>
            <p14:sldId id="517"/>
            <p14:sldId id="543"/>
            <p14:sldId id="523"/>
            <p14:sldId id="476"/>
            <p14:sldId id="524"/>
            <p14:sldId id="978"/>
            <p14:sldId id="5680"/>
            <p14:sldId id="505"/>
            <p14:sldId id="511"/>
            <p14:sldId id="506"/>
            <p14:sldId id="480"/>
            <p14:sldId id="507"/>
            <p14:sldId id="508"/>
            <p14:sldId id="512"/>
            <p14:sldId id="513"/>
            <p14:sldId id="478"/>
            <p14:sldId id="479"/>
            <p14:sldId id="481"/>
            <p14:sldId id="5678"/>
            <p14:sldId id="773"/>
            <p14:sldId id="979"/>
            <p14:sldId id="522"/>
            <p14:sldId id="981"/>
            <p14:sldId id="952"/>
            <p14:sldId id="953"/>
            <p14:sldId id="954"/>
            <p14:sldId id="4745"/>
            <p14:sldId id="983"/>
            <p14:sldId id="922"/>
            <p14:sldId id="923"/>
            <p14:sldId id="1674"/>
            <p14:sldId id="538"/>
            <p14:sldId id="919"/>
            <p14:sldId id="982"/>
            <p14:sldId id="897"/>
            <p14:sldId id="898"/>
          </p14:sldIdLst>
        </p14:section>
        <p14:section name="Chapters" id="{3E4A73D4-7948-F649-BEBB-8ABB3A872827}">
          <p14:sldIdLst>
            <p14:sldId id="560"/>
            <p14:sldId id="743"/>
            <p14:sldId id="759"/>
            <p14:sldId id="757"/>
            <p14:sldId id="561"/>
            <p14:sldId id="1738"/>
            <p14:sldId id="1739"/>
            <p14:sldId id="2746"/>
            <p14:sldId id="2938"/>
            <p14:sldId id="2939"/>
            <p14:sldId id="2940"/>
            <p14:sldId id="753"/>
            <p14:sldId id="763"/>
            <p14:sldId id="562"/>
            <p14:sldId id="563"/>
            <p14:sldId id="564"/>
            <p14:sldId id="565"/>
            <p14:sldId id="762"/>
            <p14:sldId id="766"/>
            <p14:sldId id="566"/>
            <p14:sldId id="567"/>
            <p14:sldId id="568"/>
            <p14:sldId id="774"/>
            <p14:sldId id="775"/>
            <p14:sldId id="776"/>
            <p14:sldId id="777"/>
            <p14:sldId id="778"/>
            <p14:sldId id="569"/>
            <p14:sldId id="570"/>
            <p14:sldId id="571"/>
            <p14:sldId id="572"/>
            <p14:sldId id="573"/>
            <p14:sldId id="574"/>
            <p14:sldId id="575"/>
            <p14:sldId id="4712"/>
            <p14:sldId id="576"/>
            <p14:sldId id="577"/>
            <p14:sldId id="578"/>
            <p14:sldId id="579"/>
            <p14:sldId id="580"/>
            <p14:sldId id="581"/>
            <p14:sldId id="582"/>
            <p14:sldId id="583"/>
            <p14:sldId id="584"/>
            <p14:sldId id="585"/>
            <p14:sldId id="586"/>
            <p14:sldId id="587"/>
            <p14:sldId id="779"/>
            <p14:sldId id="780"/>
            <p14:sldId id="781"/>
            <p14:sldId id="782"/>
            <p14:sldId id="754"/>
            <p14:sldId id="857"/>
            <p14:sldId id="858"/>
            <p14:sldId id="859"/>
            <p14:sldId id="860"/>
            <p14:sldId id="861"/>
            <p14:sldId id="3910"/>
            <p14:sldId id="4409"/>
            <p14:sldId id="4414"/>
            <p14:sldId id="4415"/>
            <p14:sldId id="588"/>
            <p14:sldId id="589"/>
            <p14:sldId id="744"/>
            <p14:sldId id="590"/>
            <p14:sldId id="745"/>
            <p14:sldId id="591"/>
            <p14:sldId id="3810"/>
            <p14:sldId id="318"/>
            <p14:sldId id="3811"/>
            <p14:sldId id="3812"/>
            <p14:sldId id="3813"/>
            <p14:sldId id="325"/>
            <p14:sldId id="3814"/>
            <p14:sldId id="3815"/>
            <p14:sldId id="3816"/>
            <p14:sldId id="3817"/>
            <p14:sldId id="3818"/>
            <p14:sldId id="3819"/>
            <p14:sldId id="3820"/>
            <p14:sldId id="3834"/>
            <p14:sldId id="592"/>
            <p14:sldId id="5677"/>
            <p14:sldId id="769"/>
            <p14:sldId id="783"/>
            <p14:sldId id="784"/>
            <p14:sldId id="593"/>
            <p14:sldId id="594"/>
            <p14:sldId id="595"/>
            <p14:sldId id="755"/>
            <p14:sldId id="765"/>
            <p14:sldId id="785"/>
            <p14:sldId id="786"/>
            <p14:sldId id="787"/>
            <p14:sldId id="788"/>
            <p14:sldId id="789"/>
            <p14:sldId id="790"/>
            <p14:sldId id="791"/>
            <p14:sldId id="856"/>
            <p14:sldId id="596"/>
            <p14:sldId id="4468"/>
            <p14:sldId id="4469"/>
            <p14:sldId id="4508"/>
            <p14:sldId id="597"/>
            <p14:sldId id="770"/>
            <p14:sldId id="761"/>
            <p14:sldId id="598"/>
            <p14:sldId id="599"/>
            <p14:sldId id="4467"/>
            <p14:sldId id="600"/>
            <p14:sldId id="750"/>
            <p14:sldId id="740"/>
            <p14:sldId id="601"/>
            <p14:sldId id="734"/>
            <p14:sldId id="602"/>
            <p14:sldId id="756"/>
            <p14:sldId id="792"/>
            <p14:sldId id="793"/>
            <p14:sldId id="794"/>
            <p14:sldId id="795"/>
            <p14:sldId id="796"/>
            <p14:sldId id="984"/>
            <p14:sldId id="603"/>
            <p14:sldId id="604"/>
            <p14:sldId id="605"/>
            <p14:sldId id="852"/>
            <p14:sldId id="758"/>
            <p14:sldId id="606"/>
            <p14:sldId id="607"/>
            <p14:sldId id="608"/>
            <p14:sldId id="797"/>
            <p14:sldId id="798"/>
            <p14:sldId id="799"/>
            <p14:sldId id="800"/>
            <p14:sldId id="801"/>
            <p14:sldId id="609"/>
            <p14:sldId id="610"/>
            <p14:sldId id="764"/>
            <p14:sldId id="741"/>
            <p14:sldId id="611"/>
            <p14:sldId id="742"/>
            <p14:sldId id="751"/>
            <p14:sldId id="612"/>
            <p14:sldId id="613"/>
            <p14:sldId id="614"/>
            <p14:sldId id="987"/>
            <p14:sldId id="615"/>
            <p14:sldId id="746"/>
            <p14:sldId id="910"/>
            <p14:sldId id="911"/>
            <p14:sldId id="912"/>
            <p14:sldId id="616"/>
            <p14:sldId id="617"/>
            <p14:sldId id="618"/>
            <p14:sldId id="619"/>
            <p14:sldId id="802"/>
            <p14:sldId id="803"/>
            <p14:sldId id="804"/>
            <p14:sldId id="805"/>
            <p14:sldId id="4755"/>
            <p14:sldId id="900"/>
            <p14:sldId id="901"/>
            <p14:sldId id="902"/>
            <p14:sldId id="4792"/>
            <p14:sldId id="620"/>
            <p14:sldId id="749"/>
            <p14:sldId id="621"/>
            <p14:sldId id="622"/>
            <p14:sldId id="4750"/>
            <p14:sldId id="623"/>
            <p14:sldId id="4751"/>
            <p14:sldId id="624"/>
            <p14:sldId id="4748"/>
            <p14:sldId id="625"/>
            <p14:sldId id="626"/>
            <p14:sldId id="627"/>
            <p14:sldId id="853"/>
            <p14:sldId id="628"/>
            <p14:sldId id="629"/>
            <p14:sldId id="630"/>
            <p14:sldId id="2946"/>
            <p14:sldId id="2948"/>
            <p14:sldId id="2960"/>
            <p14:sldId id="2961"/>
            <p14:sldId id="2962"/>
            <p14:sldId id="2963"/>
            <p14:sldId id="2958"/>
            <p14:sldId id="2959"/>
            <p14:sldId id="2957"/>
            <p14:sldId id="2952"/>
            <p14:sldId id="631"/>
            <p14:sldId id="812"/>
            <p14:sldId id="813"/>
            <p14:sldId id="814"/>
            <p14:sldId id="815"/>
            <p14:sldId id="632"/>
            <p14:sldId id="633"/>
            <p14:sldId id="634"/>
            <p14:sldId id="635"/>
            <p14:sldId id="636"/>
            <p14:sldId id="771"/>
            <p14:sldId id="637"/>
            <p14:sldId id="961"/>
            <p14:sldId id="747"/>
            <p14:sldId id="638"/>
            <p14:sldId id="639"/>
            <p14:sldId id="640"/>
            <p14:sldId id="641"/>
            <p14:sldId id="767"/>
            <p14:sldId id="642"/>
            <p14:sldId id="643"/>
            <p14:sldId id="644"/>
            <p14:sldId id="645"/>
            <p14:sldId id="2987"/>
            <p14:sldId id="646"/>
            <p14:sldId id="748"/>
            <p14:sldId id="647"/>
            <p14:sldId id="648"/>
            <p14:sldId id="649"/>
            <p14:sldId id="650"/>
            <p14:sldId id="651"/>
            <p14:sldId id="652"/>
            <p14:sldId id="653"/>
            <p14:sldId id="654"/>
            <p14:sldId id="655"/>
            <p14:sldId id="656"/>
            <p14:sldId id="657"/>
            <p14:sldId id="658"/>
            <p14:sldId id="290"/>
            <p14:sldId id="291"/>
            <p14:sldId id="292"/>
            <p14:sldId id="293"/>
            <p14:sldId id="3802"/>
            <p14:sldId id="295"/>
            <p14:sldId id="2988"/>
            <p14:sldId id="2989"/>
            <p14:sldId id="2990"/>
            <p14:sldId id="659"/>
            <p14:sldId id="4049"/>
            <p14:sldId id="4736"/>
            <p14:sldId id="4737"/>
            <p14:sldId id="4738"/>
            <p14:sldId id="260"/>
            <p14:sldId id="4739"/>
            <p14:sldId id="4740"/>
            <p14:sldId id="4741"/>
            <p14:sldId id="264"/>
            <p14:sldId id="265"/>
            <p14:sldId id="266"/>
            <p14:sldId id="4742"/>
            <p14:sldId id="4743"/>
            <p14:sldId id="4744"/>
            <p14:sldId id="660"/>
            <p14:sldId id="661"/>
            <p14:sldId id="662"/>
            <p14:sldId id="663"/>
            <p14:sldId id="760"/>
            <p14:sldId id="816"/>
            <p14:sldId id="817"/>
            <p14:sldId id="818"/>
            <p14:sldId id="819"/>
            <p14:sldId id="820"/>
            <p14:sldId id="821"/>
            <p14:sldId id="822"/>
            <p14:sldId id="664"/>
            <p14:sldId id="665"/>
            <p14:sldId id="666"/>
            <p14:sldId id="735"/>
            <p14:sldId id="736"/>
            <p14:sldId id="823"/>
            <p14:sldId id="824"/>
            <p14:sldId id="825"/>
            <p14:sldId id="826"/>
            <p14:sldId id="827"/>
            <p14:sldId id="828"/>
            <p14:sldId id="667"/>
            <p14:sldId id="668"/>
            <p14:sldId id="962"/>
            <p14:sldId id="963"/>
            <p14:sldId id="669"/>
            <p14:sldId id="670"/>
            <p14:sldId id="737"/>
            <p14:sldId id="738"/>
            <p14:sldId id="739"/>
            <p14:sldId id="67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672"/>
            <p14:sldId id="829"/>
            <p14:sldId id="830"/>
            <p14:sldId id="831"/>
            <p14:sldId id="832"/>
            <p14:sldId id="673"/>
            <p14:sldId id="674"/>
            <p14:sldId id="4746"/>
            <p14:sldId id="4747"/>
            <p14:sldId id="675"/>
            <p14:sldId id="676"/>
            <p14:sldId id="677"/>
            <p14:sldId id="678"/>
            <p14:sldId id="679"/>
            <p14:sldId id="720"/>
            <p14:sldId id="723"/>
            <p14:sldId id="724"/>
            <p14:sldId id="725"/>
            <p14:sldId id="726"/>
            <p14:sldId id="727"/>
            <p14:sldId id="728"/>
            <p14:sldId id="729"/>
            <p14:sldId id="730"/>
            <p14:sldId id="731"/>
            <p14:sldId id="732"/>
            <p14:sldId id="733"/>
            <p14:sldId id="680"/>
            <p14:sldId id="681"/>
            <p14:sldId id="721"/>
            <p14:sldId id="305"/>
            <p14:sldId id="2964"/>
            <p14:sldId id="2965"/>
            <p14:sldId id="2966"/>
            <p14:sldId id="308"/>
            <p14:sldId id="261"/>
            <p14:sldId id="309"/>
            <p14:sldId id="311"/>
            <p14:sldId id="312"/>
            <p14:sldId id="313"/>
            <p14:sldId id="314"/>
            <p14:sldId id="682"/>
            <p14:sldId id="2967"/>
            <p14:sldId id="2968"/>
            <p14:sldId id="322"/>
            <p14:sldId id="323"/>
            <p14:sldId id="324"/>
            <p14:sldId id="683"/>
            <p14:sldId id="4718"/>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684"/>
            <p14:sldId id="2971"/>
            <p14:sldId id="369"/>
            <p14:sldId id="370"/>
            <p14:sldId id="375"/>
            <p14:sldId id="376"/>
            <p14:sldId id="377"/>
            <p14:sldId id="379"/>
            <p14:sldId id="380"/>
            <p14:sldId id="378"/>
            <p14:sldId id="381"/>
            <p14:sldId id="382"/>
            <p14:sldId id="383"/>
            <p14:sldId id="384"/>
            <p14:sldId id="385"/>
            <p14:sldId id="386"/>
            <p14:sldId id="387"/>
            <p14:sldId id="685"/>
            <p14:sldId id="2972"/>
            <p14:sldId id="392"/>
            <p14:sldId id="393"/>
            <p14:sldId id="68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772"/>
            <p14:sldId id="687"/>
            <p14:sldId id="985"/>
            <p14:sldId id="986"/>
            <p14:sldId id="688"/>
            <p14:sldId id="4729"/>
            <p14:sldId id="4730"/>
            <p14:sldId id="4731"/>
            <p14:sldId id="4732"/>
            <p14:sldId id="689"/>
            <p14:sldId id="690"/>
            <p14:sldId id="691"/>
            <p14:sldId id="692"/>
            <p14:sldId id="693"/>
            <p14:sldId id="694"/>
            <p14:sldId id="695"/>
            <p14:sldId id="696"/>
            <p14:sldId id="697"/>
            <p14:sldId id="698"/>
            <p14:sldId id="4416"/>
            <p14:sldId id="4417"/>
            <p14:sldId id="4465"/>
            <p14:sldId id="4466"/>
            <p14:sldId id="699"/>
            <p14:sldId id="700"/>
            <p14:sldId id="701"/>
            <p14:sldId id="702"/>
            <p14:sldId id="703"/>
            <p14:sldId id="704"/>
            <p14:sldId id="833"/>
            <p14:sldId id="834"/>
            <p14:sldId id="835"/>
            <p14:sldId id="705"/>
            <p14:sldId id="768"/>
            <p14:sldId id="706"/>
            <p14:sldId id="3767"/>
            <p14:sldId id="3800"/>
            <p14:sldId id="3801"/>
            <p14:sldId id="707"/>
            <p14:sldId id="841"/>
            <p14:sldId id="4728"/>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752"/>
            <p14:sldId id="714"/>
            <p14:sldId id="715"/>
            <p14:sldId id="716"/>
            <p14:sldId id="717"/>
            <p14:sldId id="718"/>
          </p14:sldIdLst>
        </p14:section>
        <p14:section name="Conclusion" id="{2525B48E-FFE2-D14A-9355-538E91EC5CB7}">
          <p14:sldIdLst>
            <p14:sldId id="956"/>
            <p14:sldId id="957"/>
            <p14:sldId id="958"/>
            <p14:sldId id="933"/>
            <p14:sldId id="934"/>
            <p14:sldId id="935"/>
            <p14:sldId id="936"/>
            <p14:sldId id="937"/>
            <p14:sldId id="938"/>
            <p14:sldId id="939"/>
            <p14:sldId id="529"/>
            <p14:sldId id="55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7221C"/>
    <a:srgbClr val="863E58"/>
    <a:srgbClr val="F7F7F7"/>
    <a:srgbClr val="011893"/>
    <a:srgbClr val="161618"/>
    <a:srgbClr val="F22C2C"/>
    <a:srgbClr val="F52C2C"/>
    <a:srgbClr val="E72929"/>
    <a:srgbClr val="9DCCE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3589"/>
    <p:restoredTop sz="60969" autoAdjust="0"/>
  </p:normalViewPr>
  <p:slideViewPr>
    <p:cSldViewPr>
      <p:cViewPr varScale="1">
        <p:scale>
          <a:sx n="72" d="100"/>
          <a:sy n="72" d="100"/>
        </p:scale>
        <p:origin x="208" y="560"/>
      </p:cViewPr>
      <p:guideLst>
        <p:guide orient="horz" pos="2160"/>
        <p:guide pos="2880"/>
      </p:guideLst>
    </p:cSldViewPr>
  </p:slideViewPr>
  <p:outlineViewPr>
    <p:cViewPr>
      <p:scale>
        <a:sx n="33" d="100"/>
        <a:sy n="33" d="100"/>
      </p:scale>
      <p:origin x="0" y="-2648"/>
    </p:cViewPr>
  </p:outlineViewPr>
  <p:notesTextViewPr>
    <p:cViewPr>
      <p:scale>
        <a:sx n="100" d="100"/>
        <a:sy n="100" d="100"/>
      </p:scale>
      <p:origin x="0" y="0"/>
    </p:cViewPr>
  </p:notesTextViewPr>
  <p:sorterViewPr>
    <p:cViewPr varScale="1">
      <p:scale>
        <a:sx n="50" d="100"/>
        <a:sy n="50" d="100"/>
      </p:scale>
      <p:origin x="0" y="7266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671" Type="http://schemas.openxmlformats.org/officeDocument/2006/relationships/slide" Target="slides/slide581.xml"/><Relationship Id="rId769" Type="http://schemas.openxmlformats.org/officeDocument/2006/relationships/slide" Target="slides/slide679.xml"/><Relationship Id="rId21" Type="http://schemas.openxmlformats.org/officeDocument/2006/relationships/slideMaster" Target="slideMasters/slideMaster21.xml"/><Relationship Id="rId324" Type="http://schemas.openxmlformats.org/officeDocument/2006/relationships/slide" Target="slides/slide234.xml"/><Relationship Id="rId531" Type="http://schemas.openxmlformats.org/officeDocument/2006/relationships/slide" Target="slides/slide441.xml"/><Relationship Id="rId629" Type="http://schemas.openxmlformats.org/officeDocument/2006/relationships/slide" Target="slides/slide539.xml"/><Relationship Id="rId170" Type="http://schemas.openxmlformats.org/officeDocument/2006/relationships/slide" Target="slides/slide80.xml"/><Relationship Id="rId836" Type="http://schemas.openxmlformats.org/officeDocument/2006/relationships/viewProps" Target="viewProps.xml"/><Relationship Id="rId268" Type="http://schemas.openxmlformats.org/officeDocument/2006/relationships/slide" Target="slides/slide178.xml"/><Relationship Id="rId475" Type="http://schemas.openxmlformats.org/officeDocument/2006/relationships/slide" Target="slides/slide385.xml"/><Relationship Id="rId682" Type="http://schemas.openxmlformats.org/officeDocument/2006/relationships/slide" Target="slides/slide592.xml"/><Relationship Id="rId32" Type="http://schemas.openxmlformats.org/officeDocument/2006/relationships/slideMaster" Target="slideMasters/slideMaster32.xml"/><Relationship Id="rId128" Type="http://schemas.openxmlformats.org/officeDocument/2006/relationships/slide" Target="slides/slide38.xml"/><Relationship Id="rId335" Type="http://schemas.openxmlformats.org/officeDocument/2006/relationships/slide" Target="slides/slide245.xml"/><Relationship Id="rId542" Type="http://schemas.openxmlformats.org/officeDocument/2006/relationships/slide" Target="slides/slide452.xml"/><Relationship Id="rId181" Type="http://schemas.openxmlformats.org/officeDocument/2006/relationships/slide" Target="slides/slide91.xml"/><Relationship Id="rId402" Type="http://schemas.openxmlformats.org/officeDocument/2006/relationships/slide" Target="slides/slide312.xml"/><Relationship Id="rId279" Type="http://schemas.openxmlformats.org/officeDocument/2006/relationships/slide" Target="slides/slide189.xml"/><Relationship Id="rId486" Type="http://schemas.openxmlformats.org/officeDocument/2006/relationships/slide" Target="slides/slide396.xml"/><Relationship Id="rId693" Type="http://schemas.openxmlformats.org/officeDocument/2006/relationships/slide" Target="slides/slide603.xml"/><Relationship Id="rId707" Type="http://schemas.openxmlformats.org/officeDocument/2006/relationships/slide" Target="slides/slide617.xml"/><Relationship Id="rId43" Type="http://schemas.openxmlformats.org/officeDocument/2006/relationships/slideMaster" Target="slideMasters/slideMaster43.xml"/><Relationship Id="rId139" Type="http://schemas.openxmlformats.org/officeDocument/2006/relationships/slide" Target="slides/slide49.xml"/><Relationship Id="rId346" Type="http://schemas.openxmlformats.org/officeDocument/2006/relationships/slide" Target="slides/slide256.xml"/><Relationship Id="rId553" Type="http://schemas.openxmlformats.org/officeDocument/2006/relationships/slide" Target="slides/slide463.xml"/><Relationship Id="rId760" Type="http://schemas.openxmlformats.org/officeDocument/2006/relationships/slide" Target="slides/slide67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497" Type="http://schemas.openxmlformats.org/officeDocument/2006/relationships/slide" Target="slides/slide407.xml"/><Relationship Id="rId620" Type="http://schemas.openxmlformats.org/officeDocument/2006/relationships/slide" Target="slides/slide530.xml"/><Relationship Id="rId718" Type="http://schemas.openxmlformats.org/officeDocument/2006/relationships/slide" Target="slides/slide628.xml"/><Relationship Id="rId357" Type="http://schemas.openxmlformats.org/officeDocument/2006/relationships/slide" Target="slides/slide267.xml"/><Relationship Id="rId54" Type="http://schemas.openxmlformats.org/officeDocument/2006/relationships/slideMaster" Target="slideMasters/slideMaster54.xml"/><Relationship Id="rId217" Type="http://schemas.openxmlformats.org/officeDocument/2006/relationships/slide" Target="slides/slide127.xml"/><Relationship Id="rId564" Type="http://schemas.openxmlformats.org/officeDocument/2006/relationships/slide" Target="slides/slide474.xml"/><Relationship Id="rId771" Type="http://schemas.openxmlformats.org/officeDocument/2006/relationships/slide" Target="slides/slide681.xml"/><Relationship Id="rId424" Type="http://schemas.openxmlformats.org/officeDocument/2006/relationships/slide" Target="slides/slide334.xml"/><Relationship Id="rId631" Type="http://schemas.openxmlformats.org/officeDocument/2006/relationships/slide" Target="slides/slide541.xml"/><Relationship Id="rId729" Type="http://schemas.openxmlformats.org/officeDocument/2006/relationships/slide" Target="slides/slide639.xml"/><Relationship Id="rId270" Type="http://schemas.openxmlformats.org/officeDocument/2006/relationships/slide" Target="slides/slide180.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575" Type="http://schemas.openxmlformats.org/officeDocument/2006/relationships/slide" Target="slides/slide485.xml"/><Relationship Id="rId782" Type="http://schemas.openxmlformats.org/officeDocument/2006/relationships/slide" Target="slides/slide692.xml"/><Relationship Id="rId228" Type="http://schemas.openxmlformats.org/officeDocument/2006/relationships/slide" Target="slides/slide138.xml"/><Relationship Id="rId435" Type="http://schemas.openxmlformats.org/officeDocument/2006/relationships/slide" Target="slides/slide345.xml"/><Relationship Id="rId642" Type="http://schemas.openxmlformats.org/officeDocument/2006/relationships/slide" Target="slides/slide552.xml"/><Relationship Id="rId281" Type="http://schemas.openxmlformats.org/officeDocument/2006/relationships/slide" Target="slides/slide191.xml"/><Relationship Id="rId502" Type="http://schemas.openxmlformats.org/officeDocument/2006/relationships/slide" Target="slides/slide412.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586" Type="http://schemas.openxmlformats.org/officeDocument/2006/relationships/slide" Target="slides/slide496.xml"/><Relationship Id="rId793" Type="http://schemas.openxmlformats.org/officeDocument/2006/relationships/slide" Target="slides/slide703.xml"/><Relationship Id="rId807" Type="http://schemas.openxmlformats.org/officeDocument/2006/relationships/slide" Target="slides/slide717.xml"/><Relationship Id="rId7" Type="http://schemas.openxmlformats.org/officeDocument/2006/relationships/slideMaster" Target="slideMasters/slideMaster7.xml"/><Relationship Id="rId239" Type="http://schemas.openxmlformats.org/officeDocument/2006/relationships/slide" Target="slides/slide149.xml"/><Relationship Id="rId446" Type="http://schemas.openxmlformats.org/officeDocument/2006/relationships/slide" Target="slides/slide356.xml"/><Relationship Id="rId653" Type="http://schemas.openxmlformats.org/officeDocument/2006/relationships/slide" Target="slides/slide563.xml"/><Relationship Id="rId292" Type="http://schemas.openxmlformats.org/officeDocument/2006/relationships/slide" Target="slides/slide202.xml"/><Relationship Id="rId306" Type="http://schemas.openxmlformats.org/officeDocument/2006/relationships/slide" Target="slides/slide216.xml"/><Relationship Id="rId87" Type="http://schemas.openxmlformats.org/officeDocument/2006/relationships/slideMaster" Target="slideMasters/slideMaster87.xml"/><Relationship Id="rId513" Type="http://schemas.openxmlformats.org/officeDocument/2006/relationships/slide" Target="slides/slide423.xml"/><Relationship Id="rId597" Type="http://schemas.openxmlformats.org/officeDocument/2006/relationships/slide" Target="slides/slide507.xml"/><Relationship Id="rId720" Type="http://schemas.openxmlformats.org/officeDocument/2006/relationships/slide" Target="slides/slide630.xml"/><Relationship Id="rId818" Type="http://schemas.openxmlformats.org/officeDocument/2006/relationships/slide" Target="slides/slide728.xml"/><Relationship Id="rId152" Type="http://schemas.openxmlformats.org/officeDocument/2006/relationships/slide" Target="slides/slide62.xml"/><Relationship Id="rId457" Type="http://schemas.openxmlformats.org/officeDocument/2006/relationships/slide" Target="slides/slide367.xml"/><Relationship Id="rId664" Type="http://schemas.openxmlformats.org/officeDocument/2006/relationships/slide" Target="slides/slide574.xml"/><Relationship Id="rId14" Type="http://schemas.openxmlformats.org/officeDocument/2006/relationships/slideMaster" Target="slideMasters/slideMaster14.xml"/><Relationship Id="rId317" Type="http://schemas.openxmlformats.org/officeDocument/2006/relationships/slide" Target="slides/slide227.xml"/><Relationship Id="rId524" Type="http://schemas.openxmlformats.org/officeDocument/2006/relationships/slide" Target="slides/slide434.xml"/><Relationship Id="rId731" Type="http://schemas.openxmlformats.org/officeDocument/2006/relationships/slide" Target="slides/slide641.xml"/><Relationship Id="rId98" Type="http://schemas.openxmlformats.org/officeDocument/2006/relationships/slide" Target="slides/slide8.xml"/><Relationship Id="rId163" Type="http://schemas.openxmlformats.org/officeDocument/2006/relationships/slide" Target="slides/slide73.xml"/><Relationship Id="rId370" Type="http://schemas.openxmlformats.org/officeDocument/2006/relationships/slide" Target="slides/slide280.xml"/><Relationship Id="rId829" Type="http://schemas.openxmlformats.org/officeDocument/2006/relationships/slide" Target="slides/slide739.xml"/><Relationship Id="rId230" Type="http://schemas.openxmlformats.org/officeDocument/2006/relationships/slide" Target="slides/slide140.xml"/><Relationship Id="rId468" Type="http://schemas.openxmlformats.org/officeDocument/2006/relationships/slide" Target="slides/slide378.xml"/><Relationship Id="rId675" Type="http://schemas.openxmlformats.org/officeDocument/2006/relationships/slide" Target="slides/slide585.xml"/><Relationship Id="rId25" Type="http://schemas.openxmlformats.org/officeDocument/2006/relationships/slideMaster" Target="slideMasters/slideMaster25.xml"/><Relationship Id="rId328" Type="http://schemas.openxmlformats.org/officeDocument/2006/relationships/slide" Target="slides/slide238.xml"/><Relationship Id="rId535" Type="http://schemas.openxmlformats.org/officeDocument/2006/relationships/slide" Target="slides/slide445.xml"/><Relationship Id="rId742" Type="http://schemas.openxmlformats.org/officeDocument/2006/relationships/slide" Target="slides/slide652.xml"/><Relationship Id="rId174" Type="http://schemas.openxmlformats.org/officeDocument/2006/relationships/slide" Target="slides/slide84.xml"/><Relationship Id="rId381" Type="http://schemas.openxmlformats.org/officeDocument/2006/relationships/slide" Target="slides/slide291.xml"/><Relationship Id="rId602" Type="http://schemas.openxmlformats.org/officeDocument/2006/relationships/slide" Target="slides/slide512.xml"/><Relationship Id="rId241" Type="http://schemas.openxmlformats.org/officeDocument/2006/relationships/slide" Target="slides/slide151.xml"/><Relationship Id="rId479" Type="http://schemas.openxmlformats.org/officeDocument/2006/relationships/slide" Target="slides/slide389.xml"/><Relationship Id="rId686" Type="http://schemas.openxmlformats.org/officeDocument/2006/relationships/slide" Target="slides/slide596.xml"/><Relationship Id="rId36" Type="http://schemas.openxmlformats.org/officeDocument/2006/relationships/slideMaster" Target="slideMasters/slideMaster36.xml"/><Relationship Id="rId339" Type="http://schemas.openxmlformats.org/officeDocument/2006/relationships/slide" Target="slides/slide249.xml"/><Relationship Id="rId546" Type="http://schemas.openxmlformats.org/officeDocument/2006/relationships/slide" Target="slides/slide456.xml"/><Relationship Id="rId753" Type="http://schemas.openxmlformats.org/officeDocument/2006/relationships/slide" Target="slides/slide663.xml"/><Relationship Id="rId101" Type="http://schemas.openxmlformats.org/officeDocument/2006/relationships/slide" Target="slides/slide11.xml"/><Relationship Id="rId185" Type="http://schemas.openxmlformats.org/officeDocument/2006/relationships/slide" Target="slides/slide95.xml"/><Relationship Id="rId406" Type="http://schemas.openxmlformats.org/officeDocument/2006/relationships/slide" Target="slides/slide316.xml"/><Relationship Id="rId392" Type="http://schemas.openxmlformats.org/officeDocument/2006/relationships/slide" Target="slides/slide302.xml"/><Relationship Id="rId613" Type="http://schemas.openxmlformats.org/officeDocument/2006/relationships/slide" Target="slides/slide523.xml"/><Relationship Id="rId697" Type="http://schemas.openxmlformats.org/officeDocument/2006/relationships/slide" Target="slides/slide607.xml"/><Relationship Id="rId820" Type="http://schemas.openxmlformats.org/officeDocument/2006/relationships/slide" Target="slides/slide730.xml"/><Relationship Id="rId252" Type="http://schemas.openxmlformats.org/officeDocument/2006/relationships/slide" Target="slides/slide162.xml"/><Relationship Id="rId47" Type="http://schemas.openxmlformats.org/officeDocument/2006/relationships/slideMaster" Target="slideMasters/slideMaster47.xml"/><Relationship Id="rId112" Type="http://schemas.openxmlformats.org/officeDocument/2006/relationships/slide" Target="slides/slide22.xml"/><Relationship Id="rId557" Type="http://schemas.openxmlformats.org/officeDocument/2006/relationships/slide" Target="slides/slide467.xml"/><Relationship Id="rId764" Type="http://schemas.openxmlformats.org/officeDocument/2006/relationships/slide" Target="slides/slide674.xml"/><Relationship Id="rId196" Type="http://schemas.openxmlformats.org/officeDocument/2006/relationships/slide" Target="slides/slide106.xml"/><Relationship Id="rId417" Type="http://schemas.openxmlformats.org/officeDocument/2006/relationships/slide" Target="slides/slide327.xml"/><Relationship Id="rId624" Type="http://schemas.openxmlformats.org/officeDocument/2006/relationships/slide" Target="slides/slide534.xml"/><Relationship Id="rId831" Type="http://schemas.openxmlformats.org/officeDocument/2006/relationships/slide" Target="slides/slide741.xml"/><Relationship Id="rId263" Type="http://schemas.openxmlformats.org/officeDocument/2006/relationships/slide" Target="slides/slide173.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568" Type="http://schemas.openxmlformats.org/officeDocument/2006/relationships/slide" Target="slides/slide478.xml"/><Relationship Id="rId775" Type="http://schemas.openxmlformats.org/officeDocument/2006/relationships/slide" Target="slides/slide685.xml"/><Relationship Id="rId428" Type="http://schemas.openxmlformats.org/officeDocument/2006/relationships/slide" Target="slides/slide338.xml"/><Relationship Id="rId635" Type="http://schemas.openxmlformats.org/officeDocument/2006/relationships/slide" Target="slides/slide545.xml"/><Relationship Id="rId274" Type="http://schemas.openxmlformats.org/officeDocument/2006/relationships/slide" Target="slides/slide184.xml"/><Relationship Id="rId481" Type="http://schemas.openxmlformats.org/officeDocument/2006/relationships/slide" Target="slides/slide391.xml"/><Relationship Id="rId702" Type="http://schemas.openxmlformats.org/officeDocument/2006/relationships/slide" Target="slides/slide612.xml"/><Relationship Id="rId69" Type="http://schemas.openxmlformats.org/officeDocument/2006/relationships/slideMaster" Target="slideMasters/slideMaster69.xml"/><Relationship Id="rId134" Type="http://schemas.openxmlformats.org/officeDocument/2006/relationships/slide" Target="slides/slide44.xml"/><Relationship Id="rId579" Type="http://schemas.openxmlformats.org/officeDocument/2006/relationships/slide" Target="slides/slide489.xml"/><Relationship Id="rId786" Type="http://schemas.openxmlformats.org/officeDocument/2006/relationships/slide" Target="slides/slide696.xml"/><Relationship Id="rId341" Type="http://schemas.openxmlformats.org/officeDocument/2006/relationships/slide" Target="slides/slide251.xml"/><Relationship Id="rId439" Type="http://schemas.openxmlformats.org/officeDocument/2006/relationships/slide" Target="slides/slide349.xml"/><Relationship Id="rId646" Type="http://schemas.openxmlformats.org/officeDocument/2006/relationships/slide" Target="slides/slide556.xml"/><Relationship Id="rId201" Type="http://schemas.openxmlformats.org/officeDocument/2006/relationships/slide" Target="slides/slide111.xml"/><Relationship Id="rId285" Type="http://schemas.openxmlformats.org/officeDocument/2006/relationships/slide" Target="slides/slide195.xml"/><Relationship Id="rId506" Type="http://schemas.openxmlformats.org/officeDocument/2006/relationships/slide" Target="slides/slide416.xml"/><Relationship Id="rId492" Type="http://schemas.openxmlformats.org/officeDocument/2006/relationships/slide" Target="slides/slide402.xml"/><Relationship Id="rId713" Type="http://schemas.openxmlformats.org/officeDocument/2006/relationships/slide" Target="slides/slide623.xml"/><Relationship Id="rId797" Type="http://schemas.openxmlformats.org/officeDocument/2006/relationships/slide" Target="slides/slide707.xml"/><Relationship Id="rId145" Type="http://schemas.openxmlformats.org/officeDocument/2006/relationships/slide" Target="slides/slide55.xml"/><Relationship Id="rId352" Type="http://schemas.openxmlformats.org/officeDocument/2006/relationships/slide" Target="slides/slide262.xml"/><Relationship Id="rId212" Type="http://schemas.openxmlformats.org/officeDocument/2006/relationships/slide" Target="slides/slide122.xml"/><Relationship Id="rId657" Type="http://schemas.openxmlformats.org/officeDocument/2006/relationships/slide" Target="slides/slide567.xml"/><Relationship Id="rId296" Type="http://schemas.openxmlformats.org/officeDocument/2006/relationships/slide" Target="slides/slide206.xml"/><Relationship Id="rId517" Type="http://schemas.openxmlformats.org/officeDocument/2006/relationships/slide" Target="slides/slide427.xml"/><Relationship Id="rId724" Type="http://schemas.openxmlformats.org/officeDocument/2006/relationships/slide" Target="slides/slide634.xml"/><Relationship Id="rId60" Type="http://schemas.openxmlformats.org/officeDocument/2006/relationships/slideMaster" Target="slideMasters/slideMaster60.xml"/><Relationship Id="rId156" Type="http://schemas.openxmlformats.org/officeDocument/2006/relationships/slide" Target="slides/slide66.xml"/><Relationship Id="rId363" Type="http://schemas.openxmlformats.org/officeDocument/2006/relationships/slide" Target="slides/slide273.xml"/><Relationship Id="rId570" Type="http://schemas.openxmlformats.org/officeDocument/2006/relationships/slide" Target="slides/slide480.xml"/><Relationship Id="rId223" Type="http://schemas.openxmlformats.org/officeDocument/2006/relationships/slide" Target="slides/slide133.xml"/><Relationship Id="rId430" Type="http://schemas.openxmlformats.org/officeDocument/2006/relationships/slide" Target="slides/slide340.xml"/><Relationship Id="rId668" Type="http://schemas.openxmlformats.org/officeDocument/2006/relationships/slide" Target="slides/slide578.xml"/><Relationship Id="rId18" Type="http://schemas.openxmlformats.org/officeDocument/2006/relationships/slideMaster" Target="slideMasters/slideMaster18.xml"/><Relationship Id="rId528" Type="http://schemas.openxmlformats.org/officeDocument/2006/relationships/slide" Target="slides/slide438.xml"/><Relationship Id="rId735" Type="http://schemas.openxmlformats.org/officeDocument/2006/relationships/slide" Target="slides/slide645.xml"/><Relationship Id="rId167" Type="http://schemas.openxmlformats.org/officeDocument/2006/relationships/slide" Target="slides/slide77.xml"/><Relationship Id="rId374" Type="http://schemas.openxmlformats.org/officeDocument/2006/relationships/slide" Target="slides/slide284.xml"/><Relationship Id="rId581" Type="http://schemas.openxmlformats.org/officeDocument/2006/relationships/slide" Target="slides/slide491.xml"/><Relationship Id="rId71" Type="http://schemas.openxmlformats.org/officeDocument/2006/relationships/slideMaster" Target="slideMasters/slideMaster71.xml"/><Relationship Id="rId234" Type="http://schemas.openxmlformats.org/officeDocument/2006/relationships/slide" Target="slides/slide144.xml"/><Relationship Id="rId679" Type="http://schemas.openxmlformats.org/officeDocument/2006/relationships/slide" Target="slides/slide589.xml"/><Relationship Id="rId802" Type="http://schemas.openxmlformats.org/officeDocument/2006/relationships/slide" Target="slides/slide71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51.xml"/><Relationship Id="rId539" Type="http://schemas.openxmlformats.org/officeDocument/2006/relationships/slide" Target="slides/slide449.xml"/><Relationship Id="rId746" Type="http://schemas.openxmlformats.org/officeDocument/2006/relationships/slide" Target="slides/slide656.xml"/><Relationship Id="rId178" Type="http://schemas.openxmlformats.org/officeDocument/2006/relationships/slide" Target="slides/slide88.xml"/><Relationship Id="rId301" Type="http://schemas.openxmlformats.org/officeDocument/2006/relationships/slide" Target="slides/slide211.xml"/><Relationship Id="rId82" Type="http://schemas.openxmlformats.org/officeDocument/2006/relationships/slideMaster" Target="slideMasters/slideMaster82.xml"/><Relationship Id="rId385" Type="http://schemas.openxmlformats.org/officeDocument/2006/relationships/slide" Target="slides/slide295.xml"/><Relationship Id="rId592" Type="http://schemas.openxmlformats.org/officeDocument/2006/relationships/slide" Target="slides/slide502.xml"/><Relationship Id="rId606" Type="http://schemas.openxmlformats.org/officeDocument/2006/relationships/slide" Target="slides/slide516.xml"/><Relationship Id="rId813" Type="http://schemas.openxmlformats.org/officeDocument/2006/relationships/slide" Target="slides/slide723.xml"/><Relationship Id="rId245" Type="http://schemas.openxmlformats.org/officeDocument/2006/relationships/slide" Target="slides/slide155.xml"/><Relationship Id="rId452" Type="http://schemas.openxmlformats.org/officeDocument/2006/relationships/slide" Target="slides/slide362.xml"/><Relationship Id="rId105" Type="http://schemas.openxmlformats.org/officeDocument/2006/relationships/slide" Target="slides/slide15.xml"/><Relationship Id="rId312" Type="http://schemas.openxmlformats.org/officeDocument/2006/relationships/slide" Target="slides/slide222.xml"/><Relationship Id="rId757" Type="http://schemas.openxmlformats.org/officeDocument/2006/relationships/slide" Target="slides/slide667.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617" Type="http://schemas.openxmlformats.org/officeDocument/2006/relationships/slide" Target="slides/slide527.xml"/><Relationship Id="rId824" Type="http://schemas.openxmlformats.org/officeDocument/2006/relationships/slide" Target="slides/slide734.xml"/><Relationship Id="rId256" Type="http://schemas.openxmlformats.org/officeDocument/2006/relationships/slide" Target="slides/slide166.xml"/><Relationship Id="rId463" Type="http://schemas.openxmlformats.org/officeDocument/2006/relationships/slide" Target="slides/slide373.xml"/><Relationship Id="rId670" Type="http://schemas.openxmlformats.org/officeDocument/2006/relationships/slide" Target="slides/slide580.xml"/><Relationship Id="rId116" Type="http://schemas.openxmlformats.org/officeDocument/2006/relationships/slide" Target="slides/slide26.xml"/><Relationship Id="rId323" Type="http://schemas.openxmlformats.org/officeDocument/2006/relationships/slide" Target="slides/slide233.xml"/><Relationship Id="rId530" Type="http://schemas.openxmlformats.org/officeDocument/2006/relationships/slide" Target="slides/slide440.xml"/><Relationship Id="rId768" Type="http://schemas.openxmlformats.org/officeDocument/2006/relationships/slide" Target="slides/slide678.xml"/><Relationship Id="rId20" Type="http://schemas.openxmlformats.org/officeDocument/2006/relationships/slideMaster" Target="slideMasters/slideMaster20.xml"/><Relationship Id="rId628" Type="http://schemas.openxmlformats.org/officeDocument/2006/relationships/slide" Target="slides/slide538.xml"/><Relationship Id="rId835" Type="http://schemas.openxmlformats.org/officeDocument/2006/relationships/presProps" Target="presProps.xml"/><Relationship Id="rId267" Type="http://schemas.openxmlformats.org/officeDocument/2006/relationships/slide" Target="slides/slide177.xml"/><Relationship Id="rId474" Type="http://schemas.openxmlformats.org/officeDocument/2006/relationships/slide" Target="slides/slide384.xml"/><Relationship Id="rId127" Type="http://schemas.openxmlformats.org/officeDocument/2006/relationships/slide" Target="slides/slide37.xml"/><Relationship Id="rId681" Type="http://schemas.openxmlformats.org/officeDocument/2006/relationships/slide" Target="slides/slide591.xml"/><Relationship Id="rId779" Type="http://schemas.openxmlformats.org/officeDocument/2006/relationships/slide" Target="slides/slide689.xml"/><Relationship Id="rId31" Type="http://schemas.openxmlformats.org/officeDocument/2006/relationships/slideMaster" Target="slideMasters/slideMaster31.xml"/><Relationship Id="rId334" Type="http://schemas.openxmlformats.org/officeDocument/2006/relationships/slide" Target="slides/slide244.xml"/><Relationship Id="rId541" Type="http://schemas.openxmlformats.org/officeDocument/2006/relationships/slide" Target="slides/slide451.xml"/><Relationship Id="rId639" Type="http://schemas.openxmlformats.org/officeDocument/2006/relationships/slide" Target="slides/slide549.xml"/><Relationship Id="rId180" Type="http://schemas.openxmlformats.org/officeDocument/2006/relationships/slide" Target="slides/slide90.xml"/><Relationship Id="rId278" Type="http://schemas.openxmlformats.org/officeDocument/2006/relationships/slide" Target="slides/slide188.xml"/><Relationship Id="rId401" Type="http://schemas.openxmlformats.org/officeDocument/2006/relationships/slide" Target="slides/slide311.xml"/><Relationship Id="rId485" Type="http://schemas.openxmlformats.org/officeDocument/2006/relationships/slide" Target="slides/slide395.xml"/><Relationship Id="rId692" Type="http://schemas.openxmlformats.org/officeDocument/2006/relationships/slide" Target="slides/slide602.xml"/><Relationship Id="rId706" Type="http://schemas.openxmlformats.org/officeDocument/2006/relationships/slide" Target="slides/slide616.xml"/><Relationship Id="rId42" Type="http://schemas.openxmlformats.org/officeDocument/2006/relationships/slideMaster" Target="slideMasters/slideMaster42.xml"/><Relationship Id="rId138" Type="http://schemas.openxmlformats.org/officeDocument/2006/relationships/slide" Target="slides/slide48.xml"/><Relationship Id="rId345" Type="http://schemas.openxmlformats.org/officeDocument/2006/relationships/slide" Target="slides/slide255.xml"/><Relationship Id="rId552" Type="http://schemas.openxmlformats.org/officeDocument/2006/relationships/slide" Target="slides/slide462.xml"/><Relationship Id="rId191" Type="http://schemas.openxmlformats.org/officeDocument/2006/relationships/slide" Target="slides/slide101.xml"/><Relationship Id="rId205" Type="http://schemas.openxmlformats.org/officeDocument/2006/relationships/slide" Target="slides/slide115.xml"/><Relationship Id="rId412" Type="http://schemas.openxmlformats.org/officeDocument/2006/relationships/slide" Target="slides/slide322.xml"/><Relationship Id="rId289" Type="http://schemas.openxmlformats.org/officeDocument/2006/relationships/slide" Target="slides/slide199.xml"/><Relationship Id="rId496" Type="http://schemas.openxmlformats.org/officeDocument/2006/relationships/slide" Target="slides/slide406.xml"/><Relationship Id="rId717" Type="http://schemas.openxmlformats.org/officeDocument/2006/relationships/slide" Target="slides/slide627.xml"/><Relationship Id="rId53" Type="http://schemas.openxmlformats.org/officeDocument/2006/relationships/slideMaster" Target="slideMasters/slideMaster53.xml"/><Relationship Id="rId149" Type="http://schemas.openxmlformats.org/officeDocument/2006/relationships/slide" Target="slides/slide59.xml"/><Relationship Id="rId356" Type="http://schemas.openxmlformats.org/officeDocument/2006/relationships/slide" Target="slides/slide266.xml"/><Relationship Id="rId563" Type="http://schemas.openxmlformats.org/officeDocument/2006/relationships/slide" Target="slides/slide473.xml"/><Relationship Id="rId770" Type="http://schemas.openxmlformats.org/officeDocument/2006/relationships/slide" Target="slides/slide680.xml"/><Relationship Id="rId216" Type="http://schemas.openxmlformats.org/officeDocument/2006/relationships/slide" Target="slides/slide126.xml"/><Relationship Id="rId423" Type="http://schemas.openxmlformats.org/officeDocument/2006/relationships/slide" Target="slides/slide333.xml"/><Relationship Id="rId630" Type="http://schemas.openxmlformats.org/officeDocument/2006/relationships/slide" Target="slides/slide540.xml"/><Relationship Id="rId728" Type="http://schemas.openxmlformats.org/officeDocument/2006/relationships/slide" Target="slides/slide638.xml"/><Relationship Id="rId64" Type="http://schemas.openxmlformats.org/officeDocument/2006/relationships/slideMaster" Target="slideMasters/slideMaster64.xml"/><Relationship Id="rId367" Type="http://schemas.openxmlformats.org/officeDocument/2006/relationships/slide" Target="slides/slide277.xml"/><Relationship Id="rId574" Type="http://schemas.openxmlformats.org/officeDocument/2006/relationships/slide" Target="slides/slide484.xml"/><Relationship Id="rId227" Type="http://schemas.openxmlformats.org/officeDocument/2006/relationships/slide" Target="slides/slide137.xml"/><Relationship Id="rId781" Type="http://schemas.openxmlformats.org/officeDocument/2006/relationships/slide" Target="slides/slide691.xml"/><Relationship Id="rId434" Type="http://schemas.openxmlformats.org/officeDocument/2006/relationships/slide" Target="slides/slide344.xml"/><Relationship Id="rId641" Type="http://schemas.openxmlformats.org/officeDocument/2006/relationships/slide" Target="slides/slide551.xml"/><Relationship Id="rId739" Type="http://schemas.openxmlformats.org/officeDocument/2006/relationships/slide" Target="slides/slide649.xml"/><Relationship Id="rId280" Type="http://schemas.openxmlformats.org/officeDocument/2006/relationships/slide" Target="slides/slide190.xml"/><Relationship Id="rId501" Type="http://schemas.openxmlformats.org/officeDocument/2006/relationships/slide" Target="slides/slide411.xml"/><Relationship Id="rId75" Type="http://schemas.openxmlformats.org/officeDocument/2006/relationships/slideMaster" Target="slideMasters/slideMaster75.xml"/><Relationship Id="rId140" Type="http://schemas.openxmlformats.org/officeDocument/2006/relationships/slide" Target="slides/slide50.xml"/><Relationship Id="rId378" Type="http://schemas.openxmlformats.org/officeDocument/2006/relationships/slide" Target="slides/slide288.xml"/><Relationship Id="rId585" Type="http://schemas.openxmlformats.org/officeDocument/2006/relationships/slide" Target="slides/slide495.xml"/><Relationship Id="rId792" Type="http://schemas.openxmlformats.org/officeDocument/2006/relationships/slide" Target="slides/slide702.xml"/><Relationship Id="rId806" Type="http://schemas.openxmlformats.org/officeDocument/2006/relationships/slide" Target="slides/slide716.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652" Type="http://schemas.openxmlformats.org/officeDocument/2006/relationships/slide" Target="slides/slide562.xml"/><Relationship Id="rId291" Type="http://schemas.openxmlformats.org/officeDocument/2006/relationships/slide" Target="slides/slide201.xml"/><Relationship Id="rId305" Type="http://schemas.openxmlformats.org/officeDocument/2006/relationships/slide" Target="slides/slide215.xml"/><Relationship Id="rId512" Type="http://schemas.openxmlformats.org/officeDocument/2006/relationships/slide" Target="slides/slide422.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596" Type="http://schemas.openxmlformats.org/officeDocument/2006/relationships/slide" Target="slides/slide506.xml"/><Relationship Id="rId817" Type="http://schemas.openxmlformats.org/officeDocument/2006/relationships/slide" Target="slides/slide727.xml"/><Relationship Id="rId249" Type="http://schemas.openxmlformats.org/officeDocument/2006/relationships/slide" Target="slides/slide159.xml"/><Relationship Id="rId456" Type="http://schemas.openxmlformats.org/officeDocument/2006/relationships/slide" Target="slides/slide366.xml"/><Relationship Id="rId663" Type="http://schemas.openxmlformats.org/officeDocument/2006/relationships/slide" Target="slides/slide573.xml"/><Relationship Id="rId13" Type="http://schemas.openxmlformats.org/officeDocument/2006/relationships/slideMaster" Target="slideMasters/slideMaster13.xml"/><Relationship Id="rId109" Type="http://schemas.openxmlformats.org/officeDocument/2006/relationships/slide" Target="slides/slide19.xml"/><Relationship Id="rId316" Type="http://schemas.openxmlformats.org/officeDocument/2006/relationships/slide" Target="slides/slide226.xml"/><Relationship Id="rId523" Type="http://schemas.openxmlformats.org/officeDocument/2006/relationships/slide" Target="slides/slide433.xml"/><Relationship Id="rId97" Type="http://schemas.openxmlformats.org/officeDocument/2006/relationships/slide" Target="slides/slide7.xml"/><Relationship Id="rId730" Type="http://schemas.openxmlformats.org/officeDocument/2006/relationships/slide" Target="slides/slide640.xml"/><Relationship Id="rId828" Type="http://schemas.openxmlformats.org/officeDocument/2006/relationships/slide" Target="slides/slide73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632" Type="http://schemas.openxmlformats.org/officeDocument/2006/relationships/slide" Target="slides/slide542.xml"/><Relationship Id="rId271" Type="http://schemas.openxmlformats.org/officeDocument/2006/relationships/slide" Target="slides/slide181.xml"/><Relationship Id="rId674" Type="http://schemas.openxmlformats.org/officeDocument/2006/relationships/slide" Target="slides/slide58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534" Type="http://schemas.openxmlformats.org/officeDocument/2006/relationships/slide" Target="slides/slide444.xml"/><Relationship Id="rId576" Type="http://schemas.openxmlformats.org/officeDocument/2006/relationships/slide" Target="slides/slide486.xml"/><Relationship Id="rId741" Type="http://schemas.openxmlformats.org/officeDocument/2006/relationships/slide" Target="slides/slide651.xml"/><Relationship Id="rId783" Type="http://schemas.openxmlformats.org/officeDocument/2006/relationships/slide" Target="slides/slide693.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601" Type="http://schemas.openxmlformats.org/officeDocument/2006/relationships/slide" Target="slides/slide511.xml"/><Relationship Id="rId643" Type="http://schemas.openxmlformats.org/officeDocument/2006/relationships/slide" Target="slides/slide553.xml"/><Relationship Id="rId240" Type="http://schemas.openxmlformats.org/officeDocument/2006/relationships/slide" Target="slides/slide150.xml"/><Relationship Id="rId478" Type="http://schemas.openxmlformats.org/officeDocument/2006/relationships/slide" Target="slides/slide388.xml"/><Relationship Id="rId685" Type="http://schemas.openxmlformats.org/officeDocument/2006/relationships/slide" Target="slides/slide59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503" Type="http://schemas.openxmlformats.org/officeDocument/2006/relationships/slide" Target="slides/slide413.xml"/><Relationship Id="rId545" Type="http://schemas.openxmlformats.org/officeDocument/2006/relationships/slide" Target="slides/slide455.xml"/><Relationship Id="rId587" Type="http://schemas.openxmlformats.org/officeDocument/2006/relationships/slide" Target="slides/slide497.xml"/><Relationship Id="rId710" Type="http://schemas.openxmlformats.org/officeDocument/2006/relationships/slide" Target="slides/slide620.xml"/><Relationship Id="rId752" Type="http://schemas.openxmlformats.org/officeDocument/2006/relationships/slide" Target="slides/slide662.xml"/><Relationship Id="rId808" Type="http://schemas.openxmlformats.org/officeDocument/2006/relationships/slide" Target="slides/slide718.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612" Type="http://schemas.openxmlformats.org/officeDocument/2006/relationships/slide" Target="slides/slide522.xml"/><Relationship Id="rId794" Type="http://schemas.openxmlformats.org/officeDocument/2006/relationships/slide" Target="slides/slide704.xml"/><Relationship Id="rId251" Type="http://schemas.openxmlformats.org/officeDocument/2006/relationships/slide" Target="slides/slide161.xml"/><Relationship Id="rId489" Type="http://schemas.openxmlformats.org/officeDocument/2006/relationships/slide" Target="slides/slide399.xml"/><Relationship Id="rId654" Type="http://schemas.openxmlformats.org/officeDocument/2006/relationships/slide" Target="slides/slide564.xml"/><Relationship Id="rId696" Type="http://schemas.openxmlformats.org/officeDocument/2006/relationships/slide" Target="slides/slide606.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514" Type="http://schemas.openxmlformats.org/officeDocument/2006/relationships/slide" Target="slides/slide424.xml"/><Relationship Id="rId556" Type="http://schemas.openxmlformats.org/officeDocument/2006/relationships/slide" Target="slides/slide466.xml"/><Relationship Id="rId721" Type="http://schemas.openxmlformats.org/officeDocument/2006/relationships/slide" Target="slides/slide631.xml"/><Relationship Id="rId763" Type="http://schemas.openxmlformats.org/officeDocument/2006/relationships/slide" Target="slides/slide673.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598" Type="http://schemas.openxmlformats.org/officeDocument/2006/relationships/slide" Target="slides/slide508.xml"/><Relationship Id="rId819" Type="http://schemas.openxmlformats.org/officeDocument/2006/relationships/slide" Target="slides/slide729.xml"/><Relationship Id="rId220" Type="http://schemas.openxmlformats.org/officeDocument/2006/relationships/slide" Target="slides/slide130.xml"/><Relationship Id="rId458" Type="http://schemas.openxmlformats.org/officeDocument/2006/relationships/slide" Target="slides/slide368.xml"/><Relationship Id="rId623" Type="http://schemas.openxmlformats.org/officeDocument/2006/relationships/slide" Target="slides/slide533.xml"/><Relationship Id="rId665" Type="http://schemas.openxmlformats.org/officeDocument/2006/relationships/slide" Target="slides/slide575.xml"/><Relationship Id="rId830" Type="http://schemas.openxmlformats.org/officeDocument/2006/relationships/slide" Target="slides/slide74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525" Type="http://schemas.openxmlformats.org/officeDocument/2006/relationships/slide" Target="slides/slide435.xml"/><Relationship Id="rId567" Type="http://schemas.openxmlformats.org/officeDocument/2006/relationships/slide" Target="slides/slide477.xml"/><Relationship Id="rId732" Type="http://schemas.openxmlformats.org/officeDocument/2006/relationships/slide" Target="slides/slide642.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774" Type="http://schemas.openxmlformats.org/officeDocument/2006/relationships/slide" Target="slides/slide684.xml"/><Relationship Id="rId427" Type="http://schemas.openxmlformats.org/officeDocument/2006/relationships/slide" Target="slides/slide337.xml"/><Relationship Id="rId469" Type="http://schemas.openxmlformats.org/officeDocument/2006/relationships/slide" Target="slides/slide379.xml"/><Relationship Id="rId634" Type="http://schemas.openxmlformats.org/officeDocument/2006/relationships/slide" Target="slides/slide544.xml"/><Relationship Id="rId676" Type="http://schemas.openxmlformats.org/officeDocument/2006/relationships/slide" Target="slides/slide586.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536" Type="http://schemas.openxmlformats.org/officeDocument/2006/relationships/slide" Target="slides/slide446.xml"/><Relationship Id="rId701" Type="http://schemas.openxmlformats.org/officeDocument/2006/relationships/slide" Target="slides/slide611.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578" Type="http://schemas.openxmlformats.org/officeDocument/2006/relationships/slide" Target="slides/slide488.xml"/><Relationship Id="rId743" Type="http://schemas.openxmlformats.org/officeDocument/2006/relationships/slide" Target="slides/slide653.xml"/><Relationship Id="rId785" Type="http://schemas.openxmlformats.org/officeDocument/2006/relationships/slide" Target="slides/slide695.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603" Type="http://schemas.openxmlformats.org/officeDocument/2006/relationships/slide" Target="slides/slide513.xml"/><Relationship Id="rId645" Type="http://schemas.openxmlformats.org/officeDocument/2006/relationships/slide" Target="slides/slide555.xml"/><Relationship Id="rId687" Type="http://schemas.openxmlformats.org/officeDocument/2006/relationships/slide" Target="slides/slide597.xml"/><Relationship Id="rId810" Type="http://schemas.openxmlformats.org/officeDocument/2006/relationships/slide" Target="slides/slide720.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505" Type="http://schemas.openxmlformats.org/officeDocument/2006/relationships/slide" Target="slides/slide415.xml"/><Relationship Id="rId712" Type="http://schemas.openxmlformats.org/officeDocument/2006/relationships/slide" Target="slides/slide62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547" Type="http://schemas.openxmlformats.org/officeDocument/2006/relationships/slide" Target="slides/slide457.xml"/><Relationship Id="rId589" Type="http://schemas.openxmlformats.org/officeDocument/2006/relationships/slide" Target="slides/slide499.xml"/><Relationship Id="rId754" Type="http://schemas.openxmlformats.org/officeDocument/2006/relationships/slide" Target="slides/slide664.xml"/><Relationship Id="rId796" Type="http://schemas.openxmlformats.org/officeDocument/2006/relationships/slide" Target="slides/slide706.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614" Type="http://schemas.openxmlformats.org/officeDocument/2006/relationships/slide" Target="slides/slide524.xml"/><Relationship Id="rId656" Type="http://schemas.openxmlformats.org/officeDocument/2006/relationships/slide" Target="slides/slide566.xml"/><Relationship Id="rId821" Type="http://schemas.openxmlformats.org/officeDocument/2006/relationships/slide" Target="slides/slide731.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516" Type="http://schemas.openxmlformats.org/officeDocument/2006/relationships/slide" Target="slides/slide426.xml"/><Relationship Id="rId698" Type="http://schemas.openxmlformats.org/officeDocument/2006/relationships/slide" Target="slides/slide608.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558" Type="http://schemas.openxmlformats.org/officeDocument/2006/relationships/slide" Target="slides/slide468.xml"/><Relationship Id="rId723" Type="http://schemas.openxmlformats.org/officeDocument/2006/relationships/slide" Target="slides/slide633.xml"/><Relationship Id="rId765" Type="http://schemas.openxmlformats.org/officeDocument/2006/relationships/slide" Target="slides/slide675.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625" Type="http://schemas.openxmlformats.org/officeDocument/2006/relationships/slide" Target="slides/slide535.xml"/><Relationship Id="rId832" Type="http://schemas.openxmlformats.org/officeDocument/2006/relationships/slide" Target="slides/slide742.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667" Type="http://schemas.openxmlformats.org/officeDocument/2006/relationships/slide" Target="slides/slide577.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527" Type="http://schemas.openxmlformats.org/officeDocument/2006/relationships/slide" Target="slides/slide437.xml"/><Relationship Id="rId569" Type="http://schemas.openxmlformats.org/officeDocument/2006/relationships/slide" Target="slides/slide479.xml"/><Relationship Id="rId734" Type="http://schemas.openxmlformats.org/officeDocument/2006/relationships/slide" Target="slides/slide644.xml"/><Relationship Id="rId776" Type="http://schemas.openxmlformats.org/officeDocument/2006/relationships/slide" Target="slides/slide686.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580" Type="http://schemas.openxmlformats.org/officeDocument/2006/relationships/slide" Target="slides/slide490.xml"/><Relationship Id="rId636" Type="http://schemas.openxmlformats.org/officeDocument/2006/relationships/slide" Target="slides/slide546.xml"/><Relationship Id="rId801" Type="http://schemas.openxmlformats.org/officeDocument/2006/relationships/slide" Target="slides/slide711.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678" Type="http://schemas.openxmlformats.org/officeDocument/2006/relationships/slide" Target="slides/slide588.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538" Type="http://schemas.openxmlformats.org/officeDocument/2006/relationships/slide" Target="slides/slide448.xml"/><Relationship Id="rId703" Type="http://schemas.openxmlformats.org/officeDocument/2006/relationships/slide" Target="slides/slide613.xml"/><Relationship Id="rId745" Type="http://schemas.openxmlformats.org/officeDocument/2006/relationships/slide" Target="slides/slide655.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591" Type="http://schemas.openxmlformats.org/officeDocument/2006/relationships/slide" Target="slides/slide501.xml"/><Relationship Id="rId605" Type="http://schemas.openxmlformats.org/officeDocument/2006/relationships/slide" Target="slides/slide515.xml"/><Relationship Id="rId787" Type="http://schemas.openxmlformats.org/officeDocument/2006/relationships/slide" Target="slides/slide697.xml"/><Relationship Id="rId812" Type="http://schemas.openxmlformats.org/officeDocument/2006/relationships/slide" Target="slides/slide722.xml"/><Relationship Id="rId202" Type="http://schemas.openxmlformats.org/officeDocument/2006/relationships/slide" Target="slides/slide112.xml"/><Relationship Id="rId244" Type="http://schemas.openxmlformats.org/officeDocument/2006/relationships/slide" Target="slides/slide154.xml"/><Relationship Id="rId647" Type="http://schemas.openxmlformats.org/officeDocument/2006/relationships/slide" Target="slides/slide557.xml"/><Relationship Id="rId689" Type="http://schemas.openxmlformats.org/officeDocument/2006/relationships/slide" Target="slides/slide599.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7" Type="http://schemas.openxmlformats.org/officeDocument/2006/relationships/slide" Target="slides/slide417.xml"/><Relationship Id="rId549" Type="http://schemas.openxmlformats.org/officeDocument/2006/relationships/slide" Target="slides/slide459.xml"/><Relationship Id="rId714" Type="http://schemas.openxmlformats.org/officeDocument/2006/relationships/slide" Target="slides/slide624.xml"/><Relationship Id="rId756" Type="http://schemas.openxmlformats.org/officeDocument/2006/relationships/slide" Target="slides/slide666.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560" Type="http://schemas.openxmlformats.org/officeDocument/2006/relationships/slide" Target="slides/slide470.xml"/><Relationship Id="rId798" Type="http://schemas.openxmlformats.org/officeDocument/2006/relationships/slide" Target="slides/slide708.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616" Type="http://schemas.openxmlformats.org/officeDocument/2006/relationships/slide" Target="slides/slide526.xml"/><Relationship Id="rId658" Type="http://schemas.openxmlformats.org/officeDocument/2006/relationships/slide" Target="slides/slide568.xml"/><Relationship Id="rId823" Type="http://schemas.openxmlformats.org/officeDocument/2006/relationships/slide" Target="slides/slide733.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518" Type="http://schemas.openxmlformats.org/officeDocument/2006/relationships/slide" Target="slides/slide428.xml"/><Relationship Id="rId725" Type="http://schemas.openxmlformats.org/officeDocument/2006/relationships/slide" Target="slides/slide635.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767" Type="http://schemas.openxmlformats.org/officeDocument/2006/relationships/slide" Target="slides/slide677.xml"/><Relationship Id="rId61" Type="http://schemas.openxmlformats.org/officeDocument/2006/relationships/slideMaster" Target="slideMasters/slideMaster61.xml"/><Relationship Id="rId199" Type="http://schemas.openxmlformats.org/officeDocument/2006/relationships/slide" Target="slides/slide109.xml"/><Relationship Id="rId571" Type="http://schemas.openxmlformats.org/officeDocument/2006/relationships/slide" Target="slides/slide481.xml"/><Relationship Id="rId627" Type="http://schemas.openxmlformats.org/officeDocument/2006/relationships/slide" Target="slides/slide537.xml"/><Relationship Id="rId669" Type="http://schemas.openxmlformats.org/officeDocument/2006/relationships/slide" Target="slides/slide579.xml"/><Relationship Id="rId834" Type="http://schemas.openxmlformats.org/officeDocument/2006/relationships/notesMaster" Target="notesMasters/notesMaster1.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529" Type="http://schemas.openxmlformats.org/officeDocument/2006/relationships/slide" Target="slides/slide439.xml"/><Relationship Id="rId680" Type="http://schemas.openxmlformats.org/officeDocument/2006/relationships/slide" Target="slides/slide590.xml"/><Relationship Id="rId736" Type="http://schemas.openxmlformats.org/officeDocument/2006/relationships/slide" Target="slides/slide646.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540" Type="http://schemas.openxmlformats.org/officeDocument/2006/relationships/slide" Target="slides/slide450.xml"/><Relationship Id="rId778" Type="http://schemas.openxmlformats.org/officeDocument/2006/relationships/slide" Target="slides/slide688.xml"/><Relationship Id="rId72" Type="http://schemas.openxmlformats.org/officeDocument/2006/relationships/slideMaster" Target="slideMasters/slideMaster72.xml"/><Relationship Id="rId375" Type="http://schemas.openxmlformats.org/officeDocument/2006/relationships/slide" Target="slides/slide285.xml"/><Relationship Id="rId582" Type="http://schemas.openxmlformats.org/officeDocument/2006/relationships/slide" Target="slides/slide492.xml"/><Relationship Id="rId638" Type="http://schemas.openxmlformats.org/officeDocument/2006/relationships/slide" Target="slides/slide548.xml"/><Relationship Id="rId803" Type="http://schemas.openxmlformats.org/officeDocument/2006/relationships/slide" Target="slides/slide713.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705" Type="http://schemas.openxmlformats.org/officeDocument/2006/relationships/slide" Target="slides/slide615.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691" Type="http://schemas.openxmlformats.org/officeDocument/2006/relationships/slide" Target="slides/slide601.xml"/><Relationship Id="rId747" Type="http://schemas.openxmlformats.org/officeDocument/2006/relationships/slide" Target="slides/slide657.xml"/><Relationship Id="rId789" Type="http://schemas.openxmlformats.org/officeDocument/2006/relationships/slide" Target="slides/slide699.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551" Type="http://schemas.openxmlformats.org/officeDocument/2006/relationships/slide" Target="slides/slide461.xml"/><Relationship Id="rId593" Type="http://schemas.openxmlformats.org/officeDocument/2006/relationships/slide" Target="slides/slide503.xml"/><Relationship Id="rId607" Type="http://schemas.openxmlformats.org/officeDocument/2006/relationships/slide" Target="slides/slide517.xml"/><Relationship Id="rId649" Type="http://schemas.openxmlformats.org/officeDocument/2006/relationships/slide" Target="slides/slide559.xml"/><Relationship Id="rId814" Type="http://schemas.openxmlformats.org/officeDocument/2006/relationships/slide" Target="slides/slide724.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509" Type="http://schemas.openxmlformats.org/officeDocument/2006/relationships/slide" Target="slides/slide419.xml"/><Relationship Id="rId660" Type="http://schemas.openxmlformats.org/officeDocument/2006/relationships/slide" Target="slides/slide570.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 Id="rId716" Type="http://schemas.openxmlformats.org/officeDocument/2006/relationships/slide" Target="slides/slide626.xml"/><Relationship Id="rId758" Type="http://schemas.openxmlformats.org/officeDocument/2006/relationships/slide" Target="slides/slide66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4.xml"/><Relationship Id="rId148" Type="http://schemas.openxmlformats.org/officeDocument/2006/relationships/slide" Target="slides/slide58.xml"/><Relationship Id="rId355" Type="http://schemas.openxmlformats.org/officeDocument/2006/relationships/slide" Target="slides/slide265.xml"/><Relationship Id="rId397" Type="http://schemas.openxmlformats.org/officeDocument/2006/relationships/slide" Target="slides/slide307.xml"/><Relationship Id="rId520" Type="http://schemas.openxmlformats.org/officeDocument/2006/relationships/slide" Target="slides/slide430.xml"/><Relationship Id="rId562" Type="http://schemas.openxmlformats.org/officeDocument/2006/relationships/slide" Target="slides/slide472.xml"/><Relationship Id="rId618" Type="http://schemas.openxmlformats.org/officeDocument/2006/relationships/slide" Target="slides/slide528.xml"/><Relationship Id="rId825" Type="http://schemas.openxmlformats.org/officeDocument/2006/relationships/slide" Target="slides/slide735.xml"/><Relationship Id="rId215" Type="http://schemas.openxmlformats.org/officeDocument/2006/relationships/slide" Target="slides/slide125.xml"/><Relationship Id="rId257" Type="http://schemas.openxmlformats.org/officeDocument/2006/relationships/slide" Target="slides/slide167.xml"/><Relationship Id="rId422" Type="http://schemas.openxmlformats.org/officeDocument/2006/relationships/slide" Target="slides/slide332.xml"/><Relationship Id="rId464" Type="http://schemas.openxmlformats.org/officeDocument/2006/relationships/slide" Target="slides/slide374.xml"/><Relationship Id="rId299" Type="http://schemas.openxmlformats.org/officeDocument/2006/relationships/slide" Target="slides/slide209.xml"/><Relationship Id="rId727" Type="http://schemas.openxmlformats.org/officeDocument/2006/relationships/slide" Target="slides/slide637.xml"/><Relationship Id="rId63" Type="http://schemas.openxmlformats.org/officeDocument/2006/relationships/slideMaster" Target="slideMasters/slideMaster63.xml"/><Relationship Id="rId159" Type="http://schemas.openxmlformats.org/officeDocument/2006/relationships/slide" Target="slides/slide69.xml"/><Relationship Id="rId366" Type="http://schemas.openxmlformats.org/officeDocument/2006/relationships/slide" Target="slides/slide276.xml"/><Relationship Id="rId573" Type="http://schemas.openxmlformats.org/officeDocument/2006/relationships/slide" Target="slides/slide483.xml"/><Relationship Id="rId780" Type="http://schemas.openxmlformats.org/officeDocument/2006/relationships/slide" Target="slides/slide690.xml"/><Relationship Id="rId226" Type="http://schemas.openxmlformats.org/officeDocument/2006/relationships/slide" Target="slides/slide136.xml"/><Relationship Id="rId433" Type="http://schemas.openxmlformats.org/officeDocument/2006/relationships/slide" Target="slides/slide343.xml"/><Relationship Id="rId640" Type="http://schemas.openxmlformats.org/officeDocument/2006/relationships/slide" Target="slides/slide550.xml"/><Relationship Id="rId738" Type="http://schemas.openxmlformats.org/officeDocument/2006/relationships/slide" Target="slides/slide648.xml"/><Relationship Id="rId74" Type="http://schemas.openxmlformats.org/officeDocument/2006/relationships/slideMaster" Target="slideMasters/slideMaster74.xml"/><Relationship Id="rId377" Type="http://schemas.openxmlformats.org/officeDocument/2006/relationships/slide" Target="slides/slide287.xml"/><Relationship Id="rId500" Type="http://schemas.openxmlformats.org/officeDocument/2006/relationships/slide" Target="slides/slide410.xml"/><Relationship Id="rId584" Type="http://schemas.openxmlformats.org/officeDocument/2006/relationships/slide" Target="slides/slide494.xml"/><Relationship Id="rId805" Type="http://schemas.openxmlformats.org/officeDocument/2006/relationships/slide" Target="slides/slide715.xml"/><Relationship Id="rId5" Type="http://schemas.openxmlformats.org/officeDocument/2006/relationships/slideMaster" Target="slideMasters/slideMaster5.xml"/><Relationship Id="rId237" Type="http://schemas.openxmlformats.org/officeDocument/2006/relationships/slide" Target="slides/slide147.xml"/><Relationship Id="rId791" Type="http://schemas.openxmlformats.org/officeDocument/2006/relationships/slide" Target="slides/slide701.xml"/><Relationship Id="rId444" Type="http://schemas.openxmlformats.org/officeDocument/2006/relationships/slide" Target="slides/slide354.xml"/><Relationship Id="rId651" Type="http://schemas.openxmlformats.org/officeDocument/2006/relationships/slide" Target="slides/slide561.xml"/><Relationship Id="rId749" Type="http://schemas.openxmlformats.org/officeDocument/2006/relationships/slide" Target="slides/slide659.xml"/><Relationship Id="rId290" Type="http://schemas.openxmlformats.org/officeDocument/2006/relationships/slide" Target="slides/slide200.xml"/><Relationship Id="rId304" Type="http://schemas.openxmlformats.org/officeDocument/2006/relationships/slide" Target="slides/slide214.xml"/><Relationship Id="rId388" Type="http://schemas.openxmlformats.org/officeDocument/2006/relationships/slide" Target="slides/slide298.xml"/><Relationship Id="rId511" Type="http://schemas.openxmlformats.org/officeDocument/2006/relationships/slide" Target="slides/slide421.xml"/><Relationship Id="rId609" Type="http://schemas.openxmlformats.org/officeDocument/2006/relationships/slide" Target="slides/slide519.xml"/><Relationship Id="rId85" Type="http://schemas.openxmlformats.org/officeDocument/2006/relationships/slideMaster" Target="slideMasters/slideMaster85.xml"/><Relationship Id="rId150" Type="http://schemas.openxmlformats.org/officeDocument/2006/relationships/slide" Target="slides/slide60.xml"/><Relationship Id="rId595" Type="http://schemas.openxmlformats.org/officeDocument/2006/relationships/slide" Target="slides/slide505.xml"/><Relationship Id="rId816" Type="http://schemas.openxmlformats.org/officeDocument/2006/relationships/slide" Target="slides/slide726.xml"/><Relationship Id="rId248" Type="http://schemas.openxmlformats.org/officeDocument/2006/relationships/slide" Target="slides/slide158.xml"/><Relationship Id="rId455" Type="http://schemas.openxmlformats.org/officeDocument/2006/relationships/slide" Target="slides/slide365.xml"/><Relationship Id="rId662" Type="http://schemas.openxmlformats.org/officeDocument/2006/relationships/slide" Target="slides/slide572.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522" Type="http://schemas.openxmlformats.org/officeDocument/2006/relationships/slide" Target="slides/slide432.xml"/><Relationship Id="rId96" Type="http://schemas.openxmlformats.org/officeDocument/2006/relationships/slide" Target="slides/slide6.xml"/><Relationship Id="rId161" Type="http://schemas.openxmlformats.org/officeDocument/2006/relationships/slide" Target="slides/slide71.xml"/><Relationship Id="rId399" Type="http://schemas.openxmlformats.org/officeDocument/2006/relationships/slide" Target="slides/slide309.xml"/><Relationship Id="rId827" Type="http://schemas.openxmlformats.org/officeDocument/2006/relationships/slide" Target="slides/slide737.xml"/><Relationship Id="rId259" Type="http://schemas.openxmlformats.org/officeDocument/2006/relationships/slide" Target="slides/slide169.xml"/><Relationship Id="rId466" Type="http://schemas.openxmlformats.org/officeDocument/2006/relationships/slide" Target="slides/slide376.xml"/><Relationship Id="rId673" Type="http://schemas.openxmlformats.org/officeDocument/2006/relationships/slide" Target="slides/slide583.xml"/><Relationship Id="rId23" Type="http://schemas.openxmlformats.org/officeDocument/2006/relationships/slideMaster" Target="slideMasters/slideMaster23.xml"/><Relationship Id="rId119" Type="http://schemas.openxmlformats.org/officeDocument/2006/relationships/slide" Target="slides/slide29.xml"/><Relationship Id="rId326" Type="http://schemas.openxmlformats.org/officeDocument/2006/relationships/slide" Target="slides/slide236.xml"/><Relationship Id="rId533" Type="http://schemas.openxmlformats.org/officeDocument/2006/relationships/slide" Target="slides/slide443.xml"/><Relationship Id="rId740" Type="http://schemas.openxmlformats.org/officeDocument/2006/relationships/slide" Target="slides/slide650.xml"/><Relationship Id="rId838" Type="http://schemas.openxmlformats.org/officeDocument/2006/relationships/tableStyles" Target="tableStyles.xml"/><Relationship Id="rId172" Type="http://schemas.openxmlformats.org/officeDocument/2006/relationships/slide" Target="slides/slide82.xml"/><Relationship Id="rId477" Type="http://schemas.openxmlformats.org/officeDocument/2006/relationships/slide" Target="slides/slide387.xml"/><Relationship Id="rId600" Type="http://schemas.openxmlformats.org/officeDocument/2006/relationships/slide" Target="slides/slide510.xml"/><Relationship Id="rId684" Type="http://schemas.openxmlformats.org/officeDocument/2006/relationships/slide" Target="slides/slide594.xml"/><Relationship Id="rId337" Type="http://schemas.openxmlformats.org/officeDocument/2006/relationships/slide" Target="slides/slide247.xml"/><Relationship Id="rId34" Type="http://schemas.openxmlformats.org/officeDocument/2006/relationships/slideMaster" Target="slideMasters/slideMaster34.xml"/><Relationship Id="rId544" Type="http://schemas.openxmlformats.org/officeDocument/2006/relationships/slide" Target="slides/slide454.xml"/><Relationship Id="rId751" Type="http://schemas.openxmlformats.org/officeDocument/2006/relationships/slide" Target="slides/slide661.xml"/><Relationship Id="rId183" Type="http://schemas.openxmlformats.org/officeDocument/2006/relationships/slide" Target="slides/slide93.xml"/><Relationship Id="rId390" Type="http://schemas.openxmlformats.org/officeDocument/2006/relationships/slide" Target="slides/slide300.xml"/><Relationship Id="rId404" Type="http://schemas.openxmlformats.org/officeDocument/2006/relationships/slide" Target="slides/slide314.xml"/><Relationship Id="rId611" Type="http://schemas.openxmlformats.org/officeDocument/2006/relationships/slide" Target="slides/slide521.xml"/><Relationship Id="rId250" Type="http://schemas.openxmlformats.org/officeDocument/2006/relationships/slide" Target="slides/slide160.xml"/><Relationship Id="rId488" Type="http://schemas.openxmlformats.org/officeDocument/2006/relationships/slide" Target="slides/slide398.xml"/><Relationship Id="rId695" Type="http://schemas.openxmlformats.org/officeDocument/2006/relationships/slide" Target="slides/slide605.xml"/><Relationship Id="rId709" Type="http://schemas.openxmlformats.org/officeDocument/2006/relationships/slide" Target="slides/slide619.xml"/><Relationship Id="rId45" Type="http://schemas.openxmlformats.org/officeDocument/2006/relationships/slideMaster" Target="slideMasters/slideMaster45.xml"/><Relationship Id="rId110" Type="http://schemas.openxmlformats.org/officeDocument/2006/relationships/slide" Target="slides/slide20.xml"/><Relationship Id="rId348" Type="http://schemas.openxmlformats.org/officeDocument/2006/relationships/slide" Target="slides/slide258.xml"/><Relationship Id="rId555" Type="http://schemas.openxmlformats.org/officeDocument/2006/relationships/slide" Target="slides/slide465.xml"/><Relationship Id="rId762" Type="http://schemas.openxmlformats.org/officeDocument/2006/relationships/slide" Target="slides/slide67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622" Type="http://schemas.openxmlformats.org/officeDocument/2006/relationships/slide" Target="slides/slide532.xml"/><Relationship Id="rId261" Type="http://schemas.openxmlformats.org/officeDocument/2006/relationships/slide" Target="slides/slide171.xml"/><Relationship Id="rId499" Type="http://schemas.openxmlformats.org/officeDocument/2006/relationships/slide" Target="slides/slide409.xml"/><Relationship Id="rId56" Type="http://schemas.openxmlformats.org/officeDocument/2006/relationships/slideMaster" Target="slideMasters/slideMaster56.xml"/><Relationship Id="rId359" Type="http://schemas.openxmlformats.org/officeDocument/2006/relationships/slide" Target="slides/slide269.xml"/><Relationship Id="rId566" Type="http://schemas.openxmlformats.org/officeDocument/2006/relationships/slide" Target="slides/slide476.xml"/><Relationship Id="rId773" Type="http://schemas.openxmlformats.org/officeDocument/2006/relationships/slide" Target="slides/slide683.xml"/><Relationship Id="rId121" Type="http://schemas.openxmlformats.org/officeDocument/2006/relationships/slide" Target="slides/slide31.xml"/><Relationship Id="rId219" Type="http://schemas.openxmlformats.org/officeDocument/2006/relationships/slide" Target="slides/slide129.xml"/><Relationship Id="rId426" Type="http://schemas.openxmlformats.org/officeDocument/2006/relationships/slide" Target="slides/slide336.xml"/><Relationship Id="rId633" Type="http://schemas.openxmlformats.org/officeDocument/2006/relationships/slide" Target="slides/slide543.xml"/><Relationship Id="rId67" Type="http://schemas.openxmlformats.org/officeDocument/2006/relationships/slideMaster" Target="slideMasters/slideMaster67.xml"/><Relationship Id="rId272" Type="http://schemas.openxmlformats.org/officeDocument/2006/relationships/slide" Target="slides/slide182.xml"/><Relationship Id="rId577" Type="http://schemas.openxmlformats.org/officeDocument/2006/relationships/slide" Target="slides/slide487.xml"/><Relationship Id="rId700" Type="http://schemas.openxmlformats.org/officeDocument/2006/relationships/slide" Target="slides/slide610.xml"/><Relationship Id="rId132" Type="http://schemas.openxmlformats.org/officeDocument/2006/relationships/slide" Target="slides/slide42.xml"/><Relationship Id="rId784" Type="http://schemas.openxmlformats.org/officeDocument/2006/relationships/slide" Target="slides/slide694.xml"/><Relationship Id="rId437" Type="http://schemas.openxmlformats.org/officeDocument/2006/relationships/slide" Target="slides/slide347.xml"/><Relationship Id="rId644" Type="http://schemas.openxmlformats.org/officeDocument/2006/relationships/slide" Target="slides/slide554.xml"/><Relationship Id="rId283" Type="http://schemas.openxmlformats.org/officeDocument/2006/relationships/slide" Target="slides/slide193.xml"/><Relationship Id="rId490" Type="http://schemas.openxmlformats.org/officeDocument/2006/relationships/slide" Target="slides/slide400.xml"/><Relationship Id="rId504" Type="http://schemas.openxmlformats.org/officeDocument/2006/relationships/slide" Target="slides/slide414.xml"/><Relationship Id="rId711" Type="http://schemas.openxmlformats.org/officeDocument/2006/relationships/slide" Target="slides/slide621.xml"/><Relationship Id="rId78" Type="http://schemas.openxmlformats.org/officeDocument/2006/relationships/slideMaster" Target="slideMasters/slideMaster78.xml"/><Relationship Id="rId143" Type="http://schemas.openxmlformats.org/officeDocument/2006/relationships/slide" Target="slides/slide53.xml"/><Relationship Id="rId350" Type="http://schemas.openxmlformats.org/officeDocument/2006/relationships/slide" Target="slides/slide260.xml"/><Relationship Id="rId588" Type="http://schemas.openxmlformats.org/officeDocument/2006/relationships/slide" Target="slides/slide498.xml"/><Relationship Id="rId795" Type="http://schemas.openxmlformats.org/officeDocument/2006/relationships/slide" Target="slides/slide705.xml"/><Relationship Id="rId809" Type="http://schemas.openxmlformats.org/officeDocument/2006/relationships/slide" Target="slides/slide719.xml"/><Relationship Id="rId9" Type="http://schemas.openxmlformats.org/officeDocument/2006/relationships/slideMaster" Target="slideMasters/slideMaster9.xml"/><Relationship Id="rId210" Type="http://schemas.openxmlformats.org/officeDocument/2006/relationships/slide" Target="slides/slide120.xml"/><Relationship Id="rId448" Type="http://schemas.openxmlformats.org/officeDocument/2006/relationships/slide" Target="slides/slide358.xml"/><Relationship Id="rId655" Type="http://schemas.openxmlformats.org/officeDocument/2006/relationships/slide" Target="slides/slide565.xml"/><Relationship Id="rId294" Type="http://schemas.openxmlformats.org/officeDocument/2006/relationships/slide" Target="slides/slide204.xml"/><Relationship Id="rId308" Type="http://schemas.openxmlformats.org/officeDocument/2006/relationships/slide" Target="slides/slide218.xml"/><Relationship Id="rId515" Type="http://schemas.openxmlformats.org/officeDocument/2006/relationships/slide" Target="slides/slide425.xml"/><Relationship Id="rId722" Type="http://schemas.openxmlformats.org/officeDocument/2006/relationships/slide" Target="slides/slide632.xml"/><Relationship Id="rId89" Type="http://schemas.openxmlformats.org/officeDocument/2006/relationships/slideMaster" Target="slideMasters/slideMaster89.xml"/><Relationship Id="rId154" Type="http://schemas.openxmlformats.org/officeDocument/2006/relationships/slide" Target="slides/slide64.xml"/><Relationship Id="rId361" Type="http://schemas.openxmlformats.org/officeDocument/2006/relationships/slide" Target="slides/slide271.xml"/><Relationship Id="rId599" Type="http://schemas.openxmlformats.org/officeDocument/2006/relationships/slide" Target="slides/slide509.xml"/><Relationship Id="rId459" Type="http://schemas.openxmlformats.org/officeDocument/2006/relationships/slide" Target="slides/slide369.xml"/><Relationship Id="rId666" Type="http://schemas.openxmlformats.org/officeDocument/2006/relationships/slide" Target="slides/slide576.xml"/><Relationship Id="rId16" Type="http://schemas.openxmlformats.org/officeDocument/2006/relationships/slideMaster" Target="slideMasters/slideMaster16.xml"/><Relationship Id="rId221" Type="http://schemas.openxmlformats.org/officeDocument/2006/relationships/slide" Target="slides/slide131.xml"/><Relationship Id="rId319" Type="http://schemas.openxmlformats.org/officeDocument/2006/relationships/slide" Target="slides/slide229.xml"/><Relationship Id="rId526" Type="http://schemas.openxmlformats.org/officeDocument/2006/relationships/slide" Target="slides/slide436.xml"/><Relationship Id="rId733" Type="http://schemas.openxmlformats.org/officeDocument/2006/relationships/slide" Target="slides/slide643.xml"/><Relationship Id="rId165" Type="http://schemas.openxmlformats.org/officeDocument/2006/relationships/slide" Target="slides/slide75.xml"/><Relationship Id="rId372" Type="http://schemas.openxmlformats.org/officeDocument/2006/relationships/slide" Target="slides/slide282.xml"/><Relationship Id="rId677" Type="http://schemas.openxmlformats.org/officeDocument/2006/relationships/slide" Target="slides/slide587.xml"/><Relationship Id="rId800" Type="http://schemas.openxmlformats.org/officeDocument/2006/relationships/slide" Target="slides/slide710.xml"/><Relationship Id="rId232" Type="http://schemas.openxmlformats.org/officeDocument/2006/relationships/slide" Target="slides/slide142.xml"/><Relationship Id="rId27" Type="http://schemas.openxmlformats.org/officeDocument/2006/relationships/slideMaster" Target="slideMasters/slideMaster27.xml"/><Relationship Id="rId537" Type="http://schemas.openxmlformats.org/officeDocument/2006/relationships/slide" Target="slides/slide447.xml"/><Relationship Id="rId744" Type="http://schemas.openxmlformats.org/officeDocument/2006/relationships/slide" Target="slides/slide654.xml"/><Relationship Id="rId80" Type="http://schemas.openxmlformats.org/officeDocument/2006/relationships/slideMaster" Target="slideMasters/slideMaster80.xml"/><Relationship Id="rId176" Type="http://schemas.openxmlformats.org/officeDocument/2006/relationships/slide" Target="slides/slide86.xml"/><Relationship Id="rId383" Type="http://schemas.openxmlformats.org/officeDocument/2006/relationships/slide" Target="slides/slide293.xml"/><Relationship Id="rId590" Type="http://schemas.openxmlformats.org/officeDocument/2006/relationships/slide" Target="slides/slide500.xml"/><Relationship Id="rId604" Type="http://schemas.openxmlformats.org/officeDocument/2006/relationships/slide" Target="slides/slide514.xml"/><Relationship Id="rId811" Type="http://schemas.openxmlformats.org/officeDocument/2006/relationships/slide" Target="slides/slide721.xml"/><Relationship Id="rId243" Type="http://schemas.openxmlformats.org/officeDocument/2006/relationships/slide" Target="slides/slide153.xml"/><Relationship Id="rId450" Type="http://schemas.openxmlformats.org/officeDocument/2006/relationships/slide" Target="slides/slide360.xml"/><Relationship Id="rId688" Type="http://schemas.openxmlformats.org/officeDocument/2006/relationships/slide" Target="slides/slide598.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548" Type="http://schemas.openxmlformats.org/officeDocument/2006/relationships/slide" Target="slides/slide458.xml"/><Relationship Id="rId755" Type="http://schemas.openxmlformats.org/officeDocument/2006/relationships/slide" Target="slides/slide665.xml"/><Relationship Id="rId91" Type="http://schemas.openxmlformats.org/officeDocument/2006/relationships/slide" Target="slides/slide1.xml"/><Relationship Id="rId187" Type="http://schemas.openxmlformats.org/officeDocument/2006/relationships/slide" Target="slides/slide97.xml"/><Relationship Id="rId394" Type="http://schemas.openxmlformats.org/officeDocument/2006/relationships/slide" Target="slides/slide304.xml"/><Relationship Id="rId408" Type="http://schemas.openxmlformats.org/officeDocument/2006/relationships/slide" Target="slides/slide318.xml"/><Relationship Id="rId615" Type="http://schemas.openxmlformats.org/officeDocument/2006/relationships/slide" Target="slides/slide525.xml"/><Relationship Id="rId822" Type="http://schemas.openxmlformats.org/officeDocument/2006/relationships/slide" Target="slides/slide732.xml"/><Relationship Id="rId254" Type="http://schemas.openxmlformats.org/officeDocument/2006/relationships/slide" Target="slides/slide164.xml"/><Relationship Id="rId699" Type="http://schemas.openxmlformats.org/officeDocument/2006/relationships/slide" Target="slides/slide609.xml"/><Relationship Id="rId49" Type="http://schemas.openxmlformats.org/officeDocument/2006/relationships/slideMaster" Target="slideMasters/slideMaster49.xml"/><Relationship Id="rId114" Type="http://schemas.openxmlformats.org/officeDocument/2006/relationships/slide" Target="slides/slide24.xml"/><Relationship Id="rId461" Type="http://schemas.openxmlformats.org/officeDocument/2006/relationships/slide" Target="slides/slide371.xml"/><Relationship Id="rId559" Type="http://schemas.openxmlformats.org/officeDocument/2006/relationships/slide" Target="slides/slide469.xml"/><Relationship Id="rId766" Type="http://schemas.openxmlformats.org/officeDocument/2006/relationships/slide" Target="slides/slide676.xml"/><Relationship Id="rId198" Type="http://schemas.openxmlformats.org/officeDocument/2006/relationships/slide" Target="slides/slide108.xml"/><Relationship Id="rId321" Type="http://schemas.openxmlformats.org/officeDocument/2006/relationships/slide" Target="slides/slide231.xml"/><Relationship Id="rId419" Type="http://schemas.openxmlformats.org/officeDocument/2006/relationships/slide" Target="slides/slide329.xml"/><Relationship Id="rId626" Type="http://schemas.openxmlformats.org/officeDocument/2006/relationships/slide" Target="slides/slide536.xml"/><Relationship Id="rId833" Type="http://schemas.openxmlformats.org/officeDocument/2006/relationships/slide" Target="slides/slide743.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332" Type="http://schemas.openxmlformats.org/officeDocument/2006/relationships/slide" Target="slides/slide242.xml"/><Relationship Id="rId777" Type="http://schemas.openxmlformats.org/officeDocument/2006/relationships/slide" Target="slides/slide687.xml"/><Relationship Id="rId637" Type="http://schemas.openxmlformats.org/officeDocument/2006/relationships/slide" Target="slides/slide547.xml"/><Relationship Id="rId276" Type="http://schemas.openxmlformats.org/officeDocument/2006/relationships/slide" Target="slides/slide186.xml"/><Relationship Id="rId483" Type="http://schemas.openxmlformats.org/officeDocument/2006/relationships/slide" Target="slides/slide393.xml"/><Relationship Id="rId690" Type="http://schemas.openxmlformats.org/officeDocument/2006/relationships/slide" Target="slides/slide600.xml"/><Relationship Id="rId704" Type="http://schemas.openxmlformats.org/officeDocument/2006/relationships/slide" Target="slides/slide614.xml"/><Relationship Id="rId40" Type="http://schemas.openxmlformats.org/officeDocument/2006/relationships/slideMaster" Target="slideMasters/slideMaster40.xml"/><Relationship Id="rId136" Type="http://schemas.openxmlformats.org/officeDocument/2006/relationships/slide" Target="slides/slide46.xml"/><Relationship Id="rId343" Type="http://schemas.openxmlformats.org/officeDocument/2006/relationships/slide" Target="slides/slide253.xml"/><Relationship Id="rId550" Type="http://schemas.openxmlformats.org/officeDocument/2006/relationships/slide" Target="slides/slide460.xml"/><Relationship Id="rId788" Type="http://schemas.openxmlformats.org/officeDocument/2006/relationships/slide" Target="slides/slide698.xml"/><Relationship Id="rId203" Type="http://schemas.openxmlformats.org/officeDocument/2006/relationships/slide" Target="slides/slide113.xml"/><Relationship Id="rId648" Type="http://schemas.openxmlformats.org/officeDocument/2006/relationships/slide" Target="slides/slide558.xml"/><Relationship Id="rId287" Type="http://schemas.openxmlformats.org/officeDocument/2006/relationships/slide" Target="slides/slide197.xml"/><Relationship Id="rId410" Type="http://schemas.openxmlformats.org/officeDocument/2006/relationships/slide" Target="slides/slide320.xml"/><Relationship Id="rId494" Type="http://schemas.openxmlformats.org/officeDocument/2006/relationships/slide" Target="slides/slide404.xml"/><Relationship Id="rId508" Type="http://schemas.openxmlformats.org/officeDocument/2006/relationships/slide" Target="slides/slide418.xml"/><Relationship Id="rId715" Type="http://schemas.openxmlformats.org/officeDocument/2006/relationships/slide" Target="slides/slide625.xml"/><Relationship Id="rId147" Type="http://schemas.openxmlformats.org/officeDocument/2006/relationships/slide" Target="slides/slide57.xml"/><Relationship Id="rId354" Type="http://schemas.openxmlformats.org/officeDocument/2006/relationships/slide" Target="slides/slide264.xml"/><Relationship Id="rId799" Type="http://schemas.openxmlformats.org/officeDocument/2006/relationships/slide" Target="slides/slide709.xml"/><Relationship Id="rId51" Type="http://schemas.openxmlformats.org/officeDocument/2006/relationships/slideMaster" Target="slideMasters/slideMaster51.xml"/><Relationship Id="rId561" Type="http://schemas.openxmlformats.org/officeDocument/2006/relationships/slide" Target="slides/slide471.xml"/><Relationship Id="rId659" Type="http://schemas.openxmlformats.org/officeDocument/2006/relationships/slide" Target="slides/slide569.xml"/><Relationship Id="rId214" Type="http://schemas.openxmlformats.org/officeDocument/2006/relationships/slide" Target="slides/slide124.xml"/><Relationship Id="rId298" Type="http://schemas.openxmlformats.org/officeDocument/2006/relationships/slide" Target="slides/slide208.xml"/><Relationship Id="rId421" Type="http://schemas.openxmlformats.org/officeDocument/2006/relationships/slide" Target="slides/slide331.xml"/><Relationship Id="rId519" Type="http://schemas.openxmlformats.org/officeDocument/2006/relationships/slide" Target="slides/slide429.xml"/><Relationship Id="rId158" Type="http://schemas.openxmlformats.org/officeDocument/2006/relationships/slide" Target="slides/slide68.xml"/><Relationship Id="rId726" Type="http://schemas.openxmlformats.org/officeDocument/2006/relationships/slide" Target="slides/slide636.xml"/><Relationship Id="rId62" Type="http://schemas.openxmlformats.org/officeDocument/2006/relationships/slideMaster" Target="slideMasters/slideMaster62.xml"/><Relationship Id="rId365" Type="http://schemas.openxmlformats.org/officeDocument/2006/relationships/slide" Target="slides/slide275.xml"/><Relationship Id="rId572" Type="http://schemas.openxmlformats.org/officeDocument/2006/relationships/slide" Target="slides/slide482.xml"/><Relationship Id="rId225" Type="http://schemas.openxmlformats.org/officeDocument/2006/relationships/slide" Target="slides/slide135.xml"/><Relationship Id="rId432" Type="http://schemas.openxmlformats.org/officeDocument/2006/relationships/slide" Target="slides/slide342.xml"/><Relationship Id="rId737" Type="http://schemas.openxmlformats.org/officeDocument/2006/relationships/slide" Target="slides/slide647.xml"/><Relationship Id="rId73" Type="http://schemas.openxmlformats.org/officeDocument/2006/relationships/slideMaster" Target="slideMasters/slideMaster73.xml"/><Relationship Id="rId169" Type="http://schemas.openxmlformats.org/officeDocument/2006/relationships/slide" Target="slides/slide79.xml"/><Relationship Id="rId376" Type="http://schemas.openxmlformats.org/officeDocument/2006/relationships/slide" Target="slides/slide286.xml"/><Relationship Id="rId583" Type="http://schemas.openxmlformats.org/officeDocument/2006/relationships/slide" Target="slides/slide493.xml"/><Relationship Id="rId790" Type="http://schemas.openxmlformats.org/officeDocument/2006/relationships/slide" Target="slides/slide700.xml"/><Relationship Id="rId804" Type="http://schemas.openxmlformats.org/officeDocument/2006/relationships/slide" Target="slides/slide714.xml"/><Relationship Id="rId4" Type="http://schemas.openxmlformats.org/officeDocument/2006/relationships/slideMaster" Target="slideMasters/slideMaster4.xml"/><Relationship Id="rId236" Type="http://schemas.openxmlformats.org/officeDocument/2006/relationships/slide" Target="slides/slide146.xml"/><Relationship Id="rId443" Type="http://schemas.openxmlformats.org/officeDocument/2006/relationships/slide" Target="slides/slide353.xml"/><Relationship Id="rId650" Type="http://schemas.openxmlformats.org/officeDocument/2006/relationships/slide" Target="slides/slide560.xml"/><Relationship Id="rId303" Type="http://schemas.openxmlformats.org/officeDocument/2006/relationships/slide" Target="slides/slide213.xml"/><Relationship Id="rId748" Type="http://schemas.openxmlformats.org/officeDocument/2006/relationships/slide" Target="slides/slide658.xml"/><Relationship Id="rId84" Type="http://schemas.openxmlformats.org/officeDocument/2006/relationships/slideMaster" Target="slideMasters/slideMaster84.xml"/><Relationship Id="rId387" Type="http://schemas.openxmlformats.org/officeDocument/2006/relationships/slide" Target="slides/slide297.xml"/><Relationship Id="rId510" Type="http://schemas.openxmlformats.org/officeDocument/2006/relationships/slide" Target="slides/slide420.xml"/><Relationship Id="rId594" Type="http://schemas.openxmlformats.org/officeDocument/2006/relationships/slide" Target="slides/slide504.xml"/><Relationship Id="rId608" Type="http://schemas.openxmlformats.org/officeDocument/2006/relationships/slide" Target="slides/slide518.xml"/><Relationship Id="rId815" Type="http://schemas.openxmlformats.org/officeDocument/2006/relationships/slide" Target="slides/slide725.xml"/><Relationship Id="rId247" Type="http://schemas.openxmlformats.org/officeDocument/2006/relationships/slide" Target="slides/slide157.xml"/><Relationship Id="rId107" Type="http://schemas.openxmlformats.org/officeDocument/2006/relationships/slide" Target="slides/slide17.xml"/><Relationship Id="rId454" Type="http://schemas.openxmlformats.org/officeDocument/2006/relationships/slide" Target="slides/slide364.xml"/><Relationship Id="rId661" Type="http://schemas.openxmlformats.org/officeDocument/2006/relationships/slide" Target="slides/slide571.xml"/><Relationship Id="rId759" Type="http://schemas.openxmlformats.org/officeDocument/2006/relationships/slide" Target="slides/slide669.xml"/><Relationship Id="rId11" Type="http://schemas.openxmlformats.org/officeDocument/2006/relationships/slideMaster" Target="slideMasters/slideMaster11.xml"/><Relationship Id="rId314" Type="http://schemas.openxmlformats.org/officeDocument/2006/relationships/slide" Target="slides/slide224.xml"/><Relationship Id="rId398" Type="http://schemas.openxmlformats.org/officeDocument/2006/relationships/slide" Target="slides/slide308.xml"/><Relationship Id="rId521" Type="http://schemas.openxmlformats.org/officeDocument/2006/relationships/slide" Target="slides/slide431.xml"/><Relationship Id="rId619" Type="http://schemas.openxmlformats.org/officeDocument/2006/relationships/slide" Target="slides/slide529.xml"/><Relationship Id="rId95" Type="http://schemas.openxmlformats.org/officeDocument/2006/relationships/slide" Target="slides/slide5.xml"/><Relationship Id="rId160" Type="http://schemas.openxmlformats.org/officeDocument/2006/relationships/slide" Target="slides/slide70.xml"/><Relationship Id="rId826" Type="http://schemas.openxmlformats.org/officeDocument/2006/relationships/slide" Target="slides/slide736.xml"/><Relationship Id="rId258" Type="http://schemas.openxmlformats.org/officeDocument/2006/relationships/slide" Target="slides/slide168.xml"/><Relationship Id="rId465" Type="http://schemas.openxmlformats.org/officeDocument/2006/relationships/slide" Target="slides/slide375.xml"/><Relationship Id="rId672" Type="http://schemas.openxmlformats.org/officeDocument/2006/relationships/slide" Target="slides/slide582.xml"/><Relationship Id="rId22" Type="http://schemas.openxmlformats.org/officeDocument/2006/relationships/slideMaster" Target="slideMasters/slideMaster22.xml"/><Relationship Id="rId118" Type="http://schemas.openxmlformats.org/officeDocument/2006/relationships/slide" Target="slides/slide28.xml"/><Relationship Id="rId325" Type="http://schemas.openxmlformats.org/officeDocument/2006/relationships/slide" Target="slides/slide235.xml"/><Relationship Id="rId532" Type="http://schemas.openxmlformats.org/officeDocument/2006/relationships/slide" Target="slides/slide442.xml"/><Relationship Id="rId171" Type="http://schemas.openxmlformats.org/officeDocument/2006/relationships/slide" Target="slides/slide81.xml"/><Relationship Id="rId837" Type="http://schemas.openxmlformats.org/officeDocument/2006/relationships/theme" Target="theme/theme1.xml"/><Relationship Id="rId269" Type="http://schemas.openxmlformats.org/officeDocument/2006/relationships/slide" Target="slides/slide179.xml"/><Relationship Id="rId476" Type="http://schemas.openxmlformats.org/officeDocument/2006/relationships/slide" Target="slides/slide386.xml"/><Relationship Id="rId683" Type="http://schemas.openxmlformats.org/officeDocument/2006/relationships/slide" Target="slides/slide593.xml"/><Relationship Id="rId33" Type="http://schemas.openxmlformats.org/officeDocument/2006/relationships/slideMaster" Target="slideMasters/slideMaster33.xml"/><Relationship Id="rId129" Type="http://schemas.openxmlformats.org/officeDocument/2006/relationships/slide" Target="slides/slide39.xml"/><Relationship Id="rId336" Type="http://schemas.openxmlformats.org/officeDocument/2006/relationships/slide" Target="slides/slide246.xml"/><Relationship Id="rId543" Type="http://schemas.openxmlformats.org/officeDocument/2006/relationships/slide" Target="slides/slide453.xml"/><Relationship Id="rId182" Type="http://schemas.openxmlformats.org/officeDocument/2006/relationships/slide" Target="slides/slide92.xml"/><Relationship Id="rId403" Type="http://schemas.openxmlformats.org/officeDocument/2006/relationships/slide" Target="slides/slide313.xml"/><Relationship Id="rId750" Type="http://schemas.openxmlformats.org/officeDocument/2006/relationships/slide" Target="slides/slide660.xml"/><Relationship Id="rId487" Type="http://schemas.openxmlformats.org/officeDocument/2006/relationships/slide" Target="slides/slide397.xml"/><Relationship Id="rId610" Type="http://schemas.openxmlformats.org/officeDocument/2006/relationships/slide" Target="slides/slide520.xml"/><Relationship Id="rId694" Type="http://schemas.openxmlformats.org/officeDocument/2006/relationships/slide" Target="slides/slide604.xml"/><Relationship Id="rId708" Type="http://schemas.openxmlformats.org/officeDocument/2006/relationships/slide" Target="slides/slide618.xml"/><Relationship Id="rId347" Type="http://schemas.openxmlformats.org/officeDocument/2006/relationships/slide" Target="slides/slide257.xml"/><Relationship Id="rId44" Type="http://schemas.openxmlformats.org/officeDocument/2006/relationships/slideMaster" Target="slideMasters/slideMaster44.xml"/><Relationship Id="rId554" Type="http://schemas.openxmlformats.org/officeDocument/2006/relationships/slide" Target="slides/slide464.xml"/><Relationship Id="rId761" Type="http://schemas.openxmlformats.org/officeDocument/2006/relationships/slide" Target="slides/slide671.xml"/><Relationship Id="rId193" Type="http://schemas.openxmlformats.org/officeDocument/2006/relationships/slide" Target="slides/slide103.xml"/><Relationship Id="rId207" Type="http://schemas.openxmlformats.org/officeDocument/2006/relationships/slide" Target="slides/slide117.xml"/><Relationship Id="rId414" Type="http://schemas.openxmlformats.org/officeDocument/2006/relationships/slide" Target="slides/slide324.xml"/><Relationship Id="rId498" Type="http://schemas.openxmlformats.org/officeDocument/2006/relationships/slide" Target="slides/slide408.xml"/><Relationship Id="rId621" Type="http://schemas.openxmlformats.org/officeDocument/2006/relationships/slide" Target="slides/slide531.xml"/><Relationship Id="rId260" Type="http://schemas.openxmlformats.org/officeDocument/2006/relationships/slide" Target="slides/slide170.xml"/><Relationship Id="rId719" Type="http://schemas.openxmlformats.org/officeDocument/2006/relationships/slide" Target="slides/slide629.xml"/><Relationship Id="rId55" Type="http://schemas.openxmlformats.org/officeDocument/2006/relationships/slideMaster" Target="slideMasters/slideMaster55.xml"/><Relationship Id="rId120" Type="http://schemas.openxmlformats.org/officeDocument/2006/relationships/slide" Target="slides/slide30.xml"/><Relationship Id="rId358" Type="http://schemas.openxmlformats.org/officeDocument/2006/relationships/slide" Target="slides/slide268.xml"/><Relationship Id="rId565" Type="http://schemas.openxmlformats.org/officeDocument/2006/relationships/slide" Target="slides/slide475.xml"/><Relationship Id="rId772" Type="http://schemas.openxmlformats.org/officeDocument/2006/relationships/slide" Target="slides/slide68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pitchFamily="-105" charset="0"/>
                <a:ea typeface="Arial" pitchFamily="-105" charset="0"/>
                <a:cs typeface="Arial" pitchFamily="-105"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charset="0"/>
        <a:cs typeface="Arial" pitchFamily="-105" charset="0"/>
      </a:defRPr>
    </a:lvl1pPr>
    <a:lvl2pPr marL="4572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2pPr>
    <a:lvl3pPr marL="9144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3pPr>
    <a:lvl4pPr marL="13716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4pPr>
    <a:lvl5pPr marL="18288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But we don’t write psalms in our modern age, so this book is one that is closed to us in various ways. So, let’s “unlock” it by entering the world of those who first read it.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0587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dirty="0">
              <a:latin typeface="Arial" charset="0"/>
            </a:endParaRPr>
          </a:p>
          <a:p>
            <a:r>
              <a:rPr lang="en-US" sz="1200" b="1" kern="1200">
                <a:solidFill>
                  <a:schemeClr val="tx1"/>
                </a:solidFill>
                <a:effectLst/>
                <a:latin typeface="Arial" pitchFamily="-105" charset="0"/>
                <a:ea typeface="ＭＳ Ｐゴシック" charset="0"/>
                <a:cs typeface="Arial" pitchFamily="-105" charset="0"/>
              </a:rPr>
              <a:t>Psa. 41:13</a:t>
            </a:r>
            <a:r>
              <a:rPr lang="en-US" sz="1200" kern="1200">
                <a:solidFill>
                  <a:schemeClr val="tx1"/>
                </a:solidFill>
                <a:effectLst/>
                <a:latin typeface="Arial" pitchFamily="-105" charset="0"/>
                <a:ea typeface="ＭＳ Ｐゴシック" charset="0"/>
                <a:cs typeface="Arial" pitchFamily="-105" charset="0"/>
              </a:rPr>
              <a:t>    Praise the LORD, the God of Israel,</a:t>
            </a:r>
          </a:p>
          <a:p>
            <a:r>
              <a:rPr lang="en-US" sz="1200" kern="1200">
                <a:solidFill>
                  <a:schemeClr val="tx1"/>
                </a:solidFill>
                <a:effectLst/>
                <a:latin typeface="Arial" pitchFamily="-105" charset="0"/>
                <a:ea typeface="ＭＳ Ｐゴシック" charset="0"/>
                <a:cs typeface="Arial" pitchFamily="-105" charset="0"/>
              </a:rPr>
              <a:t>who lives from everlasting to everlasting.</a:t>
            </a:r>
          </a:p>
          <a:p>
            <a:r>
              <a:rPr lang="en-US" sz="1200" kern="1200">
                <a:solidFill>
                  <a:schemeClr val="tx1"/>
                </a:solidFill>
                <a:effectLst/>
                <a:latin typeface="Arial" pitchFamily="-105" charset="0"/>
                <a:ea typeface="ＭＳ Ｐゴシック" charset="0"/>
                <a:cs typeface="Arial" pitchFamily="-105" charset="0"/>
              </a:rPr>
              <a:t>Amen and amen!</a:t>
            </a:r>
            <a:endParaRPr lang="en-US" dirty="0">
              <a:latin typeface="Arial" charset="0"/>
            </a:endParaRPr>
          </a:p>
          <a:p>
            <a:pPr eaLnBrk="1" hangingPunct="1"/>
            <a:endParaRPr lang="en-US" dirty="0">
              <a:latin typeface="Arial" charset="0"/>
            </a:endParaRPr>
          </a:p>
          <a:p>
            <a:r>
              <a:rPr lang="en-US" sz="1200" b="1" kern="1200">
                <a:solidFill>
                  <a:schemeClr val="tx1"/>
                </a:solidFill>
                <a:effectLst/>
                <a:latin typeface="Arial" pitchFamily="-105" charset="0"/>
                <a:ea typeface="ＭＳ Ｐゴシック" charset="0"/>
                <a:cs typeface="Arial" pitchFamily="-105" charset="0"/>
              </a:rPr>
              <a:t>Psa. 72:18</a:t>
            </a:r>
            <a:r>
              <a:rPr lang="en-US" sz="1200" kern="1200">
                <a:solidFill>
                  <a:schemeClr val="tx1"/>
                </a:solidFill>
                <a:effectLst/>
                <a:latin typeface="Arial" pitchFamily="-105" charset="0"/>
                <a:ea typeface="ＭＳ Ｐゴシック" charset="0"/>
                <a:cs typeface="Arial" pitchFamily="-105" charset="0"/>
              </a:rPr>
              <a:t>    Praise the LORD God, the God of Israel,</a:t>
            </a:r>
          </a:p>
          <a:p>
            <a:r>
              <a:rPr lang="en-US" sz="1200" kern="1200">
                <a:solidFill>
                  <a:schemeClr val="tx1"/>
                </a:solidFill>
                <a:effectLst/>
                <a:latin typeface="Arial" pitchFamily="-105" charset="0"/>
                <a:ea typeface="ＭＳ Ｐゴシック" charset="0"/>
                <a:cs typeface="Arial" pitchFamily="-105" charset="0"/>
              </a:rPr>
              <a:t>who alone does such wonderful things.</a:t>
            </a:r>
          </a:p>
          <a:p>
            <a:r>
              <a:rPr lang="en-US" sz="1200" b="1" kern="1200" baseline="30000">
                <a:solidFill>
                  <a:schemeClr val="tx1"/>
                </a:solidFill>
                <a:effectLst/>
                <a:latin typeface="Arial" pitchFamily="-105" charset="0"/>
                <a:ea typeface="ＭＳ Ｐゴシック" charset="0"/>
                <a:cs typeface="Arial" pitchFamily="-105" charset="0"/>
              </a:rPr>
              <a:t>19</a:t>
            </a:r>
            <a:r>
              <a:rPr lang="en-US" sz="1200" kern="1200">
                <a:solidFill>
                  <a:schemeClr val="tx1"/>
                </a:solidFill>
                <a:effectLst/>
                <a:latin typeface="Arial" pitchFamily="-105" charset="0"/>
                <a:ea typeface="ＭＳ Ｐゴシック" charset="0"/>
                <a:cs typeface="Arial" pitchFamily="-105" charset="0"/>
              </a:rPr>
              <a:t>  Praise his glorious name forever!</a:t>
            </a:r>
          </a:p>
          <a:p>
            <a:r>
              <a:rPr lang="en-US" sz="120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kern="1200">
                <a:solidFill>
                  <a:schemeClr val="tx1"/>
                </a:solidFill>
                <a:effectLst/>
                <a:latin typeface="Arial" pitchFamily="-105" charset="0"/>
                <a:ea typeface="ＭＳ Ｐゴシック" charset="0"/>
                <a:cs typeface="Arial" pitchFamily="-105" charset="0"/>
              </a:rPr>
              <a:t>Amen and amen!</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89:52</a:t>
            </a:r>
            <a:r>
              <a:rPr lang="en-US" sz="1200" kern="1200">
                <a:solidFill>
                  <a:schemeClr val="tx1"/>
                </a:solidFill>
                <a:effectLst/>
                <a:latin typeface="Arial" pitchFamily="-105" charset="0"/>
                <a:ea typeface="ＭＳ Ｐゴシック" charset="0"/>
                <a:cs typeface="Arial" pitchFamily="-105" charset="0"/>
              </a:rPr>
              <a:t>    Praise the LORD forever!</a:t>
            </a:r>
          </a:p>
          <a:p>
            <a:r>
              <a:rPr lang="en-US" sz="1200" kern="1200">
                <a:solidFill>
                  <a:schemeClr val="tx1"/>
                </a:solidFill>
                <a:effectLst/>
                <a:latin typeface="Arial" pitchFamily="-105" charset="0"/>
                <a:ea typeface="ＭＳ Ｐゴシック" charset="0"/>
                <a:cs typeface="Arial" pitchFamily="-105" charset="0"/>
              </a:rPr>
              <a:t>Amen and amen!</a:t>
            </a:r>
            <a:br>
              <a:rPr lang="en-US" sz="1200" kern="1200">
                <a:solidFill>
                  <a:schemeClr val="tx1"/>
                </a:solidFill>
                <a:effectLst/>
                <a:latin typeface="Arial" pitchFamily="-105" charset="0"/>
                <a:ea typeface="ＭＳ Ｐゴシック" charset="0"/>
                <a:cs typeface="Arial" pitchFamily="-105" charset="0"/>
              </a:rPr>
            </a:br>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106:48</a:t>
            </a:r>
            <a:r>
              <a:rPr lang="en-US" sz="1200" kern="1200">
                <a:solidFill>
                  <a:schemeClr val="tx1"/>
                </a:solidFill>
                <a:effectLst/>
                <a:latin typeface="Arial" pitchFamily="-105" charset="0"/>
                <a:ea typeface="ＭＳ Ｐゴシック" charset="0"/>
                <a:cs typeface="Arial" pitchFamily="-105" charset="0"/>
              </a:rPr>
              <a:t>    Praise the LORD, the God of Israel,</a:t>
            </a:r>
          </a:p>
          <a:p>
            <a:r>
              <a:rPr lang="en-US" sz="1200" kern="1200">
                <a:solidFill>
                  <a:schemeClr val="tx1"/>
                </a:solidFill>
                <a:effectLst/>
                <a:latin typeface="Arial" pitchFamily="-105" charset="0"/>
                <a:ea typeface="ＭＳ Ｐゴシック" charset="0"/>
                <a:cs typeface="Arial" pitchFamily="-105" charset="0"/>
              </a:rPr>
              <a:t>who lives from everlasting to everlasting!</a:t>
            </a:r>
          </a:p>
          <a:p>
            <a:r>
              <a:rPr lang="en-US" sz="1200" kern="1200">
                <a:solidFill>
                  <a:schemeClr val="tx1"/>
                </a:solidFill>
                <a:effectLst/>
                <a:latin typeface="Arial" pitchFamily="-105" charset="0"/>
                <a:ea typeface="ＭＳ Ｐゴシック" charset="0"/>
                <a:cs typeface="Arial" pitchFamily="-105" charset="0"/>
              </a:rPr>
              <a:t>Let all the people say, “Amen!”</a:t>
            </a:r>
          </a:p>
          <a:p>
            <a:r>
              <a:rPr lang="en-US" sz="1200" kern="1200">
                <a:solidFill>
                  <a:schemeClr val="tx1"/>
                </a:solidFill>
                <a:effectLst/>
                <a:latin typeface="Arial" pitchFamily="-105" charset="0"/>
                <a:ea typeface="ＭＳ Ｐゴシック" charset="0"/>
                <a:cs typeface="Arial" pitchFamily="-105" charset="0"/>
              </a:rPr>
              <a:t>  Praise the LORD!</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150:1</a:t>
            </a:r>
            <a:r>
              <a:rPr lang="en-US" sz="1200" kern="1200">
                <a:solidFill>
                  <a:schemeClr val="tx1"/>
                </a:solidFill>
                <a:effectLst/>
                <a:latin typeface="Arial" pitchFamily="-105" charset="0"/>
                <a:ea typeface="ＭＳ Ｐゴシック" charset="0"/>
                <a:cs typeface="Arial" pitchFamily="-105" charset="0"/>
              </a:rPr>
              <a:t>    Praise the LORD!</a:t>
            </a:r>
          </a:p>
          <a:p>
            <a:r>
              <a:rPr lang="en-US" sz="1200" kern="1200">
                <a:solidFill>
                  <a:schemeClr val="tx1"/>
                </a:solidFill>
                <a:effectLst/>
                <a:latin typeface="Arial" pitchFamily="-105" charset="0"/>
                <a:ea typeface="ＭＳ Ｐゴシック" charset="0"/>
                <a:cs typeface="Arial" pitchFamily="-105" charset="0"/>
              </a:rPr>
              <a:t> </a:t>
            </a:r>
          </a:p>
          <a:p>
            <a:r>
              <a:rPr lang="en-US" sz="1200" kern="1200">
                <a:solidFill>
                  <a:schemeClr val="tx1"/>
                </a:solidFill>
                <a:effectLst/>
                <a:latin typeface="Arial" pitchFamily="-105" charset="0"/>
                <a:ea typeface="ＭＳ Ｐゴシック" charset="0"/>
                <a:cs typeface="Arial" pitchFamily="-105" charset="0"/>
              </a:rPr>
              <a:t>  Praise God in his sanctuary;</a:t>
            </a:r>
          </a:p>
          <a:p>
            <a:r>
              <a:rPr lang="en-US" sz="1200" kern="1200">
                <a:solidFill>
                  <a:schemeClr val="tx1"/>
                </a:solidFill>
                <a:effectLst/>
                <a:latin typeface="Arial" pitchFamily="-105" charset="0"/>
                <a:ea typeface="ＭＳ Ｐゴシック" charset="0"/>
                <a:cs typeface="Arial" pitchFamily="-105" charset="0"/>
              </a:rPr>
              <a:t>praise him in his mighty heaven!</a:t>
            </a:r>
          </a:p>
          <a:p>
            <a:r>
              <a:rPr lang="en-US" sz="1200" b="1" kern="1200" baseline="30000">
                <a:solidFill>
                  <a:schemeClr val="tx1"/>
                </a:solidFill>
                <a:effectLst/>
                <a:latin typeface="Arial" pitchFamily="-105" charset="0"/>
                <a:ea typeface="ＭＳ Ｐゴシック" charset="0"/>
                <a:cs typeface="Arial" pitchFamily="-105" charset="0"/>
              </a:rPr>
              <a:t>2</a:t>
            </a:r>
            <a:r>
              <a:rPr lang="en-US" sz="1200" kern="1200">
                <a:solidFill>
                  <a:schemeClr val="tx1"/>
                </a:solidFill>
                <a:effectLst/>
                <a:latin typeface="Arial" pitchFamily="-105" charset="0"/>
                <a:ea typeface="ＭＳ Ｐゴシック" charset="0"/>
                <a:cs typeface="Arial" pitchFamily="-105" charset="0"/>
              </a:rPr>
              <a:t> Praise him for his mighty works;</a:t>
            </a:r>
          </a:p>
          <a:p>
            <a:r>
              <a:rPr lang="en-US" sz="1200" kern="1200">
                <a:solidFill>
                  <a:schemeClr val="tx1"/>
                </a:solidFill>
                <a:effectLst/>
                <a:latin typeface="Arial" pitchFamily="-105" charset="0"/>
                <a:ea typeface="ＭＳ Ｐゴシック" charset="0"/>
                <a:cs typeface="Arial" pitchFamily="-105" charset="0"/>
              </a:rPr>
              <a:t>praise his unequaled greatness!</a:t>
            </a:r>
          </a:p>
          <a:p>
            <a:r>
              <a:rPr lang="en-US" sz="1200" b="1" kern="1200" baseline="30000">
                <a:solidFill>
                  <a:schemeClr val="tx1"/>
                </a:solidFill>
                <a:effectLst/>
                <a:latin typeface="Arial" pitchFamily="-105" charset="0"/>
                <a:ea typeface="ＭＳ Ｐゴシック" charset="0"/>
                <a:cs typeface="Arial" pitchFamily="-105" charset="0"/>
              </a:rPr>
              <a:t>3</a:t>
            </a:r>
            <a:r>
              <a:rPr lang="en-US" sz="1200" kern="1200">
                <a:solidFill>
                  <a:schemeClr val="tx1"/>
                </a:solidFill>
                <a:effectLst/>
                <a:latin typeface="Arial" pitchFamily="-105" charset="0"/>
                <a:ea typeface="ＭＳ Ｐゴシック" charset="0"/>
                <a:cs typeface="Arial" pitchFamily="-105" charset="0"/>
              </a:rPr>
              <a:t> Praise him with a blast of the ram’s horn;</a:t>
            </a:r>
          </a:p>
          <a:p>
            <a:r>
              <a:rPr lang="en-US" sz="1200" kern="1200">
                <a:solidFill>
                  <a:schemeClr val="tx1"/>
                </a:solidFill>
                <a:effectLst/>
                <a:latin typeface="Arial" pitchFamily="-105" charset="0"/>
                <a:ea typeface="ＭＳ Ｐゴシック" charset="0"/>
                <a:cs typeface="Arial" pitchFamily="-105" charset="0"/>
              </a:rPr>
              <a:t>praise him with the lyre and harp!</a:t>
            </a:r>
          </a:p>
          <a:p>
            <a:r>
              <a:rPr lang="en-US" sz="1200" b="1" kern="1200" baseline="30000">
                <a:solidFill>
                  <a:schemeClr val="tx1"/>
                </a:solidFill>
                <a:effectLst/>
                <a:latin typeface="Arial" pitchFamily="-105" charset="0"/>
                <a:ea typeface="ＭＳ Ｐゴシック" charset="0"/>
                <a:cs typeface="Arial" pitchFamily="-105" charset="0"/>
              </a:rPr>
              <a:t>4</a:t>
            </a:r>
            <a:r>
              <a:rPr lang="en-US" sz="1200" kern="1200">
                <a:solidFill>
                  <a:schemeClr val="tx1"/>
                </a:solidFill>
                <a:effectLst/>
                <a:latin typeface="Arial" pitchFamily="-105" charset="0"/>
                <a:ea typeface="ＭＳ Ｐゴシック" charset="0"/>
                <a:cs typeface="Arial" pitchFamily="-105" charset="0"/>
              </a:rPr>
              <a:t> Praise him with the tambourine and dancing;</a:t>
            </a:r>
          </a:p>
          <a:p>
            <a:r>
              <a:rPr lang="en-US" sz="1200" kern="1200">
                <a:solidFill>
                  <a:schemeClr val="tx1"/>
                </a:solidFill>
                <a:effectLst/>
                <a:latin typeface="Arial" pitchFamily="-105" charset="0"/>
                <a:ea typeface="ＭＳ Ｐゴシック" charset="0"/>
                <a:cs typeface="Arial" pitchFamily="-105" charset="0"/>
              </a:rPr>
              <a:t>praise him with strings and flutes!</a:t>
            </a:r>
          </a:p>
          <a:p>
            <a:r>
              <a:rPr lang="en-US" sz="1200" b="1" kern="1200" baseline="30000">
                <a:solidFill>
                  <a:schemeClr val="tx1"/>
                </a:solidFill>
                <a:effectLst/>
                <a:latin typeface="Arial" pitchFamily="-105" charset="0"/>
                <a:ea typeface="ＭＳ Ｐゴシック" charset="0"/>
                <a:cs typeface="Arial" pitchFamily="-105" charset="0"/>
              </a:rPr>
              <a:t>5</a:t>
            </a:r>
            <a:r>
              <a:rPr lang="en-US" sz="1200" kern="1200">
                <a:solidFill>
                  <a:schemeClr val="tx1"/>
                </a:solidFill>
                <a:effectLst/>
                <a:latin typeface="Arial" pitchFamily="-105" charset="0"/>
                <a:ea typeface="ＭＳ Ｐゴシック" charset="0"/>
                <a:cs typeface="Arial" pitchFamily="-105" charset="0"/>
              </a:rPr>
              <a:t> Praise him with a clash of cymbals;</a:t>
            </a:r>
          </a:p>
          <a:p>
            <a:r>
              <a:rPr lang="en-US" sz="1200" kern="1200">
                <a:solidFill>
                  <a:schemeClr val="tx1"/>
                </a:solidFill>
                <a:effectLst/>
                <a:latin typeface="Arial" pitchFamily="-105" charset="0"/>
                <a:ea typeface="ＭＳ Ｐゴシック" charset="0"/>
                <a:cs typeface="Arial" pitchFamily="-105" charset="0"/>
              </a:rPr>
              <a:t>praise him with loud clanging cymbals.</a:t>
            </a:r>
          </a:p>
          <a:p>
            <a:r>
              <a:rPr lang="en-US" sz="1200" b="1" kern="1200" baseline="30000">
                <a:solidFill>
                  <a:schemeClr val="tx1"/>
                </a:solidFill>
                <a:effectLst/>
                <a:latin typeface="Arial" pitchFamily="-105" charset="0"/>
                <a:ea typeface="ＭＳ Ｐゴシック" charset="0"/>
                <a:cs typeface="Arial" pitchFamily="-105" charset="0"/>
              </a:rPr>
              <a:t>6</a:t>
            </a:r>
            <a:r>
              <a:rPr lang="en-US" sz="120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kern="1200">
                <a:solidFill>
                  <a:schemeClr val="tx1"/>
                </a:solidFill>
                <a:effectLst/>
                <a:latin typeface="Arial" pitchFamily="-105" charset="0"/>
                <a:ea typeface="ＭＳ Ｐゴシック" charset="0"/>
                <a:cs typeface="Arial" pitchFamily="-105" charset="0"/>
              </a:rPr>
              <a:t> </a:t>
            </a:r>
          </a:p>
          <a:p>
            <a:r>
              <a:rPr lang="en-US" sz="1200" kern="1200">
                <a:solidFill>
                  <a:schemeClr val="tx1"/>
                </a:solidFill>
                <a:effectLst/>
                <a:latin typeface="Arial" pitchFamily="-105" charset="0"/>
                <a:ea typeface="ＭＳ Ｐゴシック" charset="0"/>
                <a:cs typeface="Arial" pitchFamily="-105" charset="0"/>
              </a:rPr>
              <a:t>  Praise the LORD! </a:t>
            </a:r>
          </a:p>
          <a:p>
            <a:r>
              <a:rPr lang="en-US" sz="1200" kern="1200">
                <a:solidFill>
                  <a:schemeClr val="tx1"/>
                </a:solidFill>
                <a:effectLst/>
                <a:latin typeface="Arial" pitchFamily="-105" charset="0"/>
                <a:ea typeface="ＭＳ Ｐゴシック" charset="0"/>
                <a:cs typeface="Arial" pitchFamily="-105" charset="0"/>
              </a:rPr>
              <a:t>——————————</a:t>
            </a:r>
          </a:p>
          <a:p>
            <a:r>
              <a:rPr lang="en-US" sz="1200" kern="1200">
                <a:solidFill>
                  <a:schemeClr val="tx1"/>
                </a:solidFill>
                <a:effectLst/>
                <a:latin typeface="Arial" pitchFamily="-105" charset="0"/>
                <a:ea typeface="ＭＳ Ｐゴシック" charset="0"/>
                <a:cs typeface="Arial" pitchFamily="-105" charset="0"/>
              </a:rPr>
              <a:t>OS-19-Psalms-10, 144</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598C37-F778-574D-A11F-89125C37E156}" type="slidenum">
              <a:rPr lang="en-US" sz="1200"/>
              <a:pPr eaLnBrk="1" hangingPunct="1"/>
              <a:t>140</a:t>
            </a:fld>
            <a:endParaRPr lang="en-US" sz="1200"/>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141</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7AC7600-D011-B449-8162-84BC21E47E27}" type="slidenum">
              <a:rPr lang="en-US" sz="1200"/>
              <a:pPr eaLnBrk="1" hangingPunct="1"/>
              <a:t>142</a:t>
            </a:fld>
            <a:endParaRPr lang="en-US" sz="1200"/>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33355403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2936FB-1F1E-964C-BE60-43CA0EF3D98E}" type="slidenum">
              <a:rPr lang="en-US" sz="1200"/>
              <a:pPr eaLnBrk="1" hangingPunct="1"/>
              <a:t>146</a:t>
            </a:fld>
            <a:endParaRPr lang="en-US" sz="1200"/>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BEF994-9CEE-AD4C-AE0F-C088F935C459}" type="slidenum">
              <a:rPr lang="en-US" sz="1200"/>
              <a:pPr eaLnBrk="1" hangingPunct="1"/>
              <a:t>147</a:t>
            </a:fld>
            <a:endParaRPr lang="en-US" sz="1200"/>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charset="0"/>
              </a:rPr>
              <a:t>"</a:t>
            </a:r>
            <a:r>
              <a:rPr lang="en-US" sz="1800" b="1" dirty="0">
                <a:effectLst/>
                <a:latin typeface="Times"/>
              </a:rPr>
              <a:t>D. Question of Davidic Authorship </a:t>
            </a:r>
            <a:endParaRPr lang="en-US" dirty="0"/>
          </a:p>
          <a:p>
            <a:pPr>
              <a:buFont typeface="+mj-lt"/>
              <a:buAutoNum type="arabicPeriod"/>
            </a:pPr>
            <a:r>
              <a:rPr lang="en-US" sz="1800" dirty="0">
                <a:effectLst/>
                <a:latin typeface="Times"/>
              </a:rPr>
              <a:t>The Issue </a:t>
            </a:r>
          </a:p>
          <a:p>
            <a:pPr>
              <a:buFont typeface="+mj-lt"/>
              <a:buAutoNum type="arabicPeriod"/>
            </a:pPr>
            <a:r>
              <a:rPr lang="en-US" sz="1800" dirty="0">
                <a:effectLst/>
                <a:latin typeface="Times"/>
              </a:rPr>
              <a:t>In the word </a:t>
            </a:r>
            <a:r>
              <a:rPr lang="en-US" sz="1800" i="1" dirty="0" err="1">
                <a:effectLst/>
                <a:latin typeface="Times"/>
              </a:rPr>
              <a:t>ledawid</a:t>
            </a:r>
            <a:r>
              <a:rPr lang="en-US" sz="1800" i="1" dirty="0">
                <a:effectLst/>
                <a:latin typeface="Times"/>
              </a:rPr>
              <a:t>, </a:t>
            </a:r>
            <a:r>
              <a:rPr lang="en-US" sz="1800" dirty="0">
                <a:effectLst/>
                <a:latin typeface="Times"/>
              </a:rPr>
              <a:t>the preposition "lamed" (l) has been termed a "lamed of authorship." Does this mean David was the author or that the Psalm stems from a collection ascribed to his name (as if intended for his use or that of another Davidic king; or perhaps inspired by King David; or perhaps dedicated to him)? Critical scholars opt for one of the latter alternatives to justify their late dating of the Psalms (e.g., Pfeiffer, who opts for a Maccabean date in the 2nd century BC). A. A. Anderson (</a:t>
            </a:r>
            <a:r>
              <a:rPr lang="en-US" sz="1800" i="1" dirty="0">
                <a:effectLst/>
                <a:latin typeface="Times"/>
              </a:rPr>
              <a:t>Psalms </a:t>
            </a:r>
            <a:r>
              <a:rPr lang="en-US" sz="1800" dirty="0">
                <a:effectLst/>
                <a:latin typeface="Times"/>
              </a:rPr>
              <a:t>1:45) concludes that it signifies 'belonging to David' in the majority of cases. </a:t>
            </a:r>
          </a:p>
          <a:p>
            <a:pPr>
              <a:buFont typeface="+mj-lt"/>
              <a:buAutoNum type="arabicPeriod"/>
            </a:pPr>
            <a:r>
              <a:rPr lang="en-US" sz="1800" dirty="0">
                <a:effectLst/>
                <a:latin typeface="Times"/>
              </a:rPr>
              <a:t>Response </a:t>
            </a:r>
          </a:p>
          <a:p>
            <a:r>
              <a:rPr lang="en-US" sz="1800" dirty="0">
                <a:effectLst/>
                <a:latin typeface="Times"/>
              </a:rPr>
              <a:t>There is evidence that some psalms are post-exilic (Ps 126 and 137). Although we cannot prove that </a:t>
            </a:r>
            <a:r>
              <a:rPr lang="en-US" sz="1800" dirty="0">
                <a:effectLst/>
                <a:latin typeface="TTE25D63C0t00"/>
              </a:rPr>
              <a:t> </a:t>
            </a:r>
            <a:r>
              <a:rPr lang="en-US" sz="1800" dirty="0">
                <a:effectLst/>
                <a:latin typeface="Times"/>
              </a:rPr>
              <a:t>means that David himself wrote the Psalm in every case, there is</a:t>
            </a:r>
            <a:r>
              <a:rPr lang="ar-SA" sz="1800" dirty="0">
                <a:effectLst/>
                <a:latin typeface="Times"/>
              </a:rPr>
              <a:t> </a:t>
            </a:r>
            <a:r>
              <a:rPr lang="en-US" sz="1800" dirty="0">
                <a:effectLst/>
                <a:latin typeface="Times"/>
              </a:rPr>
              <a:t>good reason to take the in this sense, at least in its use with David. </a:t>
            </a:r>
            <a:endParaRPr lang="ar-SA" sz="1800" dirty="0">
              <a:effectLst/>
              <a:latin typeface="Times"/>
            </a:endParaRPr>
          </a:p>
          <a:p>
            <a:pPr marL="0" indent="0">
              <a:buFont typeface="+mj-lt"/>
              <a:buNone/>
            </a:pPr>
            <a:r>
              <a:rPr lang="en-US" sz="1800" dirty="0">
                <a:effectLst/>
                <a:latin typeface="Times"/>
              </a:rPr>
              <a:t>a. The use of to indicate authorship is paralleled in other Semitic dialects. </a:t>
            </a:r>
          </a:p>
          <a:p>
            <a:pPr marL="0" indent="0">
              <a:buFont typeface="+mj-lt"/>
              <a:buNone/>
            </a:pPr>
            <a:r>
              <a:rPr lang="en-US" sz="1800" dirty="0">
                <a:effectLst/>
                <a:latin typeface="Times"/>
              </a:rPr>
              <a:t>b. New Testament writers (both the Lord and His apostles) built arguments on superscriptions (Mk 12:35-37; Lk 20:42; Acts 2:29ff.). </a:t>
            </a:r>
          </a:p>
          <a:p>
            <a:pPr marL="0" indent="0">
              <a:buFont typeface="+mj-lt"/>
              <a:buNone/>
            </a:pPr>
            <a:r>
              <a:rPr lang="en-US" sz="1800" dirty="0">
                <a:effectLst/>
                <a:latin typeface="Times"/>
              </a:rPr>
              <a:t>c. Similar notes are found outside the Psalms (2 Sam 22:1; Isa 38:9; Hab 3:1). </a:t>
            </a:r>
          </a:p>
          <a:p>
            <a:pPr marL="0" indent="0">
              <a:buFont typeface="+mj-lt"/>
              <a:buNone/>
            </a:pPr>
            <a:r>
              <a:rPr lang="en-US" sz="1800" dirty="0">
                <a:effectLst/>
                <a:latin typeface="Times"/>
              </a:rPr>
              <a:t>d. Scripture testifies to David being a skillful musician (1 Sam 16:16-18) and a composer of songs (Amos 6:5). Also, Scripture attests that David was a singer of songs and the primary organizer of the musical guilds for the sanctuary (1 Chron 15:3-28; 16:4-43; 23:1-5, 25; 2 Sam 6:5; also cf. 1 Chron 13:8). </a:t>
            </a:r>
            <a:endParaRPr lang="en-US" sz="2800" dirty="0"/>
          </a:p>
          <a:p>
            <a:r>
              <a:rPr lang="en-US" sz="1800" dirty="0">
                <a:effectLst/>
                <a:latin typeface="Times"/>
              </a:rPr>
              <a:t>e. 2 Sam 23:1 — David is called "the sweet psalmist of Israel." The historical books attribute poetry to David (cf. 2 Sam 1:17-27; 23:1-7). </a:t>
            </a:r>
          </a:p>
          <a:p>
            <a:r>
              <a:rPr lang="en-US" sz="1800" dirty="0">
                <a:effectLst/>
                <a:latin typeface="Times"/>
              </a:rPr>
              <a:t>f. In the Qumran manuscript 11QPs </a:t>
            </a:r>
            <a:r>
              <a:rPr lang="en-US" sz="1800" dirty="0" err="1">
                <a:effectLst/>
                <a:latin typeface="Times"/>
              </a:rPr>
              <a:t>Dav</a:t>
            </a:r>
            <a:r>
              <a:rPr lang="en-US" sz="1800" dirty="0">
                <a:effectLst/>
                <a:latin typeface="Times"/>
              </a:rPr>
              <a:t>. Comp., it is said that David composed 3,600 psalms plus many other songs. </a:t>
            </a:r>
            <a:endParaRPr lang="en-US" sz="2800" dirty="0"/>
          </a:p>
          <a:p>
            <a:r>
              <a:rPr lang="en-US" sz="1800" i="0" dirty="0" err="1">
                <a:effectLst/>
                <a:latin typeface="Times"/>
              </a:rPr>
              <a:t>g.</a:t>
            </a:r>
            <a:r>
              <a:rPr lang="en-US" sz="1800" i="1" dirty="0" err="1">
                <a:effectLst/>
                <a:latin typeface="Times"/>
              </a:rPr>
              <a:t>Aboth</a:t>
            </a:r>
            <a:r>
              <a:rPr lang="en-US" sz="1800" i="1" dirty="0">
                <a:effectLst/>
                <a:latin typeface="Times"/>
              </a:rPr>
              <a:t> </a:t>
            </a:r>
            <a:r>
              <a:rPr lang="en-US" sz="1800" dirty="0">
                <a:effectLst/>
                <a:latin typeface="Times"/>
              </a:rPr>
              <a:t>vi:9 (from the Jewish Mishnah) — David is called the author of the Book of Psalms. </a:t>
            </a:r>
            <a:endParaRPr lang="en-US" sz="2800" dirty="0"/>
          </a:p>
          <a:p>
            <a:r>
              <a:rPr lang="en-US" sz="1800" dirty="0">
                <a:effectLst/>
                <a:latin typeface="Times"/>
              </a:rPr>
              <a:t>h. David's confession: "The Spirit of the LORD spoke by me" (2 Sam 23:2). </a:t>
            </a:r>
            <a:endParaRPr lang="en-US" sz="2800" dirty="0"/>
          </a:p>
          <a:p>
            <a:r>
              <a:rPr lang="en-US" sz="1800" dirty="0">
                <a:effectLst/>
                <a:latin typeface="Times"/>
              </a:rPr>
              <a:t>i. Ps 18 explicitly denotes Davidic authorship. Other psalms are specifically attributed to incidents in David's life (e.g., Pss 7 and 51)."</a:t>
            </a:r>
          </a:p>
          <a:p>
            <a:r>
              <a:rPr lang="en-US" sz="1800" dirty="0">
                <a:effectLst/>
                <a:latin typeface="Times"/>
              </a:rPr>
              <a:t>—</a:t>
            </a:r>
            <a:r>
              <a:rPr lang="en-US" sz="2800" dirty="0">
                <a:effectLst/>
                <a:latin typeface="Times"/>
              </a:rPr>
              <a:t>Paul Tanner, "Psalms," </a:t>
            </a:r>
            <a:r>
              <a:rPr lang="en-US" sz="2800" dirty="0" err="1">
                <a:effectLst/>
                <a:latin typeface="Times"/>
              </a:rPr>
              <a:t>paultanner.com</a:t>
            </a:r>
            <a:r>
              <a:rPr lang="en-US" sz="2800" dirty="0">
                <a:effectLst/>
                <a:latin typeface="Times"/>
              </a:rPr>
              <a:t>, pages 8.6-8.7</a:t>
            </a:r>
            <a:endParaRPr lang="en-US" sz="2800"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ED77DF3-2BE9-684C-990F-F4CBC46FB5F0}" type="slidenum">
              <a:rPr lang="en-US" sz="1200"/>
              <a:pPr eaLnBrk="1" hangingPunct="1"/>
              <a:t>148</a:t>
            </a:fld>
            <a:endParaRPr lang="en-US" sz="1200"/>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53B64E-C385-A746-8175-74BF831E68DE}" type="slidenum">
              <a:rPr lang="en-US" sz="1200"/>
              <a:pPr eaLnBrk="1" hangingPunct="1"/>
              <a:t>149</a:t>
            </a:fld>
            <a:endParaRPr lang="en-US" sz="1200"/>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537D29-02D1-1849-AEEC-E49D83A4E402}" type="slidenum">
              <a:rPr lang="en-US" sz="1200"/>
              <a:pPr eaLnBrk="1" hangingPunct="1"/>
              <a:t>150</a:t>
            </a:fld>
            <a:endParaRPr lang="en-US" sz="1200"/>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DAF47-FA59-3A42-BF72-3A9E64CBCFBB}" type="slidenum">
              <a:rPr lang="en-US" sz="1200">
                <a:solidFill>
                  <a:srgbClr val="000000"/>
                </a:solidFill>
              </a:rPr>
              <a:pPr eaLnBrk="1" hangingPunct="1"/>
              <a:t>151</a:t>
            </a:fld>
            <a:endParaRPr lang="en-US" sz="1200">
              <a:solidFill>
                <a:srgbClr val="000000"/>
              </a:solidFill>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9 main categories of psalms in an acrostic.</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7787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07865-ADFA-E845-A324-D387D24882F2}" type="slidenum">
              <a:rPr lang="en-US" sz="1200">
                <a:solidFill>
                  <a:srgbClr val="000000"/>
                </a:solidFill>
              </a:rPr>
              <a:pPr eaLnBrk="1" hangingPunct="1"/>
              <a:t>152</a:t>
            </a:fld>
            <a:endParaRPr lang="en-US" sz="1200">
              <a:solidFill>
                <a:srgbClr val="000000"/>
              </a:solidFill>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7E3272-B81C-484E-BD0F-1C12BD0F0148}" type="slidenum">
              <a:rPr lang="en-US" sz="1200"/>
              <a:pPr eaLnBrk="1" hangingPunct="1"/>
              <a:t>153</a:t>
            </a:fld>
            <a:endParaRPr lang="en-US" sz="1200"/>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0BED2E-A458-EC43-A2DA-62C87E3995C0}" type="slidenum">
              <a:rPr lang="en-US" sz="1200"/>
              <a:pPr eaLnBrk="1" hangingPunct="1"/>
              <a:t>154</a:t>
            </a:fld>
            <a:endParaRPr lang="en-US" sz="1200"/>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B07D15-553A-FD4C-9F4F-58236BB1D935}" type="slidenum">
              <a:rPr lang="en-US" sz="1200"/>
              <a:pPr eaLnBrk="1" hangingPunct="1"/>
              <a:t>155</a:t>
            </a:fld>
            <a:endParaRPr lang="en-US" sz="1200"/>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267A8-A1DA-3245-9E8F-9DC2EC16E549}" type="slidenum">
              <a:rPr lang="en-US" sz="1200"/>
              <a:pPr eaLnBrk="1" hangingPunct="1"/>
              <a:t>156</a:t>
            </a:fld>
            <a:endParaRPr lang="en-US" sz="1200"/>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9F9856B-4117-374C-BF7C-8F042BD93D27}" type="slidenum">
              <a:rPr lang="en-US" sz="1200"/>
              <a:pPr eaLnBrk="1" hangingPunct="1"/>
              <a:t>157</a:t>
            </a:fld>
            <a:endParaRPr lang="en-US" sz="1200"/>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1B9334E-F9A4-EE48-ACA5-B207F6FE4A8F}" type="slidenum">
              <a:rPr lang="en-US" sz="1200"/>
              <a:pPr eaLnBrk="1" hangingPunct="1"/>
              <a:t>158</a:t>
            </a:fld>
            <a:endParaRPr lang="en-US" sz="1200"/>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F77DF5-0DB8-334A-BA5F-6C01D37B996A}" type="slidenum">
              <a:rPr lang="en-US" sz="1200"/>
              <a:pPr eaLnBrk="1" hangingPunct="1"/>
              <a:t>159</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9B0257-14E5-0340-AAFC-34C58F3C832B}" type="slidenum">
              <a:rPr lang="en-US" sz="1200"/>
              <a:pPr eaLnBrk="1" hangingPunct="1"/>
              <a:t>160</a:t>
            </a:fld>
            <a:endParaRPr lang="en-US" sz="1200"/>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AA328F-2DCB-9F44-9D39-85C524B2D0E1}" type="slidenum">
              <a:rPr lang="en-US" sz="1200">
                <a:solidFill>
                  <a:prstClr val="black"/>
                </a:solidFill>
              </a:rPr>
              <a:pPr eaLnBrk="1" hangingPunct="1"/>
              <a:t>161</a:t>
            </a:fld>
            <a:endParaRPr lang="en-US" sz="1200">
              <a:solidFill>
                <a:prstClr val="black"/>
              </a:solidFill>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most important thing about us is if we give God the rightful credit for his work in our lives.</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31F618-B5D8-5449-AF0B-8D9B0247BA35}" type="slidenum">
              <a:rPr lang="en-US" sz="1200"/>
              <a:pPr eaLnBrk="1" hangingPunct="1"/>
              <a:t>162</a:t>
            </a:fld>
            <a:endParaRPr lang="en-US" sz="1200"/>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E9E99-301C-2841-BFE4-10A2B1E8A6AC}" type="slidenum">
              <a:rPr lang="en-US" sz="1200"/>
              <a:pPr eaLnBrk="1" hangingPunct="1"/>
              <a:t>163</a:t>
            </a:fld>
            <a:endParaRPr lang="en-US" sz="1200"/>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27F7D2-A93C-5C41-9428-7D0F731CDE57}" type="slidenum">
              <a:rPr lang="en-US" sz="1200"/>
              <a:pPr eaLnBrk="1" hangingPunct="1"/>
              <a:t>164</a:t>
            </a:fld>
            <a:endParaRPr lang="en-US" sz="1200"/>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5F250F-A26C-5B4B-83A9-26EE1F00A628}" type="slidenum">
              <a:rPr lang="en-US" sz="1200"/>
              <a:pPr eaLnBrk="1" hangingPunct="1"/>
              <a:t>165</a:t>
            </a:fld>
            <a:endParaRPr lang="en-US" sz="1200"/>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r>
              <a:rPr lang="en-US" dirty="0">
                <a:latin typeface="Arial" charset="0"/>
              </a:rPr>
              <a:t>"</a:t>
            </a:r>
            <a:r>
              <a:rPr lang="en-US" sz="1800" dirty="0">
                <a:effectLst/>
                <a:latin typeface="Times"/>
              </a:rPr>
              <a:t>Pss 42-83 are sometimes called the Elohistic psalter, a designation given in view of the frequent use of </a:t>
            </a:r>
            <a:endParaRPr lang="en-US" dirty="0"/>
          </a:p>
          <a:p>
            <a:r>
              <a:rPr lang="en-US" sz="1800" dirty="0">
                <a:effectLst/>
                <a:latin typeface="Times"/>
              </a:rPr>
              <a:t>the name Elohim (204 times) in relation to Yahweh (46 times). Notice the comparison with Book I where Yahweh is used 272 times and Elohim 15 times. In Pss 84-150, Yahweh is used 362 times and Elohim 13 times" Paul Tanner, "Psalms," </a:t>
            </a:r>
            <a:r>
              <a:rPr lang="en-US" sz="1800" dirty="0" err="1">
                <a:effectLst/>
                <a:latin typeface="Times"/>
              </a:rPr>
              <a:t>paultanner.com</a:t>
            </a:r>
            <a:r>
              <a:rPr lang="en-US" sz="1800" dirty="0">
                <a:effectLst/>
                <a:latin typeface="Times"/>
              </a:rPr>
              <a:t>, page 8.3, footnote 4.</a:t>
            </a:r>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A7A6BAA-5B87-BF4C-BAC4-9997F612A185}" type="slidenum">
              <a:rPr lang="en-US" sz="1200"/>
              <a:pPr eaLnBrk="1" hangingPunct="1"/>
              <a:t>166</a:t>
            </a:fld>
            <a:endParaRPr lang="en-US" sz="1200"/>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800A40-32E9-674B-87E3-034A62A83489}" type="slidenum">
              <a:rPr lang="en-US" sz="1200"/>
              <a:pPr eaLnBrk="1" hangingPunct="1"/>
              <a:t>167</a:t>
            </a:fld>
            <a:endParaRPr lang="en-US" sz="1200"/>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169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170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171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172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Some psalms overlap these categories to fit into two or more.</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173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174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175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176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177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178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179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DE9A33D-1318-5549-891B-1388440AD73C}" type="slidenum">
              <a:rPr lang="en-US" sz="1200">
                <a:solidFill>
                  <a:srgbClr val="000000"/>
                </a:solidFill>
              </a:rPr>
              <a:pPr eaLnBrk="1" hangingPunct="1"/>
              <a:t>180</a:t>
            </a:fld>
            <a:endParaRPr lang="en-US" sz="1200">
              <a:solidFill>
                <a:srgbClr val="000000"/>
              </a:solidFill>
            </a:endParaRPr>
          </a:p>
        </p:txBody>
      </p:sp>
      <p:sp>
        <p:nvSpPr>
          <p:cNvPr id="263170" name="Rectangle 2"/>
          <p:cNvSpPr>
            <a:spLocks noGrp="1" noRot="1" noChangeAspect="1" noChangeArrowheads="1"/>
          </p:cNvSpPr>
          <p:nvPr>
            <p:ph type="sldImg"/>
          </p:nvPr>
        </p:nvSpPr>
        <p:spPr>
          <a:xfrm>
            <a:off x="1143000" y="685800"/>
            <a:ext cx="4572000" cy="3429000"/>
          </a:xfrm>
          <a:solidFill>
            <a:srgbClr val="FFFFFF"/>
          </a:solidFill>
          <a:ln/>
        </p:spPr>
      </p:sp>
      <p:sp>
        <p:nvSpPr>
          <p:cNvPr id="263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182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6FD3DB-C015-5D41-B729-368AE26598DB}" type="slidenum">
              <a:rPr lang="en-US" sz="1200">
                <a:solidFill>
                  <a:srgbClr val="000000"/>
                </a:solidFill>
              </a:rPr>
              <a:pPr eaLnBrk="1" hangingPunct="1"/>
              <a:t>183</a:t>
            </a:fld>
            <a:endParaRPr lang="en-US" sz="1200">
              <a:solidFill>
                <a:srgbClr val="000000"/>
              </a:solidFill>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OS-19-Psalms-130, 178</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ADE0C4-D095-BD47-927F-300F91115B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D0F431-A1D6-E54E-A391-C1A3CF481598}" type="slidenum">
              <a:rPr lang="en-US" sz="1200">
                <a:solidFill>
                  <a:srgbClr val="000000"/>
                </a:solidFill>
              </a:rPr>
              <a:pPr eaLnBrk="1" hangingPunct="1"/>
              <a:t>184</a:t>
            </a:fld>
            <a:endParaRPr lang="en-US" sz="1200">
              <a:solidFill>
                <a:srgbClr val="000000"/>
              </a:solidFill>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379398839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51C6B638-4A60-4C4C-806C-8A9383E267C6}" type="slidenum">
              <a:rPr lang="en-US" sz="1200">
                <a:solidFill>
                  <a:srgbClr val="000000"/>
                </a:solidFill>
                <a:latin typeface="Arial" charset="0"/>
              </a:rPr>
              <a:pPr/>
              <a:t>186</a:t>
            </a:fld>
            <a:endParaRPr lang="en-US" sz="1200">
              <a:solidFill>
                <a:srgbClr val="000000"/>
              </a:solidFill>
              <a:latin typeface="Arial"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B53382-94AB-5446-94B3-304288891B50}" type="slidenum">
              <a:rPr lang="en-US" sz="1200">
                <a:solidFill>
                  <a:srgbClr val="000000"/>
                </a:solidFill>
              </a:rPr>
              <a:pPr eaLnBrk="1" hangingPunct="1"/>
              <a:t>187</a:t>
            </a:fld>
            <a:endParaRPr lang="en-US"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D6FE25-F2DC-C540-A335-DDB1AFA202AE}" type="slidenum">
              <a:rPr lang="en-US" sz="1200">
                <a:solidFill>
                  <a:srgbClr val="000000"/>
                </a:solidFill>
              </a:rPr>
              <a:pPr eaLnBrk="1" hangingPunct="1"/>
              <a:t>188</a:t>
            </a:fld>
            <a:endParaRPr lang="en-US" sz="1200">
              <a:solidFill>
                <a:srgbClr val="000000"/>
              </a:solidFill>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189</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192</a:t>
            </a:fld>
            <a:endParaRPr lang="en-US"/>
          </a:p>
        </p:txBody>
      </p:sp>
    </p:spTree>
    <p:extLst>
      <p:ext uri="{BB962C8B-B14F-4D97-AF65-F5344CB8AC3E}">
        <p14:creationId xmlns:p14="http://schemas.microsoft.com/office/powerpoint/2010/main" val="27710918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287039661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24BCBF9-006E-F646-AA72-0A23B3370F85}" type="slidenum">
              <a:rPr lang="en-US" sz="1200">
                <a:solidFill>
                  <a:srgbClr val="000000"/>
                </a:solidFill>
              </a:rPr>
              <a:pPr eaLnBrk="1" hangingPunct="1"/>
              <a:t>194</a:t>
            </a:fld>
            <a:endParaRPr lang="en-US" sz="1200">
              <a:solidFill>
                <a:srgbClr val="000000"/>
              </a:solidFill>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rPr>
              <a:pPr eaLnBrk="1" hangingPunct="1"/>
              <a:t>195</a:t>
            </a:fld>
            <a:endParaRPr lang="en-US" sz="1200">
              <a:solidFill>
                <a:prstClr val="black"/>
              </a:solidFill>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kern="1200">
                <a:solidFill>
                  <a:schemeClr val="tx1"/>
                </a:solidFill>
                <a:effectLst/>
                <a:latin typeface="Arial" pitchFamily="-105" charset="0"/>
                <a:ea typeface="ＭＳ Ｐゴシック" charset="0"/>
                <a:cs typeface="Arial" pitchFamily="-105" charset="0"/>
              </a:rPr>
              <a:t>These total 171 psalms due to overlaps as some psalms fit into more than one category, such as Psalm 139.</a:t>
            </a:r>
          </a:p>
          <a:p>
            <a:r>
              <a:rPr lang="en-US" sz="1200" kern="1200">
                <a:solidFill>
                  <a:schemeClr val="tx1"/>
                </a:solidFill>
                <a:effectLst/>
                <a:latin typeface="Arial" pitchFamily="-105" charset="0"/>
                <a:ea typeface="ＭＳ Ｐゴシック" charset="0"/>
                <a:cs typeface="Arial" pitchFamily="-105" charset="0"/>
              </a:rPr>
              <a:t> </a:t>
            </a:r>
          </a:p>
          <a:p>
            <a:r>
              <a:rPr lang="en-US" sz="1200" b="1" kern="1200">
                <a:solidFill>
                  <a:schemeClr val="tx1"/>
                </a:solidFill>
                <a:effectLst/>
                <a:latin typeface="Arial" pitchFamily="-105" charset="0"/>
                <a:ea typeface="ＭＳ Ｐゴシック" charset="0"/>
                <a:cs typeface="Arial" pitchFamily="-105" charset="0"/>
              </a:rPr>
              <a:t>Other special categories or topics:</a:t>
            </a:r>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kern="1200">
                <a:solidFill>
                  <a:schemeClr val="tx1"/>
                </a:solidFill>
                <a:effectLst/>
                <a:latin typeface="Arial" pitchFamily="-105" charset="0"/>
                <a:ea typeface="ＭＳ Ｐゴシック" charset="0"/>
                <a:cs typeface="Arial" pitchFamily="-105" charset="0"/>
              </a:rPr>
              <a:t>Creation psalms: 8, 19, 29, 33, 104, 148</a:t>
            </a:r>
          </a:p>
          <a:p>
            <a:r>
              <a:rPr lang="en-US" sz="120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kern="1200">
                <a:solidFill>
                  <a:schemeClr val="tx1"/>
                </a:solidFill>
                <a:effectLst/>
                <a:latin typeface="Arial" pitchFamily="-105" charset="0"/>
                <a:ea typeface="ＭＳ Ｐゴシック" charset="0"/>
                <a:cs typeface="Arial" pitchFamily="-105" charset="0"/>
              </a:rPr>
              <a:t>Innocence psalms: 7, 15, 17, 26</a:t>
            </a:r>
          </a:p>
          <a:p>
            <a:r>
              <a:rPr lang="en-US" sz="1200" kern="1200">
                <a:solidFill>
                  <a:schemeClr val="tx1"/>
                </a:solidFill>
                <a:effectLst/>
                <a:latin typeface="Arial" pitchFamily="-105" charset="0"/>
                <a:ea typeface="ＭＳ Ｐゴシック" charset="0"/>
                <a:cs typeface="Arial" pitchFamily="-105" charset="0"/>
              </a:rPr>
              <a:t>Penitential psalms: 6, 32, 38, 51, 102, 130, 143</a:t>
            </a:r>
          </a:p>
          <a:p>
            <a:r>
              <a:rPr lang="en-US" sz="120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kern="1200">
                <a:solidFill>
                  <a:schemeClr val="tx1"/>
                </a:solidFill>
                <a:effectLst/>
                <a:latin typeface="Arial" pitchFamily="-105" charset="0"/>
                <a:ea typeface="ＭＳ Ｐゴシック" charset="0"/>
                <a:cs typeface="Arial" pitchFamily="-105" charset="0"/>
              </a:rPr>
              <a:t>Torah psalms: 1, 15? 19:7-14, 24? 119, 134?</a:t>
            </a:r>
            <a:r>
              <a:rPr lang="en-US">
                <a:effectLst/>
              </a:rPr>
              <a:t> </a:t>
            </a:r>
          </a:p>
          <a:p>
            <a:r>
              <a:rPr lang="en-US" b="0" dirty="0"/>
              <a:t>________________</a:t>
            </a:r>
          </a:p>
          <a:p>
            <a:pPr eaLnBrk="1" hangingPunct="1"/>
            <a:r>
              <a:rPr lang="en-US" b="0" dirty="0"/>
              <a:t>OS-19-Psalms-15, 207</a:t>
            </a:r>
          </a:p>
          <a:p>
            <a:pPr eaLnBrk="1" hangingPunct="1"/>
            <a:endParaRPr lang="en-US" b="0" dirty="0"/>
          </a:p>
        </p:txBody>
      </p:sp>
    </p:spTree>
    <p:extLst>
      <p:ext uri="{BB962C8B-B14F-4D97-AF65-F5344CB8AC3E}">
        <p14:creationId xmlns:p14="http://schemas.microsoft.com/office/powerpoint/2010/main" val="9303887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196</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197</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199</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200</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8650872-B904-194F-A940-DDEE2E9645EC}" type="slidenum">
              <a:rPr lang="en-US" sz="1200">
                <a:solidFill>
                  <a:srgbClr val="000000"/>
                </a:solidFill>
              </a:rPr>
              <a:pPr eaLnBrk="1" hangingPunct="1"/>
              <a:t>201</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202</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1C78F4-641E-3A45-8170-D02CA008DD8A}" type="slidenum">
              <a:rPr lang="en-US" sz="1200">
                <a:solidFill>
                  <a:srgbClr val="000000"/>
                </a:solidFill>
              </a:rPr>
              <a:pPr eaLnBrk="1" hangingPunct="1"/>
              <a:t>203</a:t>
            </a:fld>
            <a:endParaRPr lang="en-US" sz="1200">
              <a:solidFill>
                <a:srgbClr val="000000"/>
              </a:solidFill>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204</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1557EDC-E1FA-B24E-B02C-0705B0B4D1DE}" type="slidenum">
              <a:rPr lang="en-US" sz="1200">
                <a:solidFill>
                  <a:srgbClr val="000000"/>
                </a:solidFill>
              </a:rPr>
              <a:pPr eaLnBrk="1" hangingPunct="1"/>
              <a:t>205</a:t>
            </a:fld>
            <a:endParaRPr lang="en-US" sz="1200">
              <a:solidFill>
                <a:srgbClr val="000000"/>
              </a:solidFill>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EAB077-2966-F24C-BAB4-49A0A885D233}" type="slidenum">
              <a:rPr lang="en-US" sz="1200">
                <a:solidFill>
                  <a:srgbClr val="000000"/>
                </a:solidFill>
              </a:rPr>
              <a:pPr eaLnBrk="1" hangingPunct="1"/>
              <a:t>206</a:t>
            </a:fld>
            <a:endParaRPr lang="en-US" sz="1200">
              <a:solidFill>
                <a:srgbClr val="000000"/>
              </a:solidFill>
            </a:endParaRPr>
          </a:p>
        </p:txBody>
      </p:sp>
      <p:sp>
        <p:nvSpPr>
          <p:cNvPr id="305154" name="Rectangle 2"/>
          <p:cNvSpPr>
            <a:spLocks noGrp="1" noRot="1" noChangeAspect="1" noChangeArrowheads="1" noTextEdit="1"/>
          </p:cNvSpPr>
          <p:nvPr>
            <p:ph type="sldImg"/>
          </p:nvPr>
        </p:nvSpPr>
        <p:spPr>
          <a:xfrm>
            <a:off x="1143000" y="685800"/>
            <a:ext cx="4572000" cy="3429000"/>
          </a:xfrm>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199090-146B-F44F-AF85-8C8F5C652E6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Keep these guidelines in mind to make sure you are not applying psalms inappropriately.</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9C8A2-810E-96D6-2BAE-32EA10BFEA9D}"/>
            </a:ext>
          </a:extLst>
        </p:cNvPr>
        <p:cNvGrpSpPr/>
        <p:nvPr/>
      </p:nvGrpSpPr>
      <p:grpSpPr>
        <a:xfrm>
          <a:off x="0" y="0"/>
          <a:ext cx="0" cy="0"/>
          <a:chOff x="0" y="0"/>
          <a:chExt cx="0" cy="0"/>
        </a:xfrm>
      </p:grpSpPr>
      <p:sp>
        <p:nvSpPr>
          <p:cNvPr id="307201" name="Rectangle 7">
            <a:extLst>
              <a:ext uri="{FF2B5EF4-FFF2-40B4-BE49-F238E27FC236}">
                <a16:creationId xmlns:a16="http://schemas.microsoft.com/office/drawing/2014/main" id="{D06701B2-EF8E-0C64-D1C3-EBF3CDBAFA7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a:extLst>
              <a:ext uri="{FF2B5EF4-FFF2-40B4-BE49-F238E27FC236}">
                <a16:creationId xmlns:a16="http://schemas.microsoft.com/office/drawing/2014/main" id="{F615D4B2-890D-8654-240A-8FC8D153432F}"/>
              </a:ext>
            </a:extLst>
          </p:cNvPr>
          <p:cNvSpPr>
            <a:spLocks noGrp="1" noRot="1" noChangeAspect="1" noChangeArrowheads="1" noTextEdit="1"/>
          </p:cNvSpPr>
          <p:nvPr>
            <p:ph type="sldImg"/>
          </p:nvPr>
        </p:nvSpPr>
        <p:spPr>
          <a:xfrm>
            <a:off x="1143000" y="685800"/>
            <a:ext cx="4572000" cy="3429000"/>
          </a:xfrm>
          <a:ln/>
        </p:spPr>
      </p:sp>
      <p:sp>
        <p:nvSpPr>
          <p:cNvPr id="307203" name="Rectangle 3">
            <a:extLst>
              <a:ext uri="{FF2B5EF4-FFF2-40B4-BE49-F238E27FC236}">
                <a16:creationId xmlns:a16="http://schemas.microsoft.com/office/drawing/2014/main" id="{9D4C03DC-92F9-3B12-BEB9-12E8479B834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kern="1200">
                <a:solidFill>
                  <a:schemeClr val="tx1"/>
                </a:solidFill>
                <a:effectLst/>
                <a:latin typeface="Arial" pitchFamily="-105" charset="0"/>
                <a:ea typeface="ＭＳ Ｐゴシック" charset="0"/>
                <a:cs typeface="Arial" pitchFamily="-105" charset="0"/>
              </a:rPr>
              <a:t>These total 171 psalms due to overlaps as some psalms fit into more than one category, such as Psalm 139.</a:t>
            </a:r>
          </a:p>
          <a:p>
            <a:r>
              <a:rPr lang="en-US" sz="1200" kern="1200">
                <a:solidFill>
                  <a:schemeClr val="tx1"/>
                </a:solidFill>
                <a:effectLst/>
                <a:latin typeface="Arial" pitchFamily="-105" charset="0"/>
                <a:ea typeface="ＭＳ Ｐゴシック" charset="0"/>
                <a:cs typeface="Arial" pitchFamily="-105" charset="0"/>
              </a:rPr>
              <a:t> </a:t>
            </a:r>
          </a:p>
          <a:p>
            <a:r>
              <a:rPr lang="en-US" sz="1200" b="1" kern="1200">
                <a:solidFill>
                  <a:schemeClr val="tx1"/>
                </a:solidFill>
                <a:effectLst/>
                <a:latin typeface="Arial" pitchFamily="-105" charset="0"/>
                <a:ea typeface="ＭＳ Ｐゴシック" charset="0"/>
                <a:cs typeface="Arial" pitchFamily="-105" charset="0"/>
              </a:rPr>
              <a:t>Other special categories or topics:</a:t>
            </a:r>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kern="1200">
                <a:solidFill>
                  <a:schemeClr val="tx1"/>
                </a:solidFill>
                <a:effectLst/>
                <a:latin typeface="Arial" pitchFamily="-105" charset="0"/>
                <a:ea typeface="ＭＳ Ｐゴシック" charset="0"/>
                <a:cs typeface="Arial" pitchFamily="-105" charset="0"/>
              </a:rPr>
              <a:t>Creation psalms: 8, 19, 29, 33, 104, 148</a:t>
            </a:r>
          </a:p>
          <a:p>
            <a:r>
              <a:rPr lang="en-US" sz="120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kern="1200">
                <a:solidFill>
                  <a:schemeClr val="tx1"/>
                </a:solidFill>
                <a:effectLst/>
                <a:latin typeface="Arial" pitchFamily="-105" charset="0"/>
                <a:ea typeface="ＭＳ Ｐゴシック" charset="0"/>
                <a:cs typeface="Arial" pitchFamily="-105" charset="0"/>
              </a:rPr>
              <a:t>Innocence psalms: 7, 15, 17, 26</a:t>
            </a:r>
          </a:p>
          <a:p>
            <a:r>
              <a:rPr lang="en-US" sz="1200" kern="1200">
                <a:solidFill>
                  <a:schemeClr val="tx1"/>
                </a:solidFill>
                <a:effectLst/>
                <a:latin typeface="Arial" pitchFamily="-105" charset="0"/>
                <a:ea typeface="ＭＳ Ｐゴシック" charset="0"/>
                <a:cs typeface="Arial" pitchFamily="-105" charset="0"/>
              </a:rPr>
              <a:t>Penitential psalms: 6, 32, 38, 51, 102, 130, 143</a:t>
            </a:r>
          </a:p>
          <a:p>
            <a:r>
              <a:rPr lang="en-US" sz="120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kern="1200">
                <a:solidFill>
                  <a:schemeClr val="tx1"/>
                </a:solidFill>
                <a:effectLst/>
                <a:latin typeface="Arial" pitchFamily="-105" charset="0"/>
                <a:ea typeface="ＭＳ Ｐゴシック" charset="0"/>
                <a:cs typeface="Arial" pitchFamily="-105" charset="0"/>
              </a:rPr>
              <a:t>Torah psalms: 1, 15? 19:7-14, 24? 119, 134?</a:t>
            </a:r>
            <a:r>
              <a:rPr lang="en-US">
                <a:effectLst/>
              </a:rPr>
              <a:t> </a:t>
            </a:r>
          </a:p>
          <a:p>
            <a:r>
              <a:rPr lang="en-US" b="0" dirty="0"/>
              <a:t>________________</a:t>
            </a:r>
          </a:p>
          <a:p>
            <a:pPr eaLnBrk="1" hangingPunct="1"/>
            <a:r>
              <a:rPr lang="en-US" b="0" dirty="0"/>
              <a:t>OS-19-Psalms-15, 207</a:t>
            </a:r>
          </a:p>
          <a:p>
            <a:pPr eaLnBrk="1" hangingPunct="1"/>
            <a:endParaRPr lang="en-US" b="0" dirty="0"/>
          </a:p>
        </p:txBody>
      </p:sp>
    </p:spTree>
    <p:extLst>
      <p:ext uri="{BB962C8B-B14F-4D97-AF65-F5344CB8AC3E}">
        <p14:creationId xmlns:p14="http://schemas.microsoft.com/office/powerpoint/2010/main" val="381647614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208</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209</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EB5390-9AA7-4B4A-8E61-3A5E45E130FF}" type="slidenum">
              <a:rPr lang="en-US" sz="1200">
                <a:solidFill>
                  <a:srgbClr val="000000"/>
                </a:solidFill>
              </a:rPr>
              <a:pPr eaLnBrk="1" hangingPunct="1"/>
              <a:t>210</a:t>
            </a:fld>
            <a:endParaRPr lang="en-US" sz="1200">
              <a:solidFill>
                <a:srgbClr val="000000"/>
              </a:solidFill>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211</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212</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213</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214</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215</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216</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View this slide in Slide Show mode and read each section of verses before animating it to see if the emotional tone rises or falls.</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217</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218</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7" name="Slide Image Placeholder 1"/>
          <p:cNvSpPr>
            <a:spLocks noGrp="1" noRot="1" noChangeAspect="1" noTextEdit="1"/>
          </p:cNvSpPr>
          <p:nvPr>
            <p:ph type="sldImg"/>
          </p:nvPr>
        </p:nvSpPr>
        <p:spPr>
          <a:ln/>
        </p:spPr>
      </p:sp>
      <p:sp>
        <p:nvSpPr>
          <p:cNvPr id="104857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Follow the Gaze-Glance Principle.  This is a straightforward, biblical approach to seeking guidance.</a:t>
            </a:r>
          </a:p>
          <a:p>
            <a:r>
              <a:rPr lang="en-US" dirty="0">
                <a:latin typeface="Arial" panose="020B0604020202020204" pitchFamily="34" charset="0"/>
                <a:ea typeface="ＭＳ Ｐゴシック" charset="0"/>
                <a:cs typeface="Arial" panose="020B0604020202020204" pitchFamily="34" charset="0"/>
              </a:rPr>
              <a:t>When a struggle enters our lives, we usually gaze at this request with occasional glances at God for His help.  We ask him to remove the problem because we are only seeking His hand.  We</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re only seeking what He can give us.</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OS-19-Psalms-219</a:t>
            </a:r>
          </a:p>
          <a:p>
            <a:r>
              <a:rPr lang="en-US" dirty="0">
                <a:latin typeface="Arial" panose="020B0604020202020204" pitchFamily="34" charset="0"/>
                <a:ea typeface="ＭＳ Ｐゴシック" charset="0"/>
                <a:cs typeface="Arial" panose="020B0604020202020204" pitchFamily="34" charset="0"/>
              </a:rPr>
              <a:t>OS-23-Isa40-42—slide 79</a:t>
            </a:r>
          </a:p>
          <a:p>
            <a:r>
              <a:rPr lang="en-US" b="0" dirty="0">
                <a:latin typeface="Arial" panose="020B0604020202020204" pitchFamily="34" charset="0"/>
                <a:cs typeface="Arial" panose="020B0604020202020204" pitchFamily="34" charset="0"/>
              </a:rPr>
              <a:t>NS-20-James1-2—slide 128</a:t>
            </a:r>
          </a:p>
          <a:p>
            <a:r>
              <a:rPr lang="en-US" b="0" dirty="0">
                <a:latin typeface="Arial" panose="020B0604020202020204" pitchFamily="34" charset="0"/>
                <a:cs typeface="Arial" panose="020B0604020202020204" pitchFamily="34" charset="0"/>
              </a:rPr>
              <a:t>NS-27-Rev20-22-slide 359</a:t>
            </a:r>
          </a:p>
        </p:txBody>
      </p:sp>
      <p:sp>
        <p:nvSpPr>
          <p:cNvPr id="1048579"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48580"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F25A6B1-204A-EA4D-8834-4BA6DDCFF587}"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219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Slide Image Placeholder 1"/>
          <p:cNvSpPr>
            <a:spLocks noGrp="1" noRot="1" noChangeAspect="1" noTextEdit="1"/>
          </p:cNvSpPr>
          <p:nvPr>
            <p:ph type="sldImg"/>
          </p:nvPr>
        </p:nvSpPr>
        <p:spPr>
          <a:ln/>
        </p:spPr>
      </p:sp>
      <p:sp>
        <p:nvSpPr>
          <p:cNvPr id="105062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But the Bible tells us to shift our focus.  We should gaze at God and only glance at our request.  This is seeking His face instead of seeking His hand.  When and if He removes the problem becomes His business, so we don</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end up resenting Him.</a:t>
            </a:r>
          </a:p>
          <a:p>
            <a:r>
              <a:rPr lang="en-US" dirty="0">
                <a:latin typeface="Arial" panose="020B0604020202020204" pitchFamily="34" charset="0"/>
                <a:ea typeface="ＭＳ Ｐゴシック" charset="0"/>
                <a:cs typeface="Arial" panose="020B0604020202020204" pitchFamily="34" charset="0"/>
              </a:rPr>
              <a:t>Where has your focus been concerning the issue that concerns you?</a:t>
            </a:r>
          </a:p>
          <a:p>
            <a:r>
              <a:rPr lang="en-US" dirty="0">
                <a:latin typeface="Arial" panose="020B0604020202020204" pitchFamily="34" charset="0"/>
                <a:ea typeface="ＭＳ Ｐゴシック" charset="0"/>
                <a:cs typeface="Arial" panose="020B0604020202020204" pitchFamily="34" charset="0"/>
              </a:rPr>
              <a:t>•  Have you been gazing at God or gazing at your problem?</a:t>
            </a:r>
          </a:p>
          <a:p>
            <a:r>
              <a:rPr lang="en-US" dirty="0">
                <a:latin typeface="Arial" panose="020B0604020202020204" pitchFamily="34" charset="0"/>
                <a:ea typeface="ＭＳ Ｐゴシック" charset="0"/>
                <a:cs typeface="Arial" panose="020B0604020202020204" pitchFamily="34" charset="0"/>
              </a:rPr>
              <a:t>•  Have you been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face or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hand?</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OS-19-Psalms-220</a:t>
            </a:r>
          </a:p>
          <a:p>
            <a:r>
              <a:rPr lang="en-US" dirty="0">
                <a:latin typeface="Arial" panose="020B0604020202020204" pitchFamily="34" charset="0"/>
                <a:ea typeface="ＭＳ Ｐゴシック" charset="0"/>
                <a:cs typeface="Arial" panose="020B0604020202020204" pitchFamily="34" charset="0"/>
              </a:rPr>
              <a:t>OS-23-Isa40-42—slide 80</a:t>
            </a:r>
          </a:p>
        </p:txBody>
      </p:sp>
      <p:sp>
        <p:nvSpPr>
          <p:cNvPr id="1050627"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50628"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4D9E500-043C-7B4F-BC21-903C2392101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221</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55D87-01EF-DB41-ACF5-1EC455FE26CF}" type="slidenum">
              <a:rPr lang="en-US" sz="1200">
                <a:solidFill>
                  <a:srgbClr val="000000"/>
                </a:solidFill>
              </a:rPr>
              <a:pPr eaLnBrk="1" hangingPunct="1"/>
              <a:t>222</a:t>
            </a:fld>
            <a:endParaRPr lang="en-US" sz="1200">
              <a:solidFill>
                <a:srgbClr val="000000"/>
              </a:solidFill>
            </a:endParaRPr>
          </a:p>
        </p:txBody>
      </p:sp>
      <p:sp>
        <p:nvSpPr>
          <p:cNvPr id="339970" name="Rectangle 2"/>
          <p:cNvSpPr>
            <a:spLocks noGrp="1" noRot="1" noChangeAspect="1" noChangeArrowheads="1"/>
          </p:cNvSpPr>
          <p:nvPr>
            <p:ph type="sldImg"/>
          </p:nvPr>
        </p:nvSpPr>
        <p:spPr>
          <a:xfrm>
            <a:off x="1143000" y="685800"/>
            <a:ext cx="4572000" cy="3429000"/>
          </a:xfrm>
          <a:solidFill>
            <a:srgbClr val="FFFFFF"/>
          </a:solidFill>
          <a:ln/>
        </p:spPr>
      </p:sp>
      <p:sp>
        <p:nvSpPr>
          <p:cNvPr id="3399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224</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227</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724191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228</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rPr>
              <a:pPr eaLnBrk="1" hangingPunct="1"/>
              <a:t>229</a:t>
            </a:fld>
            <a:endParaRPr lang="en-US" sz="1200">
              <a:solidFill>
                <a:prstClr val="black"/>
              </a:solidFill>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endParaRPr lang="en-US" dirty="0">
              <a:latin typeface="Arial"/>
              <a:cs typeface="Arial"/>
            </a:endParaRPr>
          </a:p>
          <a:p>
            <a:endParaRPr lang="en-US" dirty="0"/>
          </a:p>
        </p:txBody>
      </p:sp>
    </p:spTree>
    <p:extLst>
      <p:ext uri="{BB962C8B-B14F-4D97-AF65-F5344CB8AC3E}">
        <p14:creationId xmlns:p14="http://schemas.microsoft.com/office/powerpoint/2010/main" val="14609404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rPr>
              <a:pPr eaLnBrk="1" hangingPunct="1"/>
              <a:t>230</a:t>
            </a:fld>
            <a:endParaRPr lang="en-US" sz="1200">
              <a:solidFill>
                <a:srgbClr val="000000"/>
              </a:solidFill>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E8070A1-EA0A-1D44-85F3-CAC1AF7847A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A wise person tries to find out the cause of a disease before recommending a cure. We do not give cancer medicine to one with a cold—nor do we give cold medicine to someone with cancer. </a:t>
            </a:r>
          </a:p>
          <a:p>
            <a:pPr eaLnBrk="1" hangingPunct="1"/>
            <a:endParaRPr lang="en-US" dirty="0">
              <a:latin typeface="Arial" charset="0"/>
            </a:endParaRPr>
          </a:p>
          <a:p>
            <a:pPr eaLnBrk="1" hangingPunct="1"/>
            <a:r>
              <a:rPr lang="en-US" dirty="0">
                <a:latin typeface="Arial" charset="0"/>
              </a:rPr>
              <a:t>Likewise, when we are worshipping the wrong thing—when we are an idolater—the only solution to idolatry is prayer to the true God in worship.</a:t>
            </a:r>
          </a:p>
        </p:txBody>
      </p:sp>
    </p:spTree>
    <p:extLst>
      <p:ext uri="{BB962C8B-B14F-4D97-AF65-F5344CB8AC3E}">
        <p14:creationId xmlns:p14="http://schemas.microsoft.com/office/powerpoint/2010/main" val="420313183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232</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233</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234</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latin typeface="Arial" charset="0"/>
              <a:ea typeface="ＭＳ Ｐゴシック" charset="0"/>
              <a:cs typeface="ＭＳ Ｐゴシック" charset="0"/>
            </a:endParaRPr>
          </a:p>
          <a:p>
            <a:pPr eaLnBrk="1" hangingPunct="1"/>
            <a:endParaRPr lang="en-US" baseline="0" dirty="0">
              <a:latin typeface="Arial"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238</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charset="0"/>
              </a:rPr>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latin typeface="Arial" charset="0"/>
            </a:endParaRPr>
          </a:p>
          <a:p>
            <a:r>
              <a:rPr lang="en-US" dirty="0">
                <a:latin typeface="Arial" charset="0"/>
              </a:rPr>
              <a:t>See slide 167 for Psalm 103 slides</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767727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57627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0558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pPr eaLnBrk="1" hangingPunct="1"/>
              <a:t>21</a:t>
            </a:fld>
            <a:endParaRPr lang="en-US" sz="1200"/>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300</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302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80411748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351497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0424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413843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8866588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8319785"/>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900383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68735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b="0" i="0" u="none" strike="noStrike" kern="1200" cap="none" spc="0" normalizeH="0" baseline="0" noProof="0">
                <a:ln>
                  <a:noFill/>
                </a:ln>
                <a:solidFill>
                  <a:srgbClr val="99CCFF"/>
                </a:solidFill>
                <a:effectLst/>
                <a:uLnTx/>
                <a:uFillTx/>
                <a:latin typeface="Arial"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A logical progression goes from Job to Solomon's Song of Songs.</a:t>
            </a:r>
          </a:p>
          <a:p>
            <a:pPr eaLnBrk="1" hangingPunct="1"/>
            <a:r>
              <a:rPr lang="en-US" dirty="0">
                <a:latin typeface="Arial" charset="0"/>
                <a:ea typeface="ＭＳ Ｐゴシック" charset="0"/>
                <a:cs typeface="ＭＳ Ｐゴシック" charset="0"/>
              </a:rPr>
              <a:t>____________</a:t>
            </a:r>
          </a:p>
          <a:p>
            <a:pPr eaLnBrk="1" hangingPunct="1"/>
            <a:r>
              <a:rPr lang="en-US" dirty="0">
                <a:latin typeface="Arial" charset="0"/>
                <a:ea typeface="ＭＳ Ｐゴシック" charset="0"/>
                <a:cs typeface="ＭＳ Ｐゴシック" charset="0"/>
              </a:rPr>
              <a:t>OS-18-Wisdom &amp; Poetry-24</a:t>
            </a:r>
          </a:p>
          <a:p>
            <a:pPr eaLnBrk="1" hangingPunct="1"/>
            <a:r>
              <a:rPr lang="en-US" dirty="0">
                <a:latin typeface="Arial" charset="0"/>
                <a:ea typeface="ＭＳ Ｐゴシック" charset="0"/>
                <a:cs typeface="ＭＳ Ｐゴシック" charset="0"/>
              </a:rPr>
              <a:t>OS-18-Job-24</a:t>
            </a:r>
          </a:p>
          <a:p>
            <a:pPr eaLnBrk="1" hangingPunct="1"/>
            <a:r>
              <a:rPr lang="en-US" dirty="0">
                <a:latin typeface="Arial" charset="0"/>
                <a:ea typeface="ＭＳ Ｐゴシック" charset="0"/>
                <a:cs typeface="ＭＳ Ｐゴシック" charset="0"/>
              </a:rPr>
              <a:t>OS-19-Psalms-22</a:t>
            </a:r>
          </a:p>
          <a:p>
            <a:pPr eaLnBrk="1" hangingPunct="1"/>
            <a:r>
              <a:rPr lang="en-US" dirty="0">
                <a:latin typeface="Arial" charset="0"/>
                <a:ea typeface="ＭＳ Ｐゴシック" charset="0"/>
                <a:cs typeface="ＭＳ Ｐゴシック" charset="0"/>
              </a:rPr>
              <a:t>OS-20-Proverbs-26</a:t>
            </a:r>
          </a:p>
          <a:p>
            <a:pPr eaLnBrk="1" hangingPunct="1"/>
            <a:r>
              <a:rPr lang="en-US" dirty="0">
                <a:latin typeface="Arial" charset="0"/>
                <a:ea typeface="ＭＳ Ｐゴシック" charset="0"/>
                <a:cs typeface="ＭＳ Ｐゴシック" charset="0"/>
              </a:rPr>
              <a:t>OS-21-Ecclesiastes-22</a:t>
            </a:r>
          </a:p>
          <a:p>
            <a:pPr eaLnBrk="1" hangingPunct="1"/>
            <a:r>
              <a:rPr lang="en-US">
                <a:latin typeface="Arial" charset="0"/>
                <a:ea typeface="ＭＳ Ｐゴシック" charset="0"/>
                <a:cs typeface="ＭＳ Ｐゴシック" charset="0"/>
              </a:rPr>
              <a:t>OS-22-Song-22</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781217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86634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920307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1340787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937577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320</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483461"/>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022145"/>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341</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347</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348</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350</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At Gath, David feigned insanity before Achish and learned not to go to his enemies for protection (1 Sam 21:10-15).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a:p>
            <a:r>
              <a:rPr lang="en-US" b="1" dirty="0">
                <a:solidFill>
                  <a:srgbClr val="006699"/>
                </a:solidFill>
                <a:effectLst/>
                <a:latin typeface="Helvetica Neue" panose="02000503000000020004" pitchFamily="2" charset="0"/>
              </a:rPr>
              <a:t>1Sam. 21:10</a:t>
            </a:r>
            <a:r>
              <a:rPr lang="en-US" dirty="0">
                <a:effectLst/>
                <a:latin typeface="Lucida Grande" panose="020B0600040502020204" pitchFamily="34" charset="0"/>
              </a:rPr>
              <a:t>    So David escaped from Saul and went to King Achish of Gath.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But the officers of Achish were unhappy about his being there. “Isn’t this David, the king of the land?” they asked. “Isn’t he the one the people honor with dances, singing,</a:t>
            </a:r>
          </a:p>
          <a:p>
            <a:r>
              <a:rPr lang="en-US" dirty="0">
                <a:effectLst/>
                <a:latin typeface="Lucida Grande" panose="020B0600040502020204" pitchFamily="34" charset="0"/>
              </a:rPr>
              <a:t>  ‘Saul has killed his thousands,</a:t>
            </a:r>
          </a:p>
          <a:p>
            <a:r>
              <a:rPr lang="en-US" dirty="0">
                <a:effectLst/>
                <a:latin typeface="Lucida Grande" panose="020B0600040502020204" pitchFamily="34" charset="0"/>
              </a:rPr>
              <a:t>and David his ten thousands’?”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21:12</a:t>
            </a:r>
            <a:r>
              <a:rPr lang="en-US" dirty="0">
                <a:effectLst/>
                <a:latin typeface="Lucida Grande" panose="020B0600040502020204" pitchFamily="34" charset="0"/>
              </a:rPr>
              <a:t>    David heard these comments and was very afraid of what King Achish of Gath might do to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So he pretended to be insane, scratching on doors and drooling down his beard.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21:14</a:t>
            </a:r>
            <a:r>
              <a:rPr lang="en-US" dirty="0">
                <a:effectLst/>
                <a:latin typeface="Lucida Grande" panose="020B0600040502020204" pitchFamily="34" charset="0"/>
              </a:rPr>
              <a:t>    Finally, King Achish said to his men, “Must you bring me a madman?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We already have enough of them around here! Why should I let someone like this be my guest?”</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351</a:t>
            </a:fld>
            <a:endParaRPr lang="en-US"/>
          </a:p>
        </p:txBody>
      </p:sp>
    </p:spTree>
    <p:extLst>
      <p:ext uri="{BB962C8B-B14F-4D97-AF65-F5344CB8AC3E}">
        <p14:creationId xmlns:p14="http://schemas.microsoft.com/office/powerpoint/2010/main" val="43990994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09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409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charset="0"/>
              </a:rPr>
              <a:pPr/>
              <a:t>353</a:t>
            </a:fld>
            <a:endParaRPr lang="en-US">
              <a:solidFill>
                <a:srgbClr val="000000"/>
              </a:solidFill>
              <a:latin typeface="Arial"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61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charset="0"/>
              </a:rPr>
              <a:pPr/>
              <a:t>354</a:t>
            </a:fld>
            <a:endParaRPr lang="en-US">
              <a:solidFill>
                <a:srgbClr val="000000"/>
              </a:solidFill>
              <a:latin typeface="Arial"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819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charset="0"/>
              </a:rPr>
              <a:pPr/>
              <a:t>355</a:t>
            </a:fld>
            <a:endParaRPr lang="en-US">
              <a:solidFill>
                <a:srgbClr val="000000"/>
              </a:solidFill>
              <a:latin typeface="Arial"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02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charset="0"/>
              </a:rPr>
              <a:pPr/>
              <a:t>356</a:t>
            </a:fld>
            <a:endParaRPr lang="en-US">
              <a:solidFill>
                <a:srgbClr val="000000"/>
              </a:solidFill>
              <a:latin typeface="Arial"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22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22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charset="0"/>
              </a:rPr>
              <a:pPr/>
              <a:t>357</a:t>
            </a:fld>
            <a:endParaRPr lang="en-US">
              <a:solidFill>
                <a:srgbClr val="000000"/>
              </a:solidFill>
              <a:latin typeface="Arial"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pPr eaLnBrk="1" hangingPunct="1"/>
              <a:t>24</a:t>
            </a:fld>
            <a:endParaRPr lang="en-US" sz="1200"/>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375</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377</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378</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382</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extLst>
      <p:ext uri="{BB962C8B-B14F-4D97-AF65-F5344CB8AC3E}">
        <p14:creationId xmlns:p14="http://schemas.microsoft.com/office/powerpoint/2010/main" val="2837273245"/>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384</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Sometimes songs can be biblical but misapplied. That is, they can give us Scripture but relate that passage to the wrong people. Such is the case with the song "Create in Me" in 1992.</a:t>
            </a:r>
          </a:p>
          <a:p>
            <a:r>
              <a:rPr lang="en-US" dirty="0"/>
              <a:t>——————————</a:t>
            </a:r>
          </a:p>
          <a:p>
            <a:r>
              <a:rPr lang="en-US" dirty="0"/>
              <a:t>HS-04-Indwelling, Sealing, Leading &amp; Slaying-17</a:t>
            </a:r>
          </a:p>
          <a:p>
            <a:r>
              <a:rPr lang="en-US" dirty="0"/>
              <a:t>NS-06-Rom5-8—slide 129</a:t>
            </a:r>
          </a:p>
          <a:p>
            <a:r>
              <a:rPr lang="en-US" dirty="0"/>
              <a:t>NS-10-Ephesians-121</a:t>
            </a:r>
          </a:p>
          <a:p>
            <a:r>
              <a:rPr lang="en-US" dirty="0"/>
              <a:t>OS-19-Psalms-395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8722231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003780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55709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263187531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Slaying-23</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128"/>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402</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600" dirty="0">
                <a:latin typeface="Arial"/>
                <a:cs typeface="Arial"/>
              </a:rPr>
              <a:t>At Horesh in the Ziph desert, Jonathan encouraged David but Ziphites betrayed his spot to Saul, which taught David to find strength in God when betrayed (1 Sam 23:13-23).</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404</a:t>
            </a:fld>
            <a:endParaRPr lang="en-US"/>
          </a:p>
        </p:txBody>
      </p:sp>
    </p:spTree>
    <p:extLst>
      <p:ext uri="{BB962C8B-B14F-4D97-AF65-F5344CB8AC3E}">
        <p14:creationId xmlns:p14="http://schemas.microsoft.com/office/powerpoint/2010/main" val="203870278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D10FF5-CF53-CC40-B317-E5DE555E1C37}" type="slidenum">
              <a:rPr lang="en-US" sz="1200"/>
              <a:pPr eaLnBrk="1" hangingPunct="1"/>
              <a:t>26</a:t>
            </a:fld>
            <a:endParaRPr lang="en-US" sz="1200"/>
          </a:p>
        </p:txBody>
      </p:sp>
      <p:sp>
        <p:nvSpPr>
          <p:cNvPr id="150530" name="Rectangle 2"/>
          <p:cNvSpPr>
            <a:spLocks noGrp="1" noRot="1" noChangeAspect="1" noChangeArrowheads="1"/>
          </p:cNvSpPr>
          <p:nvPr>
            <p:ph type="sldImg"/>
          </p:nvPr>
        </p:nvSpPr>
        <p:spPr>
          <a:xfrm>
            <a:off x="1143000" y="685800"/>
            <a:ext cx="4572000" cy="3429000"/>
          </a:xfrm>
          <a:solidFill>
            <a:srgbClr val="FFFFFF"/>
          </a:solidFill>
          <a:ln/>
        </p:spPr>
      </p:sp>
      <p:sp>
        <p:nvSpPr>
          <p:cNvPr id="1505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437</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440</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54810304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452</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494</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12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495</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Meeting Notes (19/9/17 15:28) -----</a:t>
            </a:r>
          </a:p>
          <a:p>
            <a:r>
              <a:rPr lang="en-US" dirty="0"/>
              <a:t>Poetry is a literary style that arranges sounds or content with a meter that aids memory or stirs emotion, often through figures of speech.</a:t>
            </a:r>
          </a:p>
          <a:p>
            <a:endParaRPr lang="en-US" dirty="0"/>
          </a:p>
          <a:p>
            <a:r>
              <a:rPr lang="en-US" dirty="0"/>
              <a:t>OS2 2021 Class: Writing with feelings and rhyme that expresses beauty</a:t>
            </a:r>
          </a:p>
          <a:p>
            <a:endParaRPr lang="en-US" dirty="0"/>
          </a:p>
          <a:p>
            <a:r>
              <a:rPr lang="en-US" dirty="0"/>
              <a:t>OS2 2023: Literature emphasizing figures of speech and rhyme </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496</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3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497</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498</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5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499</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6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500</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504</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505</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rPr>
              <a:pPr eaLnBrk="1" hangingPunct="1"/>
              <a:t>518</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519</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520</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28</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t>1. Stress emphasizes certain words with patterns not seen in normal speech.</a:t>
            </a:r>
          </a:p>
          <a:p>
            <a:pPr eaLnBrk="1" hangingPunct="1"/>
            <a:r>
              <a:rPr lang="en-US" dirty="0"/>
              <a:t>2. Evocative means imaginative or creative</a:t>
            </a:r>
          </a:p>
          <a:p>
            <a:pPr eaLnBrk="1" hangingPunct="1"/>
            <a:r>
              <a:rPr lang="en-US" dirty="0"/>
              <a:t>3. Acrostic means starting lines in alphabetical order to aim memory</a:t>
            </a:r>
          </a:p>
          <a:p>
            <a:pPr eaLnBrk="1" hangingPunct="1"/>
            <a:r>
              <a:rPr lang="en-US" dirty="0"/>
              <a:t>4. Rhyme can be sounds or content—Hebrew uses the latter which aids us in proper translation.</a:t>
            </a:r>
          </a:p>
          <a:p>
            <a:pPr eaLnBrk="1" hangingPunct="1"/>
            <a:endParaRPr lang="en-US" dirty="0"/>
          </a:p>
          <a:p>
            <a:pPr eaLnBrk="1" hangingPunct="1"/>
            <a:r>
              <a:rPr lang="en-US" dirty="0"/>
              <a:t>Sound Rhyme:</a:t>
            </a:r>
          </a:p>
          <a:p>
            <a:pPr eaLnBrk="1" hangingPunct="1"/>
            <a:r>
              <a:rPr lang="en-US" dirty="0"/>
              <a:t>Roses are red</a:t>
            </a:r>
          </a:p>
          <a:p>
            <a:pPr eaLnBrk="1" hangingPunct="1"/>
            <a:r>
              <a:rPr lang="en-US" dirty="0"/>
              <a:t>Violets are blue</a:t>
            </a:r>
          </a:p>
          <a:p>
            <a:pPr eaLnBrk="1" hangingPunct="1"/>
            <a:r>
              <a:rPr lang="en-US" dirty="0"/>
              <a:t>I love my wife</a:t>
            </a:r>
          </a:p>
          <a:p>
            <a:pPr eaLnBrk="1" hangingPunct="1"/>
            <a:r>
              <a:rPr lang="en-US" dirty="0"/>
              <a:t>And so should you</a:t>
            </a: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2404650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96509721"/>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559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560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561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562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563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564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565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is "light and my salvation" parallel to "the stronghold of my life"?</a:t>
            </a:r>
          </a:p>
          <a:p>
            <a:r>
              <a:rPr lang="en-US" dirty="0"/>
              <a:t>Both indicate God's protection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a:t>
            </a:fld>
            <a:endParaRPr lang="en-US"/>
          </a:p>
        </p:txBody>
      </p:sp>
    </p:spTree>
    <p:extLst>
      <p:ext uri="{BB962C8B-B14F-4D97-AF65-F5344CB8AC3E}">
        <p14:creationId xmlns:p14="http://schemas.microsoft.com/office/powerpoint/2010/main" val="322943553"/>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566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567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568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569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solidFill>
                  <a:prstClr val="black"/>
                </a:solidFill>
              </a:rPr>
              <a:pPr eaLnBrk="1" hangingPunct="1"/>
              <a:t>572</a:t>
            </a:fld>
            <a:endParaRPr lang="en-US" sz="1200">
              <a:solidFill>
                <a:prstClr val="black"/>
              </a:solidFill>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review slides 44-55 in your small group for the next 7 minutes.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44</a:t>
            </a:fld>
            <a:endParaRPr lang="en-US"/>
          </a:p>
        </p:txBody>
      </p:sp>
    </p:spTree>
    <p:extLst>
      <p:ext uri="{BB962C8B-B14F-4D97-AF65-F5344CB8AC3E}">
        <p14:creationId xmlns:p14="http://schemas.microsoft.com/office/powerpoint/2010/main" val="37792220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584</a:t>
            </a:fld>
            <a:endParaRPr lang="en-US"/>
          </a:p>
        </p:txBody>
      </p:sp>
    </p:spTree>
    <p:extLst>
      <p:ext uri="{BB962C8B-B14F-4D97-AF65-F5344CB8AC3E}">
        <p14:creationId xmlns:p14="http://schemas.microsoft.com/office/powerpoint/2010/main" val="64183529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1904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61</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7117665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3393620"/>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62</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84179901"/>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715669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pPr eaLnBrk="1" hangingPunct="1"/>
              <a:t>69</a:t>
            </a:fld>
            <a:endParaRPr lang="en-US" sz="1200"/>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49223188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146064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24383334"/>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30258984"/>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404903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87475356"/>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38630449"/>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660</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662</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93761058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85088452"/>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99781"/>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91393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1960709"/>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702</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703</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704</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705</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706</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726</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743</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What does this verse tell us about the Book of Psalms?</a:t>
            </a:r>
          </a:p>
          <a:p>
            <a:endParaRPr lang="en-US" dirty="0"/>
          </a:p>
          <a:p>
            <a:r>
              <a:rPr lang="en-US" dirty="0"/>
              <a:t>Here is an easy key verse reference: one-one-one-one!</a:t>
            </a:r>
          </a:p>
          <a:p>
            <a:r>
              <a:rPr lang="en-US" dirty="0"/>
              <a:t>It emphasizes the ONE purpose of the book to give the ONE God credit for his nature and work.</a:t>
            </a:r>
          </a:p>
          <a:p>
            <a:endParaRPr lang="en-US" dirty="0"/>
          </a:p>
          <a:p>
            <a:r>
              <a:rPr lang="en-US" dirty="0"/>
              <a:t>It also emphasizes the book's corporate nature. Too often, our faith is individualistic rather than communal. The psalmist's commitment was to honor God publicly. Praise would be in his heart, but it would not stay there internally. The idea is to have pure praise that influences others to do the same.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54709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rPr>
              <a:pPr eaLnBrk="1" hangingPunct="1"/>
              <a:t>84</a:t>
            </a:fld>
            <a:endParaRPr lang="en-US" sz="1200">
              <a:solidFill>
                <a:srgbClr val="000000"/>
              </a:solidFill>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rPr>
              <a:pPr eaLnBrk="1" hangingPunct="1"/>
              <a:t>85</a:t>
            </a:fld>
            <a:endParaRPr lang="en-US" sz="1200">
              <a:solidFill>
                <a:srgbClr val="000000"/>
              </a:solidFill>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rPr>
              <a:pPr eaLnBrk="1" hangingPunct="1"/>
              <a:t>86</a:t>
            </a:fld>
            <a:endParaRPr lang="en-US" sz="1200">
              <a:solidFill>
                <a:srgbClr val="000000"/>
              </a:solidFill>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rPr>
              <a:pPr eaLnBrk="1" hangingPunct="1"/>
              <a:t>87</a:t>
            </a:fld>
            <a:endParaRPr lang="en-US" sz="1200">
              <a:solidFill>
                <a:srgbClr val="000000"/>
              </a:solidFill>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Divine King is also a Davidic descendant to rule under God’s authority in his kingdom.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4319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rPr>
              <a:pPr eaLnBrk="1" hangingPunct="1"/>
              <a:t>88</a:t>
            </a:fld>
            <a:endParaRPr lang="en-US" sz="1200">
              <a:solidFill>
                <a:srgbClr val="000000"/>
              </a:solidFill>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rPr>
              <a:pPr eaLnBrk="1" hangingPunct="1"/>
              <a:t>89</a:t>
            </a:fld>
            <a:endParaRPr lang="en-US" sz="1200">
              <a:solidFill>
                <a:srgbClr val="000000"/>
              </a:solidFill>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rPr>
              <a:pPr eaLnBrk="1" hangingPunct="1"/>
              <a:t>90</a:t>
            </a:fld>
            <a:endParaRPr lang="en-US" sz="1200">
              <a:solidFill>
                <a:srgbClr val="000000"/>
              </a:solidFill>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rPr>
              <a:pPr eaLnBrk="1" hangingPunct="1"/>
              <a:t>91</a:t>
            </a:fld>
            <a:endParaRPr lang="en-US" sz="1200">
              <a:solidFill>
                <a:srgbClr val="000000"/>
              </a:solidFill>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92</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93</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94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rPr>
              <a:pPr eaLnBrk="1" hangingPunct="1"/>
              <a:t>95</a:t>
            </a:fld>
            <a:endParaRPr lang="en-US" sz="1200">
              <a:solidFill>
                <a:srgbClr val="000000"/>
              </a:solidFill>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rPr>
              <a:pPr eaLnBrk="1" hangingPunct="1"/>
              <a:t>96</a:t>
            </a:fld>
            <a:endParaRPr lang="en-US" sz="1200">
              <a:solidFill>
                <a:srgbClr val="000000"/>
              </a:solidFill>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rPr>
              <a:pPr eaLnBrk="1" hangingPunct="1"/>
              <a:t>97</a:t>
            </a:fld>
            <a:endParaRPr lang="en-US" sz="1200">
              <a:solidFill>
                <a:prstClr val="black"/>
              </a:solidFill>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statement seeks to sum up the various types of psalms. It also gives three appropriate responses.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1527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rPr>
              <a:pPr eaLnBrk="1" hangingPunct="1"/>
              <a:t>98</a:t>
            </a:fld>
            <a:endParaRPr lang="en-US" sz="1200">
              <a:solidFill>
                <a:prstClr val="black"/>
              </a:solidFill>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rPr>
              <a:pPr eaLnBrk="1" hangingPunct="1"/>
              <a:t>99</a:t>
            </a:fld>
            <a:endParaRPr lang="en-US" sz="1200">
              <a:solidFill>
                <a:prstClr val="black"/>
              </a:solidFill>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rPr>
              <a:pPr eaLnBrk="1" hangingPunct="1"/>
              <a:t>100</a:t>
            </a:fld>
            <a:endParaRPr lang="en-US" sz="1200">
              <a:solidFill>
                <a:prstClr val="black"/>
              </a:solidFill>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rPr>
              <a:pPr eaLnBrk="1" hangingPunct="1"/>
              <a:t>101</a:t>
            </a:fld>
            <a:endParaRPr lang="en-US" sz="1200">
              <a:solidFill>
                <a:prstClr val="black"/>
              </a:solidFill>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rPr>
              <a:pPr eaLnBrk="1" hangingPunct="1"/>
              <a:t>102</a:t>
            </a:fld>
            <a:endParaRPr lang="en-US" sz="1200">
              <a:solidFill>
                <a:prstClr val="black"/>
              </a:solidFill>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rPr>
              <a:pPr eaLnBrk="1" hangingPunct="1"/>
              <a:t>103</a:t>
            </a:fld>
            <a:endParaRPr lang="en-US" sz="1200">
              <a:solidFill>
                <a:prstClr val="black"/>
              </a:solidFill>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rPr>
              <a:pPr eaLnBrk="1" hangingPunct="1"/>
              <a:t>104</a:t>
            </a:fld>
            <a:endParaRPr lang="en-US" sz="1200">
              <a:solidFill>
                <a:prstClr val="black"/>
              </a:solidFill>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rPr>
              <a:pPr eaLnBrk="1" hangingPunct="1"/>
              <a:t>105</a:t>
            </a:fld>
            <a:endParaRPr lang="en-US" sz="1200">
              <a:solidFill>
                <a:prstClr val="black"/>
              </a:solidFill>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rPr>
              <a:pPr eaLnBrk="1" hangingPunct="1"/>
              <a:t>106</a:t>
            </a:fld>
            <a:endParaRPr lang="en-US" sz="1200">
              <a:solidFill>
                <a:prstClr val="black"/>
              </a:solidFill>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rPr>
              <a:pPr eaLnBrk="1" hangingPunct="1"/>
              <a:t>107</a:t>
            </a:fld>
            <a:endParaRPr lang="en-US" sz="1200">
              <a:solidFill>
                <a:prstClr val="black"/>
              </a:solidFill>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indent="0" eaLnBrk="1" hangingPunct="1">
              <a:buNone/>
            </a:pPr>
            <a:r>
              <a:rPr lang="en-US" dirty="0">
                <a:latin typeface="Arial" charset="0"/>
              </a:rPr>
              <a:t>This slide is an overview of the following few slides</a:t>
            </a:r>
          </a:p>
          <a:p>
            <a:pPr marL="228600" indent="-228600" eaLnBrk="1" hangingPunct="1">
              <a:buAutoNum type="alphaLcParenR"/>
            </a:pPr>
            <a:r>
              <a:rPr lang="en-US" dirty="0">
                <a:latin typeface="Arial" charset="0"/>
              </a:rPr>
              <a:t>Even as new covenant believers, we worship the same God as Israel did</a:t>
            </a:r>
          </a:p>
          <a:p>
            <a:pPr marL="228600" indent="-228600" eaLnBrk="1" hangingPunct="1">
              <a:buAutoNum type="alphaLcParenR"/>
            </a:pPr>
            <a:r>
              <a:rPr lang="en-US" dirty="0">
                <a:latin typeface="Arial" charset="0"/>
              </a:rPr>
              <a:t>Therefore, the Psalms have value for Christians in</a:t>
            </a:r>
            <a:r>
              <a:rPr lang="en-US" baseline="0" dirty="0">
                <a:latin typeface="Arial" charset="0"/>
              </a:rPr>
              <a:t> worshipping the Lord</a:t>
            </a:r>
          </a:p>
          <a:p>
            <a:pPr marL="228600" indent="-228600" eaLnBrk="1" hangingPunct="1">
              <a:buAutoNum type="alphaLcParenR"/>
            </a:pPr>
            <a:r>
              <a:rPr lang="en-US" baseline="0" dirty="0">
                <a:latin typeface="Arial" charset="0"/>
              </a:rPr>
              <a:t>Psalms help us evaluate the theological benefit of Christian hymns (Col 3:16 commands instrumental music in singing psalms with stringed instruments)</a:t>
            </a:r>
          </a:p>
          <a:p>
            <a:pPr marL="228600" indent="-228600" eaLnBrk="1" hangingPunct="1">
              <a:buAutoNum type="alphaLcParenR"/>
            </a:pPr>
            <a:r>
              <a:rPr lang="en-US" baseline="0" dirty="0">
                <a:latin typeface="Arial" charset="0"/>
              </a:rPr>
              <a:t>Psalms help us assess the theological benefit of Christian choruses, also</a:t>
            </a:r>
          </a:p>
          <a:p>
            <a:pPr marL="228600" indent="-228600" eaLnBrk="1" hangingPunct="1">
              <a:buAutoNum type="alphaLcParenR"/>
            </a:pPr>
            <a:r>
              <a:rPr lang="en-US" baseline="0" dirty="0">
                <a:latin typeface="Arial" charset="0"/>
              </a:rPr>
              <a:t>Psalms help us worship with mind, heart, emotions, spirit, soul, and body</a:t>
            </a:r>
            <a:endParaRPr lang="en-US" dirty="0">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Davidic covenant is the glue that helps the entire book stick together.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894159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rPr>
              <a:pPr eaLnBrk="1" hangingPunct="1"/>
              <a:t>108</a:t>
            </a:fld>
            <a:endParaRPr lang="en-US" sz="1200">
              <a:solidFill>
                <a:prstClr val="black"/>
              </a:solidFill>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rPr>
              <a:pPr eaLnBrk="1" hangingPunct="1"/>
              <a:t>109</a:t>
            </a:fld>
            <a:endParaRPr lang="en-US" sz="1200">
              <a:solidFill>
                <a:prstClr val="black"/>
              </a:solidFill>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rPr>
              <a:pPr eaLnBrk="1" hangingPunct="1"/>
              <a:t>110</a:t>
            </a:fld>
            <a:endParaRPr lang="en-US" sz="1200">
              <a:solidFill>
                <a:prstClr val="black"/>
              </a:solidFill>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rPr>
              <a:pPr eaLnBrk="1" hangingPunct="1"/>
              <a:t>111</a:t>
            </a:fld>
            <a:endParaRPr lang="en-US" sz="1200">
              <a:solidFill>
                <a:prstClr val="black"/>
              </a:solidFill>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rPr>
              <a:pPr eaLnBrk="1" hangingPunct="1"/>
              <a:t>112</a:t>
            </a:fld>
            <a:endParaRPr lang="en-US" sz="1200">
              <a:solidFill>
                <a:prstClr val="black"/>
              </a:solidFill>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rPr>
              <a:pPr eaLnBrk="1" hangingPunct="1"/>
              <a:t>113</a:t>
            </a:fld>
            <a:endParaRPr lang="en-US" sz="1200">
              <a:solidFill>
                <a:prstClr val="black"/>
              </a:solidFill>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rPr>
              <a:pPr eaLnBrk="1" hangingPunct="1"/>
              <a:t>114</a:t>
            </a:fld>
            <a:endParaRPr lang="en-US" sz="1200">
              <a:solidFill>
                <a:prstClr val="black"/>
              </a:solidFill>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rPr>
              <a:pPr eaLnBrk="1" hangingPunct="1"/>
              <a:t>115</a:t>
            </a:fld>
            <a:endParaRPr lang="en-US" sz="1200">
              <a:solidFill>
                <a:prstClr val="black"/>
              </a:solidFill>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116</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salvation is both temporal, from enemies, and soteriological, through the Davidic sacrifice for sin. Another book that highlights redemption in both senses is Isaiah.</a:t>
            </a:r>
          </a:p>
          <a:p>
            <a:endParaRPr lang="en-US" dirty="0"/>
          </a:p>
          <a:p>
            <a:r>
              <a:rPr lang="en-US" dirty="0"/>
              <a:t>SALVATION:</a:t>
            </a:r>
          </a:p>
          <a:p>
            <a:endParaRPr lang="en-US" dirty="0"/>
          </a:p>
          <a:p>
            <a:r>
              <a:rPr lang="en-US" sz="1200" b="1" kern="1200">
                <a:solidFill>
                  <a:schemeClr val="tx1"/>
                </a:solidFill>
                <a:effectLst/>
                <a:latin typeface="Arial" pitchFamily="-105" charset="0"/>
                <a:ea typeface="ＭＳ Ｐゴシック" charset="0"/>
                <a:cs typeface="Arial" pitchFamily="-105" charset="0"/>
              </a:rPr>
              <a:t>Psa. 27:1  </a:t>
            </a:r>
            <a:r>
              <a:rPr lang="en-US" sz="1200" kern="1200">
                <a:solidFill>
                  <a:schemeClr val="tx1"/>
                </a:solidFill>
                <a:effectLst/>
                <a:latin typeface="Arial" pitchFamily="-105" charset="0"/>
                <a:ea typeface="ＭＳ Ｐゴシック" charset="0"/>
                <a:cs typeface="Arial" pitchFamily="-105" charset="0"/>
              </a:rPr>
              <a:t>  The LORD is my light and my salvation—</a:t>
            </a:r>
          </a:p>
          <a:p>
            <a:r>
              <a:rPr lang="en-US" sz="1200" kern="1200">
                <a:solidFill>
                  <a:schemeClr val="tx1"/>
                </a:solidFill>
                <a:effectLst/>
                <a:latin typeface="Arial" pitchFamily="-105" charset="0"/>
                <a:ea typeface="ＭＳ Ｐゴシック" charset="0"/>
                <a:cs typeface="Arial" pitchFamily="-105" charset="0"/>
              </a:rPr>
              <a:t>so why should I be afraid?</a:t>
            </a:r>
          </a:p>
          <a:p>
            <a:r>
              <a:rPr lang="en-US" sz="1200" kern="1200">
                <a:solidFill>
                  <a:schemeClr val="tx1"/>
                </a:solidFill>
                <a:effectLst/>
                <a:latin typeface="Arial" pitchFamily="-105" charset="0"/>
                <a:ea typeface="ＭＳ Ｐゴシック" charset="0"/>
                <a:cs typeface="Arial" pitchFamily="-105" charset="0"/>
              </a:rPr>
              <a:t>The LORD is my fortress, protecting me from danger,</a:t>
            </a:r>
          </a:p>
          <a:p>
            <a:r>
              <a:rPr lang="en-US" sz="1200" kern="1200">
                <a:solidFill>
                  <a:schemeClr val="tx1"/>
                </a:solidFill>
                <a:effectLst/>
                <a:latin typeface="Arial" pitchFamily="-105" charset="0"/>
                <a:ea typeface="ＭＳ Ｐゴシック" charset="0"/>
                <a:cs typeface="Arial" pitchFamily="-105" charset="0"/>
              </a:rPr>
              <a:t>so why should I tremble?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37:39  </a:t>
            </a:r>
            <a:r>
              <a:rPr lang="en-US" sz="1200" kern="1200">
                <a:solidFill>
                  <a:schemeClr val="tx1"/>
                </a:solidFill>
                <a:effectLst/>
                <a:latin typeface="Arial" pitchFamily="-105" charset="0"/>
                <a:ea typeface="ＭＳ Ｐゴシック" charset="0"/>
                <a:cs typeface="Arial" pitchFamily="-105" charset="0"/>
              </a:rPr>
              <a:t>  The LORD rescues the godly;</a:t>
            </a:r>
          </a:p>
          <a:p>
            <a:r>
              <a:rPr lang="en-US" sz="1200" kern="1200">
                <a:solidFill>
                  <a:schemeClr val="tx1"/>
                </a:solidFill>
                <a:effectLst/>
                <a:latin typeface="Arial" pitchFamily="-105" charset="0"/>
                <a:ea typeface="ＭＳ Ｐゴシック" charset="0"/>
                <a:cs typeface="Arial" pitchFamily="-105" charset="0"/>
              </a:rPr>
              <a:t>he is their fortress in times of trouble.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95:1    </a:t>
            </a:r>
            <a:r>
              <a:rPr lang="en-US" sz="1200" kern="1200">
                <a:solidFill>
                  <a:schemeClr val="tx1"/>
                </a:solidFill>
                <a:effectLst/>
                <a:latin typeface="Arial" pitchFamily="-105" charset="0"/>
                <a:ea typeface="ＭＳ Ｐゴシック" charset="0"/>
                <a:cs typeface="Arial" pitchFamily="-105" charset="0"/>
              </a:rPr>
              <a:t>Come, let us sing to the LORD!</a:t>
            </a:r>
          </a:p>
          <a:p>
            <a:r>
              <a:rPr lang="en-US" sz="1200" kern="1200">
                <a:solidFill>
                  <a:schemeClr val="tx1"/>
                </a:solidFill>
                <a:effectLst/>
                <a:latin typeface="Arial" pitchFamily="-105" charset="0"/>
                <a:ea typeface="ＭＳ Ｐゴシック" charset="0"/>
                <a:cs typeface="Arial" pitchFamily="-105" charset="0"/>
              </a:rPr>
              <a:t>Let us shout joyfully to the Rock of our salvation. </a:t>
            </a:r>
            <a:endParaRPr lang="en-US" dirty="0"/>
          </a:p>
          <a:p>
            <a:endParaRPr lang="en-US" dirty="0"/>
          </a:p>
          <a:p>
            <a:r>
              <a:rPr lang="en-US" sz="1200" b="1" kern="1200">
                <a:solidFill>
                  <a:schemeClr val="tx1"/>
                </a:solidFill>
                <a:effectLst/>
                <a:latin typeface="Arial" pitchFamily="-105" charset="0"/>
                <a:ea typeface="ＭＳ Ｐゴシック" charset="0"/>
                <a:cs typeface="Arial" pitchFamily="-105" charset="0"/>
              </a:rPr>
              <a:t>Ps 111:9  </a:t>
            </a:r>
            <a:r>
              <a:rPr lang="en-US" sz="1200" kern="1200">
                <a:solidFill>
                  <a:schemeClr val="tx1"/>
                </a:solidFill>
                <a:effectLst/>
                <a:latin typeface="Arial" pitchFamily="-105" charset="0"/>
                <a:ea typeface="ＭＳ Ｐゴシック" charset="0"/>
                <a:cs typeface="Arial" pitchFamily="-105" charset="0"/>
              </a:rPr>
              <a:t>He has paid a full ransom for his people.</a:t>
            </a:r>
          </a:p>
          <a:p>
            <a:r>
              <a:rPr lang="en-US" sz="1200" kern="1200">
                <a:solidFill>
                  <a:schemeClr val="tx1"/>
                </a:solidFill>
                <a:effectLst/>
                <a:latin typeface="Arial" pitchFamily="-105" charset="0"/>
                <a:ea typeface="ＭＳ Ｐゴシック" charset="0"/>
                <a:cs typeface="Arial" pitchFamily="-105" charset="0"/>
              </a:rPr>
              <a:t>He has guaranteed his covenant with them forever.</a:t>
            </a:r>
          </a:p>
          <a:p>
            <a:r>
              <a:rPr lang="en-US" sz="1200" kern="1200">
                <a:solidFill>
                  <a:schemeClr val="tx1"/>
                </a:solidFill>
                <a:effectLst/>
                <a:latin typeface="Arial" pitchFamily="-105" charset="0"/>
                <a:ea typeface="ＭＳ Ｐゴシック" charset="0"/>
                <a:cs typeface="Arial" pitchFamily="-105" charset="0"/>
              </a:rPr>
              <a:t>What a holy, awe-inspiring name he has!</a:t>
            </a:r>
          </a:p>
          <a:p>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SERVANT:</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14:7</a:t>
            </a:r>
            <a:r>
              <a:rPr lang="en-US" sz="1200" kern="1200">
                <a:solidFill>
                  <a:schemeClr val="tx1"/>
                </a:solidFill>
                <a:effectLst/>
                <a:latin typeface="Arial" pitchFamily="-105" charset="0"/>
                <a:ea typeface="ＭＳ Ｐゴシック" charset="0"/>
                <a:cs typeface="Arial" pitchFamily="-105" charset="0"/>
              </a:rPr>
              <a:t>    Who will come from Mount Zion to rescue Israel?</a:t>
            </a:r>
          </a:p>
          <a:p>
            <a:r>
              <a:rPr lang="en-US" sz="1200" kern="1200">
                <a:solidFill>
                  <a:schemeClr val="tx1"/>
                </a:solidFill>
                <a:effectLst/>
                <a:latin typeface="Arial" pitchFamily="-105" charset="0"/>
                <a:ea typeface="ＭＳ Ｐゴシック" charset="0"/>
                <a:cs typeface="Arial" pitchFamily="-105" charset="0"/>
              </a:rPr>
              <a:t>When the LORD restores his people,</a:t>
            </a:r>
          </a:p>
          <a:p>
            <a:r>
              <a:rPr lang="en-US" sz="1200" kern="1200">
                <a:solidFill>
                  <a:schemeClr val="tx1"/>
                </a:solidFill>
                <a:effectLst/>
                <a:latin typeface="Arial" pitchFamily="-105" charset="0"/>
                <a:ea typeface="ＭＳ Ｐゴシック" charset="0"/>
                <a:cs typeface="Arial" pitchFamily="-105" charset="0"/>
              </a:rPr>
              <a:t>Jacob will shout with joy, and Israel will rejoice.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22:1</a:t>
            </a:r>
            <a:r>
              <a:rPr lang="en-US" sz="1200" kern="1200">
                <a:solidFill>
                  <a:schemeClr val="tx1"/>
                </a:solidFill>
                <a:effectLst/>
                <a:latin typeface="Arial" pitchFamily="-105" charset="0"/>
                <a:ea typeface="ＭＳ Ｐゴシック" charset="0"/>
                <a:cs typeface="Arial" pitchFamily="-105" charset="0"/>
              </a:rPr>
              <a:t>    My God, my God, why have you abandoned me?</a:t>
            </a:r>
          </a:p>
          <a:p>
            <a:r>
              <a:rPr lang="en-US" sz="1200" kern="1200">
                <a:solidFill>
                  <a:schemeClr val="tx1"/>
                </a:solidFill>
                <a:effectLst/>
                <a:latin typeface="Arial" pitchFamily="-105" charset="0"/>
                <a:ea typeface="ＭＳ Ｐゴシック" charset="0"/>
                <a:cs typeface="Arial" pitchFamily="-105" charset="0"/>
              </a:rPr>
              <a:t>Why are you so far away when I groan for help? </a:t>
            </a:r>
          </a:p>
          <a:p>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LOVE: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130:7</a:t>
            </a:r>
            <a:r>
              <a:rPr lang="en-US" sz="1200" kern="1200">
                <a:solidFill>
                  <a:schemeClr val="tx1"/>
                </a:solidFill>
                <a:effectLst/>
                <a:latin typeface="Arial" pitchFamily="-105" charset="0"/>
                <a:ea typeface="ＭＳ Ｐゴシック" charset="0"/>
                <a:cs typeface="Arial" pitchFamily="-105" charset="0"/>
              </a:rPr>
              <a:t>    O Israel, hope in the LORD;</a:t>
            </a:r>
          </a:p>
          <a:p>
            <a:r>
              <a:rPr lang="en-US" sz="1200" kern="1200">
                <a:solidFill>
                  <a:schemeClr val="tx1"/>
                </a:solidFill>
                <a:effectLst/>
                <a:latin typeface="Arial" pitchFamily="-105" charset="0"/>
                <a:ea typeface="ＭＳ Ｐゴシック" charset="0"/>
                <a:cs typeface="Arial" pitchFamily="-105" charset="0"/>
              </a:rPr>
              <a:t>for with the LORD there is unfailing love.</a:t>
            </a:r>
          </a:p>
          <a:p>
            <a:r>
              <a:rPr lang="en-US" sz="1200" kern="1200">
                <a:solidFill>
                  <a:schemeClr val="tx1"/>
                </a:solidFill>
                <a:effectLst/>
                <a:latin typeface="Arial" pitchFamily="-105" charset="0"/>
                <a:ea typeface="ＭＳ Ｐゴシック" charset="0"/>
                <a:cs typeface="Arial" pitchFamily="-105" charset="0"/>
              </a:rPr>
              <a:t>His redemption overflows.</a:t>
            </a:r>
          </a:p>
          <a:p>
            <a:r>
              <a:rPr lang="en-US" sz="1200" b="1" kern="1200" baseline="30000">
                <a:solidFill>
                  <a:schemeClr val="tx1"/>
                </a:solidFill>
                <a:effectLst/>
                <a:latin typeface="Arial" pitchFamily="-105" charset="0"/>
                <a:ea typeface="ＭＳ Ｐゴシック" charset="0"/>
                <a:cs typeface="Arial" pitchFamily="-105" charset="0"/>
              </a:rPr>
              <a:t>8</a:t>
            </a:r>
            <a:r>
              <a:rPr lang="en-US" sz="1200" kern="1200">
                <a:solidFill>
                  <a:schemeClr val="tx1"/>
                </a:solidFill>
                <a:effectLst/>
                <a:latin typeface="Arial" pitchFamily="-105" charset="0"/>
                <a:ea typeface="ＭＳ Ｐゴシック" charset="0"/>
                <a:cs typeface="Arial" pitchFamily="-105" charset="0"/>
              </a:rPr>
              <a:t> He himself will redeem Israel</a:t>
            </a:r>
          </a:p>
          <a:p>
            <a:r>
              <a:rPr lang="en-US" sz="1200" kern="1200">
                <a:solidFill>
                  <a:schemeClr val="tx1"/>
                </a:solidFill>
                <a:effectLst/>
                <a:latin typeface="Arial" pitchFamily="-105" charset="0"/>
                <a:ea typeface="ＭＳ Ｐゴシック" charset="0"/>
                <a:cs typeface="Arial" pitchFamily="-105" charset="0"/>
              </a:rPr>
              <a:t>from every kind of sin.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915730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We all have a variety of needs, but what do you </a:t>
            </a:r>
            <a:r>
              <a:rPr lang="en-US" b="1" i="1" dirty="0">
                <a:latin typeface="Arial"/>
                <a:cs typeface="Arial"/>
              </a:rPr>
              <a:t>need most</a:t>
            </a:r>
            <a:r>
              <a:rPr lang="en-US" dirty="0">
                <a:latin typeface="Arial"/>
                <a:cs typeface="Arial"/>
              </a:rPr>
              <a:t>?</a:t>
            </a:r>
          </a:p>
          <a:p>
            <a:r>
              <a:rPr lang="en-US" dirty="0">
                <a:latin typeface="Arial"/>
                <a:cs typeface="Arial"/>
              </a:rPr>
              <a:t>•</a:t>
            </a:r>
            <a:r>
              <a:rPr lang="en-US" baseline="0" dirty="0">
                <a:latin typeface="Arial"/>
                <a:cs typeface="Arial"/>
              </a:rPr>
              <a:t> Here's a hint: It relates to God.</a:t>
            </a:r>
            <a:endParaRPr lang="en-US" dirty="0">
              <a:latin typeface="Arial"/>
              <a:cs typeface="Arial"/>
            </a:endParaRPr>
          </a:p>
          <a:p>
            <a:r>
              <a:rPr lang="en-US" dirty="0">
                <a:latin typeface="Arial"/>
                <a:cs typeface="Arial"/>
              </a:rPr>
              <a:t>Think of a one</a:t>
            </a:r>
            <a:r>
              <a:rPr lang="en-US" baseline="0" dirty="0">
                <a:latin typeface="Arial"/>
                <a:cs typeface="Arial"/>
              </a:rPr>
              <a:t>-word answer.</a:t>
            </a:r>
          </a:p>
          <a:p>
            <a:r>
              <a:rPr lang="en-US" dirty="0">
                <a:latin typeface="Arial"/>
                <a:cs typeface="Arial"/>
              </a:rPr>
              <a:t>Now discuss this with the person next to you for the next 30 seconds.</a:t>
            </a:r>
          </a:p>
          <a:p>
            <a:r>
              <a:rPr lang="en-US" dirty="0">
                <a:latin typeface="Arial"/>
                <a:cs typeface="Arial"/>
              </a:rPr>
              <a:t>• Some might think this</a:t>
            </a:r>
            <a:r>
              <a:rPr lang="en-US" baseline="0" dirty="0">
                <a:latin typeface="Arial"/>
                <a:cs typeface="Arial"/>
              </a:rPr>
              <a:t> place is only about money—so you think I am introducing a sermon on giving!</a:t>
            </a:r>
          </a:p>
          <a:p>
            <a:r>
              <a:rPr lang="en-US" baseline="0" dirty="0">
                <a:latin typeface="Arial"/>
                <a:cs typeface="Arial"/>
              </a:rPr>
              <a:t>• Others say that telling others about Christ is our most vital need.</a:t>
            </a:r>
          </a:p>
          <a:p>
            <a:r>
              <a:rPr lang="en-US" baseline="0" dirty="0">
                <a:latin typeface="Arial"/>
                <a:cs typeface="Arial"/>
              </a:rPr>
              <a:t>• Still others think that the most important thing any of us can do is to read the Bible.</a:t>
            </a:r>
          </a:p>
          <a:p>
            <a:r>
              <a:rPr lang="en-US" baseline="0" dirty="0">
                <a:latin typeface="Arial"/>
                <a:cs typeface="Arial"/>
              </a:rPr>
              <a:t>• Or is going to church just about the most vital action?</a:t>
            </a:r>
          </a:p>
          <a:p>
            <a:r>
              <a:rPr lang="en-US" baseline="0" dirty="0">
                <a:latin typeface="Arial"/>
                <a:cs typeface="Arial"/>
              </a:rPr>
              <a:t>• More generally, isn't obeying God the key thing above all else?</a:t>
            </a:r>
          </a:p>
          <a:p>
            <a:r>
              <a:rPr lang="en-US" baseline="0" dirty="0">
                <a:latin typeface="Arial"/>
                <a:cs typeface="Arial"/>
              </a:rPr>
              <a:t>• How about talking to Him? Shouldn't that be above everything?</a:t>
            </a:r>
          </a:p>
          <a:p>
            <a:r>
              <a:rPr lang="en-US" baseline="0" dirty="0">
                <a:latin typeface="Arial"/>
                <a:cs typeface="Arial"/>
              </a:rPr>
              <a:t>I wonder what you think.</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119</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latin typeface="Arial" charset="0"/>
              </a:rPr>
              <a:t>If you open</a:t>
            </a:r>
            <a:r>
              <a:rPr lang="en-US" baseline="0" dirty="0">
                <a:latin typeface="Arial" charset="0"/>
              </a:rPr>
              <a:t> your Bible to the middle, it's likely that your eyes will fall on the book of Psalms.</a:t>
            </a:r>
          </a:p>
          <a:p>
            <a:pPr eaLnBrk="1" hangingPunct="1"/>
            <a:r>
              <a:rPr lang="en-US" baseline="0" dirty="0">
                <a:latin typeface="Arial" charset="0"/>
              </a:rPr>
              <a:t>• It lies right at the center of your Bible, probably for good reason. </a:t>
            </a:r>
            <a:endParaRPr lang="en-US" dirty="0">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41896330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121</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extLst>
      <p:ext uri="{BB962C8B-B14F-4D97-AF65-F5344CB8AC3E}">
        <p14:creationId xmlns:p14="http://schemas.microsoft.com/office/powerpoint/2010/main" val="347915505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12608689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extLst>
      <p:ext uri="{BB962C8B-B14F-4D97-AF65-F5344CB8AC3E}">
        <p14:creationId xmlns:p14="http://schemas.microsoft.com/office/powerpoint/2010/main" val="45253675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06972B-B66A-7A4B-B5E8-E5A0F48BAA80}" type="slidenum">
              <a:rPr lang="en-US" sz="1200"/>
              <a:pPr eaLnBrk="1" hangingPunct="1"/>
              <a:t>126</a:t>
            </a:fld>
            <a:endParaRPr lang="en-US" sz="1200"/>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rPr>
              <a:pPr eaLnBrk="1" hangingPunct="1"/>
              <a:t>127</a:t>
            </a:fld>
            <a:endParaRPr lang="en-US" sz="1200">
              <a:solidFill>
                <a:srgbClr val="000000"/>
              </a:solidFill>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fitting into two or more.</a:t>
            </a:r>
          </a:p>
          <a:p>
            <a:pPr marL="0" marR="0" lvl="0" indent="0" algn="l" defTabSz="914400" rtl="0" eaLnBrk="1" fontAlgn="base" latinLnBrk="0" hangingPunct="1">
              <a:lnSpc>
                <a:spcPct val="100000"/>
              </a:lnSpc>
              <a:spcBef>
                <a:spcPct val="30000"/>
              </a:spcBef>
              <a:spcAft>
                <a:spcPct val="0"/>
              </a:spcAft>
              <a:buClrTx/>
              <a:buSzTx/>
              <a:buFontTx/>
              <a:buNone/>
              <a:tabLst/>
              <a:defRPr/>
            </a:pPr>
            <a:endParaRPr lang="en-US" dirty="0"/>
          </a:p>
          <a:p>
            <a:pPr eaLnBrk="1" hangingPunct="1"/>
            <a:r>
              <a:rPr lang="en-US" dirty="0"/>
              <a:t>—————————</a:t>
            </a:r>
          </a:p>
          <a:p>
            <a:pPr eaLnBrk="1" hangingPunct="1"/>
            <a:r>
              <a:rPr lang="en-US" dirty="0">
                <a:latin typeface="Arial" charset="0"/>
              </a:rPr>
              <a:t>OS-19-Psalms-127, 183, 191</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C3A7B5-06C4-834C-B567-7C5534E2CFE6}" type="slidenum">
              <a:rPr lang="en-US" sz="1200"/>
              <a:pPr eaLnBrk="1" hangingPunct="1"/>
              <a:t>128</a:t>
            </a:fld>
            <a:endParaRPr lang="en-US" sz="1200"/>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No OT book, except perhaps Isaiah and Micah, has a higher percentage of prophecies fulfilled by Jesus. Psalm 110 is the most quoted passage in the NT.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65623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b="0" dirty="0">
                <a:ea typeface="ＭＳ Ｐゴシック" charset="0"/>
              </a:rPr>
              <a:t>The OT Historical Books fall into 11 periods, with six other historical books supplementing them but not advancing the chronology. </a:t>
            </a:r>
          </a:p>
          <a:p>
            <a:pPr eaLnBrk="1" hangingPunct="1"/>
            <a:endParaRPr lang="en-US" altLang="zh-CN" b="0" dirty="0">
              <a:ea typeface="ＭＳ Ｐゴシック" charset="0"/>
            </a:endParaRPr>
          </a:p>
          <a:p>
            <a:pPr eaLnBrk="1" hangingPunct="1"/>
            <a:r>
              <a:rPr lang="en-US" altLang="zh-CN" b="0" dirty="0">
                <a:ea typeface="ＭＳ Ｐゴシック" charset="0"/>
              </a:rPr>
              <a:t>The Poetic Books stretch from Job through Solomon's time, probably ending in Ecclesiastes.</a:t>
            </a:r>
          </a:p>
          <a:p>
            <a:pPr eaLnBrk="1" hangingPunct="1"/>
            <a:endParaRPr lang="en-US" altLang="zh-CN" b="0" dirty="0">
              <a:ea typeface="ＭＳ Ｐゴシック" charset="0"/>
            </a:endParaRPr>
          </a:p>
          <a:p>
            <a:pPr eaLnBrk="1" hangingPunct="1"/>
            <a:r>
              <a:rPr lang="en-US" altLang="zh-CN" b="0" dirty="0">
                <a:ea typeface="ＭＳ Ｐゴシック" charset="0"/>
              </a:rPr>
              <a:t>Then the Prophetic Books cluster later in the OT era, during the divided monarchy, to the end of the OT.</a:t>
            </a:r>
          </a:p>
          <a:p>
            <a:pPr eaLnBrk="1" hangingPunct="1"/>
            <a:endParaRPr lang="en-US" altLang="zh-CN" b="0" dirty="0">
              <a:ea typeface="ＭＳ Ｐゴシック" charset="0"/>
            </a:endParaRPr>
          </a:p>
          <a:p>
            <a:pPr eaLnBrk="1" hangingPunct="1"/>
            <a:r>
              <a:rPr lang="en-US" altLang="zh-CN" b="0" dirty="0">
                <a:ea typeface="ＭＳ Ｐゴシック" charset="0"/>
              </a:rPr>
              <a:t>The Book of Psalms has incredible breadth, stretching over 1000 years from Psalm 90 by Moses, who wrote Genesis, to Psalms 137 in the Post-Exilic era.</a:t>
            </a:r>
          </a:p>
          <a:p>
            <a:pPr eaLnBrk="1" hangingPunct="1"/>
            <a:r>
              <a:rPr lang="en-US" altLang="zh-CN" b="0" dirty="0">
                <a:ea typeface="ＭＳ Ｐゴシック" charset="0"/>
              </a:rPr>
              <a:t>______</a:t>
            </a:r>
          </a:p>
          <a:p>
            <a:pPr eaLnBrk="1" hangingPunct="1"/>
            <a:r>
              <a:rPr lang="en-US" altLang="zh-CN" b="0" dirty="0">
                <a:ea typeface="ＭＳ Ｐゴシック" charset="0"/>
              </a:rPr>
              <a:t>Common-125</a:t>
            </a:r>
          </a:p>
          <a:p>
            <a:pPr eaLnBrk="1" hangingPunct="1"/>
            <a:r>
              <a:rPr lang="en-US" altLang="zh-CN" b="0" dirty="0">
                <a:ea typeface="ＭＳ Ｐゴシック"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OS-13-1 Chron-47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OS-18-Wisdom&amp;Poetry-129</a:t>
            </a:r>
          </a:p>
          <a:p>
            <a:pPr eaLnBrk="1" hangingPunct="1"/>
            <a:r>
              <a:rPr lang="en-US" altLang="zh-CN" b="0" dirty="0">
                <a:ea typeface="ＭＳ Ｐゴシック" charset="0"/>
              </a:rPr>
              <a:t>OS-19-Psalms-129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OS-39-Malachi-50</a:t>
            </a:r>
            <a:endParaRPr lang="zh-CN" altLang="en-US" b="0" dirty="0">
              <a:ea typeface="ＭＳ Ｐゴシック"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E9E671-799B-E84C-8C27-04ED1C1BFE7E}" type="slidenum">
              <a:rPr lang="en-US" sz="1200">
                <a:solidFill>
                  <a:srgbClr val="000000"/>
                </a:solidFill>
              </a:rPr>
              <a:pPr eaLnBrk="1" hangingPunct="1"/>
              <a:t>130</a:t>
            </a:fld>
            <a:endParaRPr lang="en-US" sz="1200">
              <a:solidFill>
                <a:srgbClr val="000000"/>
              </a:solidFill>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Book of Psalms is the longest book in the Bible in chapters, in verses, and in words!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131</a:t>
            </a:fld>
            <a:endParaRPr lang="en-US"/>
          </a:p>
        </p:txBody>
      </p:sp>
    </p:spTree>
    <p:extLst>
      <p:ext uri="{BB962C8B-B14F-4D97-AF65-F5344CB8AC3E}">
        <p14:creationId xmlns:p14="http://schemas.microsoft.com/office/powerpoint/2010/main" val="41537327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132</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68341123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atin typeface="Arial" charset="0"/>
              </a:rPr>
              <a:t>OS-19-Psalms-130, 178</a:t>
            </a:r>
            <a:endParaRPr lang="en-US" dirty="0">
              <a:latin typeface="Arial" charset="0"/>
            </a:endParaRPr>
          </a:p>
        </p:txBody>
      </p:sp>
    </p:spTree>
    <p:extLst>
      <p:ext uri="{BB962C8B-B14F-4D97-AF65-F5344CB8AC3E}">
        <p14:creationId xmlns:p14="http://schemas.microsoft.com/office/powerpoint/2010/main" val="26045847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134</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B825C8-34DE-A44A-AA1D-B3D1C8F627FC}" type="slidenum">
              <a:rPr lang="en-US" sz="1200">
                <a:solidFill>
                  <a:srgbClr val="000000"/>
                </a:solidFill>
              </a:rPr>
              <a:pPr eaLnBrk="1" hangingPunct="1"/>
              <a:t>135</a:t>
            </a:fld>
            <a:endParaRPr lang="en-US" sz="1200">
              <a:solidFill>
                <a:srgbClr val="000000"/>
              </a:solidFill>
            </a:endParaRPr>
          </a:p>
        </p:txBody>
      </p:sp>
      <p:sp>
        <p:nvSpPr>
          <p:cNvPr id="162818" name="Rectangle 2"/>
          <p:cNvSpPr>
            <a:spLocks noGrp="1" noRot="1" noChangeAspect="1" noChangeArrowheads="1" noTextEdit="1"/>
          </p:cNvSpPr>
          <p:nvPr>
            <p:ph type="sldImg"/>
          </p:nvPr>
        </p:nvSpPr>
        <p:spPr>
          <a:xfrm>
            <a:off x="1143000" y="685800"/>
            <a:ext cx="4572000" cy="3429000"/>
          </a:xfrm>
          <a:ln/>
        </p:spPr>
      </p:sp>
      <p:sp>
        <p:nvSpPr>
          <p:cNvPr id="162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104CF47-EF0D-4146-AF7E-27837F3C09EE}" type="slidenum">
              <a:rPr lang="en-US" sz="1200">
                <a:solidFill>
                  <a:srgbClr val="000000"/>
                </a:solidFill>
              </a:rPr>
              <a:pPr eaLnBrk="1" hangingPunct="1"/>
              <a:t>136</a:t>
            </a:fld>
            <a:endParaRPr lang="en-US" sz="1200">
              <a:solidFill>
                <a:srgbClr val="000000"/>
              </a:solidFill>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88B605-CEEA-AD4D-9CE0-763A4BEB5A4B}" type="slidenum">
              <a:rPr lang="en-US" sz="1200"/>
              <a:pPr eaLnBrk="1" hangingPunct="1"/>
              <a:t>138</a:t>
            </a:fld>
            <a:endParaRPr lang="en-US" sz="1200"/>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80C58A-703A-EF4A-96AD-195AE14441A4}" type="slidenum">
              <a:rPr lang="en-US" sz="1200"/>
              <a:pPr eaLnBrk="1" hangingPunct="1"/>
              <a:t>139</a:t>
            </a:fld>
            <a:endParaRPr lang="en-US" sz="1200"/>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46.xml"/><Relationship Id="rId4" Type="http://schemas.openxmlformats.org/officeDocument/2006/relationships/image" Target="../media/image10.jpe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6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6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6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6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8.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8.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8.xml"/></Relationships>
</file>

<file path=ppt/slideLayouts/_rels/slideLayout55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Master" Target="../slideMasters/slideMaster6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0.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70.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70.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70.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9.jpeg"/><Relationship Id="rId1" Type="http://schemas.openxmlformats.org/officeDocument/2006/relationships/slideMaster" Target="../slideMasters/slideMaster7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0.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70.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7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0.xml.rels><?xml version="1.0" encoding="UTF-8" standalone="yes"?>
<Relationships xmlns="http://schemas.openxmlformats.org/package/2006/relationships"><Relationship Id="rId2" Type="http://schemas.openxmlformats.org/officeDocument/2006/relationships/slideMaster" Target="../slideMasters/slideMaster75.xml"/><Relationship Id="rId1" Type="http://schemas.openxmlformats.org/officeDocument/2006/relationships/themeOverride" Target="../theme/themeOverride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latin typeface="Times New Roman" charset="0"/>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746313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219145976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736743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73749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096163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6453997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361270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992577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55572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955328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9017237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31515997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842754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22106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76466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598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070614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03151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775321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204543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86455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49378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3868471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20605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47455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B58A9F6-C558-594D-8F7B-D3D61C46BBF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5BB6FE26-F08D-2F47-8723-7204C5BF5CC1}"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C1A4DE61-2ECC-BB41-8805-0F015FC6C77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CF3C066B-F536-FD47-88E9-09CED71AFE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fld id="{F925AFF0-A7D9-484B-AB98-CDFFB6B2C6D0}"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fld id="{D7E82697-7928-5149-A767-AF84D366E4A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fld id="{396E55D5-BFA9-A742-BA88-CEB0F893FCB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A3136AE8-D944-AA43-96CB-4EFF08ED57C3}"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108515910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B1B6D1E5-B37C-DD49-87BF-891B92A5FFD4}"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17D97F4-B518-4841-B88E-0472935B45B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D6C04B5-0A61-AC46-AC12-90CBEA7473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12/5/25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12/5/25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12/5/25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12/5/25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12/5/25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12/5/25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12/5/25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27273353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12/5/25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12/5/25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12/5/25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12/5/25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12/5/25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71646732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157520358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16140123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7030403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35390049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41252158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295608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18484106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rtl val="0"/>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415921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50623342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rtl val="0"/>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4918448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rtl val="0"/>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rtl val="0"/>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9267647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2789198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a:solidFill>
                  <a:srgbClr val="000000"/>
                </a:solidFill>
                <a:latin typeface="Arial"/>
                <a:ea typeface="Arial"/>
                <a:cs typeface="Arial"/>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a:solidFill>
                  <a:srgbClr val="000000"/>
                </a:solidFill>
                <a:latin typeface="Arial"/>
                <a:ea typeface="Arial"/>
                <a:cs typeface="Arial"/>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E3922754-E055-C446-B3A6-896C260DB19A}" type="datetimeFigureOut">
              <a:rPr lang="en-US"/>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DCC018B-35F3-234B-8154-F7BBFE5EDFA5}" type="datetimeFigureOut">
              <a:rPr lang="en-US"/>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2919B0B3-2975-AF43-AED5-1864CA5A67F7}" type="datetimeFigureOut">
              <a:rPr lang="en-US"/>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5A13814D-538F-754A-AFE5-3B0C2BE63266}" type="datetimeFigureOut">
              <a:rPr lang="en-US"/>
              <a:pPr/>
              <a:t>12/5/25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499D91E7-D49E-554D-BA8D-844B409C21A6}" type="datetimeFigureOut">
              <a:rPr lang="en-US"/>
              <a:pPr/>
              <a:t>12/5/25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A32B4886-341A-6B44-9298-5E6D8856CA4E}" type="datetimeFigureOut">
              <a:rPr lang="en-US"/>
              <a:pPr/>
              <a:t>12/5/25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4C47ECB6-EB3E-2A41-AB5E-40F8A3036095}" type="datetimeFigureOut">
              <a:rPr lang="en-US"/>
              <a:pPr/>
              <a:t>12/5/25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CA127743-BD46-F64F-A3A3-B2856C90CD75}" type="datetimeFigureOut">
              <a:rPr lang="en-US"/>
              <a:pPr/>
              <a:t>12/5/25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5F5A7478-107C-8B48-9F29-C5537DC21E0E}" type="datetimeFigureOut">
              <a:rPr lang="en-US"/>
              <a:pPr/>
              <a:t>12/5/25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39696278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E242448-1087-6042-8D7E-8D98F110E581}" type="datetimeFigureOut">
              <a:rPr lang="en-US"/>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9CDDF811-132F-DE40-94F4-07066578DD39}" type="datetimeFigureOut">
              <a:rPr lang="en-US"/>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12/5/25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F1974A-01AC-1D4F-81BD-B8C562CA6EEF}" type="datetimeFigureOut">
              <a:rPr lang="en-US" smtClean="0">
                <a:solidFill>
                  <a:prstClr val="black">
                    <a:tint val="75000"/>
                  </a:prstClr>
                </a:solidFill>
                <a:latin typeface="Arial"/>
              </a:rPr>
              <a:pPr/>
              <a:t>12/5/25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34185AC5-F0F3-8A43-BFC4-9425C85745A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12/5/25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12/5/25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12/5/25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12/5/25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12/5/25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12/5/25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12/5/25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12/5/25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12/5/25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12/5/25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12/5/25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12/5/25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12/5/25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12/5/25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06596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5542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7710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23376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196352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98536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5172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717779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54047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231960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972622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92597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6829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037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5363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292012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284679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402447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30789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686627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07643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93301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51508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95353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626111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12/5/25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12/5/25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12/5/25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12/5/25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12/5/25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12/5/25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12/5/25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12/5/25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12/5/25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12/5/25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12/5/25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3799120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267317884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32827821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46846795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61358708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13812255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9121975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66389740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157962341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416033401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100003425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3356117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4982CC-63A3-A044-9BF0-2B83113881FB}" type="slidenum">
              <a:rPr lang="en-US"/>
              <a:pPr>
                <a:defRPr/>
              </a:pPr>
              <a:t>‹#›</a:t>
            </a:fld>
            <a:endParaRPr lang="en-US"/>
          </a:p>
        </p:txBody>
      </p:sp>
    </p:spTree>
    <p:extLst>
      <p:ext uri="{BB962C8B-B14F-4D97-AF65-F5344CB8AC3E}">
        <p14:creationId xmlns:p14="http://schemas.microsoft.com/office/powerpoint/2010/main" val="175035971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Tree>
    <p:extLst>
      <p:ext uri="{BB962C8B-B14F-4D97-AF65-F5344CB8AC3E}">
        <p14:creationId xmlns:p14="http://schemas.microsoft.com/office/powerpoint/2010/main" val="396298886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a:lvl1pPr>
          </a:lstStyle>
          <a:p>
            <a:fld id="{1F3E1D46-8826-4A4F-8695-0FE5D9A6623F}"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a:lvl1pPr>
          </a:lstStyle>
          <a:p>
            <a:fld id="{F14C84B2-ABA5-664E-895B-BBB0A5E2D860}"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a:lvl1pPr>
          </a:lstStyle>
          <a:p>
            <a:fld id="{7AE3F95B-0C20-1443-9F54-48FD2630E537}"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a:lvl1pPr>
          </a:lstStyle>
          <a:p>
            <a:fld id="{0C4525A2-1E95-064A-8386-1010E4FB8EE3}" type="datetimeFigureOut">
              <a:rPr lang="en-US" altLang="en-US"/>
              <a:pPr/>
              <a:t>12/5/25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11428034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a:lvl1pPr>
          </a:lstStyle>
          <a:p>
            <a:fld id="{3190830F-6B02-0F4A-8FA2-02924801A17B}" type="datetimeFigureOut">
              <a:rPr lang="en-US" altLang="en-US"/>
              <a:pPr/>
              <a:t>12/5/25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a:lvl1pPr>
          </a:lstStyle>
          <a:p>
            <a:fld id="{1F5E07E0-ACFB-1D45-9D25-6D16EB4EBAAC}" type="datetimeFigureOut">
              <a:rPr lang="en-US" altLang="en-US"/>
              <a:pPr/>
              <a:t>12/5/25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a:lvl1pPr>
          </a:lstStyle>
          <a:p>
            <a:fld id="{13A04949-62DA-C946-BB45-45DAB3E3727E}" type="datetimeFigureOut">
              <a:rPr lang="en-US" altLang="en-US"/>
              <a:pPr/>
              <a:t>12/5/25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a:lvl1pPr>
          </a:lstStyle>
          <a:p>
            <a:fld id="{F75E6C20-2087-4B4C-940C-D6CD01C4EE94}" type="datetimeFigureOut">
              <a:rPr lang="en-US" altLang="en-US"/>
              <a:pPr/>
              <a:t>12/5/25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a:lvl1pPr>
          </a:lstStyle>
          <a:p>
            <a:fld id="{0A6984B4-4511-D444-9265-BD590E81FF52}" type="datetimeFigureOut">
              <a:rPr lang="en-US" altLang="en-US"/>
              <a:pPr/>
              <a:t>12/5/25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a:lvl1pPr>
          </a:lstStyle>
          <a:p>
            <a:fld id="{39365149-219A-5F48-8897-C7B876A6F017}"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a:lvl1pPr>
          </a:lstStyle>
          <a:p>
            <a:fld id="{C24B7665-7AC5-744E-A322-A5C079CBAC91}"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a:lvl1pPr>
          </a:lstStyle>
          <a:p>
            <a:pPr>
              <a:defRPr/>
            </a:pPr>
            <a:fld id="{1AD662F2-992B-524E-B662-71615E5D805E}"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a:lvl1pPr>
          </a:lstStyle>
          <a:p>
            <a:pPr>
              <a:defRPr/>
            </a:pPr>
            <a:fld id="{EB6636D9-4CB0-E844-8C97-A26E3BD9544F}"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a:lvl1pPr>
          </a:lstStyle>
          <a:p>
            <a:pPr>
              <a:defRPr/>
            </a:pPr>
            <a:fld id="{FE28E5A3-F4F9-D744-A867-F297460DFD31}"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21617155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a:lvl1pPr>
          </a:lstStyle>
          <a:p>
            <a:pPr>
              <a:defRPr/>
            </a:pPr>
            <a:fld id="{63985073-7A54-1149-B4D0-97F0E76100E7}" type="datetimeFigureOut">
              <a:rPr lang="en-US" altLang="en-US"/>
              <a:pPr>
                <a:defRPr/>
              </a:pPr>
              <a:t>12/5/25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a:lvl1pPr>
          </a:lstStyle>
          <a:p>
            <a:pPr>
              <a:defRPr/>
            </a:pPr>
            <a:fld id="{4DAFC779-D84B-014A-B9FE-CCD20D43670B}" type="datetimeFigureOut">
              <a:rPr lang="en-US" altLang="en-US"/>
              <a:pPr>
                <a:defRPr/>
              </a:pPr>
              <a:t>12/5/25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a:lvl1pPr>
          </a:lstStyle>
          <a:p>
            <a:pPr>
              <a:defRPr/>
            </a:pPr>
            <a:fld id="{D370AF46-D7E7-1340-A95C-DCB67DFFE58C}" type="datetimeFigureOut">
              <a:rPr lang="en-US" altLang="en-US"/>
              <a:pPr>
                <a:defRPr/>
              </a:pPr>
              <a:t>12/5/25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a:lvl1pPr>
          </a:lstStyle>
          <a:p>
            <a:pPr>
              <a:defRPr/>
            </a:pPr>
            <a:fld id="{767DE46F-4601-F948-913A-1C6649E3B3C4}" type="datetimeFigureOut">
              <a:rPr lang="en-US" altLang="en-US"/>
              <a:pPr>
                <a:defRPr/>
              </a:pPr>
              <a:t>12/5/25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a:lvl1pPr>
          </a:lstStyle>
          <a:p>
            <a:pPr>
              <a:defRPr/>
            </a:pPr>
            <a:fld id="{75CDC643-AB9C-C045-9A11-C411D9D4AC82}" type="datetimeFigureOut">
              <a:rPr lang="en-US" altLang="en-US"/>
              <a:pPr>
                <a:defRPr/>
              </a:pPr>
              <a:t>12/5/25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a:lvl1pPr>
          </a:lstStyle>
          <a:p>
            <a:pPr>
              <a:defRPr/>
            </a:pPr>
            <a:fld id="{FFF75910-3EF9-8743-A17D-81B95DA136F6}" type="datetimeFigureOut">
              <a:rPr lang="en-US" altLang="en-US"/>
              <a:pPr>
                <a:defRPr/>
              </a:pPr>
              <a:t>12/5/25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a:lvl1pPr>
          </a:lstStyle>
          <a:p>
            <a:pPr>
              <a:defRPr/>
            </a:pPr>
            <a:fld id="{6788C483-53E1-CD47-88EA-20C136AB4221}"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a:lvl1pPr>
          </a:lstStyle>
          <a:p>
            <a:pPr>
              <a:defRPr/>
            </a:pPr>
            <a:fld id="{A902F532-B888-E843-A63A-910926F0C214}"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solidFill>
                  <a:schemeClr val="tx1"/>
                </a:solidFill>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9746157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5050480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143810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57318591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1366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07110410"/>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900871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5189577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544214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613813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6195990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5800380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64947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188334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651668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57401277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17823073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7886748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9886800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693046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52963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09298908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43359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5422493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46993919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2352308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83252260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999974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0380815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81532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6752631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12/5/25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046436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12/5/25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835927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12/5/25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936320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700813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12/5/25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2493599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569549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12/5/25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3262383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66617452"/>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342147"/>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259976077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1859330"/>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4720472"/>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366366"/>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85077139"/>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48394551"/>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4137801"/>
      </p:ext>
    </p:extLst>
  </p:cSld>
  <p:clrMapOvr>
    <a:masterClrMapping/>
  </p:clrMapOvr>
  <p:transition spd="med">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30563437"/>
      </p:ext>
    </p:extLst>
  </p:cSld>
  <p:clrMapOvr>
    <a:masterClrMapping/>
  </p:clrMapOvr>
  <p:transition spd="med">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8325853"/>
      </p:ext>
    </p:extLst>
  </p:cSld>
  <p:clrMapOvr>
    <a:masterClrMapping/>
  </p:clrMapOvr>
  <p:transition spd="med">
    <p:fade/>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5449312"/>
      </p:ext>
    </p:extLst>
  </p:cSld>
  <p:clrMapOvr>
    <a:masterClrMapping/>
  </p:clrMapOvr>
  <p:transition spd="med">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2977896"/>
      </p:ext>
    </p:extLst>
  </p:cSld>
  <p:clrMapOvr>
    <a:masterClrMapping/>
  </p:clrMapOvr>
  <p:transition spd="med">
    <p:cu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ea typeface="Arial" charset="0"/>
                <a:cs typeface="Arial"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ea typeface="Arial" charset="0"/>
                <a:cs typeface="Arial" charset="0"/>
              </a:defRPr>
            </a:lvl1pPr>
          </a:lstStyle>
          <a:p>
            <a:pPr>
              <a:defRPr/>
            </a:pPr>
            <a:endParaRPr lang="en-US"/>
          </a:p>
        </p:txBody>
      </p:sp>
    </p:spTree>
    <p:extLst>
      <p:ext uri="{BB962C8B-B14F-4D97-AF65-F5344CB8AC3E}">
        <p14:creationId xmlns:p14="http://schemas.microsoft.com/office/powerpoint/2010/main" val="223451440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05/12/2025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962759042"/>
      </p:ext>
    </p:extLst>
  </p:cSld>
  <p:clrMapOvr>
    <a:overrideClrMapping bg1="dk1" tx1="lt1" bg2="dk2" tx2="lt2" accent1="accent1" accent2="accent2" accent3="accent3" accent4="accent4" accent5="accent5" accent6="accent6" hlink="hlink" folHlink="folHlink"/>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05/12/2025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6137622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05/12/2025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17587419"/>
      </p:ext>
    </p:extLst>
  </p:cSld>
  <p:clrMapOvr>
    <a:overrideClrMapping bg1="lt1" tx1="dk1" bg2="lt2" tx2="dk2" accent1="accent1" accent2="accent2" accent3="accent3" accent4="accent4" accent5="accent5" accent6="accent6" hlink="hlink" folHlink="folHlink"/>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05/12/2025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0432028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05/12/2025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8872878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05/12/2025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1041287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05/12/2025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427858949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05/12/2025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6989288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05/12/2025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8494067"/>
      </p:ext>
    </p:extLst>
  </p:cSld>
  <p:clrMapOvr>
    <a:overrideClrMapping bg1="lt1" tx1="dk1" bg2="lt2" tx2="dk2" accent1="accent1" accent2="accent2" accent3="accent3" accent4="accent4" accent5="accent5" accent6="accent6" hlink="hlink" folHlink="folHlink"/>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05/12/2025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899754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8"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3"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5"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7"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8586"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108587"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cs typeface="Arial" charset="0"/>
              </a:defRPr>
            </a:lvl1pPr>
          </a:lstStyle>
          <a:p>
            <a:pPr>
              <a:defRPr/>
            </a:pPr>
            <a:fld id="{EFB43AB2-C83B-6D42-9568-1883C1A35DC1}" type="slidenum">
              <a:rPr lang="en-US"/>
              <a:pPr>
                <a:defRPr/>
              </a:pPr>
              <a:t>‹#›</a:t>
            </a:fld>
            <a:endParaRPr lang="en-US"/>
          </a:p>
        </p:txBody>
      </p:sp>
    </p:spTree>
    <p:extLst>
      <p:ext uri="{BB962C8B-B14F-4D97-AF65-F5344CB8AC3E}">
        <p14:creationId xmlns:p14="http://schemas.microsoft.com/office/powerpoint/2010/main" val="38362626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05/12/2025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166786373"/>
      </p:ext>
    </p:extLst>
  </p:cSld>
  <p:clrMapOvr>
    <a:overrideClrMapping bg1="lt1" tx1="dk1" bg2="lt2" tx2="dk2" accent1="accent1" accent2="accent2" accent3="accent3" accent4="accent4" accent5="accent5" accent6="accent6" hlink="hlink" folHlink="folHlink"/>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30740499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98420185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42496744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01394192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85676015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83364414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26016243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1178193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1646433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cs typeface="Arial" charset="0"/>
              </a:defRPr>
            </a:lvl1pPr>
          </a:lstStyle>
          <a:p>
            <a:pPr>
              <a:defRPr/>
            </a:pPr>
            <a:fld id="{27F651BF-1315-F24F-84C6-230F121EC970}" type="slidenum">
              <a:rPr lang="en-US"/>
              <a:pPr>
                <a:defRPr/>
              </a:pPr>
              <a:t>‹#›</a:t>
            </a:fld>
            <a:endParaRPr lang="en-US"/>
          </a:p>
        </p:txBody>
      </p:sp>
    </p:spTree>
    <p:extLst>
      <p:ext uri="{BB962C8B-B14F-4D97-AF65-F5344CB8AC3E}">
        <p14:creationId xmlns:p14="http://schemas.microsoft.com/office/powerpoint/2010/main" val="26033224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62082093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12654728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7935737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246661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55710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897426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0873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67937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01721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945780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4D20040-6EE2-CB4D-89EC-B4A4B8C109A9}" type="slidenum">
              <a:rPr lang="en-US"/>
              <a:pPr>
                <a:defRPr/>
              </a:pPr>
              <a:t>‹#›</a:t>
            </a:fld>
            <a:endParaRPr lang="en-US"/>
          </a:p>
        </p:txBody>
      </p:sp>
    </p:spTree>
    <p:extLst>
      <p:ext uri="{BB962C8B-B14F-4D97-AF65-F5344CB8AC3E}">
        <p14:creationId xmlns:p14="http://schemas.microsoft.com/office/powerpoint/2010/main" val="2796178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85392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910717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99424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313190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49072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55527672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190658910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905988"/>
      </p:ext>
    </p:extLst>
  </p:cSld>
  <p:clrMapOvr>
    <a:masterClrMapping/>
  </p:clrMapOvr>
  <p:transition spd="med">
    <p:randomBar dir="vert"/>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5820646"/>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473832"/>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5D52C6-3A47-AA4A-A732-B73877598288}" type="slidenum">
              <a:rPr lang="en-US"/>
              <a:pPr>
                <a:defRPr/>
              </a:pPr>
              <a:t>‹#›</a:t>
            </a:fld>
            <a:endParaRPr lang="en-US"/>
          </a:p>
        </p:txBody>
      </p:sp>
    </p:spTree>
    <p:extLst>
      <p:ext uri="{BB962C8B-B14F-4D97-AF65-F5344CB8AC3E}">
        <p14:creationId xmlns:p14="http://schemas.microsoft.com/office/powerpoint/2010/main" val="28586558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7311990"/>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932171"/>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8308704"/>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926331"/>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56079"/>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767238"/>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3204960"/>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3817150"/>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52385549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557277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FD75B4-7C86-6B44-B6C4-AE66EB51BCB2}" type="slidenum">
              <a:rPr lang="en-US"/>
              <a:pPr>
                <a:defRPr/>
              </a:pPr>
              <a:t>‹#›</a:t>
            </a:fld>
            <a:endParaRPr lang="en-US"/>
          </a:p>
        </p:txBody>
      </p:sp>
    </p:spTree>
    <p:extLst>
      <p:ext uri="{BB962C8B-B14F-4D97-AF65-F5344CB8AC3E}">
        <p14:creationId xmlns:p14="http://schemas.microsoft.com/office/powerpoint/2010/main" val="9820787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2208066493"/>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226381125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222229634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89250959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5546412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187504843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31144253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68661150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6247456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3320543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80C54-A829-0C44-A23F-E7E0A6FAEBD9}" type="slidenum">
              <a:rPr lang="en-US"/>
              <a:pPr>
                <a:defRPr/>
              </a:pPr>
              <a:t>‹#›</a:t>
            </a:fld>
            <a:endParaRPr lang="en-US"/>
          </a:p>
        </p:txBody>
      </p:sp>
    </p:spTree>
    <p:extLst>
      <p:ext uri="{BB962C8B-B14F-4D97-AF65-F5344CB8AC3E}">
        <p14:creationId xmlns:p14="http://schemas.microsoft.com/office/powerpoint/2010/main" val="26761138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328257274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356580917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384574852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292999258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2774290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394204822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7863266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260466487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365918866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23506653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29980380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4526D7-D8A7-194A-8F35-B9FE5A2A3448}" type="slidenum">
              <a:rPr lang="en-US"/>
              <a:pPr>
                <a:defRPr/>
              </a:pPr>
              <a:t>‹#›</a:t>
            </a:fld>
            <a:endParaRPr lang="en-US"/>
          </a:p>
        </p:txBody>
      </p:sp>
    </p:spTree>
    <p:extLst>
      <p:ext uri="{BB962C8B-B14F-4D97-AF65-F5344CB8AC3E}">
        <p14:creationId xmlns:p14="http://schemas.microsoft.com/office/powerpoint/2010/main" val="341116628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274807904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136248377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182581919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72157556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163593924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7657465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390820515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1448243956"/>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214475463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198487351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617D4D8-110B-3140-B559-B1824E57ECBE}" type="slidenum">
              <a:rPr lang="en-US"/>
              <a:pPr>
                <a:defRPr/>
              </a:pPr>
              <a:t>‹#›</a:t>
            </a:fld>
            <a:endParaRPr lang="en-US"/>
          </a:p>
        </p:txBody>
      </p:sp>
    </p:spTree>
    <p:extLst>
      <p:ext uri="{BB962C8B-B14F-4D97-AF65-F5344CB8AC3E}">
        <p14:creationId xmlns:p14="http://schemas.microsoft.com/office/powerpoint/2010/main" val="388887590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45610767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303775558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265921568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84575867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357606917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123682337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116615385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386399163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201307157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77494776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F80A619-2A90-0E42-B745-23D8577B7D43}" type="slidenum">
              <a:rPr lang="en-US"/>
              <a:pPr>
                <a:defRPr/>
              </a:pPr>
              <a:t>‹#›</a:t>
            </a:fld>
            <a:endParaRPr lang="en-US"/>
          </a:p>
        </p:txBody>
      </p:sp>
    </p:spTree>
    <p:extLst>
      <p:ext uri="{BB962C8B-B14F-4D97-AF65-F5344CB8AC3E}">
        <p14:creationId xmlns:p14="http://schemas.microsoft.com/office/powerpoint/2010/main" val="242645092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58405871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07576351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19525303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372423132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46508942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389702254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389705742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229354453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163022009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24849390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3B39876-CF57-AB42-8C8D-06F47D08E156}" type="slidenum">
              <a:rPr lang="en-US"/>
              <a:pPr>
                <a:defRPr/>
              </a:pPr>
              <a:t>‹#›</a:t>
            </a:fld>
            <a:endParaRPr lang="en-US"/>
          </a:p>
        </p:txBody>
      </p:sp>
    </p:spTree>
    <p:extLst>
      <p:ext uri="{BB962C8B-B14F-4D97-AF65-F5344CB8AC3E}">
        <p14:creationId xmlns:p14="http://schemas.microsoft.com/office/powerpoint/2010/main" val="16041018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380816487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6226249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394848290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03911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294432211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1603465571"/>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29478518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519759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4480807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6340348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B2544A0-55F6-884F-8C4F-BF7623B51893}" type="slidenum">
              <a:rPr lang="en-US"/>
              <a:pPr>
                <a:defRPr/>
              </a:pPr>
              <a:t>‹#›</a:t>
            </a:fld>
            <a:endParaRPr lang="en-US"/>
          </a:p>
        </p:txBody>
      </p:sp>
    </p:spTree>
    <p:extLst>
      <p:ext uri="{BB962C8B-B14F-4D97-AF65-F5344CB8AC3E}">
        <p14:creationId xmlns:p14="http://schemas.microsoft.com/office/powerpoint/2010/main" val="26660629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55316804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1778747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1497936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7776385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669646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2767835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9487459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421892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44165461"/>
      </p:ext>
    </p:extLst>
  </p:cSld>
  <p:clrMapOvr>
    <a:masterClrMapping/>
  </p:clrMapOvr>
  <p:transition>
    <p:fade/>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1442918"/>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BE647E9-31CE-FA40-89E3-6E0F1D637DF2}" type="slidenum">
              <a:rPr lang="en-US"/>
              <a:pPr>
                <a:defRPr/>
              </a:pPr>
              <a:t>‹#›</a:t>
            </a:fld>
            <a:endParaRPr lang="en-US"/>
          </a:p>
        </p:txBody>
      </p:sp>
    </p:spTree>
    <p:extLst>
      <p:ext uri="{BB962C8B-B14F-4D97-AF65-F5344CB8AC3E}">
        <p14:creationId xmlns:p14="http://schemas.microsoft.com/office/powerpoint/2010/main" val="83037698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49147031"/>
      </p:ext>
    </p:extLst>
  </p:cSld>
  <p:clrMapOvr>
    <a:masterClrMapping/>
  </p:clrMapOvr>
  <p:transition>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770667"/>
      </p:ext>
    </p:extLst>
  </p:cSld>
  <p:clrMapOvr>
    <a:masterClrMapping/>
  </p:clrMapOvr>
  <p:transition>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4207167"/>
      </p:ext>
    </p:extLst>
  </p:cSld>
  <p:clrMapOvr>
    <a:masterClrMapping/>
  </p:clrMapOvr>
  <p:transition>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37813677"/>
      </p:ext>
    </p:extLst>
  </p:cSld>
  <p:clrMapOvr>
    <a:masterClrMapping/>
  </p:clrMapOvr>
  <p:transition>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1804568"/>
      </p:ext>
    </p:extLst>
  </p:cSld>
  <p:clrMapOvr>
    <a:masterClrMapping/>
  </p:clrMapOvr>
  <p:transition>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8433401"/>
      </p:ext>
    </p:extLst>
  </p:cSld>
  <p:clrMapOvr>
    <a:masterClrMapping/>
  </p:clrMapOvr>
  <p:transition>
    <p:fade/>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8838736"/>
      </p:ext>
    </p:extLst>
  </p:cSld>
  <p:clrMapOvr>
    <a:masterClrMapping/>
  </p:clrMapOvr>
  <p:transition>
    <p:fade/>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1729493"/>
      </p:ext>
    </p:extLst>
  </p:cSld>
  <p:clrMapOvr>
    <a:masterClrMapping/>
  </p:clrMapOvr>
  <p:transition>
    <p:fade/>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53502"/>
      </p:ext>
    </p:extLst>
  </p:cSld>
  <p:clrMapOvr>
    <a:masterClrMapping/>
  </p:clrMapOvr>
  <p:transition>
    <p:fade/>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5550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CFAFF421-7416-B648-B09C-BAB411EED0F5}" type="slidenum">
              <a:rPr lang="en-US"/>
              <a:pPr>
                <a:defRPr/>
              </a:pPr>
              <a:t>‹#›</a:t>
            </a:fld>
            <a:endParaRPr lang="en-US"/>
          </a:p>
        </p:txBody>
      </p:sp>
    </p:spTree>
    <p:extLst>
      <p:ext uri="{BB962C8B-B14F-4D97-AF65-F5344CB8AC3E}">
        <p14:creationId xmlns:p14="http://schemas.microsoft.com/office/powerpoint/2010/main" val="14430760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61621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41662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680844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409727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88791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607278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8278718"/>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40383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0281775"/>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57038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1B0A7-6297-E04E-8CFD-472E78AC8555}" type="slidenum">
              <a:rPr lang="en-US"/>
              <a:pPr>
                <a:defRPr/>
              </a:pPr>
              <a:t>‹#›</a:t>
            </a:fld>
            <a:endParaRPr lang="en-US"/>
          </a:p>
        </p:txBody>
      </p:sp>
    </p:spTree>
    <p:extLst>
      <p:ext uri="{BB962C8B-B14F-4D97-AF65-F5344CB8AC3E}">
        <p14:creationId xmlns:p14="http://schemas.microsoft.com/office/powerpoint/2010/main" val="1641708869"/>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46593302"/>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934078596"/>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4938921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38639773"/>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23889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5375899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3271785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9840385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50021416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42666944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259BC-B220-3C49-B7FF-B3D9FF1692A5}" type="slidenum">
              <a:rPr lang="en-US"/>
              <a:pPr>
                <a:defRPr/>
              </a:pPr>
              <a:t>‹#›</a:t>
            </a:fld>
            <a:endParaRPr lang="en-US"/>
          </a:p>
        </p:txBody>
      </p:sp>
    </p:spTree>
    <p:extLst>
      <p:ext uri="{BB962C8B-B14F-4D97-AF65-F5344CB8AC3E}">
        <p14:creationId xmlns:p14="http://schemas.microsoft.com/office/powerpoint/2010/main" val="175921732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60829406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0C252A8-0F79-E046-96E6-71EC696C4D84}" type="slidenum">
              <a:rPr lang="en-GB"/>
              <a:pPr>
                <a:defRPr/>
              </a:pPr>
              <a:t>‹#›</a:t>
            </a:fld>
            <a:endParaRPr lang="en-GB"/>
          </a:p>
        </p:txBody>
      </p:sp>
    </p:spTree>
    <p:extLst>
      <p:ext uri="{BB962C8B-B14F-4D97-AF65-F5344CB8AC3E}">
        <p14:creationId xmlns:p14="http://schemas.microsoft.com/office/powerpoint/2010/main" val="1501720957"/>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B66A5CF-E060-CB4A-B09F-288BED087A65}" type="slidenum">
              <a:rPr lang="en-GB"/>
              <a:pPr>
                <a:defRPr/>
              </a:pPr>
              <a:t>‹#›</a:t>
            </a:fld>
            <a:endParaRPr lang="en-GB"/>
          </a:p>
        </p:txBody>
      </p:sp>
    </p:spTree>
    <p:extLst>
      <p:ext uri="{BB962C8B-B14F-4D97-AF65-F5344CB8AC3E}">
        <p14:creationId xmlns:p14="http://schemas.microsoft.com/office/powerpoint/2010/main" val="60965008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08BE664-4955-0345-96A2-F65C9D04EA5A}" type="slidenum">
              <a:rPr lang="en-GB"/>
              <a:pPr>
                <a:defRPr/>
              </a:pPr>
              <a:t>‹#›</a:t>
            </a:fld>
            <a:endParaRPr lang="en-GB"/>
          </a:p>
        </p:txBody>
      </p:sp>
    </p:spTree>
    <p:extLst>
      <p:ext uri="{BB962C8B-B14F-4D97-AF65-F5344CB8AC3E}">
        <p14:creationId xmlns:p14="http://schemas.microsoft.com/office/powerpoint/2010/main" val="133517134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EDDF2189-94BF-B041-9846-DBCE48E90A42}" type="slidenum">
              <a:rPr lang="en-GB"/>
              <a:pPr>
                <a:defRPr/>
              </a:pPr>
              <a:t>‹#›</a:t>
            </a:fld>
            <a:endParaRPr lang="en-GB"/>
          </a:p>
        </p:txBody>
      </p:sp>
    </p:spTree>
    <p:extLst>
      <p:ext uri="{BB962C8B-B14F-4D97-AF65-F5344CB8AC3E}">
        <p14:creationId xmlns:p14="http://schemas.microsoft.com/office/powerpoint/2010/main" val="3232753206"/>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315AD89-5D9B-6F41-9CF6-1DF403ACA777}" type="slidenum">
              <a:rPr lang="en-GB"/>
              <a:pPr>
                <a:defRPr/>
              </a:pPr>
              <a:t>‹#›</a:t>
            </a:fld>
            <a:endParaRPr lang="en-GB"/>
          </a:p>
        </p:txBody>
      </p:sp>
    </p:spTree>
    <p:extLst>
      <p:ext uri="{BB962C8B-B14F-4D97-AF65-F5344CB8AC3E}">
        <p14:creationId xmlns:p14="http://schemas.microsoft.com/office/powerpoint/2010/main" val="237496150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53DFAB7-95CF-DD41-8A13-8FDABA695C1F}" type="slidenum">
              <a:rPr lang="en-GB"/>
              <a:pPr>
                <a:defRPr/>
              </a:pPr>
              <a:t>‹#›</a:t>
            </a:fld>
            <a:endParaRPr lang="en-GB"/>
          </a:p>
        </p:txBody>
      </p:sp>
    </p:spTree>
    <p:extLst>
      <p:ext uri="{BB962C8B-B14F-4D97-AF65-F5344CB8AC3E}">
        <p14:creationId xmlns:p14="http://schemas.microsoft.com/office/powerpoint/2010/main" val="204201667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293D068B-376D-CB4D-A508-C541A6B157A0}" type="slidenum">
              <a:rPr lang="en-GB"/>
              <a:pPr>
                <a:defRPr/>
              </a:pPr>
              <a:t>‹#›</a:t>
            </a:fld>
            <a:endParaRPr lang="en-GB"/>
          </a:p>
        </p:txBody>
      </p:sp>
    </p:spTree>
    <p:extLst>
      <p:ext uri="{BB962C8B-B14F-4D97-AF65-F5344CB8AC3E}">
        <p14:creationId xmlns:p14="http://schemas.microsoft.com/office/powerpoint/2010/main" val="2359656108"/>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1AA5C45-4238-664D-8337-D98C34715EF9}" type="slidenum">
              <a:rPr lang="en-GB"/>
              <a:pPr>
                <a:defRPr/>
              </a:pPr>
              <a:t>‹#›</a:t>
            </a:fld>
            <a:endParaRPr lang="en-GB"/>
          </a:p>
        </p:txBody>
      </p:sp>
    </p:spTree>
    <p:extLst>
      <p:ext uri="{BB962C8B-B14F-4D97-AF65-F5344CB8AC3E}">
        <p14:creationId xmlns:p14="http://schemas.microsoft.com/office/powerpoint/2010/main" val="247466116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07EE3E9-71C4-DD44-985A-9D0B3F6D89A7}" type="slidenum">
              <a:rPr lang="en-GB"/>
              <a:pPr>
                <a:defRPr/>
              </a:pPr>
              <a:t>‹#›</a:t>
            </a:fld>
            <a:endParaRPr lang="en-GB"/>
          </a:p>
        </p:txBody>
      </p:sp>
    </p:spTree>
    <p:extLst>
      <p:ext uri="{BB962C8B-B14F-4D97-AF65-F5344CB8AC3E}">
        <p14:creationId xmlns:p14="http://schemas.microsoft.com/office/powerpoint/2010/main" val="251543645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F3635A7-E62C-254D-A369-7B6032355D50}" type="slidenum">
              <a:rPr lang="en-US"/>
              <a:pPr>
                <a:defRPr/>
              </a:pPr>
              <a:t>‹#›</a:t>
            </a:fld>
            <a:endParaRPr lang="en-US"/>
          </a:p>
        </p:txBody>
      </p:sp>
    </p:spTree>
    <p:extLst>
      <p:ext uri="{BB962C8B-B14F-4D97-AF65-F5344CB8AC3E}">
        <p14:creationId xmlns:p14="http://schemas.microsoft.com/office/powerpoint/2010/main" val="195823985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DC6A80F-7D38-E047-A9C3-C47EAB0B384E}" type="slidenum">
              <a:rPr lang="en-GB"/>
              <a:pPr>
                <a:defRPr/>
              </a:pPr>
              <a:t>‹#›</a:t>
            </a:fld>
            <a:endParaRPr lang="en-GB"/>
          </a:p>
        </p:txBody>
      </p:sp>
    </p:spTree>
    <p:extLst>
      <p:ext uri="{BB962C8B-B14F-4D97-AF65-F5344CB8AC3E}">
        <p14:creationId xmlns:p14="http://schemas.microsoft.com/office/powerpoint/2010/main" val="216438312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63B3359-8AFB-F446-A8C8-2B7A70D76210}" type="slidenum">
              <a:rPr lang="en-GB"/>
              <a:pPr>
                <a:defRPr/>
              </a:pPr>
              <a:t>‹#›</a:t>
            </a:fld>
            <a:endParaRPr lang="en-GB"/>
          </a:p>
        </p:txBody>
      </p:sp>
    </p:spTree>
    <p:extLst>
      <p:ext uri="{BB962C8B-B14F-4D97-AF65-F5344CB8AC3E}">
        <p14:creationId xmlns:p14="http://schemas.microsoft.com/office/powerpoint/2010/main" val="376847057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b="1" i="0">
                <a:cs typeface="Arial" panose="020B0604020202020204" pitchFamily="34" charset="0"/>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b="1" i="0">
                <a:cs typeface="Arial" panose="020B0604020202020204" pitchFamily="34" charset="0"/>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b="1" i="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247488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32070050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81A603-A4FF-0442-9C73-B99993A6224A}" type="slidenum">
              <a:rPr lang="en-US"/>
              <a:pPr>
                <a:defRPr/>
              </a:pPr>
              <a:t>‹#›</a:t>
            </a:fld>
            <a:endParaRPr lang="en-US"/>
          </a:p>
        </p:txBody>
      </p:sp>
    </p:spTree>
    <p:extLst>
      <p:ext uri="{BB962C8B-B14F-4D97-AF65-F5344CB8AC3E}">
        <p14:creationId xmlns:p14="http://schemas.microsoft.com/office/powerpoint/2010/main" val="413804178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3772C20-B6D9-584E-BEC8-82E47E545D1B}" type="slidenum">
              <a:rPr lang="en-US"/>
              <a:pPr>
                <a:defRPr/>
              </a:pPr>
              <a:t>‹#›</a:t>
            </a:fld>
            <a:endParaRPr lang="en-US"/>
          </a:p>
        </p:txBody>
      </p:sp>
    </p:spTree>
    <p:extLst>
      <p:ext uri="{BB962C8B-B14F-4D97-AF65-F5344CB8AC3E}">
        <p14:creationId xmlns:p14="http://schemas.microsoft.com/office/powerpoint/2010/main" val="5923291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56262C2-9CB7-5247-9170-AA4DE92BD539}" type="slidenum">
              <a:rPr lang="en-US"/>
              <a:pPr>
                <a:defRPr/>
              </a:pPr>
              <a:t>‹#›</a:t>
            </a:fld>
            <a:endParaRPr lang="en-US"/>
          </a:p>
        </p:txBody>
      </p:sp>
    </p:spTree>
    <p:extLst>
      <p:ext uri="{BB962C8B-B14F-4D97-AF65-F5344CB8AC3E}">
        <p14:creationId xmlns:p14="http://schemas.microsoft.com/office/powerpoint/2010/main" val="153083430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ACC18D5-84D3-9643-8CD3-2CF84C300E8E}" type="slidenum">
              <a:rPr lang="en-US"/>
              <a:pPr>
                <a:defRPr/>
              </a:pPr>
              <a:t>‹#›</a:t>
            </a:fld>
            <a:endParaRPr lang="en-US"/>
          </a:p>
        </p:txBody>
      </p:sp>
    </p:spTree>
    <p:extLst>
      <p:ext uri="{BB962C8B-B14F-4D97-AF65-F5344CB8AC3E}">
        <p14:creationId xmlns:p14="http://schemas.microsoft.com/office/powerpoint/2010/main" val="33500049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80316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17760072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78940392-1304-EF4A-A50E-0D89DABF5164}" type="datetime1">
              <a:rPr lang="en-US">
                <a:latin typeface="Arial"/>
              </a:rPr>
              <a:pPr/>
              <a:t>12/5/25</a:t>
            </a:fld>
            <a:endParaRPr lang="en-US">
              <a:latin typeface="Arial"/>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pitchFamily="-106"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11010E0C-3E62-FC45-91E7-B3907A49172B}" type="slidenum">
              <a:rPr lang="en-US">
                <a:latin typeface="Arial"/>
              </a:rPr>
              <a:pPr/>
              <a:t>‹#›</a:t>
            </a:fld>
            <a:endParaRPr lang="en-US">
              <a:latin typeface="Arial"/>
            </a:endParaRPr>
          </a:p>
        </p:txBody>
      </p:sp>
    </p:spTree>
    <p:extLst>
      <p:ext uri="{BB962C8B-B14F-4D97-AF65-F5344CB8AC3E}">
        <p14:creationId xmlns:p14="http://schemas.microsoft.com/office/powerpoint/2010/main" val="8691024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152070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848483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16319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27642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54.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56.xml"/><Relationship Id="rId1" Type="http://schemas.openxmlformats.org/officeDocument/2006/relationships/slideLayout" Target="../slideLayouts/slideLayout55.xml"/></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58.xml"/><Relationship Id="rId1" Type="http://schemas.openxmlformats.org/officeDocument/2006/relationships/slideLayout" Target="../slideLayouts/slideLayout57.xml"/><Relationship Id="rId4" Type="http://schemas.openxmlformats.org/officeDocument/2006/relationships/image" Target="../media/image2.jpe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59.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61.xml"/><Relationship Id="rId1" Type="http://schemas.openxmlformats.org/officeDocument/2006/relationships/slideLayout" Target="../slideLayouts/slideLayout60.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2.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63.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7.xml"/><Relationship Id="rId1" Type="http://schemas.openxmlformats.org/officeDocument/2006/relationships/slideLayout" Target="../slideLayouts/slideLayout64.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8.xml"/><Relationship Id="rId1" Type="http://schemas.openxmlformats.org/officeDocument/2006/relationships/slideLayout" Target="../slideLayouts/slideLayout65.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6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68.xml"/></Relationships>
</file>

<file path=ppt/slideMasters/_rels/slideMaster22.xml.rels><?xml version="1.0" encoding="UTF-8" standalone="yes"?>
<Relationships xmlns="http://schemas.openxmlformats.org/package/2006/relationships"><Relationship Id="rId3" Type="http://schemas.openxmlformats.org/officeDocument/2006/relationships/theme" Target="../theme/theme22.xml"/><Relationship Id="rId2" Type="http://schemas.openxmlformats.org/officeDocument/2006/relationships/slideLayout" Target="../slideLayouts/slideLayout70.xml"/><Relationship Id="rId1" Type="http://schemas.openxmlformats.org/officeDocument/2006/relationships/slideLayout" Target="../slideLayouts/slideLayout6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24.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26.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27.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28.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29.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3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5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image" Target="../media/image6.png"/><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3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74.xml"/><Relationship Id="rId13" Type="http://schemas.openxmlformats.org/officeDocument/2006/relationships/image" Target="../media/image6.png"/><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3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image" Target="../media/image6.png"/><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theme" Target="../theme/theme34.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35.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36.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37.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38.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39.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40.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41.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theme" Target="../theme/theme42.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slideLayout" Target="../slideLayouts/slideLayout290.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slideLayout" Target="../slideLayouts/slideLayout28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4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304.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5" Type="http://schemas.openxmlformats.org/officeDocument/2006/relationships/image" Target="../media/image8.jp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46.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48.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49.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theme" Target="../theme/theme50.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 Id="rId14" Type="http://schemas.openxmlformats.org/officeDocument/2006/relationships/image" Target="../media/image11.jp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theme" Target="../theme/theme51.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theme" Target="../theme/theme52.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53.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54.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image" Target="../media/image1.jpeg"/><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55.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56.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theme" Target="../theme/theme57.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theme" Target="../theme/theme58.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image" Target="../media/image3.png"/><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6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image" Target="../media/image5.png"/><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image" Target="../media/image4.png"/></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482.xml"/><Relationship Id="rId7" Type="http://schemas.openxmlformats.org/officeDocument/2006/relationships/image" Target="../media/image12.jpg"/><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theme" Target="../theme/theme61.xml"/><Relationship Id="rId5" Type="http://schemas.openxmlformats.org/officeDocument/2006/relationships/slideLayout" Target="../slideLayouts/slideLayout484.xml"/><Relationship Id="rId4" Type="http://schemas.openxmlformats.org/officeDocument/2006/relationships/slideLayout" Target="../slideLayouts/slideLayout48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92.xml"/><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62.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63.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64.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65.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36.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66.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7.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theme" Target="../theme/theme68.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68.xml"/><Relationship Id="rId13" Type="http://schemas.openxmlformats.org/officeDocument/2006/relationships/slideLayout" Target="../slideLayouts/slideLayout573.xml"/><Relationship Id="rId3" Type="http://schemas.openxmlformats.org/officeDocument/2006/relationships/slideLayout" Target="../slideLayouts/slideLayout563.xml"/><Relationship Id="rId7" Type="http://schemas.openxmlformats.org/officeDocument/2006/relationships/slideLayout" Target="../slideLayouts/slideLayout567.xml"/><Relationship Id="rId12" Type="http://schemas.openxmlformats.org/officeDocument/2006/relationships/slideLayout" Target="../slideLayouts/slideLayout572.xml"/><Relationship Id="rId2" Type="http://schemas.openxmlformats.org/officeDocument/2006/relationships/slideLayout" Target="../slideLayouts/slideLayout562.xml"/><Relationship Id="rId1" Type="http://schemas.openxmlformats.org/officeDocument/2006/relationships/slideLayout" Target="../slideLayouts/slideLayout561.xml"/><Relationship Id="rId6" Type="http://schemas.openxmlformats.org/officeDocument/2006/relationships/slideLayout" Target="../slideLayouts/slideLayout566.xml"/><Relationship Id="rId11" Type="http://schemas.openxmlformats.org/officeDocument/2006/relationships/slideLayout" Target="../slideLayouts/slideLayout571.xml"/><Relationship Id="rId5" Type="http://schemas.openxmlformats.org/officeDocument/2006/relationships/slideLayout" Target="../slideLayouts/slideLayout565.xml"/><Relationship Id="rId10" Type="http://schemas.openxmlformats.org/officeDocument/2006/relationships/slideLayout" Target="../slideLayouts/slideLayout570.xml"/><Relationship Id="rId4" Type="http://schemas.openxmlformats.org/officeDocument/2006/relationships/slideLayout" Target="../slideLayouts/slideLayout564.xml"/><Relationship Id="rId9" Type="http://schemas.openxmlformats.org/officeDocument/2006/relationships/slideLayout" Target="../slideLayouts/slideLayout569.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5" Type="http://schemas.openxmlformats.org/officeDocument/2006/relationships/slideLayout" Target="../slideLayouts/slideLayout578.xml"/><Relationship Id="rId10" Type="http://schemas.openxmlformats.org/officeDocument/2006/relationships/theme" Target="../theme/theme70.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slideLayout" Target="../slideLayouts/slideLayout595.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slideLayout" Target="../slideLayouts/slideLayout594.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7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14.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7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theme" Target="../theme/theme74.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37.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theme" Target="../theme/theme75.xml"/><Relationship Id="rId2" Type="http://schemas.openxmlformats.org/officeDocument/2006/relationships/slideLayout" Target="../slideLayouts/slideLayout631.xml"/><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theme" Target="../theme/theme76.xml"/><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slideLayout" Target="../slideLayouts/slideLayout652.xml"/><Relationship Id="rId2" Type="http://schemas.openxmlformats.org/officeDocument/2006/relationships/slideLayout" Target="../slideLayouts/slideLayout642.xml"/><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slideLayout" Target="../slideLayouts/slideLayout651.xml"/><Relationship Id="rId5" Type="http://schemas.openxmlformats.org/officeDocument/2006/relationships/slideLayout" Target="../slideLayouts/slideLayout645.xml"/><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60.xml"/><Relationship Id="rId13" Type="http://schemas.openxmlformats.org/officeDocument/2006/relationships/theme" Target="../theme/theme77.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slideLayout" Target="../slideLayouts/slideLayout664.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78.xml.rels><?xml version="1.0" encoding="UTF-8" standalone="yes"?>
<Relationships xmlns="http://schemas.openxmlformats.org/package/2006/relationships"><Relationship Id="rId3" Type="http://schemas.openxmlformats.org/officeDocument/2006/relationships/theme" Target="../theme/theme78.xml"/><Relationship Id="rId2" Type="http://schemas.openxmlformats.org/officeDocument/2006/relationships/slideLayout" Target="../slideLayouts/slideLayout666.xml"/><Relationship Id="rId1" Type="http://schemas.openxmlformats.org/officeDocument/2006/relationships/slideLayout" Target="../slideLayouts/slideLayout665.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74.xml"/><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79.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slideLayout" Target="../slideLayouts/slideLayout690.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98.xml"/><Relationship Id="rId3" Type="http://schemas.openxmlformats.org/officeDocument/2006/relationships/slideLayout" Target="../slideLayouts/slideLayout693.xml"/><Relationship Id="rId7" Type="http://schemas.openxmlformats.org/officeDocument/2006/relationships/slideLayout" Target="../slideLayouts/slideLayout697.xml"/><Relationship Id="rId12" Type="http://schemas.openxmlformats.org/officeDocument/2006/relationships/theme" Target="../theme/theme81.xml"/><Relationship Id="rId2" Type="http://schemas.openxmlformats.org/officeDocument/2006/relationships/slideLayout" Target="../slideLayouts/slideLayout692.xml"/><Relationship Id="rId1" Type="http://schemas.openxmlformats.org/officeDocument/2006/relationships/slideLayout" Target="../slideLayouts/slideLayout691.xml"/><Relationship Id="rId6" Type="http://schemas.openxmlformats.org/officeDocument/2006/relationships/slideLayout" Target="../slideLayouts/slideLayout696.xml"/><Relationship Id="rId11" Type="http://schemas.openxmlformats.org/officeDocument/2006/relationships/slideLayout" Target="../slideLayouts/slideLayout701.xml"/><Relationship Id="rId5" Type="http://schemas.openxmlformats.org/officeDocument/2006/relationships/slideLayout" Target="../slideLayouts/slideLayout695.xml"/><Relationship Id="rId10" Type="http://schemas.openxmlformats.org/officeDocument/2006/relationships/slideLayout" Target="../slideLayouts/slideLayout700.xml"/><Relationship Id="rId4" Type="http://schemas.openxmlformats.org/officeDocument/2006/relationships/slideLayout" Target="../slideLayouts/slideLayout694.xml"/><Relationship Id="rId9" Type="http://schemas.openxmlformats.org/officeDocument/2006/relationships/slideLayout" Target="../slideLayouts/slideLayout69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09.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82.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slideLayout" Target="../slideLayouts/slideLayout725.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slideLayout" Target="../slideLayouts/slideLayout724.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33.xml"/><Relationship Id="rId13" Type="http://schemas.openxmlformats.org/officeDocument/2006/relationships/image" Target="../media/image35.jpeg"/><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84.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44.xml"/><Relationship Id="rId13" Type="http://schemas.openxmlformats.org/officeDocument/2006/relationships/image" Target="../media/image36.png"/><Relationship Id="rId3" Type="http://schemas.openxmlformats.org/officeDocument/2006/relationships/slideLayout" Target="../slideLayouts/slideLayout739.xml"/><Relationship Id="rId7" Type="http://schemas.openxmlformats.org/officeDocument/2006/relationships/slideLayout" Target="../slideLayouts/slideLayout743.xml"/><Relationship Id="rId12" Type="http://schemas.openxmlformats.org/officeDocument/2006/relationships/theme" Target="../theme/theme85.xml"/><Relationship Id="rId2" Type="http://schemas.openxmlformats.org/officeDocument/2006/relationships/slideLayout" Target="../slideLayouts/slideLayout738.xml"/><Relationship Id="rId1" Type="http://schemas.openxmlformats.org/officeDocument/2006/relationships/slideLayout" Target="../slideLayouts/slideLayout737.xml"/><Relationship Id="rId6" Type="http://schemas.openxmlformats.org/officeDocument/2006/relationships/slideLayout" Target="../slideLayouts/slideLayout742.xml"/><Relationship Id="rId11" Type="http://schemas.openxmlformats.org/officeDocument/2006/relationships/slideLayout" Target="../slideLayouts/slideLayout747.xml"/><Relationship Id="rId5" Type="http://schemas.openxmlformats.org/officeDocument/2006/relationships/slideLayout" Target="../slideLayouts/slideLayout741.xml"/><Relationship Id="rId10" Type="http://schemas.openxmlformats.org/officeDocument/2006/relationships/slideLayout" Target="../slideLayouts/slideLayout746.xml"/><Relationship Id="rId4" Type="http://schemas.openxmlformats.org/officeDocument/2006/relationships/slideLayout" Target="../slideLayouts/slideLayout740.xml"/><Relationship Id="rId9" Type="http://schemas.openxmlformats.org/officeDocument/2006/relationships/slideLayout" Target="../slideLayouts/slideLayout74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55.xml"/><Relationship Id="rId13" Type="http://schemas.openxmlformats.org/officeDocument/2006/relationships/image" Target="../media/image36.png"/><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theme" Target="../theme/theme86.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66.xml"/><Relationship Id="rId3" Type="http://schemas.openxmlformats.org/officeDocument/2006/relationships/slideLayout" Target="../slideLayouts/slideLayout761.xml"/><Relationship Id="rId7" Type="http://schemas.openxmlformats.org/officeDocument/2006/relationships/slideLayout" Target="../slideLayouts/slideLayout765.xml"/><Relationship Id="rId12" Type="http://schemas.openxmlformats.org/officeDocument/2006/relationships/theme" Target="../theme/theme87.xml"/><Relationship Id="rId2" Type="http://schemas.openxmlformats.org/officeDocument/2006/relationships/slideLayout" Target="../slideLayouts/slideLayout760.xml"/><Relationship Id="rId1" Type="http://schemas.openxmlformats.org/officeDocument/2006/relationships/slideLayout" Target="../slideLayouts/slideLayout759.xml"/><Relationship Id="rId6" Type="http://schemas.openxmlformats.org/officeDocument/2006/relationships/slideLayout" Target="../slideLayouts/slideLayout764.xml"/><Relationship Id="rId11" Type="http://schemas.openxmlformats.org/officeDocument/2006/relationships/slideLayout" Target="../slideLayouts/slideLayout769.xml"/><Relationship Id="rId5" Type="http://schemas.openxmlformats.org/officeDocument/2006/relationships/slideLayout" Target="../slideLayouts/slideLayout763.xml"/><Relationship Id="rId10" Type="http://schemas.openxmlformats.org/officeDocument/2006/relationships/slideLayout" Target="../slideLayouts/slideLayout768.xml"/><Relationship Id="rId4" Type="http://schemas.openxmlformats.org/officeDocument/2006/relationships/slideLayout" Target="../slideLayouts/slideLayout762.xml"/><Relationship Id="rId9" Type="http://schemas.openxmlformats.org/officeDocument/2006/relationships/slideLayout" Target="../slideLayouts/slideLayout76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77.xml"/><Relationship Id="rId13" Type="http://schemas.openxmlformats.org/officeDocument/2006/relationships/image" Target="../media/image36.png"/><Relationship Id="rId3" Type="http://schemas.openxmlformats.org/officeDocument/2006/relationships/slideLayout" Target="../slideLayouts/slideLayout772.xml"/><Relationship Id="rId7" Type="http://schemas.openxmlformats.org/officeDocument/2006/relationships/slideLayout" Target="../slideLayouts/slideLayout776.xml"/><Relationship Id="rId12" Type="http://schemas.openxmlformats.org/officeDocument/2006/relationships/theme" Target="../theme/theme88.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6" Type="http://schemas.openxmlformats.org/officeDocument/2006/relationships/slideLayout" Target="../slideLayouts/slideLayout775.xml"/><Relationship Id="rId11" Type="http://schemas.openxmlformats.org/officeDocument/2006/relationships/slideLayout" Target="../slideLayouts/slideLayout780.xml"/><Relationship Id="rId5" Type="http://schemas.openxmlformats.org/officeDocument/2006/relationships/slideLayout" Target="../slideLayouts/slideLayout774.xml"/><Relationship Id="rId10" Type="http://schemas.openxmlformats.org/officeDocument/2006/relationships/slideLayout" Target="../slideLayouts/slideLayout779.xml"/><Relationship Id="rId4" Type="http://schemas.openxmlformats.org/officeDocument/2006/relationships/slideLayout" Target="../slideLayouts/slideLayout773.xml"/><Relationship Id="rId9" Type="http://schemas.openxmlformats.org/officeDocument/2006/relationships/slideLayout" Target="../slideLayouts/slideLayout77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88.xml"/><Relationship Id="rId3" Type="http://schemas.openxmlformats.org/officeDocument/2006/relationships/slideLayout" Target="../slideLayouts/slideLayout783.xml"/><Relationship Id="rId7" Type="http://schemas.openxmlformats.org/officeDocument/2006/relationships/slideLayout" Target="../slideLayouts/slideLayout787.xml"/><Relationship Id="rId12" Type="http://schemas.openxmlformats.org/officeDocument/2006/relationships/theme" Target="../theme/theme89.xml"/><Relationship Id="rId2" Type="http://schemas.openxmlformats.org/officeDocument/2006/relationships/slideLayout" Target="../slideLayouts/slideLayout782.xml"/><Relationship Id="rId1" Type="http://schemas.openxmlformats.org/officeDocument/2006/relationships/slideLayout" Target="../slideLayouts/slideLayout781.xml"/><Relationship Id="rId6" Type="http://schemas.openxmlformats.org/officeDocument/2006/relationships/slideLayout" Target="../slideLayouts/slideLayout786.xml"/><Relationship Id="rId11" Type="http://schemas.openxmlformats.org/officeDocument/2006/relationships/slideLayout" Target="../slideLayouts/slideLayout791.xml"/><Relationship Id="rId5" Type="http://schemas.openxmlformats.org/officeDocument/2006/relationships/slideLayout" Target="../slideLayouts/slideLayout785.xml"/><Relationship Id="rId10" Type="http://schemas.openxmlformats.org/officeDocument/2006/relationships/slideLayout" Target="../slideLayouts/slideLayout790.xml"/><Relationship Id="rId4" Type="http://schemas.openxmlformats.org/officeDocument/2006/relationships/slideLayout" Target="../slideLayouts/slideLayout784.xml"/><Relationship Id="rId9" Type="http://schemas.openxmlformats.org/officeDocument/2006/relationships/slideLayout" Target="../slideLayouts/slideLayout789.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3.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7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a:latin typeface="Arial" pitchFamily="-105" charset="0"/>
                <a:ea typeface="Arial" pitchFamily="-105" charset="0"/>
                <a:cs typeface="Arial" pitchFamily="-105"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a:latin typeface="Arial" pitchFamily="-105" charset="0"/>
                <a:ea typeface="Arial" pitchFamily="-105" charset="0"/>
                <a:cs typeface="Arial" pitchFamily="-105"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cs typeface="Arial" charset="0"/>
              </a:defRPr>
            </a:lvl1pPr>
          </a:lstStyle>
          <a:p>
            <a:pPr>
              <a:defRPr/>
            </a:pPr>
            <a:fld id="{B07E8A37-D339-124B-9F96-07777199DC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83" r:id="rId1"/>
    <p:sldLayoutId id="2147486309" r:id="rId2"/>
    <p:sldLayoutId id="2147486310" r:id="rId3"/>
    <p:sldLayoutId id="2147486311" r:id="rId4"/>
    <p:sldLayoutId id="2147486312" r:id="rId5"/>
    <p:sldLayoutId id="2147486313" r:id="rId6"/>
    <p:sldLayoutId id="2147486314" r:id="rId7"/>
    <p:sldLayoutId id="2147486315" r:id="rId8"/>
    <p:sldLayoutId id="2147486316" r:id="rId9"/>
    <p:sldLayoutId id="2147486317" r:id="rId10"/>
    <p:sldLayoutId id="2147486318"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E7AC420-2F1B-594D-9802-346E998E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Arial"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09BD563E-9980-8D49-A372-6CA8C42166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cs typeface="Arial"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9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0363"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0365"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0366"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0368"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0370"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2"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0385"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0396"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F9D0C3F5-3239-3146-88E8-0DA59C843D3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2411"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2413"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4"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2416"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2418"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0"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2433"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2444"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95EC8D3D-5380-EC42-A34A-068DB794176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450" name="Group 2"/>
          <p:cNvGrpSpPr>
            <a:grpSpLocks/>
          </p:cNvGrpSpPr>
          <p:nvPr/>
        </p:nvGrpSpPr>
        <p:grpSpPr bwMode="auto">
          <a:xfrm>
            <a:off x="6303968" y="9"/>
            <a:ext cx="2840037" cy="3254375"/>
            <a:chOff x="3115" y="0"/>
            <a:chExt cx="2170" cy="2486"/>
          </a:xfrm>
        </p:grpSpPr>
        <p:grpSp>
          <p:nvGrpSpPr>
            <p:cNvPr id="104456" name="Group 3"/>
            <p:cNvGrpSpPr>
              <a:grpSpLocks/>
            </p:cNvGrpSpPr>
            <p:nvPr/>
          </p:nvGrpSpPr>
          <p:grpSpPr bwMode="auto">
            <a:xfrm>
              <a:off x="4080" y="1910"/>
              <a:ext cx="768" cy="576"/>
              <a:chOff x="0" y="0"/>
              <a:chExt cx="768" cy="576"/>
            </a:xfrm>
          </p:grpSpPr>
          <p:sp>
            <p:nvSpPr>
              <p:cNvPr id="104588"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9"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7" name="Group 6"/>
            <p:cNvGrpSpPr>
              <a:grpSpLocks/>
            </p:cNvGrpSpPr>
            <p:nvPr/>
          </p:nvGrpSpPr>
          <p:grpSpPr bwMode="auto">
            <a:xfrm>
              <a:off x="4257" y="1103"/>
              <a:ext cx="768" cy="576"/>
              <a:chOff x="0" y="0"/>
              <a:chExt cx="768" cy="576"/>
            </a:xfrm>
          </p:grpSpPr>
          <p:sp>
            <p:nvSpPr>
              <p:cNvPr id="104586"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7"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8" name="Group 9"/>
            <p:cNvGrpSpPr>
              <a:grpSpLocks/>
            </p:cNvGrpSpPr>
            <p:nvPr/>
          </p:nvGrpSpPr>
          <p:grpSpPr bwMode="auto">
            <a:xfrm>
              <a:off x="3134" y="0"/>
              <a:ext cx="768" cy="576"/>
              <a:chOff x="0" y="0"/>
              <a:chExt cx="768" cy="576"/>
            </a:xfrm>
          </p:grpSpPr>
          <p:sp>
            <p:nvSpPr>
              <p:cNvPr id="1045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5"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9" name="Group 12"/>
            <p:cNvGrpSpPr>
              <a:grpSpLocks/>
            </p:cNvGrpSpPr>
            <p:nvPr/>
          </p:nvGrpSpPr>
          <p:grpSpPr bwMode="auto">
            <a:xfrm>
              <a:off x="3115" y="0"/>
              <a:ext cx="2170" cy="1702"/>
              <a:chOff x="3115" y="0"/>
              <a:chExt cx="2170" cy="1702"/>
            </a:xfrm>
          </p:grpSpPr>
          <p:grpSp>
            <p:nvGrpSpPr>
              <p:cNvPr id="104460" name="Group 13"/>
              <p:cNvGrpSpPr>
                <a:grpSpLocks/>
              </p:cNvGrpSpPr>
              <p:nvPr/>
            </p:nvGrpSpPr>
            <p:grpSpPr bwMode="auto">
              <a:xfrm>
                <a:off x="3640" y="308"/>
                <a:ext cx="1145" cy="844"/>
                <a:chOff x="1265" y="814"/>
                <a:chExt cx="2919" cy="2151"/>
              </a:xfrm>
            </p:grpSpPr>
            <p:sp>
              <p:nvSpPr>
                <p:cNvPr id="1045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61" name="Group 16"/>
              <p:cNvGrpSpPr>
                <a:grpSpLocks/>
              </p:cNvGrpSpPr>
              <p:nvPr/>
            </p:nvGrpSpPr>
            <p:grpSpPr bwMode="auto">
              <a:xfrm>
                <a:off x="3115" y="0"/>
                <a:ext cx="2145" cy="1702"/>
                <a:chOff x="3115" y="0"/>
                <a:chExt cx="2145" cy="1702"/>
              </a:xfrm>
            </p:grpSpPr>
            <p:grpSp>
              <p:nvGrpSpPr>
                <p:cNvPr id="104484" name="Group 17"/>
                <p:cNvGrpSpPr>
                  <a:grpSpLocks/>
                </p:cNvGrpSpPr>
                <p:nvPr/>
              </p:nvGrpSpPr>
              <p:grpSpPr bwMode="auto">
                <a:xfrm>
                  <a:off x="4505" y="589"/>
                  <a:ext cx="493" cy="912"/>
                  <a:chOff x="3471" y="1530"/>
                  <a:chExt cx="1258" cy="2327"/>
                </a:xfrm>
              </p:grpSpPr>
              <p:sp>
                <p:nvSpPr>
                  <p:cNvPr id="104580" name="Freeform 18"/>
                  <p:cNvSpPr>
                    <a:spLocks/>
                  </p:cNvSpPr>
                  <p:nvPr/>
                </p:nvSpPr>
                <p:spPr bwMode="hidden">
                  <a:xfrm rot="2711884">
                    <a:off x="2778" y="2236"/>
                    <a:ext cx="1699" cy="313"/>
                  </a:xfrm>
                  <a:custGeom>
                    <a:avLst/>
                    <a:gdLst>
                      <a:gd name="T0" fmla="*/ 0 w 2736"/>
                      <a:gd name="T1" fmla="*/ 1 h 504"/>
                      <a:gd name="T2" fmla="*/ 2 w 2736"/>
                      <a:gd name="T3" fmla="*/ 1 h 504"/>
                      <a:gd name="T4" fmla="*/ 6 w 2736"/>
                      <a:gd name="T5" fmla="*/ 1 h 504"/>
                      <a:gd name="T6" fmla="*/ 9 w 2736"/>
                      <a:gd name="T7" fmla="*/ 1 h 504"/>
                      <a:gd name="T8" fmla="*/ 9 w 2736"/>
                      <a:gd name="T9" fmla="*/ 1 h 504"/>
                      <a:gd name="T10" fmla="*/ 6 w 2736"/>
                      <a:gd name="T11" fmla="*/ 1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81" name="Freeform 19"/>
                  <p:cNvSpPr>
                    <a:spLocks/>
                  </p:cNvSpPr>
                  <p:nvPr/>
                </p:nvSpPr>
                <p:spPr bwMode="hidden">
                  <a:xfrm rot="2711884">
                    <a:off x="4033" y="3135"/>
                    <a:ext cx="897" cy="48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85" name="Group 20"/>
                <p:cNvGrpSpPr>
                  <a:grpSpLocks/>
                </p:cNvGrpSpPr>
                <p:nvPr/>
              </p:nvGrpSpPr>
              <p:grpSpPr bwMode="auto">
                <a:xfrm>
                  <a:off x="4267" y="781"/>
                  <a:ext cx="966" cy="522"/>
                  <a:chOff x="2864" y="2019"/>
                  <a:chExt cx="2463" cy="1332"/>
                </a:xfrm>
              </p:grpSpPr>
              <p:sp>
                <p:nvSpPr>
                  <p:cNvPr id="104578" name="Freeform 21"/>
                  <p:cNvSpPr>
                    <a:spLocks/>
                  </p:cNvSpPr>
                  <p:nvPr/>
                </p:nvSpPr>
                <p:spPr bwMode="hidden">
                  <a:xfrm rot="2104081">
                    <a:off x="2865" y="2019"/>
                    <a:ext cx="1812" cy="347"/>
                  </a:xfrm>
                  <a:custGeom>
                    <a:avLst/>
                    <a:gdLst>
                      <a:gd name="T0" fmla="*/ 0 w 2736"/>
                      <a:gd name="T1" fmla="*/ 6 h 504"/>
                      <a:gd name="T2" fmla="*/ 6 w 2736"/>
                      <a:gd name="T3" fmla="*/ 2 h 504"/>
                      <a:gd name="T4" fmla="*/ 13 w 2736"/>
                      <a:gd name="T5" fmla="*/ 1 h 504"/>
                      <a:gd name="T6" fmla="*/ 19 w 2736"/>
                      <a:gd name="T7" fmla="*/ 1 h 504"/>
                      <a:gd name="T8" fmla="*/ 19 w 2736"/>
                      <a:gd name="T9" fmla="*/ 1 h 504"/>
                      <a:gd name="T10" fmla="*/ 13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9"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6" name="Group 23"/>
                <p:cNvGrpSpPr>
                  <a:grpSpLocks/>
                </p:cNvGrpSpPr>
                <p:nvPr/>
              </p:nvGrpSpPr>
              <p:grpSpPr bwMode="auto">
                <a:xfrm>
                  <a:off x="4280" y="707"/>
                  <a:ext cx="971" cy="417"/>
                  <a:chOff x="2897" y="1832"/>
                  <a:chExt cx="2477" cy="1064"/>
                </a:xfrm>
              </p:grpSpPr>
              <p:sp>
                <p:nvSpPr>
                  <p:cNvPr id="104576" name="Freeform 24"/>
                  <p:cNvSpPr>
                    <a:spLocks/>
                  </p:cNvSpPr>
                  <p:nvPr/>
                </p:nvSpPr>
                <p:spPr bwMode="hidden">
                  <a:xfrm rot="1582915">
                    <a:off x="2896" y="1832"/>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7" name="Group 26"/>
                <p:cNvGrpSpPr>
                  <a:grpSpLocks/>
                </p:cNvGrpSpPr>
                <p:nvPr/>
              </p:nvGrpSpPr>
              <p:grpSpPr bwMode="auto">
                <a:xfrm>
                  <a:off x="4291" y="630"/>
                  <a:ext cx="969" cy="364"/>
                  <a:chOff x="2924" y="1636"/>
                  <a:chExt cx="2472" cy="927"/>
                </a:xfrm>
              </p:grpSpPr>
              <p:sp>
                <p:nvSpPr>
                  <p:cNvPr id="104574" name="Freeform 27"/>
                  <p:cNvSpPr>
                    <a:spLocks/>
                  </p:cNvSpPr>
                  <p:nvPr/>
                </p:nvSpPr>
                <p:spPr bwMode="hidden">
                  <a:xfrm rot="1080363">
                    <a:off x="2907" y="1616"/>
                    <a:ext cx="1680" cy="346"/>
                  </a:xfrm>
                  <a:custGeom>
                    <a:avLst/>
                    <a:gdLst>
                      <a:gd name="T0" fmla="*/ 0 w 2736"/>
                      <a:gd name="T1" fmla="*/ 5 h 504"/>
                      <a:gd name="T2" fmla="*/ 2 w 2736"/>
                      <a:gd name="T3" fmla="*/ 1 h 504"/>
                      <a:gd name="T4" fmla="*/ 6 w 2736"/>
                      <a:gd name="T5" fmla="*/ 1 h 504"/>
                      <a:gd name="T6" fmla="*/ 8 w 2736"/>
                      <a:gd name="T7" fmla="*/ 1 h 504"/>
                      <a:gd name="T8" fmla="*/ 8 w 2736"/>
                      <a:gd name="T9" fmla="*/ 1 h 504"/>
                      <a:gd name="T10" fmla="*/ 6 w 2736"/>
                      <a:gd name="T11" fmla="*/ 1 h 504"/>
                      <a:gd name="T12" fmla="*/ 2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5"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3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8" name="Group 29"/>
                <p:cNvGrpSpPr>
                  <a:grpSpLocks/>
                </p:cNvGrpSpPr>
                <p:nvPr/>
              </p:nvGrpSpPr>
              <p:grpSpPr bwMode="auto">
                <a:xfrm>
                  <a:off x="4304" y="543"/>
                  <a:ext cx="918" cy="258"/>
                  <a:chOff x="2958" y="1414"/>
                  <a:chExt cx="2342" cy="657"/>
                </a:xfrm>
              </p:grpSpPr>
              <p:sp>
                <p:nvSpPr>
                  <p:cNvPr id="104572" name="Freeform 30"/>
                  <p:cNvSpPr>
                    <a:spLocks/>
                  </p:cNvSpPr>
                  <p:nvPr/>
                </p:nvSpPr>
                <p:spPr bwMode="hidden">
                  <a:xfrm rot="463793">
                    <a:off x="2957" y="1415"/>
                    <a:ext cx="1544" cy="312"/>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3" name="Freeform 31"/>
                  <p:cNvSpPr>
                    <a:spLocks/>
                  </p:cNvSpPr>
                  <p:nvPr/>
                </p:nvSpPr>
                <p:spPr bwMode="hidden">
                  <a:xfrm rot="463793">
                    <a:off x="4470" y="1581"/>
                    <a:ext cx="829" cy="46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9" name="Group 32"/>
                <p:cNvGrpSpPr>
                  <a:grpSpLocks/>
                </p:cNvGrpSpPr>
                <p:nvPr/>
              </p:nvGrpSpPr>
              <p:grpSpPr bwMode="auto">
                <a:xfrm>
                  <a:off x="4314" y="487"/>
                  <a:ext cx="843" cy="134"/>
                  <a:chOff x="2983" y="1269"/>
                  <a:chExt cx="2150" cy="343"/>
                </a:xfrm>
              </p:grpSpPr>
              <p:sp>
                <p:nvSpPr>
                  <p:cNvPr id="1045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1"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0" name="Group 35"/>
                <p:cNvGrpSpPr>
                  <a:grpSpLocks/>
                </p:cNvGrpSpPr>
                <p:nvPr/>
              </p:nvGrpSpPr>
              <p:grpSpPr bwMode="auto">
                <a:xfrm>
                  <a:off x="4296" y="349"/>
                  <a:ext cx="737" cy="167"/>
                  <a:chOff x="2938" y="917"/>
                  <a:chExt cx="1879" cy="427"/>
                </a:xfrm>
              </p:grpSpPr>
              <p:sp>
                <p:nvSpPr>
                  <p:cNvPr id="104568" name="Freeform 36"/>
                  <p:cNvSpPr>
                    <a:spLocks/>
                  </p:cNvSpPr>
                  <p:nvPr/>
                </p:nvSpPr>
                <p:spPr bwMode="hidden">
                  <a:xfrm rot="-802576">
                    <a:off x="2908" y="1128"/>
                    <a:ext cx="1252"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9"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1" name="Group 38"/>
                <p:cNvGrpSpPr>
                  <a:grpSpLocks/>
                </p:cNvGrpSpPr>
                <p:nvPr/>
              </p:nvGrpSpPr>
              <p:grpSpPr bwMode="auto">
                <a:xfrm>
                  <a:off x="3394" y="637"/>
                  <a:ext cx="493" cy="912"/>
                  <a:chOff x="637" y="1653"/>
                  <a:chExt cx="1257" cy="2326"/>
                </a:xfrm>
              </p:grpSpPr>
              <p:sp>
                <p:nvSpPr>
                  <p:cNvPr id="104566" name="Freeform 39"/>
                  <p:cNvSpPr>
                    <a:spLocks/>
                  </p:cNvSpPr>
                  <p:nvPr/>
                </p:nvSpPr>
                <p:spPr bwMode="hidden">
                  <a:xfrm rot="18888116" flipH="1">
                    <a:off x="867" y="2350"/>
                    <a:ext cx="1726" cy="300"/>
                  </a:xfrm>
                  <a:custGeom>
                    <a:avLst/>
                    <a:gdLst>
                      <a:gd name="T0" fmla="*/ 0 w 2736"/>
                      <a:gd name="T1" fmla="*/ 1 h 504"/>
                      <a:gd name="T2" fmla="*/ 3 w 2736"/>
                      <a:gd name="T3" fmla="*/ 1 h 504"/>
                      <a:gd name="T4" fmla="*/ 7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2" name="Group 41"/>
                <p:cNvGrpSpPr>
                  <a:grpSpLocks/>
                </p:cNvGrpSpPr>
                <p:nvPr/>
              </p:nvGrpSpPr>
              <p:grpSpPr bwMode="auto">
                <a:xfrm>
                  <a:off x="3142" y="850"/>
                  <a:ext cx="966" cy="522"/>
                  <a:chOff x="-5" y="2196"/>
                  <a:chExt cx="2463" cy="1332"/>
                </a:xfrm>
              </p:grpSpPr>
              <p:sp>
                <p:nvSpPr>
                  <p:cNvPr id="104564" name="Freeform 42"/>
                  <p:cNvSpPr>
                    <a:spLocks/>
                  </p:cNvSpPr>
                  <p:nvPr/>
                </p:nvSpPr>
                <p:spPr bwMode="hidden">
                  <a:xfrm rot="19495919" flipH="1">
                    <a:off x="644" y="2196"/>
                    <a:ext cx="1797" cy="347"/>
                  </a:xfrm>
                  <a:custGeom>
                    <a:avLst/>
                    <a:gdLst>
                      <a:gd name="T0" fmla="*/ 0 w 2736"/>
                      <a:gd name="T1" fmla="*/ 6 h 504"/>
                      <a:gd name="T2" fmla="*/ 6 w 2736"/>
                      <a:gd name="T3" fmla="*/ 2 h 504"/>
                      <a:gd name="T4" fmla="*/ 12 w 2736"/>
                      <a:gd name="T5" fmla="*/ 1 h 504"/>
                      <a:gd name="T6" fmla="*/ 18 w 2736"/>
                      <a:gd name="T7" fmla="*/ 1 h 504"/>
                      <a:gd name="T8" fmla="*/ 18 w 2736"/>
                      <a:gd name="T9" fmla="*/ 1 h 504"/>
                      <a:gd name="T10" fmla="*/ 11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5"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3" name="Group 44"/>
                <p:cNvGrpSpPr>
                  <a:grpSpLocks/>
                </p:cNvGrpSpPr>
                <p:nvPr/>
              </p:nvGrpSpPr>
              <p:grpSpPr bwMode="auto">
                <a:xfrm>
                  <a:off x="3124" y="777"/>
                  <a:ext cx="971" cy="417"/>
                  <a:chOff x="-52" y="2009"/>
                  <a:chExt cx="2477" cy="1064"/>
                </a:xfrm>
              </p:grpSpPr>
              <p:sp>
                <p:nvSpPr>
                  <p:cNvPr id="104562" name="Freeform 45"/>
                  <p:cNvSpPr>
                    <a:spLocks/>
                  </p:cNvSpPr>
                  <p:nvPr/>
                </p:nvSpPr>
                <p:spPr bwMode="hidden">
                  <a:xfrm rot="20017085" flipH="1">
                    <a:off x="689" y="2010"/>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3"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4" name="Group 47"/>
                <p:cNvGrpSpPr>
                  <a:grpSpLocks/>
                </p:cNvGrpSpPr>
                <p:nvPr/>
              </p:nvGrpSpPr>
              <p:grpSpPr bwMode="auto">
                <a:xfrm>
                  <a:off x="3115" y="700"/>
                  <a:ext cx="969" cy="363"/>
                  <a:chOff x="-74" y="1813"/>
                  <a:chExt cx="2472" cy="927"/>
                </a:xfrm>
              </p:grpSpPr>
              <p:sp>
                <p:nvSpPr>
                  <p:cNvPr id="104560" name="Freeform 48"/>
                  <p:cNvSpPr>
                    <a:spLocks/>
                  </p:cNvSpPr>
                  <p:nvPr/>
                </p:nvSpPr>
                <p:spPr bwMode="hidden">
                  <a:xfrm rot="20519637" flipH="1">
                    <a:off x="721" y="1812"/>
                    <a:ext cx="1677" cy="325"/>
                  </a:xfrm>
                  <a:custGeom>
                    <a:avLst/>
                    <a:gdLst>
                      <a:gd name="T0" fmla="*/ 0 w 2736"/>
                      <a:gd name="T1" fmla="*/ 3 h 504"/>
                      <a:gd name="T2" fmla="*/ 2 w 2736"/>
                      <a:gd name="T3" fmla="*/ 1 h 504"/>
                      <a:gd name="T4" fmla="*/ 5 w 2736"/>
                      <a:gd name="T5" fmla="*/ 1 h 504"/>
                      <a:gd name="T6" fmla="*/ 8 w 2736"/>
                      <a:gd name="T7" fmla="*/ 1 h 504"/>
                      <a:gd name="T8" fmla="*/ 7 w 2736"/>
                      <a:gd name="T9" fmla="*/ 1 h 504"/>
                      <a:gd name="T10" fmla="*/ 5 w 2736"/>
                      <a:gd name="T11" fmla="*/ 1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1"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5" name="Group 50"/>
                <p:cNvGrpSpPr>
                  <a:grpSpLocks/>
                </p:cNvGrpSpPr>
                <p:nvPr/>
              </p:nvGrpSpPr>
              <p:grpSpPr bwMode="auto">
                <a:xfrm>
                  <a:off x="3153" y="613"/>
                  <a:ext cx="918" cy="257"/>
                  <a:chOff x="22" y="1591"/>
                  <a:chExt cx="2342" cy="657"/>
                </a:xfrm>
              </p:grpSpPr>
              <p:sp>
                <p:nvSpPr>
                  <p:cNvPr id="104558"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6" name="Group 53"/>
                <p:cNvGrpSpPr>
                  <a:grpSpLocks/>
                </p:cNvGrpSpPr>
                <p:nvPr/>
              </p:nvGrpSpPr>
              <p:grpSpPr bwMode="auto">
                <a:xfrm>
                  <a:off x="3218" y="556"/>
                  <a:ext cx="843" cy="134"/>
                  <a:chOff x="189" y="1446"/>
                  <a:chExt cx="2150" cy="343"/>
                </a:xfrm>
              </p:grpSpPr>
              <p:sp>
                <p:nvSpPr>
                  <p:cNvPr id="1045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7"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7" name="Group 56"/>
                <p:cNvGrpSpPr>
                  <a:grpSpLocks/>
                </p:cNvGrpSpPr>
                <p:nvPr/>
              </p:nvGrpSpPr>
              <p:grpSpPr bwMode="auto">
                <a:xfrm>
                  <a:off x="3342" y="418"/>
                  <a:ext cx="737" cy="167"/>
                  <a:chOff x="505" y="1094"/>
                  <a:chExt cx="1879" cy="427"/>
                </a:xfrm>
              </p:grpSpPr>
              <p:sp>
                <p:nvSpPr>
                  <p:cNvPr id="1045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8" name="Group 59"/>
                <p:cNvGrpSpPr>
                  <a:grpSpLocks/>
                </p:cNvGrpSpPr>
                <p:nvPr/>
              </p:nvGrpSpPr>
              <p:grpSpPr bwMode="auto">
                <a:xfrm>
                  <a:off x="3386" y="341"/>
                  <a:ext cx="725" cy="218"/>
                  <a:chOff x="616" y="899"/>
                  <a:chExt cx="1850" cy="554"/>
                </a:xfrm>
              </p:grpSpPr>
              <p:sp>
                <p:nvSpPr>
                  <p:cNvPr id="1045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9" name="Group 62"/>
                <p:cNvGrpSpPr>
                  <a:grpSpLocks/>
                </p:cNvGrpSpPr>
                <p:nvPr/>
              </p:nvGrpSpPr>
              <p:grpSpPr bwMode="auto">
                <a:xfrm>
                  <a:off x="3472" y="231"/>
                  <a:ext cx="693" cy="291"/>
                  <a:chOff x="3472" y="231"/>
                  <a:chExt cx="693" cy="291"/>
                </a:xfrm>
              </p:grpSpPr>
              <p:sp>
                <p:nvSpPr>
                  <p:cNvPr id="104550"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1"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0" name="Group 65"/>
                <p:cNvGrpSpPr>
                  <a:grpSpLocks/>
                </p:cNvGrpSpPr>
                <p:nvPr/>
              </p:nvGrpSpPr>
              <p:grpSpPr bwMode="auto">
                <a:xfrm>
                  <a:off x="3554" y="118"/>
                  <a:ext cx="664" cy="349"/>
                  <a:chOff x="3554" y="118"/>
                  <a:chExt cx="664" cy="349"/>
                </a:xfrm>
              </p:grpSpPr>
              <p:sp>
                <p:nvSpPr>
                  <p:cNvPr id="1045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1" name="Group 68"/>
                <p:cNvGrpSpPr>
                  <a:grpSpLocks/>
                </p:cNvGrpSpPr>
                <p:nvPr/>
              </p:nvGrpSpPr>
              <p:grpSpPr bwMode="auto">
                <a:xfrm>
                  <a:off x="3784" y="30"/>
                  <a:ext cx="305" cy="593"/>
                  <a:chOff x="1633" y="104"/>
                  <a:chExt cx="778" cy="1512"/>
                </a:xfrm>
              </p:grpSpPr>
              <p:sp>
                <p:nvSpPr>
                  <p:cNvPr id="1045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2" name="Group 71"/>
                <p:cNvGrpSpPr>
                  <a:grpSpLocks/>
                </p:cNvGrpSpPr>
                <p:nvPr/>
              </p:nvGrpSpPr>
              <p:grpSpPr bwMode="auto">
                <a:xfrm>
                  <a:off x="3903" y="0"/>
                  <a:ext cx="248" cy="601"/>
                  <a:chOff x="1935" y="28"/>
                  <a:chExt cx="634" cy="1534"/>
                </a:xfrm>
              </p:grpSpPr>
              <p:sp>
                <p:nvSpPr>
                  <p:cNvPr id="104544"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3" name="Group 74"/>
                <p:cNvGrpSpPr>
                  <a:grpSpLocks/>
                </p:cNvGrpSpPr>
                <p:nvPr/>
              </p:nvGrpSpPr>
              <p:grpSpPr bwMode="auto">
                <a:xfrm>
                  <a:off x="4251" y="252"/>
                  <a:ext cx="723" cy="222"/>
                  <a:chOff x="2822" y="672"/>
                  <a:chExt cx="1845" cy="566"/>
                </a:xfrm>
              </p:grpSpPr>
              <p:sp>
                <p:nvSpPr>
                  <p:cNvPr id="104542"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3"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4" name="Group 77"/>
                <p:cNvGrpSpPr>
                  <a:grpSpLocks/>
                </p:cNvGrpSpPr>
                <p:nvPr/>
              </p:nvGrpSpPr>
              <p:grpSpPr bwMode="auto">
                <a:xfrm>
                  <a:off x="4196" y="163"/>
                  <a:ext cx="699" cy="282"/>
                  <a:chOff x="2683" y="445"/>
                  <a:chExt cx="1781" cy="717"/>
                </a:xfrm>
              </p:grpSpPr>
              <p:sp>
                <p:nvSpPr>
                  <p:cNvPr id="104540"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1"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045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04507" name="Group 82"/>
                <p:cNvGrpSpPr>
                  <a:grpSpLocks/>
                </p:cNvGrpSpPr>
                <p:nvPr/>
              </p:nvGrpSpPr>
              <p:grpSpPr bwMode="auto">
                <a:xfrm>
                  <a:off x="4242" y="5"/>
                  <a:ext cx="251" cy="596"/>
                  <a:chOff x="2800" y="41"/>
                  <a:chExt cx="640" cy="1520"/>
                </a:xfrm>
              </p:grpSpPr>
              <p:sp>
                <p:nvSpPr>
                  <p:cNvPr id="104538"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9"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8" name="Group 85"/>
                <p:cNvGrpSpPr>
                  <a:grpSpLocks/>
                </p:cNvGrpSpPr>
                <p:nvPr/>
              </p:nvGrpSpPr>
              <p:grpSpPr bwMode="auto">
                <a:xfrm>
                  <a:off x="4295" y="53"/>
                  <a:ext cx="398" cy="574"/>
                  <a:chOff x="2934" y="163"/>
                  <a:chExt cx="1017" cy="1464"/>
                </a:xfrm>
              </p:grpSpPr>
              <p:sp>
                <p:nvSpPr>
                  <p:cNvPr id="1045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9" name="Group 88"/>
                <p:cNvGrpSpPr>
                  <a:grpSpLocks/>
                </p:cNvGrpSpPr>
                <p:nvPr/>
              </p:nvGrpSpPr>
              <p:grpSpPr bwMode="auto">
                <a:xfrm>
                  <a:off x="4215" y="2"/>
                  <a:ext cx="95" cy="567"/>
                  <a:chOff x="2730" y="32"/>
                  <a:chExt cx="243" cy="1448"/>
                </a:xfrm>
              </p:grpSpPr>
              <p:sp>
                <p:nvSpPr>
                  <p:cNvPr id="1045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0" name="Group 91"/>
                <p:cNvGrpSpPr>
                  <a:grpSpLocks/>
                </p:cNvGrpSpPr>
                <p:nvPr/>
              </p:nvGrpSpPr>
              <p:grpSpPr bwMode="auto">
                <a:xfrm>
                  <a:off x="3514" y="683"/>
                  <a:ext cx="425" cy="960"/>
                  <a:chOff x="943" y="1769"/>
                  <a:chExt cx="1085" cy="2450"/>
                </a:xfrm>
              </p:grpSpPr>
              <p:sp>
                <p:nvSpPr>
                  <p:cNvPr id="104532" name="Freeform 92"/>
                  <p:cNvSpPr>
                    <a:spLocks/>
                  </p:cNvSpPr>
                  <p:nvPr/>
                </p:nvSpPr>
                <p:spPr bwMode="hidden">
                  <a:xfrm rot="18335692" flipH="1">
                    <a:off x="1009" y="2474"/>
                    <a:ext cx="1724" cy="313"/>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3" name="Freeform 93"/>
                  <p:cNvSpPr>
                    <a:spLocks/>
                  </p:cNvSpPr>
                  <p:nvPr/>
                </p:nvSpPr>
                <p:spPr bwMode="hidden">
                  <a:xfrm rot="18335692" flipH="1">
                    <a:off x="731" y="3487"/>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1" name="Group 94"/>
                <p:cNvGrpSpPr>
                  <a:grpSpLocks/>
                </p:cNvGrpSpPr>
                <p:nvPr/>
              </p:nvGrpSpPr>
              <p:grpSpPr bwMode="auto">
                <a:xfrm>
                  <a:off x="3715" y="748"/>
                  <a:ext cx="300" cy="930"/>
                  <a:chOff x="1455" y="1936"/>
                  <a:chExt cx="766" cy="2373"/>
                </a:xfrm>
              </p:grpSpPr>
              <p:sp>
                <p:nvSpPr>
                  <p:cNvPr id="104530"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1" name="Freeform 96"/>
                  <p:cNvSpPr>
                    <a:spLocks/>
                  </p:cNvSpPr>
                  <p:nvPr/>
                </p:nvSpPr>
                <p:spPr bwMode="hidden">
                  <a:xfrm rot="17542885" flipH="1">
                    <a:off x="1280" y="3613"/>
                    <a:ext cx="842"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2" name="Group 97"/>
                <p:cNvGrpSpPr>
                  <a:grpSpLocks/>
                </p:cNvGrpSpPr>
                <p:nvPr/>
              </p:nvGrpSpPr>
              <p:grpSpPr bwMode="auto">
                <a:xfrm rot="88588">
                  <a:off x="3923" y="769"/>
                  <a:ext cx="180" cy="913"/>
                  <a:chOff x="1956" y="1990"/>
                  <a:chExt cx="492" cy="2604"/>
                </a:xfrm>
              </p:grpSpPr>
              <p:sp>
                <p:nvSpPr>
                  <p:cNvPr id="104528" name="Freeform 98"/>
                  <p:cNvSpPr>
                    <a:spLocks/>
                  </p:cNvSpPr>
                  <p:nvPr/>
                </p:nvSpPr>
                <p:spPr bwMode="hidden">
                  <a:xfrm rot="16782062" flipH="1">
                    <a:off x="1404" y="2665"/>
                    <a:ext cx="1719" cy="302"/>
                  </a:xfrm>
                  <a:custGeom>
                    <a:avLst/>
                    <a:gdLst>
                      <a:gd name="T0" fmla="*/ 0 w 2736"/>
                      <a:gd name="T1" fmla="*/ 1 h 504"/>
                      <a:gd name="T2" fmla="*/ 3 w 2736"/>
                      <a:gd name="T3" fmla="*/ 1 h 504"/>
                      <a:gd name="T4" fmla="*/ 7 w 2736"/>
                      <a:gd name="T5" fmla="*/ 1 h 504"/>
                      <a:gd name="T6" fmla="*/ 10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29" name="Freeform 99"/>
                  <p:cNvSpPr>
                    <a:spLocks/>
                  </p:cNvSpPr>
                  <p:nvPr/>
                </p:nvSpPr>
                <p:spPr bwMode="hidden">
                  <a:xfrm rot="16782062" flipH="1">
                    <a:off x="1693" y="3874"/>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3" name="Group 100"/>
                <p:cNvGrpSpPr>
                  <a:grpSpLocks/>
                </p:cNvGrpSpPr>
                <p:nvPr/>
              </p:nvGrpSpPr>
              <p:grpSpPr bwMode="auto">
                <a:xfrm>
                  <a:off x="4451" y="662"/>
                  <a:ext cx="442" cy="951"/>
                  <a:chOff x="3334" y="1717"/>
                  <a:chExt cx="1125" cy="2426"/>
                </a:xfrm>
              </p:grpSpPr>
              <p:sp>
                <p:nvSpPr>
                  <p:cNvPr id="104526" name="Freeform 101"/>
                  <p:cNvSpPr>
                    <a:spLocks/>
                  </p:cNvSpPr>
                  <p:nvPr/>
                </p:nvSpPr>
                <p:spPr bwMode="hidden">
                  <a:xfrm rot="3144576">
                    <a:off x="2627" y="2423"/>
                    <a:ext cx="1723" cy="312"/>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4" name="Group 103"/>
                <p:cNvGrpSpPr>
                  <a:grpSpLocks/>
                </p:cNvGrpSpPr>
                <p:nvPr/>
              </p:nvGrpSpPr>
              <p:grpSpPr bwMode="auto">
                <a:xfrm>
                  <a:off x="4391" y="721"/>
                  <a:ext cx="347" cy="951"/>
                  <a:chOff x="3181" y="1866"/>
                  <a:chExt cx="883" cy="2426"/>
                </a:xfrm>
              </p:grpSpPr>
              <p:sp>
                <p:nvSpPr>
                  <p:cNvPr id="104524" name="Freeform 104"/>
                  <p:cNvSpPr>
                    <a:spLocks/>
                  </p:cNvSpPr>
                  <p:nvPr/>
                </p:nvSpPr>
                <p:spPr bwMode="hidden">
                  <a:xfrm rot="3745735">
                    <a:off x="2509" y="2514"/>
                    <a:ext cx="1643" cy="299"/>
                  </a:xfrm>
                  <a:custGeom>
                    <a:avLst/>
                    <a:gdLst>
                      <a:gd name="T0" fmla="*/ 0 w 2736"/>
                      <a:gd name="T1" fmla="*/ 1 h 504"/>
                      <a:gd name="T2" fmla="*/ 2 w 2736"/>
                      <a:gd name="T3" fmla="*/ 1 h 504"/>
                      <a:gd name="T4" fmla="*/ 4 w 2736"/>
                      <a:gd name="T5" fmla="*/ 1 h 504"/>
                      <a:gd name="T6" fmla="*/ 6 w 2736"/>
                      <a:gd name="T7" fmla="*/ 1 h 504"/>
                      <a:gd name="T8" fmla="*/ 6 w 2736"/>
                      <a:gd name="T9" fmla="*/ 1 h 504"/>
                      <a:gd name="T10" fmla="*/ 4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5" name="Freeform 105"/>
                  <p:cNvSpPr>
                    <a:spLocks/>
                  </p:cNvSpPr>
                  <p:nvPr/>
                </p:nvSpPr>
                <p:spPr bwMode="hidden">
                  <a:xfrm rot="3745735">
                    <a:off x="3387" y="3585"/>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5" name="Group 106"/>
                <p:cNvGrpSpPr>
                  <a:grpSpLocks/>
                </p:cNvGrpSpPr>
                <p:nvPr/>
              </p:nvGrpSpPr>
              <p:grpSpPr bwMode="auto">
                <a:xfrm>
                  <a:off x="4323" y="767"/>
                  <a:ext cx="243" cy="935"/>
                  <a:chOff x="3006" y="1983"/>
                  <a:chExt cx="619" cy="2386"/>
                </a:xfrm>
              </p:grpSpPr>
              <p:sp>
                <p:nvSpPr>
                  <p:cNvPr id="104522" name="Freeform 107"/>
                  <p:cNvSpPr>
                    <a:spLocks/>
                  </p:cNvSpPr>
                  <p:nvPr/>
                </p:nvSpPr>
                <p:spPr bwMode="hidden">
                  <a:xfrm rot="4286818">
                    <a:off x="2328" y="2644"/>
                    <a:ext cx="1600" cy="244"/>
                  </a:xfrm>
                  <a:custGeom>
                    <a:avLst/>
                    <a:gdLst>
                      <a:gd name="T0" fmla="*/ 0 w 2736"/>
                      <a:gd name="T1" fmla="*/ 0 h 504"/>
                      <a:gd name="T2" fmla="*/ 1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3" name="Freeform 108"/>
                  <p:cNvSpPr>
                    <a:spLocks/>
                  </p:cNvSpPr>
                  <p:nvPr/>
                </p:nvSpPr>
                <p:spPr bwMode="hidden">
                  <a:xfrm rot="4286818">
                    <a:off x="3003" y="3718"/>
                    <a:ext cx="857"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6" name="Group 109"/>
                <p:cNvGrpSpPr>
                  <a:grpSpLocks/>
                </p:cNvGrpSpPr>
                <p:nvPr/>
              </p:nvGrpSpPr>
              <p:grpSpPr bwMode="auto">
                <a:xfrm>
                  <a:off x="4249" y="813"/>
                  <a:ext cx="159" cy="870"/>
                  <a:chOff x="2819" y="2101"/>
                  <a:chExt cx="405" cy="2219"/>
                </a:xfrm>
              </p:grpSpPr>
              <p:sp>
                <p:nvSpPr>
                  <p:cNvPr id="104520" name="Freeform 110"/>
                  <p:cNvSpPr>
                    <a:spLocks/>
                  </p:cNvSpPr>
                  <p:nvPr/>
                </p:nvSpPr>
                <p:spPr bwMode="hidden">
                  <a:xfrm rot="4898956">
                    <a:off x="2218" y="2692"/>
                    <a:ext cx="1451" cy="247"/>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1" name="Freeform 111"/>
                  <p:cNvSpPr>
                    <a:spLocks/>
                  </p:cNvSpPr>
                  <p:nvPr/>
                </p:nvSpPr>
                <p:spPr bwMode="hidden">
                  <a:xfrm rot="4898956">
                    <a:off x="2637" y="3702"/>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7" name="Group 112"/>
                <p:cNvGrpSpPr>
                  <a:grpSpLocks/>
                </p:cNvGrpSpPr>
                <p:nvPr/>
              </p:nvGrpSpPr>
              <p:grpSpPr bwMode="auto">
                <a:xfrm>
                  <a:off x="4045" y="826"/>
                  <a:ext cx="167" cy="857"/>
                  <a:chOff x="2287" y="2135"/>
                  <a:chExt cx="426" cy="2185"/>
                </a:xfrm>
              </p:grpSpPr>
              <p:sp>
                <p:nvSpPr>
                  <p:cNvPr id="104518"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19" name="Freeform 114"/>
                  <p:cNvSpPr>
                    <a:spLocks/>
                  </p:cNvSpPr>
                  <p:nvPr/>
                </p:nvSpPr>
                <p:spPr bwMode="hidden">
                  <a:xfrm rot="5755659">
                    <a:off x="2051" y="3759"/>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1044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3"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5"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6"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0"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1"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2"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4"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5"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0" name="Freeform 133"/>
              <p:cNvSpPr>
                <a:spLocks/>
              </p:cNvSpPr>
              <p:nvPr/>
            </p:nvSpPr>
            <p:spPr bwMode="hidden">
              <a:xfrm>
                <a:off x="4636" y="576"/>
                <a:ext cx="594" cy="417"/>
              </a:xfrm>
              <a:custGeom>
                <a:avLst/>
                <a:gdLst>
                  <a:gd name="T0" fmla="*/ 0 w 776"/>
                  <a:gd name="T1" fmla="*/ 0 h 2368"/>
                  <a:gd name="T2" fmla="*/ 10 w 776"/>
                  <a:gd name="T3" fmla="*/ 0 h 2368"/>
                  <a:gd name="T4" fmla="*/ 4 w 776"/>
                  <a:gd name="T5" fmla="*/ 0 h 2368"/>
                  <a:gd name="T6" fmla="*/ 14 w 776"/>
                  <a:gd name="T7" fmla="*/ 0 h 2368"/>
                  <a:gd name="T8" fmla="*/ 8 w 776"/>
                  <a:gd name="T9" fmla="*/ 0 h 2368"/>
                  <a:gd name="T10" fmla="*/ 15 w 776"/>
                  <a:gd name="T11" fmla="*/ 0 h 2368"/>
                  <a:gd name="T12" fmla="*/ 11 w 776"/>
                  <a:gd name="T13" fmla="*/ 0 h 2368"/>
                  <a:gd name="T14" fmla="*/ 19 w 776"/>
                  <a:gd name="T15" fmla="*/ 0 h 2368"/>
                  <a:gd name="T16" fmla="*/ 15 w 776"/>
                  <a:gd name="T17" fmla="*/ 0 h 2368"/>
                  <a:gd name="T18" fmla="*/ 21 w 776"/>
                  <a:gd name="T19" fmla="*/ 0 h 2368"/>
                  <a:gd name="T20" fmla="*/ 19 w 776"/>
                  <a:gd name="T21" fmla="*/ 0 h 2368"/>
                  <a:gd name="T22" fmla="*/ 24 w 776"/>
                  <a:gd name="T23" fmla="*/ 0 h 2368"/>
                  <a:gd name="T24" fmla="*/ 24 w 776"/>
                  <a:gd name="T25" fmla="*/ 0 h 2368"/>
                  <a:gd name="T26" fmla="*/ 27 w 776"/>
                  <a:gd name="T27" fmla="*/ 0 h 2368"/>
                  <a:gd name="T28" fmla="*/ 25 w 776"/>
                  <a:gd name="T29" fmla="*/ 0 h 2368"/>
                  <a:gd name="T30" fmla="*/ 29 w 776"/>
                  <a:gd name="T31" fmla="*/ 0 h 2368"/>
                  <a:gd name="T32" fmla="*/ 27 w 776"/>
                  <a:gd name="T33" fmla="*/ 0 h 2368"/>
                  <a:gd name="T34" fmla="*/ 29 w 776"/>
                  <a:gd name="T35" fmla="*/ 0 h 2368"/>
                  <a:gd name="T36" fmla="*/ 27 w 776"/>
                  <a:gd name="T37" fmla="*/ 0 h 2368"/>
                  <a:gd name="T38" fmla="*/ 31 w 776"/>
                  <a:gd name="T39" fmla="*/ 0 h 2368"/>
                  <a:gd name="T40" fmla="*/ 29 w 776"/>
                  <a:gd name="T41" fmla="*/ 0 h 2368"/>
                  <a:gd name="T42" fmla="*/ 31 w 776"/>
                  <a:gd name="T43" fmla="*/ 0 h 2368"/>
                  <a:gd name="T44" fmla="*/ 29 w 776"/>
                  <a:gd name="T45" fmla="*/ 0 h 2368"/>
                  <a:gd name="T46" fmla="*/ 3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1"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1044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81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CC00"/>
                </a:solidFill>
                <a:latin typeface="+mn-lt"/>
                <a:ea typeface="Arial" pitchFamily="-105" charset="0"/>
                <a:cs typeface="Arial" pitchFamily="-105" charset="0"/>
              </a:defRPr>
            </a:lvl1pPr>
          </a:lstStyle>
          <a:p>
            <a:pPr>
              <a:defRPr/>
            </a:pPr>
            <a:endParaRPr lang="en-US"/>
          </a:p>
        </p:txBody>
      </p:sp>
      <p:sp>
        <p:nvSpPr>
          <p:cNvPr id="15681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CC00"/>
                </a:solidFill>
                <a:latin typeface="+mn-lt"/>
                <a:ea typeface="Arial" pitchFamily="-105" charset="0"/>
                <a:cs typeface="Arial" pitchFamily="-105" charset="0"/>
              </a:defRPr>
            </a:lvl1pPr>
          </a:lstStyle>
          <a:p>
            <a:pPr>
              <a:defRPr/>
            </a:pPr>
            <a:endParaRPr lang="en-US"/>
          </a:p>
        </p:txBody>
      </p:sp>
      <p:sp>
        <p:nvSpPr>
          <p:cNvPr id="15681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CC00"/>
                </a:solidFill>
                <a:latin typeface="Arial Black" charset="0"/>
                <a:cs typeface="Arial" charset="0"/>
              </a:defRPr>
            </a:lvl1pPr>
          </a:lstStyle>
          <a:p>
            <a:pPr>
              <a:defRPr/>
            </a:pPr>
            <a:fld id="{C41DC684-1BAF-9240-8ED0-6F3F882B6CF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65"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2pPr>
      <a:lvl3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3pPr>
      <a:lvl4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4pPr>
      <a:lvl5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5pPr>
      <a:lvl6pPr marL="4572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6pPr>
      <a:lvl7pPr marL="9144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7pPr>
      <a:lvl8pPr marL="13716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8pPr>
      <a:lvl9pPr marL="18288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6499"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4C346B69-836E-6C42-B191-F8FC0BDAC6C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854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B72DB6-9624-BA4B-9CBE-D3D4BFD607C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7"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573265-E805-E248-A36C-063A55B6BF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0" r:id="rId1"/>
    <p:sldLayoutId id="214748638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7FBE69E-47EC-3A41-89E4-9DBF597BAC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a:fld id="{2A5FC235-B5DC-0B4F-9CB2-D0801D2FA478}" type="datetime1">
              <a:rPr lang="en-US" smtClean="0"/>
              <a:pPr defTabSz="457200"/>
              <a:t>12/5/25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Arial"/>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2pPr>
      <a:lvl3pPr marL="9144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5498771"/>
      </p:ext>
    </p:extLst>
  </p:cSld>
  <p:clrMap bg1="dk2" tx1="lt1" bg2="dk1" tx2="lt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 id="214748647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021284"/>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 id="214748650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12/5/25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12/5/25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12/5/25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12/5/25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rtl val="0"/>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12/5/25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12/5/25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12/5/25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12/5/25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7526618A-D538-A547-A59F-D1E58BC17B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12/5/25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3360139"/>
      </p:ext>
    </p:extLst>
  </p:cSld>
  <p:clrMap bg1="lt1" tx1="dk1" bg2="lt2" tx2="dk2" accent1="accent1" accent2="accent2" accent3="accent3" accent4="accent4" accent5="accent5" accent6="accent6" hlink="hlink" folHlink="folHlink"/>
  <p:sldLayoutIdLst>
    <p:sldLayoutId id="2147486895" r:id="rId1"/>
    <p:sldLayoutId id="2147486896" r:id="rId2"/>
    <p:sldLayoutId id="2147486897" r:id="rId3"/>
    <p:sldLayoutId id="2147486898" r:id="rId4"/>
    <p:sldLayoutId id="2147486899" r:id="rId5"/>
    <p:sldLayoutId id="2147486900" r:id="rId6"/>
    <p:sldLayoutId id="2147486901" r:id="rId7"/>
    <p:sldLayoutId id="2147486902" r:id="rId8"/>
    <p:sldLayoutId id="2147486903" r:id="rId9"/>
    <p:sldLayoutId id="2147486904" r:id="rId10"/>
    <p:sldLayoutId id="2147486905" r:id="rId11"/>
    <p:sldLayoutId id="214748690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527349"/>
      </p:ext>
    </p:extLst>
  </p:cSld>
  <p:clrMap bg1="lt1" tx1="dk1" bg2="lt2" tx2="dk2" accent1="accent1" accent2="accent2" accent3="accent3" accent4="accent4" accent5="accent5" accent6="accent6" hlink="hlink" folHlink="folHlink"/>
  <p:sldLayoutIdLst>
    <p:sldLayoutId id="2147486921" r:id="rId1"/>
    <p:sldLayoutId id="2147486922" r:id="rId2"/>
    <p:sldLayoutId id="2147486923" r:id="rId3"/>
    <p:sldLayoutId id="2147486924" r:id="rId4"/>
    <p:sldLayoutId id="2147486925" r:id="rId5"/>
    <p:sldLayoutId id="2147486926" r:id="rId6"/>
    <p:sldLayoutId id="2147486927" r:id="rId7"/>
    <p:sldLayoutId id="2147486928" r:id="rId8"/>
    <p:sldLayoutId id="2147486929" r:id="rId9"/>
    <p:sldLayoutId id="2147486930" r:id="rId10"/>
    <p:sldLayoutId id="2147486931" r:id="rId11"/>
    <p:sldLayoutId id="214748693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12/5/25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5" r:id="rId1"/>
    <p:sldLayoutId id="2147486385"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pPr>
                <a:defRPr/>
              </a:pPr>
              <a:t>‹#›</a:t>
            </a:fld>
            <a:endParaRPr lang="en-US"/>
          </a:p>
        </p:txBody>
      </p:sp>
    </p:spTree>
    <p:extLst>
      <p:ext uri="{BB962C8B-B14F-4D97-AF65-F5344CB8AC3E}">
        <p14:creationId xmlns:p14="http://schemas.microsoft.com/office/powerpoint/2010/main" val="1947128365"/>
      </p:ext>
    </p:extLst>
  </p:cSld>
  <p:clrMap bg1="dk2" tx1="lt1" bg2="dk1" tx2="lt2" accent1="accent1" accent2="accent2" accent3="accent3" accent4="accent4" accent5="accent5" accent6="accent6" hlink="hlink" folHlink="folHlink"/>
  <p:sldLayoutIdLst>
    <p:sldLayoutId id="2147487009" r:id="rId1"/>
    <p:sldLayoutId id="2147487010" r:id="rId2"/>
    <p:sldLayoutId id="2147487011" r:id="rId3"/>
    <p:sldLayoutId id="2147487012" r:id="rId4"/>
    <p:sldLayoutId id="2147487013" r:id="rId5"/>
    <p:sldLayoutId id="2147487014" r:id="rId6"/>
    <p:sldLayoutId id="2147487015" r:id="rId7"/>
    <p:sldLayoutId id="2147487016" r:id="rId8"/>
    <p:sldLayoutId id="2147487017" r:id="rId9"/>
    <p:sldLayoutId id="2147487018" r:id="rId10"/>
    <p:sldLayoutId id="21474870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DE6E1F72-B1CB-3641-A732-0071AB0FD365}" type="datetimeFigureOut">
              <a:rPr lang="en-US" altLang="en-US"/>
              <a:pPr/>
              <a:t>12/5/25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defRPr>
            </a:lvl1pPr>
          </a:lstStyle>
          <a:p>
            <a:pPr>
              <a:defRPr/>
            </a:pPr>
            <a:fld id="{CB648362-7278-4847-A0B9-B2FD593E0534}" type="datetimeFigureOut">
              <a:rPr lang="en-US" altLang="en-US"/>
              <a:pPr>
                <a:defRPr/>
              </a:pPr>
              <a:t>12/5/25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cs typeface="Arial"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38843036"/>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 id="2147487146" r:id="rId12"/>
    <p:sldLayoutId id="21474871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defTabSz="914400" fontAlgn="base">
              <a:spcBef>
                <a:spcPct val="0"/>
              </a:spcBef>
              <a:spcAft>
                <a:spcPct val="0"/>
              </a:spcAft>
              <a:defRPr/>
            </a:pPr>
            <a:fld id="{C0F193C4-0004-774D-8690-96B7D34CA082}" type="slidenum">
              <a:rPr lang="en-US">
                <a:solidFill>
                  <a:srgbClr val="FFFFFF"/>
                </a:solidFill>
                <a:latin typeface="Arial" charset="0"/>
                <a:ea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777116223"/>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12/5/25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279423017"/>
      </p:ext>
    </p:extLst>
  </p:cSld>
  <p:clrMap bg1="lt1" tx1="dk1" bg2="lt2" tx2="dk2" accent1="accent1" accent2="accent2" accent3="accent3" accent4="accent4" accent5="accent5" accent6="accent6" hlink="hlink" folHlink="folHlink"/>
  <p:sldLayoutIdLst>
    <p:sldLayoutId id="2147487161" r:id="rId1"/>
    <p:sldLayoutId id="2147487162" r:id="rId2"/>
    <p:sldLayoutId id="2147487163" r:id="rId3"/>
    <p:sldLayoutId id="2147487164" r:id="rId4"/>
    <p:sldLayoutId id="2147487165" r:id="rId5"/>
    <p:sldLayoutId id="2147487166" r:id="rId6"/>
    <p:sldLayoutId id="2147487167" r:id="rId7"/>
    <p:sldLayoutId id="2147487168" r:id="rId8"/>
    <p:sldLayoutId id="2147487169" r:id="rId9"/>
    <p:sldLayoutId id="2147487170" r:id="rId10"/>
    <p:sldLayoutId id="214748717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57083927"/>
      </p:ext>
    </p:extLst>
  </p:cSld>
  <p:clrMap bg1="dk2" tx1="lt1" bg2="dk1" tx2="lt2" accent1="accent1" accent2="accent2" accent3="accent3" accent4="accent4" accent5="accent5" accent6="accent6" hlink="hlink" folHlink="folHlink"/>
  <p:sldLayoutIdLst>
    <p:sldLayoutId id="2147487173" r:id="rId1"/>
    <p:sldLayoutId id="2147487174" r:id="rId2"/>
    <p:sldLayoutId id="2147487175" r:id="rId3"/>
    <p:sldLayoutId id="2147487176" r:id="rId4"/>
    <p:sldLayoutId id="2147487177" r:id="rId5"/>
    <p:sldLayoutId id="2147487178" r:id="rId6"/>
    <p:sldLayoutId id="2147487179" r:id="rId7"/>
    <p:sldLayoutId id="2147487180" r:id="rId8"/>
    <p:sldLayoutId id="2147487181" r:id="rId9"/>
    <p:sldLayoutId id="2147487182" r:id="rId10"/>
    <p:sldLayoutId id="2147487183" r:id="rId11"/>
    <p:sldLayoutId id="214748718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05/12/2025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469310744"/>
      </p:ext>
    </p:extLst>
  </p:cSld>
  <p:clrMap bg1="lt1" tx1="dk1" bg2="lt2" tx2="dk2" accent1="accent1" accent2="accent2" accent3="accent3" accent4="accent4" accent5="accent5" accent6="accent6" hlink="hlink" folHlink="folHlink"/>
  <p:sldLayoutIdLst>
    <p:sldLayoutId id="2147487186" r:id="rId1"/>
    <p:sldLayoutId id="2147487187" r:id="rId2"/>
    <p:sldLayoutId id="2147487188" r:id="rId3"/>
    <p:sldLayoutId id="2147487189" r:id="rId4"/>
    <p:sldLayoutId id="2147487190" r:id="rId5"/>
    <p:sldLayoutId id="2147487191" r:id="rId6"/>
    <p:sldLayoutId id="2147487192" r:id="rId7"/>
    <p:sldLayoutId id="2147487193" r:id="rId8"/>
    <p:sldLayoutId id="2147487194" r:id="rId9"/>
    <p:sldLayoutId id="2147487195" r:id="rId10"/>
    <p:sldLayoutId id="214748719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315885191"/>
      </p:ext>
    </p:extLst>
  </p:cSld>
  <p:clrMap bg1="lt1" tx1="dk1" bg2="lt2" tx2="dk2" accent1="accent1" accent2="accent2" accent3="accent3" accent4="accent4" accent5="accent5" accent6="accent6" hlink="hlink" folHlink="folHlink"/>
  <p:sldLayoutIdLst>
    <p:sldLayoutId id="2147487198" r:id="rId1"/>
    <p:sldLayoutId id="2147487199" r:id="rId2"/>
    <p:sldLayoutId id="2147487200" r:id="rId3"/>
    <p:sldLayoutId id="2147487201" r:id="rId4"/>
    <p:sldLayoutId id="2147487202" r:id="rId5"/>
    <p:sldLayoutId id="2147487203" r:id="rId6"/>
    <p:sldLayoutId id="2147487204" r:id="rId7"/>
    <p:sldLayoutId id="2147487205" r:id="rId8"/>
    <p:sldLayoutId id="2147487206" r:id="rId9"/>
    <p:sldLayoutId id="2147487207" r:id="rId10"/>
    <p:sldLayoutId id="2147487208" r:id="rId11"/>
    <p:sldLayoutId id="214748720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58215205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defTabSz="914400" fontAlgn="base">
              <a:spcBef>
                <a:spcPct val="0"/>
              </a:spcBef>
              <a:spcAft>
                <a:spcPct val="0"/>
              </a:spcAft>
              <a:defRPr/>
            </a:pPr>
            <a:fld id="{85204A0E-6243-854A-A1FE-883013AE857E}" type="slidenum">
              <a:rPr lang="en-US">
                <a:latin typeface="Arial" charset="0"/>
                <a:ea typeface="ＭＳ Ｐゴシック" charset="0"/>
              </a:rPr>
              <a:pPr defTabSz="914400" fontAlgn="base">
                <a:spcBef>
                  <a:spcPct val="0"/>
                </a:spcBef>
                <a:spcAft>
                  <a:spcPct val="0"/>
                </a:spcAft>
                <a:defRPr/>
              </a:pPr>
              <a:t>‹#›</a:t>
            </a:fld>
            <a:endParaRPr lang="en-US">
              <a:latin typeface="Arial" charset="0"/>
              <a:ea typeface="ＭＳ Ｐゴシック" charset="0"/>
            </a:endParaRPr>
          </a:p>
        </p:txBody>
      </p:sp>
    </p:spTree>
    <p:extLst>
      <p:ext uri="{BB962C8B-B14F-4D97-AF65-F5344CB8AC3E}">
        <p14:creationId xmlns:p14="http://schemas.microsoft.com/office/powerpoint/2010/main" val="3068252867"/>
      </p:ext>
    </p:extLst>
  </p:cSld>
  <p:clrMap bg1="lt1" tx1="dk1" bg2="lt2" tx2="dk2" accent1="accent1" accent2="accent2" accent3="accent3" accent4="accent4" accent5="accent5" accent6="accent6" hlink="hlink" folHlink="folHlink"/>
  <p:sldLayoutIdLst>
    <p:sldLayoutId id="2147487239" r:id="rId1"/>
    <p:sldLayoutId id="214748724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1965387"/>
      </p:ext>
    </p:extLst>
  </p:cSld>
  <p:clrMap bg1="lt1" tx1="dk1" bg2="lt2" tx2="dk2" accent1="accent1" accent2="accent2" accent3="accent3" accent4="accent4" accent5="accent5" accent6="accent6" hlink="hlink" folHlink="folHlink"/>
  <p:sldLayoutIdLst>
    <p:sldLayoutId id="2147487242" r:id="rId1"/>
    <p:sldLayoutId id="2147487243" r:id="rId2"/>
    <p:sldLayoutId id="2147487244" r:id="rId3"/>
    <p:sldLayoutId id="2147487245" r:id="rId4"/>
    <p:sldLayoutId id="2147487246" r:id="rId5"/>
    <p:sldLayoutId id="2147487247" r:id="rId6"/>
    <p:sldLayoutId id="2147487248" r:id="rId7"/>
    <p:sldLayoutId id="2147487249" r:id="rId8"/>
    <p:sldLayoutId id="2147487250" r:id="rId9"/>
    <p:sldLayoutId id="2147487251" r:id="rId10"/>
    <p:sldLayoutId id="214748725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A724F13-4298-A94A-B84C-E388205EBC8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7" r:id="rId1"/>
    <p:sldLayoutId id="2147486388"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0">
                <a:solidFill>
                  <a:srgbClr val="000000"/>
                </a:solidFill>
                <a:cs typeface="Arial" charset="0"/>
              </a:defRPr>
            </a:lvl1pPr>
          </a:lstStyle>
          <a:p>
            <a:pPr>
              <a:lnSpc>
                <a:spcPct val="100000"/>
              </a:lnSpc>
              <a:defRPr/>
            </a:pPr>
            <a:fld id="{6D9D8DB9-04D8-3142-B9A3-E96C2D4BB545}" type="slidenum">
              <a:rPr lang="en-US">
                <a:latin typeface="Arial" charset="0"/>
              </a:rPr>
              <a:pPr>
                <a:lnSpc>
                  <a:spcPct val="100000"/>
                </a:lnSpc>
                <a:defRPr/>
              </a:pPr>
              <a:t>‹#›</a:t>
            </a:fld>
            <a:endParaRPr lang="en-US">
              <a:latin typeface="Arial" charset="0"/>
            </a:endParaRPr>
          </a:p>
        </p:txBody>
      </p:sp>
    </p:spTree>
    <p:extLst>
      <p:ext uri="{BB962C8B-B14F-4D97-AF65-F5344CB8AC3E}">
        <p14:creationId xmlns:p14="http://schemas.microsoft.com/office/powerpoint/2010/main" val="1291909821"/>
      </p:ext>
    </p:extLst>
  </p:cSld>
  <p:clrMap bg1="lt1" tx1="dk1" bg2="lt2" tx2="dk2" accent1="accent1" accent2="accent2" accent3="accent3" accent4="accent4" accent5="accent5" accent6="accent6" hlink="hlink" folHlink="folHlink"/>
  <p:sldLayoutIdLst>
    <p:sldLayoutId id="2147487254" r:id="rId1"/>
    <p:sldLayoutId id="2147487255" r:id="rId2"/>
    <p:sldLayoutId id="2147487256" r:id="rId3"/>
    <p:sldLayoutId id="2147487257" r:id="rId4"/>
    <p:sldLayoutId id="2147487258" r:id="rId5"/>
    <p:sldLayoutId id="2147487259" r:id="rId6"/>
    <p:sldLayoutId id="2147487260" r:id="rId7"/>
    <p:sldLayoutId id="2147487261" r:id="rId8"/>
    <p:sldLayoutId id="2147487262" r:id="rId9"/>
    <p:sldLayoutId id="2147487263" r:id="rId10"/>
    <p:sldLayoutId id="2147487264" r:id="rId11"/>
    <p:sldLayoutId id="2147487265" r:id="rId12"/>
    <p:sldLayoutId id="2147487266"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1200597595"/>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1342036223"/>
      </p:ext>
    </p:extLst>
  </p:cSld>
  <p:clrMap bg1="lt1" tx1="dk1" bg2="lt2" tx2="dk2" accent1="accent1" accent2="accent2" accent3="accent3" accent4="accent4" accent5="accent5" accent6="accent6" hlink="hlink" folHlink="folHlink"/>
  <p:sldLayoutIdLst>
    <p:sldLayoutId id="2147487280" r:id="rId1"/>
    <p:sldLayoutId id="2147487281" r:id="rId2"/>
    <p:sldLayoutId id="2147487282" r:id="rId3"/>
    <p:sldLayoutId id="2147487283" r:id="rId4"/>
    <p:sldLayoutId id="2147487284" r:id="rId5"/>
    <p:sldLayoutId id="2147487285" r:id="rId6"/>
    <p:sldLayoutId id="2147487286" r:id="rId7"/>
    <p:sldLayoutId id="2147487287" r:id="rId8"/>
    <p:sldLayoutId id="2147487288" r:id="rId9"/>
    <p:sldLayoutId id="2147487289" r:id="rId10"/>
    <p:sldLayoutId id="2147487290"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150257152"/>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 id="2147487303" r:id="rId12"/>
    <p:sldLayoutId id="21474873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2172873118"/>
      </p:ext>
    </p:extLst>
  </p:cSld>
  <p:clrMap bg1="dk2" tx1="lt1" bg2="dk1" tx2="lt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t>CCLI #2588988</a:t>
            </a:r>
          </a:p>
        </p:txBody>
      </p:sp>
    </p:spTree>
    <p:extLst>
      <p:ext uri="{BB962C8B-B14F-4D97-AF65-F5344CB8AC3E}">
        <p14:creationId xmlns:p14="http://schemas.microsoft.com/office/powerpoint/2010/main" val="1304778747"/>
      </p:ext>
    </p:extLst>
  </p:cSld>
  <p:clrMap bg1="lt1" tx1="dk1" bg2="lt2" tx2="dk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63604426"/>
      </p:ext>
    </p:extLst>
  </p:cSld>
  <p:clrMap bg1="lt1" tx1="dk1" bg2="lt2" tx2="dk2" accent1="accent1" accent2="accent2" accent3="accent3" accent4="accent4" accent5="accent5" accent6="accent6" hlink="hlink" folHlink="folHlink"/>
  <p:sldLayoutIdLst>
    <p:sldLayoutId id="2147487330" r:id="rId1"/>
    <p:sldLayoutId id="2147487331" r:id="rId2"/>
    <p:sldLayoutId id="2147487332" r:id="rId3"/>
    <p:sldLayoutId id="2147487333" r:id="rId4"/>
    <p:sldLayoutId id="2147487334" r:id="rId5"/>
    <p:sldLayoutId id="2147487335" r:id="rId6"/>
    <p:sldLayoutId id="2147487336" r:id="rId7"/>
    <p:sldLayoutId id="2147487337" r:id="rId8"/>
    <p:sldLayoutId id="2147487338" r:id="rId9"/>
    <p:sldLayoutId id="2147487339" r:id="rId10"/>
    <p:sldLayoutId id="2147487340"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916000611"/>
      </p:ext>
    </p:extLst>
  </p:cSld>
  <p:clrMap bg1="lt1" tx1="dk1" bg2="lt2" tx2="dk2" accent1="accent1" accent2="accent2" accent3="accent3" accent4="accent4" accent5="accent5" accent6="accent6" hlink="hlink" folHlink="folHlink"/>
  <p:sldLayoutIdLst>
    <p:sldLayoutId id="2147487342" r:id="rId1"/>
    <p:sldLayoutId id="2147487343" r:id="rId2"/>
    <p:sldLayoutId id="2147487344" r:id="rId3"/>
    <p:sldLayoutId id="2147487345" r:id="rId4"/>
    <p:sldLayoutId id="2147487346" r:id="rId5"/>
    <p:sldLayoutId id="2147487347" r:id="rId6"/>
    <p:sldLayoutId id="2147487348" r:id="rId7"/>
    <p:sldLayoutId id="2147487349" r:id="rId8"/>
    <p:sldLayoutId id="2147487350" r:id="rId9"/>
    <p:sldLayoutId id="2147487351" r:id="rId10"/>
    <p:sldLayoutId id="214748735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cap="rnd">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ea typeface="ＭＳ Ｐゴシック" charset="0"/>
              </a:rPr>
              <a:t>CCLI #2588988</a:t>
            </a:r>
          </a:p>
        </p:txBody>
      </p:sp>
    </p:spTree>
    <p:extLst>
      <p:ext uri="{BB962C8B-B14F-4D97-AF65-F5344CB8AC3E}">
        <p14:creationId xmlns:p14="http://schemas.microsoft.com/office/powerpoint/2010/main" val="2080024670"/>
      </p:ext>
    </p:extLst>
  </p:cSld>
  <p:clrMap bg1="lt1" tx1="dk1" bg2="lt2" tx2="dk2" accent1="accent1" accent2="accent2" accent3="accent3" accent4="accent4" accent5="accent5" accent6="accent6" hlink="hlink" folHlink="folHlink"/>
  <p:sldLayoutIdLst>
    <p:sldLayoutId id="2147487354" r:id="rId1"/>
    <p:sldLayoutId id="2147487355" r:id="rId2"/>
    <p:sldLayoutId id="2147487356" r:id="rId3"/>
    <p:sldLayoutId id="2147487357" r:id="rId4"/>
    <p:sldLayoutId id="2147487358" r:id="rId5"/>
    <p:sldLayoutId id="2147487359" r:id="rId6"/>
    <p:sldLayoutId id="2147487360" r:id="rId7"/>
    <p:sldLayoutId id="2147487361" r:id="rId8"/>
    <p:sldLayoutId id="2147487362" r:id="rId9"/>
    <p:sldLayoutId id="2147487363" r:id="rId10"/>
    <p:sldLayoutId id="2147487364"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986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986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cs typeface="Geneva" charset="0"/>
              </a:defRPr>
            </a:lvl1pPr>
          </a:lstStyle>
          <a:p>
            <a:pPr>
              <a:defRPr/>
            </a:pPr>
            <a:fld id="{6B555569-C45D-A642-93C6-9B9A09BC1B5B}" type="slidenum">
              <a:rPr lang="en-GB"/>
              <a:pPr>
                <a:defRPr/>
              </a:pPr>
              <a:t>‹#›</a:t>
            </a:fld>
            <a:endParaRPr lang="en-GB"/>
          </a:p>
        </p:txBody>
      </p:sp>
    </p:spTree>
    <p:extLst>
      <p:ext uri="{BB962C8B-B14F-4D97-AF65-F5344CB8AC3E}">
        <p14:creationId xmlns:p14="http://schemas.microsoft.com/office/powerpoint/2010/main" val="2477660876"/>
      </p:ext>
    </p:extLst>
  </p:cSld>
  <p:clrMap bg1="lt1" tx1="dk1" bg2="lt2" tx2="dk2" accent1="accent1" accent2="accent2" accent3="accent3" accent4="accent4" accent5="accent5" accent6="accent6" hlink="hlink" folHlink="folHlink"/>
  <p:sldLayoutIdLst>
    <p:sldLayoutId id="2147487366" r:id="rId1"/>
    <p:sldLayoutId id="2147487367" r:id="rId2"/>
    <p:sldLayoutId id="2147487368" r:id="rId3"/>
    <p:sldLayoutId id="2147487369" r:id="rId4"/>
    <p:sldLayoutId id="2147487370" r:id="rId5"/>
    <p:sldLayoutId id="2147487371" r:id="rId6"/>
    <p:sldLayoutId id="2147487372" r:id="rId7"/>
    <p:sldLayoutId id="2147487373" r:id="rId8"/>
    <p:sldLayoutId id="2147487374" r:id="rId9"/>
    <p:sldLayoutId id="2147487375" r:id="rId10"/>
    <p:sldLayoutId id="214748737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S PGothic" panose="020B0600070205080204"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S PGothic" panose="020B0600070205080204"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Tahoma" charset="0"/>
                <a:cs typeface="Arial" panose="020B0604020202020204" pitchFamily="34"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94790461"/>
      </p:ext>
    </p:extLst>
  </p:cSld>
  <p:clrMap bg1="dk2" tx1="lt1" bg2="dk1" tx2="lt2" accent1="accent1" accent2="accent2" accent3="accent3" accent4="accent4" accent5="accent5" accent6="accent6" hlink="hlink" folHlink="folHlink"/>
  <p:sldLayoutIdLst>
    <p:sldLayoutId id="2147487378" r:id="rId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596.xml"/><Relationship Id="rId4" Type="http://schemas.openxmlformats.org/officeDocument/2006/relationships/image" Target="../media/image38.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89.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2.xml"/><Relationship Id="rId1" Type="http://schemas.openxmlformats.org/officeDocument/2006/relationships/slideLayout" Target="../slideLayouts/slideLayout40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1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5.xml"/><Relationship Id="rId1" Type="http://schemas.openxmlformats.org/officeDocument/2006/relationships/slideLayout" Target="../slideLayouts/slideLayout429.xml"/><Relationship Id="rId4" Type="http://schemas.openxmlformats.org/officeDocument/2006/relationships/image" Target="../media/image116.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6.xml"/><Relationship Id="rId1" Type="http://schemas.openxmlformats.org/officeDocument/2006/relationships/slideLayout" Target="../slideLayouts/slideLayout4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35.xml"/></Relationships>
</file>

<file path=ppt/slides/_rels/slide10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8.xml"/><Relationship Id="rId1" Type="http://schemas.openxmlformats.org/officeDocument/2006/relationships/slideLayout" Target="../slideLayouts/slideLayout447.xml"/></Relationships>
</file>

<file path=ppt/slides/_rels/slide10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9.xml"/><Relationship Id="rId1" Type="http://schemas.openxmlformats.org/officeDocument/2006/relationships/slideLayout" Target="../slideLayouts/slideLayout44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0.xml"/><Relationship Id="rId1" Type="http://schemas.openxmlformats.org/officeDocument/2006/relationships/slideLayout" Target="../slideLayouts/slideLayout44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1.xml"/><Relationship Id="rId1" Type="http://schemas.openxmlformats.org/officeDocument/2006/relationships/slideLayout" Target="../slideLayouts/slideLayout447.xml"/></Relationships>
</file>

<file path=ppt/slides/_rels/slide1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1.xml"/><Relationship Id="rId1" Type="http://schemas.openxmlformats.org/officeDocument/2006/relationships/slideLayout" Target="../slideLayouts/slideLayout636.xml"/></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2.xml"/><Relationship Id="rId1" Type="http://schemas.openxmlformats.org/officeDocument/2006/relationships/slideLayout" Target="../slideLayouts/slideLayout44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3.xml"/><Relationship Id="rId1" Type="http://schemas.openxmlformats.org/officeDocument/2006/relationships/slideLayout" Target="../slideLayouts/slideLayout45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4.xml"/><Relationship Id="rId1" Type="http://schemas.openxmlformats.org/officeDocument/2006/relationships/slideLayout" Target="../slideLayouts/slideLayout447.xml"/></Relationships>
</file>

<file path=ppt/slides/_rels/slide11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5.xml"/><Relationship Id="rId1" Type="http://schemas.openxmlformats.org/officeDocument/2006/relationships/slideLayout" Target="../slideLayouts/slideLayout44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6.xml"/><Relationship Id="rId1" Type="http://schemas.openxmlformats.org/officeDocument/2006/relationships/slideLayout" Target="../slideLayouts/slideLayout446.xml"/></Relationships>
</file>

<file path=ppt/slides/_rels/slide1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7.xml"/><Relationship Id="rId1" Type="http://schemas.openxmlformats.org/officeDocument/2006/relationships/slideLayout" Target="../slideLayouts/slideLayout447.xml"/></Relationships>
</file>

<file path=ppt/slides/_rels/slide11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8.xml"/><Relationship Id="rId1" Type="http://schemas.openxmlformats.org/officeDocument/2006/relationships/slideLayout" Target="../slideLayouts/slideLayout451.xml"/></Relationships>
</file>

<file path=ppt/slides/_rels/slide1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9.xml"/><Relationship Id="rId1" Type="http://schemas.openxmlformats.org/officeDocument/2006/relationships/slideLayout" Target="../slideLayouts/slideLayout317.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80.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22.xml"/><Relationship Id="rId1" Type="http://schemas.openxmlformats.org/officeDocument/2006/relationships/themeOverride" Target="../theme/themeOverride6.xml"/><Relationship Id="rId4" Type="http://schemas.openxmlformats.org/officeDocument/2006/relationships/image" Target="../media/image123.png"/></Relationships>
</file>

<file path=ppt/slides/_rels/slide1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2.xml"/><Relationship Id="rId1" Type="http://schemas.openxmlformats.org/officeDocument/2006/relationships/slideLayout" Target="../slideLayouts/slideLayout583.xml"/></Relationships>
</file>

<file path=ppt/slides/_rels/slide12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82.xml"/><Relationship Id="rId1" Type="http://schemas.openxmlformats.org/officeDocument/2006/relationships/slideLayout" Target="../slideLayouts/slideLayout317.xml"/></Relationships>
</file>

<file path=ppt/slides/_rels/slide12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3.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83.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583.xml"/><Relationship Id="rId1" Type="http://schemas.openxmlformats.org/officeDocument/2006/relationships/themeOverride" Target="../theme/themeOverride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8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2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7.xml"/><Relationship Id="rId1" Type="http://schemas.openxmlformats.org/officeDocument/2006/relationships/slideLayout" Target="../slideLayouts/slideLayout36.xml"/></Relationships>
</file>

<file path=ppt/slides/_rels/slide12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8.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9.xml"/><Relationship Id="rId1" Type="http://schemas.openxmlformats.org/officeDocument/2006/relationships/slideLayout" Target="../slideLayouts/slideLayout2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68.xml"/></Relationships>
</file>

<file path=ppt/slides/_rels/slide1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644.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0.xml"/></Relationships>
</file>

<file path=ppt/slides/_rels/slide13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3.xml"/><Relationship Id="rId1" Type="http://schemas.openxmlformats.org/officeDocument/2006/relationships/slideLayout" Target="../slideLayouts/slideLayout51.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4.xml"/><Relationship Id="rId1" Type="http://schemas.openxmlformats.org/officeDocument/2006/relationships/slideLayout" Target="../slideLayouts/slideLayout66.xml"/></Relationships>
</file>

<file path=ppt/slides/_rels/slide13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5.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6.xml"/><Relationship Id="rId1" Type="http://schemas.openxmlformats.org/officeDocument/2006/relationships/slideLayout" Target="../slideLayouts/slideLayout52.xml"/></Relationships>
</file>

<file path=ppt/slides/_rels/slide1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7.xml"/><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8.xml"/><Relationship Id="rId1" Type="http://schemas.openxmlformats.org/officeDocument/2006/relationships/slideLayout" Target="../slideLayouts/slideLayout3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9.xml"/><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18.xml"/><Relationship Id="rId1" Type="http://schemas.openxmlformats.org/officeDocument/2006/relationships/themeOverride" Target="../theme/themeOverride5.xml"/></Relationships>
</file>

<file path=ppt/slides/_rels/slide14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0.xml"/><Relationship Id="rId1" Type="http://schemas.openxmlformats.org/officeDocument/2006/relationships/slideLayout" Target="../slideLayouts/slideLayout36.xml"/></Relationships>
</file>

<file path=ppt/slides/_rels/slide14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1.xml"/><Relationship Id="rId1" Type="http://schemas.openxmlformats.org/officeDocument/2006/relationships/slideLayout" Target="../slideLayouts/slideLayout36.xml"/></Relationships>
</file>

<file path=ppt/slides/_rels/slide1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2.xml"/><Relationship Id="rId1" Type="http://schemas.openxmlformats.org/officeDocument/2006/relationships/slideLayout" Target="../slideLayouts/slideLayout46.xml"/><Relationship Id="rId4" Type="http://schemas.openxmlformats.org/officeDocument/2006/relationships/image" Target="../media/image50.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589.xml"/><Relationship Id="rId1" Type="http://schemas.openxmlformats.org/officeDocument/2006/relationships/themeOverride" Target="../theme/themeOverride8.xml"/></Relationships>
</file>

<file path=ppt/slides/_rels/slide145.xml.rels><?xml version="1.0" encoding="UTF-8" standalone="yes"?>
<Relationships xmlns="http://schemas.openxmlformats.org/package/2006/relationships"><Relationship Id="rId2" Type="http://schemas.openxmlformats.org/officeDocument/2006/relationships/image" Target="../media/image131.jpg"/><Relationship Id="rId1" Type="http://schemas.openxmlformats.org/officeDocument/2006/relationships/slideLayout" Target="../slideLayouts/slideLayout588.xml"/></Relationships>
</file>

<file path=ppt/slides/_rels/slide14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4.xml"/><Relationship Id="rId1" Type="http://schemas.openxmlformats.org/officeDocument/2006/relationships/slideLayout" Target="../slideLayouts/slideLayout35.xml"/></Relationships>
</file>

<file path=ppt/slides/_rels/slide14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5.xml"/><Relationship Id="rId1" Type="http://schemas.openxmlformats.org/officeDocument/2006/relationships/slideLayout" Target="../slideLayouts/slideLayout36.xml"/><Relationship Id="rId5" Type="http://schemas.openxmlformats.org/officeDocument/2006/relationships/image" Target="../media/image135.jpg"/><Relationship Id="rId4" Type="http://schemas.openxmlformats.org/officeDocument/2006/relationships/image" Target="../media/image134.jpg"/></Relationships>
</file>

<file path=ppt/slides/_rels/slide14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6.xml"/><Relationship Id="rId1" Type="http://schemas.openxmlformats.org/officeDocument/2006/relationships/slideLayout" Target="../slideLayouts/slideLayout36.xml"/></Relationships>
</file>

<file path=ppt/slides/_rels/slide1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7.xml"/><Relationship Id="rId1" Type="http://schemas.openxmlformats.org/officeDocument/2006/relationships/slideLayout" Target="../slideLayouts/slideLayout46.xml"/><Relationship Id="rId4" Type="http://schemas.openxmlformats.org/officeDocument/2006/relationships/image" Target="../media/image50.jpeg"/></Relationships>
</file>

<file path=ppt/slides/_rels/slide1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15.xml"/><Relationship Id="rId1" Type="http://schemas.openxmlformats.org/officeDocument/2006/relationships/slideLayout" Target="../slideLayouts/slideLayout792.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2.xml"/><Relationship Id="rId1" Type="http://schemas.openxmlformats.org/officeDocument/2006/relationships/themeOverride" Target="../theme/themeOverride9.xml"/></Relationships>
</file>

<file path=ppt/slides/_rels/slide151.xml.rels><?xml version="1.0" encoding="UTF-8" standalone="yes"?>
<Relationships xmlns="http://schemas.openxmlformats.org/package/2006/relationships"><Relationship Id="rId8" Type="http://schemas.openxmlformats.org/officeDocument/2006/relationships/image" Target="../media/image142.jpeg"/><Relationship Id="rId3" Type="http://schemas.openxmlformats.org/officeDocument/2006/relationships/image" Target="../media/image137.jpeg"/><Relationship Id="rId7" Type="http://schemas.openxmlformats.org/officeDocument/2006/relationships/image" Target="../media/image141.jpeg"/><Relationship Id="rId2" Type="http://schemas.openxmlformats.org/officeDocument/2006/relationships/notesSlide" Target="../notesSlides/notesSlide109.xml"/><Relationship Id="rId1" Type="http://schemas.openxmlformats.org/officeDocument/2006/relationships/slideLayout" Target="../slideLayouts/slideLayout47.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 Id="rId9" Type="http://schemas.openxmlformats.org/officeDocument/2006/relationships/image" Target="../media/image143.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72.xml"/><Relationship Id="rId1" Type="http://schemas.openxmlformats.org/officeDocument/2006/relationships/themeOverride" Target="../theme/themeOverride10.xml"/></Relationships>
</file>

<file path=ppt/slides/_rels/slide15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1.xml"/><Relationship Id="rId1" Type="http://schemas.openxmlformats.org/officeDocument/2006/relationships/slideLayout" Target="../slideLayouts/slideLayout36.xml"/></Relationships>
</file>

<file path=ppt/slides/_rels/slide154.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2.xml"/><Relationship Id="rId1" Type="http://schemas.openxmlformats.org/officeDocument/2006/relationships/slideLayout" Target="../slideLayouts/slideLayout36.xml"/><Relationship Id="rId4" Type="http://schemas.openxmlformats.org/officeDocument/2006/relationships/image" Target="../media/image146.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3.xml"/><Relationship Id="rId1" Type="http://schemas.openxmlformats.org/officeDocument/2006/relationships/slideLayout" Target="../slideLayouts/slideLayout36.xml"/></Relationships>
</file>

<file path=ppt/slides/_rels/slide15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4.xml"/><Relationship Id="rId1" Type="http://schemas.openxmlformats.org/officeDocument/2006/relationships/slideLayout" Target="../slideLayouts/slideLayout13.xml"/><Relationship Id="rId4" Type="http://schemas.openxmlformats.org/officeDocument/2006/relationships/image" Target="../media/image149.png"/></Relationships>
</file>

<file path=ppt/slides/_rels/slide15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6.xml"/><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7.xml"/><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6.xml"/><Relationship Id="rId1" Type="http://schemas.openxmlformats.org/officeDocument/2006/relationships/slideLayout" Target="../slideLayouts/slideLayout642.xml"/></Relationships>
</file>

<file path=ppt/slides/_rels/slide16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8.xml"/><Relationship Id="rId1" Type="http://schemas.openxmlformats.org/officeDocument/2006/relationships/slideLayout" Target="../slideLayouts/slideLayout36.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9.xml"/><Relationship Id="rId1" Type="http://schemas.openxmlformats.org/officeDocument/2006/relationships/slideLayout" Target="../slideLayouts/slideLayout46.xml"/><Relationship Id="rId4" Type="http://schemas.openxmlformats.org/officeDocument/2006/relationships/image" Target="../media/image153.jpeg"/></Relationships>
</file>

<file path=ppt/slides/_rels/slide16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20.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1.xml"/><Relationship Id="rId1" Type="http://schemas.openxmlformats.org/officeDocument/2006/relationships/slideLayout" Target="../slideLayouts/slideLayout36.xml"/></Relationships>
</file>

<file path=ppt/slides/_rels/slide1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2.xml"/><Relationship Id="rId1" Type="http://schemas.openxmlformats.org/officeDocument/2006/relationships/slideLayout" Target="../slideLayouts/slideLayout46.xml"/><Relationship Id="rId4" Type="http://schemas.openxmlformats.org/officeDocument/2006/relationships/image" Target="../media/image50.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3.xml"/><Relationship Id="rId1" Type="http://schemas.openxmlformats.org/officeDocument/2006/relationships/slideLayout" Target="../slideLayouts/slideLayout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4.xml"/><Relationship Id="rId1" Type="http://schemas.openxmlformats.org/officeDocument/2006/relationships/slideLayout" Target="../slideLayouts/slideLayout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25.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88.xml"/></Relationships>
</file>

<file path=ppt/slides/_rels/slide16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26.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7.xml"/><Relationship Id="rId1" Type="http://schemas.openxmlformats.org/officeDocument/2006/relationships/slideLayout" Target="../slideLayouts/slideLayout654.xml"/></Relationships>
</file>

<file path=ppt/slides/_rels/slide17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7.xml"/><Relationship Id="rId1" Type="http://schemas.openxmlformats.org/officeDocument/2006/relationships/slideLayout" Target="../slideLayouts/slideLayout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8.xml"/><Relationship Id="rId1" Type="http://schemas.openxmlformats.org/officeDocument/2006/relationships/slideLayout" Target="../slideLayouts/slideLayout56.xml"/></Relationships>
</file>

<file path=ppt/slides/_rels/slide17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9.xml"/><Relationship Id="rId1" Type="http://schemas.openxmlformats.org/officeDocument/2006/relationships/slideLayout" Target="../slideLayouts/slideLayout56.xml"/></Relationships>
</file>

<file path=ppt/slides/_rels/slide17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0.xml"/><Relationship Id="rId1" Type="http://schemas.openxmlformats.org/officeDocument/2006/relationships/slideLayout" Target="../slideLayouts/slideLayout56.xml"/></Relationships>
</file>

<file path=ppt/slides/_rels/slide17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1.xml"/><Relationship Id="rId1" Type="http://schemas.openxmlformats.org/officeDocument/2006/relationships/slideLayout" Target="../slideLayouts/slideLayout56.xml"/></Relationships>
</file>

<file path=ppt/slides/_rels/slide17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2.xml"/><Relationship Id="rId1" Type="http://schemas.openxmlformats.org/officeDocument/2006/relationships/slideLayout" Target="../slideLayouts/slideLayout5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3.xml"/><Relationship Id="rId1" Type="http://schemas.openxmlformats.org/officeDocument/2006/relationships/slideLayout" Target="../slideLayouts/slideLayout56.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4.xml"/><Relationship Id="rId1" Type="http://schemas.openxmlformats.org/officeDocument/2006/relationships/slideLayout" Target="../slideLayouts/slideLayout56.xml"/></Relationships>
</file>

<file path=ppt/slides/_rels/slide17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5.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6.xml"/><Relationship Id="rId1" Type="http://schemas.openxmlformats.org/officeDocument/2006/relationships/slideLayout" Target="../slideLayouts/slideLayout56.xml"/></Relationships>
</file>

<file path=ppt/slides/_rels/slide1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8.xml"/><Relationship Id="rId1" Type="http://schemas.openxmlformats.org/officeDocument/2006/relationships/slideLayout" Target="../slideLayouts/slideLayout278.xml"/></Relationships>
</file>

<file path=ppt/slides/_rels/slide18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37.xml"/><Relationship Id="rId1" Type="http://schemas.openxmlformats.org/officeDocument/2006/relationships/slideLayout" Target="../slideLayouts/slideLayout6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8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8.xml"/><Relationship Id="rId1" Type="http://schemas.openxmlformats.org/officeDocument/2006/relationships/slideLayout" Target="../slideLayouts/slideLayout3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39.xml"/><Relationship Id="rId1" Type="http://schemas.openxmlformats.org/officeDocument/2006/relationships/slideLayout" Target="../slideLayouts/slideLayout66.xml"/></Relationships>
</file>

<file path=ppt/slides/_rels/slide18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40.xml"/><Relationship Id="rId1" Type="http://schemas.openxmlformats.org/officeDocument/2006/relationships/slideLayout" Target="../slideLayouts/slideLayout62.xml"/></Relationships>
</file>

<file path=ppt/slides/_rels/slide18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1.xml"/><Relationship Id="rId1" Type="http://schemas.openxmlformats.org/officeDocument/2006/relationships/slideLayout" Target="../slideLayouts/slideLayout53.xml"/></Relationships>
</file>

<file path=ppt/slides/_rels/slide18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2.xml"/><Relationship Id="rId1" Type="http://schemas.openxmlformats.org/officeDocument/2006/relationships/slideLayout" Target="../slideLayouts/slideLayout63.xml"/></Relationships>
</file>

<file path=ppt/slides/_rels/slide18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3.xml"/><Relationship Id="rId1" Type="http://schemas.openxmlformats.org/officeDocument/2006/relationships/slideLayout" Target="../slideLayouts/slideLayout64.xml"/><Relationship Id="rId4" Type="http://schemas.openxmlformats.org/officeDocument/2006/relationships/image" Target="../media/image169.jpeg"/></Relationships>
</file>

<file path=ppt/slides/_rels/slide18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4.xml"/><Relationship Id="rId1" Type="http://schemas.openxmlformats.org/officeDocument/2006/relationships/slideLayout" Target="../slideLayouts/slideLayout65.xml"/><Relationship Id="rId4" Type="http://schemas.openxmlformats.org/officeDocument/2006/relationships/image" Target="../media/image171.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59.xml"/><Relationship Id="rId1" Type="http://schemas.openxmlformats.org/officeDocument/2006/relationships/themeOverride" Target="../theme/themeOverride11.xml"/><Relationship Id="rId4" Type="http://schemas.openxmlformats.org/officeDocument/2006/relationships/image" Target="../media/image172.png"/></Relationships>
</file>

<file path=ppt/slides/_rels/slide1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9.xml"/><Relationship Id="rId1" Type="http://schemas.openxmlformats.org/officeDocument/2006/relationships/slideLayout" Target="../slideLayouts/slideLayout665.xml"/></Relationships>
</file>

<file path=ppt/slides/_rels/slide190.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191.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146.xml"/><Relationship Id="rId1" Type="http://schemas.openxmlformats.org/officeDocument/2006/relationships/slideLayout" Target="../slideLayouts/slideLayout38.xml"/></Relationships>
</file>

<file path=ppt/slides/_rels/slide19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7.xml"/><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59.xml"/><Relationship Id="rId1" Type="http://schemas.openxmlformats.org/officeDocument/2006/relationships/themeOverride" Target="../theme/themeOverride12.xml"/><Relationship Id="rId4" Type="http://schemas.openxmlformats.org/officeDocument/2006/relationships/image" Target="../media/image176.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318.xml"/><Relationship Id="rId1" Type="http://schemas.openxmlformats.org/officeDocument/2006/relationships/themeOverride" Target="../theme/themeOverride13.xml"/><Relationship Id="rId4" Type="http://schemas.openxmlformats.org/officeDocument/2006/relationships/image" Target="../media/image85.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59.xml"/><Relationship Id="rId1" Type="http://schemas.openxmlformats.org/officeDocument/2006/relationships/themeOverride" Target="../theme/themeOverride14.xml"/><Relationship Id="rId4" Type="http://schemas.openxmlformats.org/officeDocument/2006/relationships/image" Target="../media/image177.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59.xml"/></Relationships>
</file>

<file path=ppt/slides/_rels/slide19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59.xml"/></Relationships>
</file>

<file path=ppt/slides/_rels/slide19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2.xml"/><Relationship Id="rId1" Type="http://schemas.openxmlformats.org/officeDocument/2006/relationships/slideLayout" Target="../slideLayouts/slideLayout6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8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0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3.xml"/><Relationship Id="rId1" Type="http://schemas.openxmlformats.org/officeDocument/2006/relationships/slideLayout" Target="../slideLayouts/slideLayout62.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59.xml"/><Relationship Id="rId1" Type="http://schemas.openxmlformats.org/officeDocument/2006/relationships/themeOverride" Target="../theme/themeOverride15.xml"/><Relationship Id="rId4" Type="http://schemas.openxmlformats.org/officeDocument/2006/relationships/image" Target="../media/image181.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59.xml"/></Relationships>
</file>

<file path=ppt/slides/_rels/slide203.xml.rels><?xml version="1.0" encoding="UTF-8" standalone="yes"?>
<Relationships xmlns="http://schemas.openxmlformats.org/package/2006/relationships"><Relationship Id="rId3" Type="http://schemas.openxmlformats.org/officeDocument/2006/relationships/image" Target="../media/image182.jpeg"/><Relationship Id="rId7" Type="http://schemas.openxmlformats.org/officeDocument/2006/relationships/image" Target="../media/image186.jpeg"/><Relationship Id="rId2" Type="http://schemas.openxmlformats.org/officeDocument/2006/relationships/notesSlide" Target="../notesSlides/notesSlide156.xml"/><Relationship Id="rId1" Type="http://schemas.openxmlformats.org/officeDocument/2006/relationships/slideLayout" Target="../slideLayouts/slideLayout59.xml"/><Relationship Id="rId6" Type="http://schemas.openxmlformats.org/officeDocument/2006/relationships/image" Target="../media/image185.jpeg"/><Relationship Id="rId5" Type="http://schemas.openxmlformats.org/officeDocument/2006/relationships/image" Target="../media/image184.jpeg"/><Relationship Id="rId4" Type="http://schemas.openxmlformats.org/officeDocument/2006/relationships/image" Target="../media/image183.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7.xml"/><Relationship Id="rId1" Type="http://schemas.openxmlformats.org/officeDocument/2006/relationships/slideLayout" Target="../slideLayouts/slideLayout59.xml"/></Relationships>
</file>

<file path=ppt/slides/_rels/slide205.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8.xml"/><Relationship Id="rId1" Type="http://schemas.openxmlformats.org/officeDocument/2006/relationships/slideLayout" Target="../slideLayouts/slideLayout59.xml"/></Relationships>
</file>

<file path=ppt/slides/_rels/slide2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59.xml"/><Relationship Id="rId1" Type="http://schemas.openxmlformats.org/officeDocument/2006/relationships/slideLayout" Target="../slideLayouts/slideLayout70.xml"/></Relationships>
</file>

<file path=ppt/slides/_rels/slide20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160.xml"/><Relationship Id="rId1" Type="http://schemas.openxmlformats.org/officeDocument/2006/relationships/slideLayout" Target="../slideLayouts/slideLayout792.xml"/></Relationships>
</file>

<file path=ppt/slides/_rels/slide20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1.xml"/><Relationship Id="rId1" Type="http://schemas.openxmlformats.org/officeDocument/2006/relationships/slideLayout" Target="../slideLayouts/slideLayout62.xml"/></Relationships>
</file>

<file path=ppt/slides/_rels/slide20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2.xml"/><Relationship Id="rId1" Type="http://schemas.openxmlformats.org/officeDocument/2006/relationships/slideLayout" Target="../slideLayouts/slideLayout62.xml"/></Relationships>
</file>

<file path=ppt/slides/_rels/slide2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3.xml"/><Relationship Id="rId1" Type="http://schemas.openxmlformats.org/officeDocument/2006/relationships/slideLayout" Target="../slideLayouts/slideLayout6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59.xml"/></Relationships>
</file>

<file path=ppt/slides/_rels/slide21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5.xml"/><Relationship Id="rId1" Type="http://schemas.openxmlformats.org/officeDocument/2006/relationships/slideLayout" Target="../slideLayouts/slideLayout62.xml"/></Relationships>
</file>

<file path=ppt/slides/_rels/slide21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6.xml"/><Relationship Id="rId1" Type="http://schemas.openxmlformats.org/officeDocument/2006/relationships/slideLayout" Target="../slideLayouts/slideLayout62.xml"/></Relationships>
</file>

<file path=ppt/slides/_rels/slide21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7.xml"/><Relationship Id="rId1" Type="http://schemas.openxmlformats.org/officeDocument/2006/relationships/slideLayout" Target="../slideLayouts/slideLayout62.xml"/></Relationships>
</file>

<file path=ppt/slides/_rels/slide21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8.xml"/><Relationship Id="rId1" Type="http://schemas.openxmlformats.org/officeDocument/2006/relationships/slideLayout" Target="../slideLayouts/slideLayout6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9.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9.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59.xml"/><Relationship Id="rId1" Type="http://schemas.openxmlformats.org/officeDocument/2006/relationships/themeOverride" Target="../theme/themeOverride16.xml"/></Relationships>
</file>

<file path=ppt/slides/_rels/slide21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2.xml"/><Relationship Id="rId1" Type="http://schemas.openxmlformats.org/officeDocument/2006/relationships/slideLayout" Target="../slideLayouts/slideLayout786.xml"/><Relationship Id="rId4" Type="http://schemas.openxmlformats.org/officeDocument/2006/relationships/image" Target="../media/image190.jpeg"/></Relationships>
</file>

<file path=ppt/slides/_rels/slide2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1.xml"/><Relationship Id="rId1" Type="http://schemas.openxmlformats.org/officeDocument/2006/relationships/slideLayout" Target="../slideLayouts/slideLayout690.xml"/></Relationships>
</file>

<file path=ppt/slides/_rels/slide22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3.xml"/><Relationship Id="rId1" Type="http://schemas.openxmlformats.org/officeDocument/2006/relationships/slideLayout" Target="../slideLayouts/slideLayout786.xml"/><Relationship Id="rId4" Type="http://schemas.openxmlformats.org/officeDocument/2006/relationships/image" Target="../media/image191.jpeg"/></Relationships>
</file>

<file path=ppt/slides/_rels/slide22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4.xml"/><Relationship Id="rId1" Type="http://schemas.openxmlformats.org/officeDocument/2006/relationships/slideLayout" Target="../slideLayouts/slideLayout36.xml"/></Relationships>
</file>

<file path=ppt/slides/_rels/slide22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75.xml"/><Relationship Id="rId1" Type="http://schemas.openxmlformats.org/officeDocument/2006/relationships/slideLayout" Target="../slideLayouts/slideLayout68.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2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6.xml"/><Relationship Id="rId1" Type="http://schemas.openxmlformats.org/officeDocument/2006/relationships/slideLayout" Target="../slideLayouts/slideLayout36.xml"/></Relationships>
</file>

<file path=ppt/slides/_rels/slide225.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7.xml"/></Relationships>
</file>

<file path=ppt/slides/_rels/slide22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2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7.xml"/><Relationship Id="rId1" Type="http://schemas.openxmlformats.org/officeDocument/2006/relationships/slideLayout" Target="../slideLayouts/slideLayout36.xml"/></Relationships>
</file>

<file path=ppt/slides/_rels/slide22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8.xml"/><Relationship Id="rId1" Type="http://schemas.openxmlformats.org/officeDocument/2006/relationships/slideLayout" Target="../slideLayouts/slideLayout36.xml"/></Relationships>
</file>

<file path=ppt/slides/_rels/slide22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79.xml"/><Relationship Id="rId1" Type="http://schemas.openxmlformats.org/officeDocument/2006/relationships/slideLayout" Target="../slideLayouts/slideLayout389.xml"/></Relationships>
</file>

<file path=ppt/slides/_rels/slide2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2.xml"/><Relationship Id="rId1" Type="http://schemas.openxmlformats.org/officeDocument/2006/relationships/slideLayout" Target="../slideLayouts/slideLayout713.xml"/></Relationships>
</file>

<file path=ppt/slides/_rels/slide23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80.xml"/><Relationship Id="rId1" Type="http://schemas.openxmlformats.org/officeDocument/2006/relationships/slideLayout" Target="../slideLayouts/slideLayout36.xml"/></Relationships>
</file>

<file path=ppt/slides/_rels/slide23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1.xml"/><Relationship Id="rId1" Type="http://schemas.openxmlformats.org/officeDocument/2006/relationships/slideLayout" Target="../slideLayouts/slideLayout29.xml"/></Relationships>
</file>

<file path=ppt/slides/_rels/slide23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82.xml"/><Relationship Id="rId1" Type="http://schemas.openxmlformats.org/officeDocument/2006/relationships/slideLayout" Target="../slideLayouts/slideLayout71.xml"/></Relationships>
</file>

<file path=ppt/slides/_rels/slide23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83.xml"/><Relationship Id="rId1" Type="http://schemas.openxmlformats.org/officeDocument/2006/relationships/slideLayout" Target="../slideLayouts/slideLayout377.xml"/></Relationships>
</file>

<file path=ppt/slides/_rels/slide23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4.xml"/><Relationship Id="rId1" Type="http://schemas.openxmlformats.org/officeDocument/2006/relationships/slideLayout" Target="../slideLayouts/slideLayout470.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3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85.xml"/><Relationship Id="rId1" Type="http://schemas.openxmlformats.org/officeDocument/2006/relationships/slideLayout" Target="../slideLayouts/slideLayout317.xml"/><Relationship Id="rId4" Type="http://schemas.openxmlformats.org/officeDocument/2006/relationships/image" Target="../media/image196.pn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3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6.xml"/><Relationship Id="rId1" Type="http://schemas.openxmlformats.org/officeDocument/2006/relationships/slideLayout" Target="../slideLayouts/slideLayout36.xml"/></Relationships>
</file>

<file path=ppt/slides/_rels/slide23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8.xml"/></Relationships>
</file>

<file path=ppt/slides/_rels/slide2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4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8.xml"/></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7.xml"/></Relationships>
</file>

<file path=ppt/slides/_rels/slide242.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90.xml"/></Relationships>
</file>

<file path=ppt/slides/_rels/slide243.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4.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5.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6.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7.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8.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24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2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4.xml"/><Relationship Id="rId1" Type="http://schemas.openxmlformats.org/officeDocument/2006/relationships/slideLayout" Target="../slideLayouts/slideLayout4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4.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25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9.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260.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1.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2.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3.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87.xml"/><Relationship Id="rId1" Type="http://schemas.openxmlformats.org/officeDocument/2006/relationships/slideLayout" Target="../slideLayouts/slideLayout583.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9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95.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95.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95.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95.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95.xml"/></Relationships>
</file>

<file path=ppt/slides/_rels/slide2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7.xml"/><Relationship Id="rId1" Type="http://schemas.openxmlformats.org/officeDocument/2006/relationships/slideLayout" Target="../slideLayouts/slideLayout3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95.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95.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95.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84.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5.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6.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7.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58.xml"/></Relationships>
</file>

<file path=ppt/slides/_rels/slide289.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7.xml"/></Relationships>
</file>

<file path=ppt/slides/_rels/slide290.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1.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2.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3.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316.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16.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16.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30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00.xml"/><Relationship Id="rId1" Type="http://schemas.openxmlformats.org/officeDocument/2006/relationships/slideLayout" Target="../slideLayouts/slideLayout36.xml"/></Relationships>
</file>

<file path=ppt/slides/_rels/slide301.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9.xml"/></Relationships>
</file>

<file path=ppt/slides/_rels/slide30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01.xml"/><Relationship Id="rId1" Type="http://schemas.openxmlformats.org/officeDocument/2006/relationships/slideLayout" Target="../slideLayouts/slideLayout36.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0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2.xml"/><Relationship Id="rId1" Type="http://schemas.openxmlformats.org/officeDocument/2006/relationships/slideLayout" Target="../slideLayouts/slideLayout524.xml"/></Relationships>
</file>

<file path=ppt/slides/_rels/slide30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3.xml"/><Relationship Id="rId1" Type="http://schemas.openxmlformats.org/officeDocument/2006/relationships/slideLayout" Target="../slideLayouts/slideLayout524.xml"/></Relationships>
</file>

<file path=ppt/slides/_rels/slide30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204.xml"/><Relationship Id="rId1" Type="http://schemas.openxmlformats.org/officeDocument/2006/relationships/slideLayout" Target="../slideLayouts/slideLayout530.xml"/></Relationships>
</file>

<file path=ppt/slides/_rels/slide307.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30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5.xml"/><Relationship Id="rId1" Type="http://schemas.openxmlformats.org/officeDocument/2006/relationships/slideLayout" Target="../slideLayouts/slideLayout524.xml"/></Relationships>
</file>

<file path=ppt/slides/_rels/slide3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6.xml"/><Relationship Id="rId1" Type="http://schemas.openxmlformats.org/officeDocument/2006/relationships/slideLayout" Target="../slideLayouts/slideLayout524.xml"/></Relationships>
</file>

<file path=ppt/slides/_rels/slide31.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1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7.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31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08.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3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9.xml"/><Relationship Id="rId1" Type="http://schemas.openxmlformats.org/officeDocument/2006/relationships/slideLayout" Target="../slideLayouts/slideLayout524.xml"/></Relationships>
</file>

<file path=ppt/slides/_rels/slide31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10.xml"/><Relationship Id="rId1" Type="http://schemas.openxmlformats.org/officeDocument/2006/relationships/slideLayout" Target="../slideLayouts/slideLayout524.xml"/></Relationships>
</file>

<file path=ppt/slides/_rels/slide31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11.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31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12.xml"/><Relationship Id="rId1" Type="http://schemas.openxmlformats.org/officeDocument/2006/relationships/slideLayout" Target="../slideLayouts/slideLayout524.xml"/></Relationships>
</file>

<file path=ppt/slides/_rels/slide31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13.xml"/><Relationship Id="rId1" Type="http://schemas.openxmlformats.org/officeDocument/2006/relationships/slideLayout" Target="../slideLayouts/slideLayout524.xml"/></Relationships>
</file>

<file path=ppt/slides/_rels/slide3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214.xml"/><Relationship Id="rId1" Type="http://schemas.openxmlformats.org/officeDocument/2006/relationships/slideLayout" Target="../slideLayouts/slideLayout546.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1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15.xml"/><Relationship Id="rId1" Type="http://schemas.openxmlformats.org/officeDocument/2006/relationships/slideLayout" Target="../slideLayouts/slideLayout583.xml"/></Relationships>
</file>

<file path=ppt/slides/_rels/slide32.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20.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6.xml"/><Relationship Id="rId1" Type="http://schemas.openxmlformats.org/officeDocument/2006/relationships/slideLayout" Target="../slideLayouts/slideLayout36.xml"/><Relationship Id="rId4" Type="http://schemas.openxmlformats.org/officeDocument/2006/relationships/image" Target="../media/image108.jpeg"/></Relationships>
</file>

<file path=ppt/slides/_rels/slide321.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322.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2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328.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29.xml.rels><?xml version="1.0" encoding="UTF-8" standalone="yes"?>
<Relationships xmlns="http://schemas.openxmlformats.org/package/2006/relationships"><Relationship Id="rId3" Type="http://schemas.openxmlformats.org/officeDocument/2006/relationships/image" Target="../media/image203.jpg"/><Relationship Id="rId2" Type="http://schemas.openxmlformats.org/officeDocument/2006/relationships/image" Target="../media/image204.jpeg"/><Relationship Id="rId1" Type="http://schemas.openxmlformats.org/officeDocument/2006/relationships/slideLayout" Target="../slideLayouts/slideLayout149.xml"/></Relationships>
</file>

<file path=ppt/slides/_rels/slide33.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30.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1.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2.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3.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4.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5.xml.rels><?xml version="1.0" encoding="UTF-8" standalone="yes"?>
<Relationships xmlns="http://schemas.openxmlformats.org/package/2006/relationships"><Relationship Id="rId2" Type="http://schemas.openxmlformats.org/officeDocument/2006/relationships/image" Target="../media/image205.jpg"/><Relationship Id="rId1" Type="http://schemas.openxmlformats.org/officeDocument/2006/relationships/slideLayout" Target="../slideLayouts/slideLayout303.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578.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578.xml"/></Relationships>
</file>

<file path=ppt/slides/_rels/slide34.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19.xml"/><Relationship Id="rId1" Type="http://schemas.openxmlformats.org/officeDocument/2006/relationships/slideLayout" Target="../slideLayouts/slideLayout36.xml"/></Relationships>
</file>

<file path=ppt/slides/_rels/slide34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0.xml"/><Relationship Id="rId1" Type="http://schemas.openxmlformats.org/officeDocument/2006/relationships/slideLayout" Target="../slideLayouts/slideLayout561.xml"/></Relationships>
</file>

<file path=ppt/slides/_rels/slide346.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20.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59.xml"/></Relationships>
</file>

<file path=ppt/slides/_rels/slide34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22.xml"/><Relationship Id="rId1" Type="http://schemas.openxmlformats.org/officeDocument/2006/relationships/slideLayout" Target="../slideLayouts/slideLayout36.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59.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90.xml"/></Relationships>
</file>

<file path=ppt/slides/_rels/slide35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58.xml"/></Relationships>
</file>

<file path=ppt/slides/_rels/slide35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5.xml"/><Relationship Id="rId1" Type="http://schemas.openxmlformats.org/officeDocument/2006/relationships/slideLayout" Target="../slideLayouts/slideLayout155.xml"/></Relationships>
</file>

<file path=ppt/slides/_rels/slide35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6.xml"/><Relationship Id="rId1" Type="http://schemas.openxmlformats.org/officeDocument/2006/relationships/slideLayout" Target="../slideLayouts/slideLayout155.xml"/></Relationships>
</file>

<file path=ppt/slides/_rels/slide35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7.xml"/><Relationship Id="rId1" Type="http://schemas.openxmlformats.org/officeDocument/2006/relationships/slideLayout" Target="../slideLayouts/slideLayout155.xml"/></Relationships>
</file>

<file path=ppt/slides/_rels/slide35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8.xml"/><Relationship Id="rId1" Type="http://schemas.openxmlformats.org/officeDocument/2006/relationships/slideLayout" Target="../slideLayouts/slideLayout155.xml"/></Relationships>
</file>

<file path=ppt/slides/_rels/slide35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9.xml"/><Relationship Id="rId1" Type="http://schemas.openxmlformats.org/officeDocument/2006/relationships/slideLayout" Target="../slideLayouts/slideLayout155.xml"/></Relationships>
</file>

<file path=ppt/slides/_rels/slide35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slideLayout" Target="../slideLayouts/slideLayout284.xml"/><Relationship Id="rId1" Type="http://schemas.openxmlformats.org/officeDocument/2006/relationships/themeOverride" Target="../theme/themeOverride2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30.xml"/><Relationship Id="rId1" Type="http://schemas.openxmlformats.org/officeDocument/2006/relationships/slideLayout" Target="../slideLayouts/slideLayout278.xml"/></Relationships>
</file>

<file path=ppt/slides/_rels/slide36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8.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7.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8.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jpeg"/><Relationship Id="rId1" Type="http://schemas.openxmlformats.org/officeDocument/2006/relationships/slideLayout" Target="../slideLayouts/slideLayout58.xml"/></Relationships>
</file>

<file path=ppt/slides/_rels/slide37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31.xml"/><Relationship Id="rId1" Type="http://schemas.openxmlformats.org/officeDocument/2006/relationships/slideLayout" Target="../slideLayouts/slideLayout36.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59.xml"/></Relationships>
</file>

<file path=ppt/slides/_rels/slide378.xml.rels><?xml version="1.0" encoding="UTF-8" standalone="yes"?>
<Relationships xmlns="http://schemas.openxmlformats.org/package/2006/relationships"><Relationship Id="rId3" Type="http://schemas.openxmlformats.org/officeDocument/2006/relationships/notesSlide" Target="../notesSlides/notesSlide233.xml"/><Relationship Id="rId2" Type="http://schemas.openxmlformats.org/officeDocument/2006/relationships/slideLayout" Target="../slideLayouts/slideLayout59.xml"/><Relationship Id="rId1" Type="http://schemas.openxmlformats.org/officeDocument/2006/relationships/themeOverride" Target="../theme/themeOverride2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58.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234.xml"/><Relationship Id="rId1" Type="http://schemas.openxmlformats.org/officeDocument/2006/relationships/slideLayout" Target="../slideLayouts/slideLayout84.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35.xml"/><Relationship Id="rId1" Type="http://schemas.openxmlformats.org/officeDocument/2006/relationships/slideLayout" Target="../slideLayouts/slideLayout36.xml"/></Relationships>
</file>

<file path=ppt/slides/_rels/slide385.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7.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6.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36.xml"/><Relationship Id="rId1" Type="http://schemas.openxmlformats.org/officeDocument/2006/relationships/slideLayout" Target="../slideLayouts/slideLayout727.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71.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49.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4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83.xml"/></Relationships>
</file>

<file path=ppt/slides/_rels/slide4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40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40.xml"/><Relationship Id="rId1" Type="http://schemas.openxmlformats.org/officeDocument/2006/relationships/slideLayout" Target="../slideLayouts/slideLayout765.xml"/><Relationship Id="rId4" Type="http://schemas.openxmlformats.org/officeDocument/2006/relationships/image" Target="../media/image213.png"/></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59.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90.xml"/></Relationships>
</file>

<file path=ppt/slides/_rels/slide40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90.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58.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3.xml"/><Relationship Id="rId1" Type="http://schemas.openxmlformats.org/officeDocument/2006/relationships/slideLayout" Target="../slideLayouts/slideLayout84.xml"/></Relationships>
</file>

<file path=ppt/slides/_rels/slide418.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4.xml"/><Relationship Id="rId1" Type="http://schemas.openxmlformats.org/officeDocument/2006/relationships/slideLayout" Target="../slideLayouts/slideLayout84.xml"/></Relationships>
</file>

<file path=ppt/slides/_rels/slide41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5.xml"/><Relationship Id="rId1" Type="http://schemas.openxmlformats.org/officeDocument/2006/relationships/slideLayout" Target="../slideLayouts/slideLayout84.xml"/></Relationships>
</file>

<file path=ppt/slides/_rels/slide4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58.xml"/></Relationships>
</file>

<file path=ppt/slides/_rels/slide42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6.xml"/><Relationship Id="rId1" Type="http://schemas.openxmlformats.org/officeDocument/2006/relationships/slideLayout" Target="../slideLayouts/slideLayout84.xml"/></Relationships>
</file>

<file path=ppt/slides/_rels/slide42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7.xml"/><Relationship Id="rId1" Type="http://schemas.openxmlformats.org/officeDocument/2006/relationships/slideLayout" Target="../slideLayouts/slideLayout84.xml"/></Relationships>
</file>

<file path=ppt/slides/_rels/slide42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8.xml"/><Relationship Id="rId1" Type="http://schemas.openxmlformats.org/officeDocument/2006/relationships/slideLayout" Target="../slideLayouts/slideLayout84.xml"/></Relationships>
</file>

<file path=ppt/slides/_rels/slide423.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9.xml"/><Relationship Id="rId1" Type="http://schemas.openxmlformats.org/officeDocument/2006/relationships/slideLayout" Target="../slideLayouts/slideLayout84.xml"/></Relationships>
</file>

<file path=ppt/slides/_rels/slide424.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0.xml"/><Relationship Id="rId1" Type="http://schemas.openxmlformats.org/officeDocument/2006/relationships/slideLayout" Target="../slideLayouts/slideLayout84.xml"/></Relationships>
</file>

<file path=ppt/slides/_rels/slide42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1.xml"/><Relationship Id="rId1" Type="http://schemas.openxmlformats.org/officeDocument/2006/relationships/slideLayout" Target="../slideLayouts/slideLayout84.xml"/></Relationships>
</file>

<file path=ppt/slides/_rels/slide426.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2.xml"/><Relationship Id="rId1" Type="http://schemas.openxmlformats.org/officeDocument/2006/relationships/slideLayout" Target="../slideLayouts/slideLayout8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28.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29.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58.xml"/></Relationships>
</file>

<file path=ppt/slides/_rels/slide430.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1.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253.xml"/><Relationship Id="rId1" Type="http://schemas.openxmlformats.org/officeDocument/2006/relationships/slideLayout" Target="../slideLayouts/slideLayout3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9.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89.xml"/></Relationships>
</file>

<file path=ppt/slides/_rels/slide4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9.xml"/><Relationship Id="rId1" Type="http://schemas.openxmlformats.org/officeDocument/2006/relationships/slideLayout" Target="../slideLayouts/slideLayout58.xml"/></Relationships>
</file>

<file path=ppt/slides/_rels/slide44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4.xml"/><Relationship Id="rId1" Type="http://schemas.openxmlformats.org/officeDocument/2006/relationships/slideLayout" Target="../slideLayouts/slideLayout36.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58.xml"/></Relationships>
</file>

<file path=ppt/slides/_rels/slide45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5.xml"/><Relationship Id="rId1" Type="http://schemas.openxmlformats.org/officeDocument/2006/relationships/slideLayout" Target="../slideLayouts/slideLayout36.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6.xml"/><Relationship Id="rId1" Type="http://schemas.openxmlformats.org/officeDocument/2006/relationships/slideLayout" Target="../slideLayouts/slideLayout36.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58.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5.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6.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7.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8.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58.xml"/></Relationships>
</file>

<file path=ppt/slides/_rels/slide47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1.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2.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3.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75.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57.xml"/><Relationship Id="rId1" Type="http://schemas.openxmlformats.org/officeDocument/2006/relationships/slideLayout" Target="../slideLayouts/slideLayout708.xml"/></Relationships>
</file>

<file path=ppt/slides/_rels/slide476.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97.xml"/></Relationships>
</file>

<file path=ppt/slides/_rels/slide477.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97.xml"/></Relationships>
</file>

<file path=ppt/slides/_rels/slide47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97.xml"/></Relationships>
</file>

<file path=ppt/slides/_rels/slide479.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97.xml"/></Relationships>
</file>

<file path=ppt/slides/_rels/slide4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58.xml"/></Relationships>
</file>

<file path=ppt/slides/_rels/slide480.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97.xml"/></Relationships>
</file>

<file path=ppt/slides/_rels/slide481.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97.xml"/></Relationships>
</file>

<file path=ppt/slides/_rels/slide482.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697.xml"/></Relationships>
</file>

<file path=ppt/slides/_rels/slide483.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697.xml"/></Relationships>
</file>

<file path=ppt/slides/_rels/slide484.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697.xml"/></Relationships>
</file>

<file path=ppt/slides/_rels/slide485.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697.xml"/></Relationships>
</file>

<file path=ppt/slides/_rels/slide486.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697.xml"/></Relationships>
</file>

<file path=ppt/slides/_rels/slide487.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697.xml"/></Relationships>
</file>

<file path=ppt/slides/_rels/slide488.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69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8.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3.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49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58.xml"/><Relationship Id="rId1" Type="http://schemas.openxmlformats.org/officeDocument/2006/relationships/slideLayout" Target="../slideLayouts/slideLayout201.xml"/></Relationships>
</file>

<file path=ppt/slides/_rels/slide49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9.xml"/><Relationship Id="rId1" Type="http://schemas.openxmlformats.org/officeDocument/2006/relationships/slideLayout" Target="../slideLayouts/slideLayout201.xml"/></Relationships>
</file>

<file path=ppt/slides/_rels/slide49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60.xml"/><Relationship Id="rId1" Type="http://schemas.openxmlformats.org/officeDocument/2006/relationships/slideLayout" Target="../slideLayouts/slideLayout201.xml"/></Relationships>
</file>

<file path=ppt/slides/_rels/slide4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61.xml"/><Relationship Id="rId1" Type="http://schemas.openxmlformats.org/officeDocument/2006/relationships/slideLayout" Target="../slideLayouts/slideLayout201.xml"/></Relationships>
</file>

<file path=ppt/slides/_rels/slide49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62.xml"/><Relationship Id="rId1" Type="http://schemas.openxmlformats.org/officeDocument/2006/relationships/slideLayout" Target="../slideLayouts/slideLayout201.xml"/></Relationships>
</file>

<file path=ppt/slides/_rels/slide49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63.xml"/><Relationship Id="rId1" Type="http://schemas.openxmlformats.org/officeDocument/2006/relationships/slideLayout" Target="../slideLayouts/slideLayout201.xml"/></Relationships>
</file>

<file path=ppt/slides/_rels/slide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xml"/><Relationship Id="rId1" Type="http://schemas.openxmlformats.org/officeDocument/2006/relationships/slideLayout" Target="../slideLayouts/slideLayout607.xml"/></Relationships>
</file>

<file path=ppt/slides/_rels/slide50.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500.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64.xml"/><Relationship Id="rId1" Type="http://schemas.openxmlformats.org/officeDocument/2006/relationships/slideLayout" Target="../slideLayouts/slideLayout201.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5.xml"/><Relationship Id="rId1" Type="http://schemas.openxmlformats.org/officeDocument/2006/relationships/slideLayout" Target="../slideLayouts/slideLayout36.xml"/></Relationships>
</file>

<file path=ppt/slides/_rels/slide50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6.xml"/><Relationship Id="rId1" Type="http://schemas.openxmlformats.org/officeDocument/2006/relationships/slideLayout" Target="../slideLayouts/slideLayout36.xml"/></Relationships>
</file>

<file path=ppt/slides/_rels/slide506.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7.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8.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9.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58.xml"/></Relationships>
</file>

<file path=ppt/slides/_rels/slide510.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1.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4.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458.xml"/></Relationships>
</file>

<file path=ppt/slides/_rels/slide515.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458.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59.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59.xml"/></Relationships>
</file>

<file path=ppt/slides/_rels/slide52.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8.xml"/></Relationships>
</file>

<file path=ppt/slides/_rels/slide52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69.xml"/><Relationship Id="rId1" Type="http://schemas.openxmlformats.org/officeDocument/2006/relationships/slideLayout" Target="../slideLayouts/slideLayout59.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2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3.xml"/></Relationships>
</file>

<file path=ppt/slides/_rels/slide523.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4.xml"/></Relationships>
</file>

<file path=ppt/slides/_rels/slide52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5.xml"/></Relationships>
</file>

<file path=ppt/slides/_rels/slide52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6.xml"/></Relationships>
</file>

<file path=ppt/slides/_rels/slide52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7.xml"/></Relationships>
</file>

<file path=ppt/slides/_rels/slide52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8.xml"/></Relationships>
</file>

<file path=ppt/slides/_rels/slide528.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9.xml"/></Relationships>
</file>

<file path=ppt/slides/_rels/slide52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0.xml"/></Relationships>
</file>

<file path=ppt/slides/_rels/slide5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530.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1.xml"/></Relationships>
</file>

<file path=ppt/slides/_rels/slide531.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2.xml"/></Relationships>
</file>

<file path=ppt/slides/_rels/slide53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3.xml"/></Relationships>
</file>

<file path=ppt/slides/_rels/slide533.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4.xml"/></Relationships>
</file>

<file path=ppt/slides/_rels/slide53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5.xml"/></Relationships>
</file>

<file path=ppt/slides/_rels/slide53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6.xml"/></Relationships>
</file>

<file path=ppt/slides/_rels/slide53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7.xml"/></Relationships>
</file>

<file path=ppt/slides/_rels/slide53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8.xml"/></Relationships>
</file>

<file path=ppt/slides/_rels/slide538.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9.xml"/></Relationships>
</file>

<file path=ppt/slides/_rels/slide53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40.xml"/></Relationships>
</file>

<file path=ppt/slides/_rels/slide54.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58.xml"/></Relationships>
</file>

<file path=ppt/slides/_rels/slide540.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1.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2.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3.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45.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223.xml"/></Relationships>
</file>

<file path=ppt/slides/_rels/slide546.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23.xml"/></Relationships>
</file>

<file path=ppt/slides/_rels/slide547.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223.xml"/></Relationships>
</file>

<file path=ppt/slides/_rels/slide54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23.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58.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70.xml"/><Relationship Id="rId1" Type="http://schemas.openxmlformats.org/officeDocument/2006/relationships/slideLayout" Target="../slideLayouts/slideLayout297.xml"/></Relationships>
</file>

<file path=ppt/slides/_rels/slide552.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71.xml"/><Relationship Id="rId1" Type="http://schemas.openxmlformats.org/officeDocument/2006/relationships/slideLayout" Target="../slideLayouts/slideLayout297.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71.xml"/></Relationships>
</file>

<file path=ppt/slides/_rels/slide55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73.xml"/><Relationship Id="rId1" Type="http://schemas.openxmlformats.org/officeDocument/2006/relationships/slideLayout" Target="../slideLayouts/slideLayout55.xml"/></Relationships>
</file>

<file path=ppt/slides/_rels/slide56.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8.xml"/></Relationships>
</file>

<file path=ppt/slides/_rels/slide56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4.xml"/><Relationship Id="rId1" Type="http://schemas.openxmlformats.org/officeDocument/2006/relationships/slideLayout" Target="../slideLayouts/slideLayout56.xml"/></Relationships>
</file>

<file path=ppt/slides/_rels/slide56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5.xml"/><Relationship Id="rId1" Type="http://schemas.openxmlformats.org/officeDocument/2006/relationships/slideLayout" Target="../slideLayouts/slideLayout56.xml"/></Relationships>
</file>

<file path=ppt/slides/_rels/slide56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6.xml"/><Relationship Id="rId1" Type="http://schemas.openxmlformats.org/officeDocument/2006/relationships/slideLayout" Target="../slideLayouts/slideLayout56.xml"/></Relationships>
</file>

<file path=ppt/slides/_rels/slide56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7.xml"/><Relationship Id="rId1" Type="http://schemas.openxmlformats.org/officeDocument/2006/relationships/slideLayout" Target="../slideLayouts/slideLayout56.xml"/></Relationships>
</file>

<file path=ppt/slides/_rels/slide56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8.xml"/><Relationship Id="rId1" Type="http://schemas.openxmlformats.org/officeDocument/2006/relationships/slideLayout" Target="../slideLayouts/slideLayout56.xml"/></Relationships>
</file>

<file path=ppt/slides/_rels/slide56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79.xml"/><Relationship Id="rId1" Type="http://schemas.openxmlformats.org/officeDocument/2006/relationships/slideLayout" Target="../slideLayouts/slideLayout56.xml"/></Relationships>
</file>

<file path=ppt/slides/_rels/slide56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80.xml"/><Relationship Id="rId1" Type="http://schemas.openxmlformats.org/officeDocument/2006/relationships/slideLayout" Target="../slideLayouts/slideLayout56.xml"/></Relationships>
</file>

<file path=ppt/slides/_rels/slide56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81.xml"/><Relationship Id="rId1" Type="http://schemas.openxmlformats.org/officeDocument/2006/relationships/slideLayout" Target="../slideLayouts/slideLayout56.xml"/></Relationships>
</file>

<file path=ppt/slides/_rels/slide56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82.xml"/><Relationship Id="rId1" Type="http://schemas.openxmlformats.org/officeDocument/2006/relationships/slideLayout" Target="../slideLayouts/slideLayout56.xml"/></Relationships>
</file>

<file path=ppt/slides/_rels/slide56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83.xml"/><Relationship Id="rId1" Type="http://schemas.openxmlformats.org/officeDocument/2006/relationships/slideLayout" Target="../slideLayouts/slideLayout56.xml"/></Relationships>
</file>

<file path=ppt/slides/_rels/slide5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7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4.xml"/><Relationship Id="rId1" Type="http://schemas.openxmlformats.org/officeDocument/2006/relationships/slideLayout" Target="../slideLayouts/slideLayout102.xml"/></Relationships>
</file>

<file path=ppt/slides/_rels/slide57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5.xml"/><Relationship Id="rId1" Type="http://schemas.openxmlformats.org/officeDocument/2006/relationships/slideLayout" Target="../slideLayouts/slideLayout481.xml"/></Relationships>
</file>

<file path=ppt/slides/_rels/slide574.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6.xml"/><Relationship Id="rId1" Type="http://schemas.openxmlformats.org/officeDocument/2006/relationships/slideLayout" Target="../slideLayouts/slideLayout481.xml"/><Relationship Id="rId5" Type="http://schemas.microsoft.com/office/2007/relationships/hdphoto" Target="../media/hdphoto4.wdp"/><Relationship Id="rId4" Type="http://schemas.openxmlformats.org/officeDocument/2006/relationships/image" Target="../media/image245.png"/></Relationships>
</file>

<file path=ppt/slides/_rels/slide575.xml.rels><?xml version="1.0" encoding="UTF-8" standalone="yes"?>
<Relationships xmlns="http://schemas.openxmlformats.org/package/2006/relationships"><Relationship Id="rId3" Type="http://schemas.openxmlformats.org/officeDocument/2006/relationships/image" Target="../media/image244.png"/><Relationship Id="rId7" Type="http://schemas.microsoft.com/office/2007/relationships/hdphoto" Target="../media/hdphoto5.wdp"/><Relationship Id="rId2" Type="http://schemas.openxmlformats.org/officeDocument/2006/relationships/notesSlide" Target="../notesSlides/notesSlide287.xml"/><Relationship Id="rId1" Type="http://schemas.openxmlformats.org/officeDocument/2006/relationships/slideLayout" Target="../slideLayouts/slideLayout481.xml"/><Relationship Id="rId6" Type="http://schemas.openxmlformats.org/officeDocument/2006/relationships/image" Target="../media/image246.png"/><Relationship Id="rId5" Type="http://schemas.microsoft.com/office/2007/relationships/hdphoto" Target="../media/hdphoto4.wdp"/><Relationship Id="rId4" Type="http://schemas.openxmlformats.org/officeDocument/2006/relationships/image" Target="../media/image245.png"/></Relationships>
</file>

<file path=ppt/slides/_rels/slide57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8.xml"/><Relationship Id="rId1" Type="http://schemas.openxmlformats.org/officeDocument/2006/relationships/slideLayout" Target="../slideLayouts/slideLayout481.xml"/></Relationships>
</file>

<file path=ppt/slides/_rels/slide57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9.xml"/><Relationship Id="rId1" Type="http://schemas.openxmlformats.org/officeDocument/2006/relationships/slideLayout" Target="../slideLayouts/slideLayout481.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82.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82.xml"/></Relationships>
</file>

<file path=ppt/slides/_rels/slide58.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82.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48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82.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482.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90.xml"/></Relationships>
</file>

<file path=ppt/slides/_rels/slide585.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97.xml"/><Relationship Id="rId1" Type="http://schemas.openxmlformats.org/officeDocument/2006/relationships/slideLayout" Target="../slideLayouts/slideLayout481.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8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82.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82.xml"/></Relationships>
</file>

<file path=ppt/slides/_rels/slide589.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82.xml"/></Relationships>
</file>

<file path=ppt/slides/_rels/slide59.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91.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02.xml"/><Relationship Id="rId1" Type="http://schemas.openxmlformats.org/officeDocument/2006/relationships/slideLayout" Target="../slideLayouts/slideLayout481.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82.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8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82.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82.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82.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82.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82.xml"/></Relationships>
</file>

<file path=ppt/slides/_rels/slide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xml"/><Relationship Id="rId1" Type="http://schemas.openxmlformats.org/officeDocument/2006/relationships/slideLayout" Target="../slideLayouts/slideLayout624.xml"/></Relationships>
</file>

<file path=ppt/slides/_rels/slide60.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82.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8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482.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482.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482.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482.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482.xml"/></Relationships>
</file>

<file path=ppt/slides/_rels/slide607.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507.xml"/></Relationships>
</file>

<file path=ppt/slides/_rels/slide60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18.xml"/><Relationship Id="rId1" Type="http://schemas.openxmlformats.org/officeDocument/2006/relationships/slideLayout" Target="../slideLayouts/slideLayout507.xml"/></Relationships>
</file>

<file path=ppt/slides/_rels/slide609.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19.xml"/><Relationship Id="rId1" Type="http://schemas.openxmlformats.org/officeDocument/2006/relationships/slideLayout" Target="../slideLayouts/slideLayout507.xml"/></Relationships>
</file>

<file path=ppt/slides/_rels/slide6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61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0.xml"/><Relationship Id="rId1" Type="http://schemas.openxmlformats.org/officeDocument/2006/relationships/slideLayout" Target="../slideLayouts/slideLayout507.xml"/></Relationships>
</file>

<file path=ppt/slides/_rels/slide611.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1.xml"/><Relationship Id="rId1" Type="http://schemas.openxmlformats.org/officeDocument/2006/relationships/slideLayout" Target="../slideLayouts/slideLayout507.xml"/></Relationships>
</file>

<file path=ppt/slides/_rels/slide61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2.xml"/><Relationship Id="rId1" Type="http://schemas.openxmlformats.org/officeDocument/2006/relationships/slideLayout" Target="../slideLayouts/slideLayout507.xml"/></Relationships>
</file>

<file path=ppt/slides/_rels/slide61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3.xml"/><Relationship Id="rId1" Type="http://schemas.openxmlformats.org/officeDocument/2006/relationships/slideLayout" Target="../slideLayouts/slideLayout507.xml"/></Relationships>
</file>

<file path=ppt/slides/_rels/slide61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4.xml"/><Relationship Id="rId1" Type="http://schemas.openxmlformats.org/officeDocument/2006/relationships/slideLayout" Target="../slideLayouts/slideLayout507.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1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25.xml"/><Relationship Id="rId1" Type="http://schemas.openxmlformats.org/officeDocument/2006/relationships/slideLayout" Target="../slideLayouts/slideLayout481.xml"/></Relationships>
</file>

<file path=ppt/slides/_rels/slide61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26.xml"/><Relationship Id="rId1" Type="http://schemas.openxmlformats.org/officeDocument/2006/relationships/slideLayout" Target="../slideLayouts/slideLayout481.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82.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82.xml"/></Relationships>
</file>

<file path=ppt/slides/_rels/slide6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1.xml"/><Relationship Id="rId1" Type="http://schemas.openxmlformats.org/officeDocument/2006/relationships/slideLayout" Target="../slideLayouts/slideLayout36.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8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82.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82.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82.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82.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482.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82.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82.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482.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482.xml"/></Relationships>
</file>

<file path=ppt/slides/_rels/slide63.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7.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82.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482.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41.xml"/><Relationship Id="rId1" Type="http://schemas.openxmlformats.org/officeDocument/2006/relationships/slideLayout" Target="../slideLayouts/slideLayout481.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82.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82.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44.xml"/><Relationship Id="rId1" Type="http://schemas.openxmlformats.org/officeDocument/2006/relationships/slideLayout" Target="../slideLayouts/slideLayout481.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82.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82.xml"/></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jpeg"/><Relationship Id="rId1" Type="http://schemas.openxmlformats.org/officeDocument/2006/relationships/slideLayout" Target="../slideLayouts/slideLayout58.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82.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82.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82.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82.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82.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82.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82.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82.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82.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82.xml"/></Relationships>
</file>

<file path=ppt/slides/_rels/slide6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82.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82.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82.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82.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482.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82.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482.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82.xml"/></Relationships>
</file>

<file path=ppt/slides/_rels/slide658.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82.xml"/></Relationships>
</file>

<file path=ppt/slides/_rels/slide659.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82.xml"/></Relationships>
</file>

<file path=ppt/slides/_rels/slide66.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66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367.xml"/><Relationship Id="rId1" Type="http://schemas.openxmlformats.org/officeDocument/2006/relationships/slideLayout" Target="../slideLayouts/slideLayout125.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368.xml"/><Relationship Id="rId1" Type="http://schemas.openxmlformats.org/officeDocument/2006/relationships/slideLayout" Target="../slideLayouts/slideLayout50.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4.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90.xml"/></Relationships>
</file>

<file path=ppt/slides/_rels/slide665.xml.rels><?xml version="1.0" encoding="UTF-8" standalone="yes"?>
<Relationships xmlns="http://schemas.openxmlformats.org/package/2006/relationships"><Relationship Id="rId3" Type="http://schemas.openxmlformats.org/officeDocument/2006/relationships/notesSlide" Target="../notesSlides/notesSlide369.xml"/><Relationship Id="rId2" Type="http://schemas.openxmlformats.org/officeDocument/2006/relationships/slideLayout" Target="../slideLayouts/slideLayout59.xml"/><Relationship Id="rId1" Type="http://schemas.openxmlformats.org/officeDocument/2006/relationships/themeOverride" Target="../theme/themeOverride41.xml"/><Relationship Id="rId4" Type="http://schemas.openxmlformats.org/officeDocument/2006/relationships/image" Target="../media/image172.png"/></Relationships>
</file>

<file path=ppt/slides/_rels/slide666.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667.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668.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370.xml"/><Relationship Id="rId1" Type="http://schemas.openxmlformats.org/officeDocument/2006/relationships/slideLayout" Target="../slideLayouts/slideLayout38.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557.xml"/></Relationships>
</file>

<file path=ppt/slides/_rels/slide6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557.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557.xml"/></Relationships>
</file>

<file path=ppt/slides/_rels/slide682.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557.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690.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1.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5.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6.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7.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261.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07.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41.jpeg"/><Relationship Id="rId4" Type="http://schemas.openxmlformats.org/officeDocument/2006/relationships/image" Target="../media/image39.jpeg"/></Relationships>
</file>

<file path=ppt/slides/_rels/slide7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3.xml"/><Relationship Id="rId1" Type="http://schemas.openxmlformats.org/officeDocument/2006/relationships/slideLayout" Target="../slideLayouts/slideLayout524.xml"/></Relationships>
</file>

<file path=ppt/slides/_rels/slide700.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261.xml"/></Relationships>
</file>

<file path=ppt/slides/_rels/slide701.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1.xml"/></Relationships>
</file>

<file path=ppt/slides/_rels/slide70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4.xml"/><Relationship Id="rId1" Type="http://schemas.openxmlformats.org/officeDocument/2006/relationships/slideLayout" Target="../slideLayouts/slideLayout245.xml"/></Relationships>
</file>

<file path=ppt/slides/_rels/slide703.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5.xml"/><Relationship Id="rId1" Type="http://schemas.openxmlformats.org/officeDocument/2006/relationships/slideLayout" Target="../slideLayouts/slideLayout245.xml"/></Relationships>
</file>

<file path=ppt/slides/_rels/slide704.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6.xml"/><Relationship Id="rId1" Type="http://schemas.openxmlformats.org/officeDocument/2006/relationships/slideLayout" Target="../slideLayouts/slideLayout245.xml"/></Relationships>
</file>

<file path=ppt/slides/_rels/slide705.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7.xml"/><Relationship Id="rId1" Type="http://schemas.openxmlformats.org/officeDocument/2006/relationships/slideLayout" Target="../slideLayouts/slideLayout245.xml"/></Relationships>
</file>

<file path=ppt/slides/_rels/slide70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8.xml"/><Relationship Id="rId1" Type="http://schemas.openxmlformats.org/officeDocument/2006/relationships/slideLayout" Target="../slideLayouts/slideLayout245.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4.xml"/><Relationship Id="rId1" Type="http://schemas.openxmlformats.org/officeDocument/2006/relationships/slideLayout" Target="../slideLayouts/slideLayout524.xml"/></Relationships>
</file>

<file path=ppt/slides/_rels/slide710.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1.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2.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3.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5.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19.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5.xml"/><Relationship Id="rId1" Type="http://schemas.openxmlformats.org/officeDocument/2006/relationships/slideLayout" Target="../slideLayouts/slideLayout530.xml"/></Relationships>
</file>

<file path=ppt/slides/_rels/slide720.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1.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2.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3.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5.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379.xml"/><Relationship Id="rId1" Type="http://schemas.openxmlformats.org/officeDocument/2006/relationships/slideLayout" Target="../slideLayouts/slideLayout109.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2.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0.xml"/></Relationships>
</file>

<file path=ppt/slides/_rels/slide73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0.xml"/></Relationships>
</file>

<file path=ppt/slides/_rels/slide73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0.xml"/></Relationships>
</file>

<file path=ppt/slides/_rels/slide735.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6.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7.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8.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9.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524.xml"/></Relationships>
</file>

<file path=ppt/slides/_rels/slide740.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1.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743.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380.xml"/><Relationship Id="rId1" Type="http://schemas.openxmlformats.org/officeDocument/2006/relationships/slideLayout" Target="../slideLayouts/slideLayout49.xml"/><Relationship Id="rId4" Type="http://schemas.openxmlformats.org/officeDocument/2006/relationships/image" Target="../media/image196.png"/></Relationships>
</file>

<file path=ppt/slides/_rels/slide7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7.xml"/><Relationship Id="rId1" Type="http://schemas.openxmlformats.org/officeDocument/2006/relationships/slideLayout" Target="../slideLayouts/slideLayout524.xml"/></Relationships>
</file>

<file path=ppt/slides/_rels/slide7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8.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7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9.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7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0.xml"/><Relationship Id="rId1" Type="http://schemas.openxmlformats.org/officeDocument/2006/relationships/slideLayout" Target="../slideLayouts/slideLayout524.xml"/></Relationships>
</file>

<file path=ppt/slides/_rels/slide7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1.xml"/><Relationship Id="rId1" Type="http://schemas.openxmlformats.org/officeDocument/2006/relationships/slideLayout" Target="../slideLayouts/slideLayout524.xml"/></Relationships>
</file>

<file path=ppt/slides/_rels/slide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8.xml"/><Relationship Id="rId1" Type="http://schemas.openxmlformats.org/officeDocument/2006/relationships/slideLayout" Target="../slideLayouts/slideLayout607.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2.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8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3.xml"/><Relationship Id="rId1" Type="http://schemas.openxmlformats.org/officeDocument/2006/relationships/slideLayout" Target="../slideLayouts/slideLayout524.xml"/></Relationships>
</file>

<file path=ppt/slides/_rels/slide8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4.xml"/><Relationship Id="rId1" Type="http://schemas.openxmlformats.org/officeDocument/2006/relationships/slideLayout" Target="../slideLayouts/slideLayout524.xml"/></Relationships>
</file>

<file path=ppt/slides/_rels/slide8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45.xml"/><Relationship Id="rId1" Type="http://schemas.openxmlformats.org/officeDocument/2006/relationships/slideLayout" Target="../slideLayouts/slideLayout546.xml"/></Relationships>
</file>

<file path=ppt/slides/_rels/slide8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6.xml"/><Relationship Id="rId1" Type="http://schemas.openxmlformats.org/officeDocument/2006/relationships/slideLayout" Target="../slideLayouts/slideLayout60.xml"/></Relationships>
</file>

<file path=ppt/slides/_rels/slide8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7.xml"/><Relationship Id="rId1" Type="http://schemas.openxmlformats.org/officeDocument/2006/relationships/slideLayout" Target="../slideLayouts/slideLayout60.xml"/></Relationships>
</file>

<file path=ppt/slides/_rels/slide8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8.xml"/><Relationship Id="rId1" Type="http://schemas.openxmlformats.org/officeDocument/2006/relationships/slideLayout" Target="../slideLayouts/slideLayout61.xml"/></Relationships>
</file>

<file path=ppt/slides/_rels/slide8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9.xml"/><Relationship Id="rId1" Type="http://schemas.openxmlformats.org/officeDocument/2006/relationships/slideLayout" Target="../slideLayouts/slideLayout61.xml"/></Relationships>
</file>

<file path=ppt/slides/_rels/slide8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0.xml"/><Relationship Id="rId1" Type="http://schemas.openxmlformats.org/officeDocument/2006/relationships/slideLayout" Target="../slideLayouts/slideLayout61.xml"/></Relationships>
</file>

<file path=ppt/slides/_rels/slide8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1.xml"/><Relationship Id="rId1" Type="http://schemas.openxmlformats.org/officeDocument/2006/relationships/slideLayout" Target="../slideLayouts/slideLayout61.xml"/></Relationships>
</file>

<file path=ppt/slides/_rels/slide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9.xml"/><Relationship Id="rId1" Type="http://schemas.openxmlformats.org/officeDocument/2006/relationships/slideLayout" Target="../slideLayouts/slideLayout607.xml"/></Relationships>
</file>

<file path=ppt/slides/_rels/slide9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2.xml"/><Relationship Id="rId1" Type="http://schemas.openxmlformats.org/officeDocument/2006/relationships/slideLayout" Target="../slideLayouts/slideLayout61.xml"/></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3.xml"/><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54.xml"/><Relationship Id="rId1" Type="http://schemas.openxmlformats.org/officeDocument/2006/relationships/slideLayout" Target="../slideLayouts/slideLayout60.xml"/><Relationship Id="rId4" Type="http://schemas.openxmlformats.org/officeDocument/2006/relationships/image" Target="../media/image108.jpeg"/></Relationships>
</file>

<file path=ppt/slides/_rels/slide9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60.xml"/></Relationships>
</file>

<file path=ppt/slides/_rels/slide9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6.xml"/><Relationship Id="rId1" Type="http://schemas.openxmlformats.org/officeDocument/2006/relationships/slideLayout" Target="../slideLayouts/slideLayout60.xml"/></Relationships>
</file>

<file path=ppt/slides/_rels/slide9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7.xml"/><Relationship Id="rId1" Type="http://schemas.openxmlformats.org/officeDocument/2006/relationships/slideLayout" Target="../slideLayouts/slideLayout61.xml"/></Relationships>
</file>

<file path=ppt/slides/_rels/slide9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60.xml"/></Relationships>
</file>

<file path=ppt/slides/_rels/slide9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59.xml"/><Relationship Id="rId1" Type="http://schemas.openxmlformats.org/officeDocument/2006/relationships/slideLayout" Target="../slideLayouts/slideLayout370.xml"/></Relationships>
</file>

<file path=ppt/slides/_rels/slide9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0.xml"/><Relationship Id="rId1" Type="http://schemas.openxmlformats.org/officeDocument/2006/relationships/slideLayout" Target="../slideLayouts/slideLayout370.xml"/></Relationships>
</file>

<file path=ppt/slides/_rels/slide9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1.xml"/><Relationship Id="rId1" Type="http://schemas.openxmlformats.org/officeDocument/2006/relationships/slideLayout" Target="../slideLayouts/slideLayout3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474717" y="381000"/>
            <a:ext cx="5329646" cy="5258011"/>
          </a:xfrm>
        </p:spPr>
        <p:txBody>
          <a:bodyPr/>
          <a:lstStyle/>
          <a:p>
            <a:pPr>
              <a:defRPr/>
            </a:pPr>
            <a:r>
              <a:rPr lang="en-US" sz="6600" b="1" dirty="0">
                <a:solidFill>
                  <a:schemeClr val="tx1"/>
                </a:solidFill>
                <a:latin typeface="Arial" charset="0"/>
                <a:cs typeface="Arial" charset="0"/>
              </a:rPr>
              <a:t>Unlocking the Psalms</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3440569"/>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2933330" y="1218989"/>
            <a:ext cx="3527425" cy="1424169"/>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panose="02020603050405020304" pitchFamily="18" charset="0"/>
                <a:ea typeface="ＭＳ Ｐゴシック" charset="0"/>
                <a:cs typeface="Times New Roman" panose="02020603050405020304" pitchFamily="18" charset="0"/>
              </a:rPr>
              <a:t>P</a:t>
            </a:r>
          </a:p>
        </p:txBody>
      </p:sp>
      <p:sp>
        <p:nvSpPr>
          <p:cNvPr id="9" name="Rectangle 8">
            <a:extLst>
              <a:ext uri="{FF2B5EF4-FFF2-40B4-BE49-F238E27FC236}">
                <a16:creationId xmlns:a16="http://schemas.microsoft.com/office/drawing/2014/main" id="{48422838-2B8F-5142-9C22-61EE1195CE4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02999887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397" y="-531440"/>
            <a:ext cx="5652451" cy="404664"/>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extLst>
              <p:ext uri="{D42A27DB-BD31-4B8C-83A1-F6EECF244321}">
                <p14:modId xmlns:p14="http://schemas.microsoft.com/office/powerpoint/2010/main" val="1180494158"/>
              </p:ext>
            </p:extLst>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2400" dirty="0"/>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1898524464"/>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Geography of Psalms:</a:t>
            </a:r>
            <a:br>
              <a:rPr lang="en-US">
                <a:solidFill>
                  <a:schemeClr val="bg1"/>
                </a:solidFill>
                <a:latin typeface="Arial" charset="0"/>
                <a:cs typeface="Arial" charset="0"/>
              </a:rPr>
            </a:br>
            <a:br>
              <a:rPr lang="en-US">
                <a:solidFill>
                  <a:schemeClr val="bg1"/>
                </a:solidFill>
                <a:latin typeface="Arial" charset="0"/>
                <a:cs typeface="Arial" charset="0"/>
              </a:rPr>
            </a:br>
            <a:r>
              <a:rPr lang="en-US">
                <a:solidFill>
                  <a:schemeClr val="bg1"/>
                </a:solidFill>
                <a:latin typeface="Arial" charset="0"/>
                <a:cs typeface="Arial" charset="0"/>
              </a:rPr>
              <a:t>Land of Israel</a:t>
            </a:r>
            <a:endParaRPr lang="en-US">
              <a:latin typeface="Arial" charset="0"/>
              <a:cs typeface="Arial"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eaLnBrk="1" hangingPunct="1">
              <a:defRPr/>
            </a:pPr>
            <a:r>
              <a:rPr lang="en-US" b="1" dirty="0">
                <a:latin typeface="Arial" charset="0"/>
                <a:cs typeface="Arial" charset="0"/>
              </a:rPr>
              <a:t>Individual Cultic Activities</a:t>
            </a:r>
          </a:p>
          <a:p>
            <a:pPr eaLnBrk="1" hangingPunct="1">
              <a:buFont typeface="Wingdings" charset="0"/>
              <a:buNone/>
              <a:defRPr/>
            </a:pPr>
            <a:endParaRPr lang="en-US" b="1" dirty="0">
              <a:latin typeface="Arial" charset="0"/>
              <a:cs typeface="Arial" charset="0"/>
            </a:endParaRPr>
          </a:p>
          <a:p>
            <a:pPr eaLnBrk="1" hangingPunct="1">
              <a:buFont typeface="Wingdings" charset="0"/>
              <a:buNone/>
              <a:defRPr/>
            </a:pPr>
            <a:r>
              <a:rPr lang="en-US" b="1" dirty="0">
                <a:latin typeface="Arial" charset="0"/>
                <a:cs typeface="Arial" charset="0"/>
              </a:rPr>
              <a:t>	- Fulfillment of Religious Obligations </a:t>
            </a:r>
          </a:p>
          <a:p>
            <a:pPr eaLnBrk="1" hangingPunct="1">
              <a:buFont typeface="Wingdings" charset="0"/>
              <a:buNone/>
              <a:defRPr/>
            </a:pPr>
            <a:r>
              <a:rPr lang="en-US" b="1" dirty="0">
                <a:latin typeface="Arial" charset="0"/>
                <a:cs typeface="Arial" charset="0"/>
              </a:rPr>
              <a:t>	- Times of illness and disease</a:t>
            </a:r>
          </a:p>
          <a:p>
            <a:pPr eaLnBrk="1" hangingPunct="1">
              <a:buFont typeface="Wingdings" charset="0"/>
              <a:buNone/>
              <a:defRPr/>
            </a:pPr>
            <a:r>
              <a:rPr lang="en-US" b="1" dirty="0">
                <a:latin typeface="Arial" charset="0"/>
                <a:cs typeface="Arial" charset="0"/>
              </a:rPr>
              <a:t>	- Legal Procedures</a:t>
            </a:r>
          </a:p>
          <a:p>
            <a:pPr eaLnBrk="1" hangingPunct="1">
              <a:buFont typeface="Wingdings" charset="0"/>
              <a:buNone/>
              <a:defRPr/>
            </a:pPr>
            <a:r>
              <a:rPr lang="en-US" b="1" dirty="0">
                <a:latin typeface="Arial" charset="0"/>
                <a:cs typeface="Arial" charset="0"/>
              </a:rPr>
              <a:t>	- Atonement for sin</a:t>
            </a:r>
          </a:p>
          <a:p>
            <a:pPr eaLnBrk="1" hangingPunct="1">
              <a:buFont typeface="Wingdings" charset="0"/>
              <a:buNone/>
              <a:defRPr/>
            </a:pPr>
            <a:r>
              <a:rPr lang="en-US" b="1" dirty="0">
                <a:latin typeface="Arial" charset="0"/>
                <a:cs typeface="Arial" charset="0"/>
              </a:rPr>
              <a:t>	- Fulfilling special vows, presenting special offerings</a:t>
            </a: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latin typeface="Arial" charset="0"/>
                <a:cs typeface="Arial" charset="0"/>
              </a:rPr>
              <a:t>Occasion</a:t>
            </a:r>
            <a:endParaRPr lang="en-US" b="1">
              <a:latin typeface="Arial" charset="0"/>
              <a:cs typeface="Arial" charset="0"/>
            </a:endParaRPr>
          </a:p>
        </p:txBody>
      </p:sp>
      <p:sp>
        <p:nvSpPr>
          <p:cNvPr id="91142"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2" end="2"/>
                                            </p:txEl>
                                          </p:spTgt>
                                        </p:tgtEl>
                                        <p:attrNameLst>
                                          <p:attrName>style.visibility</p:attrName>
                                        </p:attrNameLst>
                                      </p:cBhvr>
                                      <p:to>
                                        <p:strVal val="visible"/>
                                      </p:to>
                                    </p:set>
                                    <p:anim calcmode="lin" valueType="num">
                                      <p:cBhvr additive="base">
                                        <p:cTn id="13"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3" end="3"/>
                                            </p:txEl>
                                          </p:spTgt>
                                        </p:tgtEl>
                                        <p:attrNameLst>
                                          <p:attrName>style.visibility</p:attrName>
                                        </p:attrNameLst>
                                      </p:cBhvr>
                                      <p:to>
                                        <p:strVal val="visible"/>
                                      </p:to>
                                    </p:set>
                                    <p:anim calcmode="lin" valueType="num">
                                      <p:cBhvr additive="base">
                                        <p:cTn id="19"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4" end="4"/>
                                            </p:txEl>
                                          </p:spTgt>
                                        </p:tgtEl>
                                        <p:attrNameLst>
                                          <p:attrName>style.visibility</p:attrName>
                                        </p:attrNameLst>
                                      </p:cBhvr>
                                      <p:to>
                                        <p:strVal val="visible"/>
                                      </p:to>
                                    </p:set>
                                    <p:anim calcmode="lin" valueType="num">
                                      <p:cBhvr additive="base">
                                        <p:cTn id="25"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5" end="5"/>
                                            </p:txEl>
                                          </p:spTgt>
                                        </p:tgtEl>
                                        <p:attrNameLst>
                                          <p:attrName>style.visibility</p:attrName>
                                        </p:attrNameLst>
                                      </p:cBhvr>
                                      <p:to>
                                        <p:strVal val="visible"/>
                                      </p:to>
                                    </p:set>
                                    <p:anim calcmode="lin" valueType="num">
                                      <p:cBhvr additive="base">
                                        <p:cTn id="31"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6" end="6"/>
                                            </p:txEl>
                                          </p:spTgt>
                                        </p:tgtEl>
                                        <p:attrNameLst>
                                          <p:attrName>style.visibility</p:attrName>
                                        </p:attrNameLst>
                                      </p:cBhvr>
                                      <p:to>
                                        <p:strVal val="visible"/>
                                      </p:to>
                                    </p:set>
                                    <p:anim calcmode="lin" valueType="num">
                                      <p:cBhvr additive="base">
                                        <p:cTn id="37" dur="500" fill="hold"/>
                                        <p:tgtEl>
                                          <p:spTgt spid="91139">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eaLnBrk="1" hangingPunct="1">
              <a:defRPr/>
            </a:pPr>
            <a:r>
              <a:rPr lang="en-US">
                <a:latin typeface="Arial" charset="0"/>
                <a:cs typeface="Arial" charset="0"/>
              </a:rPr>
              <a:t>Communal Cultic Activities</a:t>
            </a:r>
          </a:p>
          <a:p>
            <a:pPr eaLnBrk="1" hangingPunct="1">
              <a:buFont typeface="Wingdings" charset="0"/>
              <a:buNone/>
              <a:defRPr/>
            </a:pPr>
            <a:endParaRPr lang="en-US">
              <a:latin typeface="Arial" charset="0"/>
              <a:cs typeface="Arial" charset="0"/>
            </a:endParaRPr>
          </a:p>
          <a:p>
            <a:pPr eaLnBrk="1" hangingPunct="1">
              <a:buFont typeface="Wingdings" charset="0"/>
              <a:buNone/>
              <a:defRPr/>
            </a:pPr>
            <a:r>
              <a:rPr lang="en-US">
                <a:latin typeface="Arial" charset="0"/>
                <a:cs typeface="Arial" charset="0"/>
              </a:rPr>
              <a:t>	- Regular celebrations</a:t>
            </a:r>
          </a:p>
          <a:p>
            <a:pPr eaLnBrk="1" hangingPunct="1">
              <a:buFont typeface="Wingdings" charset="0"/>
              <a:buNone/>
              <a:defRPr/>
            </a:pPr>
            <a:r>
              <a:rPr lang="en-US">
                <a:latin typeface="Arial" charset="0"/>
                <a:cs typeface="Arial" charset="0"/>
              </a:rPr>
              <a:t>	- Special services</a:t>
            </a: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en-US">
                <a:solidFill>
                  <a:schemeClr val="tx1"/>
                </a:solidFill>
                <a:latin typeface="Arial" charset="0"/>
                <a:cs typeface="Arial" charset="0"/>
              </a:rPr>
              <a:t>Occasion</a:t>
            </a:r>
            <a:endParaRPr lang="en-US">
              <a:latin typeface="Arial" charset="0"/>
              <a:cs typeface="Arial" charset="0"/>
            </a:endParaRPr>
          </a:p>
        </p:txBody>
      </p:sp>
      <p:sp>
        <p:nvSpPr>
          <p:cNvPr id="9216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2" end="2"/>
                                            </p:txEl>
                                          </p:spTgt>
                                        </p:tgtEl>
                                        <p:attrNameLst>
                                          <p:attrName>style.visibility</p:attrName>
                                        </p:attrNameLst>
                                      </p:cBhvr>
                                      <p:to>
                                        <p:strVal val="visible"/>
                                      </p:to>
                                    </p:set>
                                    <p:anim calcmode="lin" valueType="num">
                                      <p:cBhvr additive="base">
                                        <p:cTn id="13"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anim calcmode="lin" valueType="num">
                                      <p:cBhvr additive="base">
                                        <p:cTn id="19" dur="500" fill="hold"/>
                                        <p:tgtEl>
                                          <p:spTgt spid="921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5"/>
          <p:cNvSpPr txBox="1">
            <a:spLocks noChangeArrowheads="1"/>
          </p:cNvSpPr>
          <p:nvPr/>
        </p:nvSpPr>
        <p:spPr bwMode="auto">
          <a:xfrm>
            <a:off x="139125" y="5699136"/>
            <a:ext cx="4387414"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dirty="0">
                <a:solidFill>
                  <a:srgbClr val="FFFF66"/>
                </a:solidFill>
              </a:rPr>
              <a:t>One version of the ancient Harp was</a:t>
            </a:r>
          </a:p>
          <a:p>
            <a:pPr algn="ctr" eaLnBrk="1" hangingPunct="1"/>
            <a:r>
              <a:rPr lang="en-US" sz="2000" dirty="0">
                <a:solidFill>
                  <a:srgbClr val="FFFF66"/>
                </a:solidFill>
              </a:rPr>
              <a:t>the </a:t>
            </a:r>
            <a:r>
              <a:rPr lang="en-US" altLang="ja-JP" sz="2000" dirty="0">
                <a:solidFill>
                  <a:srgbClr val="FFFF66"/>
                </a:solidFill>
              </a:rPr>
              <a:t>"</a:t>
            </a:r>
            <a:r>
              <a:rPr lang="en-US" altLang="ja-JP" sz="2000" dirty="0" err="1">
                <a:solidFill>
                  <a:srgbClr val="FFFF66"/>
                </a:solidFill>
              </a:rPr>
              <a:t>nevel</a:t>
            </a:r>
            <a:r>
              <a:rPr lang="en-US" altLang="ja-JP" sz="2000" dirty="0">
                <a:solidFill>
                  <a:srgbClr val="FFFF66"/>
                </a:solidFill>
              </a:rPr>
              <a:t>", reconstructed here in the</a:t>
            </a:r>
          </a:p>
          <a:p>
            <a:pPr algn="ctr" eaLnBrk="1" hangingPunct="1"/>
            <a:r>
              <a:rPr lang="en-US" sz="2000" dirty="0">
                <a:solidFill>
                  <a:srgbClr val="FFFF66"/>
                </a:solidFill>
              </a:rPr>
              <a:t>Music Museum at Haifa, Israel.</a:t>
            </a: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FF66"/>
                </a:solidFill>
              </a:rPr>
              <a:t>Elamite musicians with harps and double pipes</a:t>
            </a:r>
          </a:p>
        </p:txBody>
      </p:sp>
      <p:sp>
        <p:nvSpPr>
          <p:cNvPr id="208903" name="Text Box 8"/>
          <p:cNvSpPr txBox="1">
            <a:spLocks noChangeArrowheads="1"/>
          </p:cNvSpPr>
          <p:nvPr/>
        </p:nvSpPr>
        <p:spPr bwMode="auto">
          <a:xfrm>
            <a:off x="8299450" y="76208"/>
            <a:ext cx="698178" cy="46166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100D00"/>
                </a:solidFill>
              </a:rPr>
              <a:t>381</a:t>
            </a: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en-US">
                <a:latin typeface="Arial" charset="0"/>
                <a:cs typeface="Arial" charset="0"/>
              </a:rPr>
              <a:t>The Nevel</a:t>
            </a: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539430"/>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3200" b="1" dirty="0">
                <a:solidFill>
                  <a:srgbClr val="FFFFFF"/>
                </a:solidFill>
                <a:effectLst>
                  <a:outerShdw blurRad="38100" dist="38100" dir="2700000" algn="tl">
                    <a:srgbClr val="000000"/>
                  </a:outerShdw>
                </a:effectLst>
              </a:rPr>
              <a:t>A Jew in Jerusalem blows a </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shofar</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 or ram</a:t>
            </a:r>
            <a:r>
              <a:rPr lang="fr-FR"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 horn, used in ancient Israel to summon the people on military and religious occasions.</a:t>
            </a: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en-US">
                <a:latin typeface="Arial" charset="0"/>
                <a:cs typeface="Arial" charset="0"/>
              </a:rPr>
              <a:t>The Shofar</a:t>
            </a: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en-US" sz="4000" b="1">
                <a:solidFill>
                  <a:srgbClr val="FFFF00"/>
                </a:solidFill>
                <a:latin typeface="Arial" charset="0"/>
                <a:cs typeface="Arial" charset="0"/>
              </a:rPr>
              <a:t>Review</a:t>
            </a:r>
          </a:p>
        </p:txBody>
      </p:sp>
      <p:sp>
        <p:nvSpPr>
          <p:cNvPr id="168963" name="Rectangle 3"/>
          <p:cNvSpPr>
            <a:spLocks noGrp="1" noChangeArrowheads="1"/>
          </p:cNvSpPr>
          <p:nvPr>
            <p:ph type="body" idx="1"/>
          </p:nvPr>
        </p:nvSpPr>
        <p:spPr>
          <a:xfrm>
            <a:off x="304800" y="1371600"/>
            <a:ext cx="8534400" cy="5029200"/>
          </a:xfrm>
          <a:effectLst/>
        </p:spPr>
        <p:txBody>
          <a:bodyPr/>
          <a:lstStyle/>
          <a:p>
            <a:pPr eaLnBrk="1" hangingPunct="1">
              <a:tabLst>
                <a:tab pos="2801938" algn="l"/>
              </a:tabLst>
              <a:defRPr/>
            </a:pPr>
            <a:r>
              <a:rPr lang="en-US" sz="2800" b="1" dirty="0">
                <a:solidFill>
                  <a:srgbClr val="FFFF00"/>
                </a:solidFill>
                <a:effectLst/>
                <a:latin typeface="Verdana" charset="0"/>
                <a:cs typeface="Arial" charset="0"/>
              </a:rPr>
              <a:t>Key Word:</a:t>
            </a:r>
            <a:r>
              <a:rPr lang="en-US" sz="2800" b="1" dirty="0">
                <a:solidFill>
                  <a:srgbClr val="FFFFFF"/>
                </a:solidFill>
                <a:effectLst/>
                <a:latin typeface="Verdana" charset="0"/>
                <a:cs typeface="Arial" charset="0"/>
              </a:rPr>
              <a:t> 	Praise</a:t>
            </a:r>
          </a:p>
          <a:p>
            <a:pPr eaLnBrk="1" hangingPunct="1">
              <a:tabLst>
                <a:tab pos="2801938" algn="l"/>
              </a:tabLst>
              <a:defRPr/>
            </a:pPr>
            <a:r>
              <a:rPr lang="en-US" sz="2800" b="1" dirty="0">
                <a:solidFill>
                  <a:srgbClr val="FFFF00"/>
                </a:solidFill>
                <a:effectLst/>
                <a:latin typeface="Verdana" charset="0"/>
                <a:cs typeface="Arial" charset="0"/>
              </a:rPr>
              <a:t>Key Verse:</a:t>
            </a:r>
            <a:r>
              <a:rPr lang="en-US" sz="2800" b="1" dirty="0">
                <a:solidFill>
                  <a:srgbClr val="FFFFFF"/>
                </a:solidFill>
                <a:effectLst/>
                <a:latin typeface="Verdana" charset="0"/>
                <a:cs typeface="Arial" charset="0"/>
              </a:rPr>
              <a:t>	Ps 111:1</a:t>
            </a:r>
          </a:p>
          <a:p>
            <a:pPr eaLnBrk="1" hangingPunct="1">
              <a:tabLst>
                <a:tab pos="2801938" algn="l"/>
              </a:tabLst>
              <a:defRPr/>
            </a:pPr>
            <a:r>
              <a:rPr lang="en-US" sz="2800" b="1" dirty="0">
                <a:solidFill>
                  <a:srgbClr val="FFFF00"/>
                </a:solidFill>
                <a:effectLst/>
                <a:latin typeface="Verdana" charset="0"/>
                <a:cs typeface="Arial" charset="0"/>
              </a:rPr>
              <a:t>Phrase:</a:t>
            </a:r>
            <a:r>
              <a:rPr lang="en-US" sz="2800" b="1" dirty="0">
                <a:solidFill>
                  <a:srgbClr val="FFFFFF"/>
                </a:solidFill>
                <a:effectLst/>
                <a:latin typeface="Verdana" charset="0"/>
                <a:cs typeface="Arial" charset="0"/>
              </a:rPr>
              <a:t>	Praising &amp; Petitioning God</a:t>
            </a:r>
          </a:p>
          <a:p>
            <a:pPr eaLnBrk="1" hangingPunct="1">
              <a:tabLst>
                <a:tab pos="2801938" algn="l"/>
              </a:tabLst>
              <a:defRPr/>
            </a:pPr>
            <a:r>
              <a:rPr lang="en-US" sz="2800" b="1" dirty="0">
                <a:solidFill>
                  <a:srgbClr val="FFFF00"/>
                </a:solidFill>
                <a:effectLst/>
                <a:latin typeface="Verdana" charset="0"/>
                <a:cs typeface="Arial" charset="0"/>
              </a:rPr>
              <a:t>Summary Statement:</a:t>
            </a:r>
          </a:p>
          <a:p>
            <a:pPr eaLnBrk="1" hangingPunct="1">
              <a:buNone/>
              <a:tabLst>
                <a:tab pos="2801938" algn="l"/>
              </a:tabLst>
              <a:defRPr/>
            </a:pPr>
            <a:r>
              <a:rPr lang="en-US" sz="2800" b="1" dirty="0">
                <a:solidFill>
                  <a:srgbClr val="FFFFFF"/>
                </a:solidFill>
                <a:effectLst/>
                <a:latin typeface="Verdana" charset="0"/>
                <a:cs typeface="Arial" charset="0"/>
              </a:rPr>
              <a:t>	Praise and petition God for who He is and what He has done in providing wisdom, protection, Messianic fulfillment, and His Word to be humble before Him in trust and thanksgiving</a:t>
            </a:r>
          </a:p>
        </p:txBody>
      </p:sp>
      <p:sp>
        <p:nvSpPr>
          <p:cNvPr id="168964" name="Text Box 4"/>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rgbClr val="EAEAEA"/>
                </a:solidFill>
                <a:effectLst>
                  <a:outerShdw blurRad="38100" dist="38100" dir="2700000" algn="tl">
                    <a:srgbClr val="000000"/>
                  </a:outerShdw>
                </a:effectLst>
              </a:rPr>
              <a:t>382</a:t>
            </a:r>
            <a:endParaRPr lang="en-US" b="1">
              <a:solidFill>
                <a:srgbClr val="EAEAEA"/>
              </a:solidFill>
            </a:endParaRPr>
          </a:p>
        </p:txBody>
      </p:sp>
      <p:sp>
        <p:nvSpPr>
          <p:cNvPr id="2" name="TextBox 1">
            <a:extLst>
              <a:ext uri="{FF2B5EF4-FFF2-40B4-BE49-F238E27FC236}">
                <a16:creationId xmlns:a16="http://schemas.microsoft.com/office/drawing/2014/main" id="{3CD050CC-5BF7-AC9F-1A36-AD5D9A5F4BA2}"/>
              </a:ext>
            </a:extLst>
          </p:cNvPr>
          <p:cNvSpPr txBox="1"/>
          <p:nvPr/>
        </p:nvSpPr>
        <p:spPr>
          <a:xfrm>
            <a:off x="3074276" y="-804041"/>
            <a:ext cx="184731"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896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3"/>
          <p:cNvSpPr>
            <a:spLocks noGrp="1" noChangeArrowheads="1"/>
          </p:cNvSpPr>
          <p:nvPr>
            <p:ph type="title"/>
          </p:nvPr>
        </p:nvSpPr>
        <p:spPr>
          <a:xfrm>
            <a:off x="457200" y="44624"/>
            <a:ext cx="8229600" cy="1143000"/>
          </a:xfrm>
          <a:noFill/>
        </p:spPr>
        <p:txBody>
          <a:bodyPr/>
          <a:lstStyle/>
          <a:p>
            <a:pPr eaLnBrk="1" hangingPunct="1"/>
            <a:r>
              <a:rPr lang="en-US" sz="5400" b="1" dirty="0">
                <a:solidFill>
                  <a:schemeClr val="bg1"/>
                </a:solidFill>
                <a:latin typeface="Arial" charset="0"/>
              </a:rPr>
              <a:t>Overview</a:t>
            </a:r>
          </a:p>
        </p:txBody>
      </p:sp>
      <p:sp>
        <p:nvSpPr>
          <p:cNvPr id="372740"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latin typeface="Arial" charset="0"/>
              </a:rPr>
              <a:t>How are the Psalms relevant for Christians today?</a:t>
            </a:r>
            <a:endParaRPr lang="en-GB" b="1">
              <a:latin typeface="Arial" charset="0"/>
            </a:endParaRPr>
          </a:p>
        </p:txBody>
      </p:sp>
      <p:sp>
        <p:nvSpPr>
          <p:cNvPr id="372741"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4832691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72740">
                                            <p:txEl>
                                              <p:pRg st="3" end="3"/>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r>
              <a:rPr lang="en-GB" altLang="zh-CN" b="1" dirty="0">
                <a:solidFill>
                  <a:schemeClr val="bg1"/>
                </a:solidFill>
                <a:latin typeface="Arial" charset="0"/>
              </a:rPr>
              <a:t>How </a:t>
            </a:r>
            <a:r>
              <a:rPr lang="en-US" altLang="zh-CN" b="1" dirty="0">
                <a:solidFill>
                  <a:schemeClr val="bg1"/>
                </a:solidFill>
                <a:latin typeface="Arial" charset="0"/>
              </a:rPr>
              <a:t>are the </a:t>
            </a:r>
            <a:r>
              <a:rPr lang="en-GB" altLang="zh-CN" b="1" dirty="0">
                <a:solidFill>
                  <a:schemeClr val="bg1"/>
                </a:solidFill>
                <a:latin typeface="Arial" charset="0"/>
              </a:rPr>
              <a:t>Psalms relevant </a:t>
            </a:r>
            <a:r>
              <a:rPr lang="en-US" altLang="zh-CN" b="1" dirty="0">
                <a:solidFill>
                  <a:schemeClr val="bg1"/>
                </a:solidFill>
                <a:latin typeface="Arial" charset="0"/>
              </a:rPr>
              <a:t>for </a:t>
            </a:r>
            <a:r>
              <a:rPr lang="en-GB" altLang="zh-CN" b="1" dirty="0">
                <a:solidFill>
                  <a:schemeClr val="bg1"/>
                </a:solidFill>
                <a:latin typeface="Arial" charset="0"/>
              </a:rPr>
              <a:t>Christian</a:t>
            </a:r>
            <a:r>
              <a:rPr lang="en-US" altLang="zh-CN" b="1" dirty="0">
                <a:solidFill>
                  <a:schemeClr val="bg1"/>
                </a:solidFill>
                <a:latin typeface="Arial" charset="0"/>
              </a:rPr>
              <a:t>s</a:t>
            </a:r>
            <a:r>
              <a:rPr lang="en-GB" altLang="zh-CN" b="1" dirty="0">
                <a:solidFill>
                  <a:schemeClr val="bg1"/>
                </a:solidFill>
                <a:latin typeface="Arial" charset="0"/>
              </a:rPr>
              <a:t> today?</a:t>
            </a:r>
            <a:endParaRPr lang="en-GB" sz="4000" b="1" dirty="0">
              <a:solidFill>
                <a:schemeClr val="bg1"/>
              </a:solidFill>
              <a:latin typeface="Arial" charset="0"/>
            </a:endParaRPr>
          </a:p>
        </p:txBody>
      </p:sp>
      <p:sp>
        <p:nvSpPr>
          <p:cNvPr id="374788" name="Rectangle 4"/>
          <p:cNvSpPr>
            <a:spLocks noGrp="1" noChangeArrowheads="1"/>
          </p:cNvSpPr>
          <p:nvPr>
            <p:ph type="body" idx="1"/>
          </p:nvPr>
        </p:nvSpPr>
        <p:spPr>
          <a:xfrm>
            <a:off x="152400" y="2332037"/>
            <a:ext cx="8991600" cy="4221163"/>
          </a:xfrm>
        </p:spPr>
        <p:txBody>
          <a:bodyPr/>
          <a:lstStyle/>
          <a:p>
            <a:pPr marL="609600" indent="-609600" eaLnBrk="1" hangingPunct="1">
              <a:buFontTx/>
              <a:buAutoNum type="alphaLcParenR"/>
            </a:pPr>
            <a:r>
              <a:rPr lang="en-US" altLang="zh-CN" b="1" dirty="0">
                <a:latin typeface="Arial" charset="0"/>
              </a:rPr>
              <a:t>Worship under the new covenant</a:t>
            </a:r>
          </a:p>
          <a:p>
            <a:pPr marL="609600" indent="-609600" eaLnBrk="1" hangingPunct="1">
              <a:buFontTx/>
              <a:buAutoNum type="alphaLcParenR"/>
            </a:pPr>
            <a:r>
              <a:rPr lang="en-GB" b="1" dirty="0">
                <a:latin typeface="Arial" charset="0"/>
              </a:rPr>
              <a:t>The value of Psalms for Christians</a:t>
            </a:r>
          </a:p>
          <a:p>
            <a:pPr marL="609600" indent="-609600" eaLnBrk="1" hangingPunct="1">
              <a:buFontTx/>
              <a:buAutoNum type="alphaLcParenR"/>
            </a:pPr>
            <a:r>
              <a:rPr lang="en-GB" b="1" dirty="0">
                <a:latin typeface="Arial" charset="0"/>
              </a:rPr>
              <a:t>Comparison between Psalms and Hymns </a:t>
            </a:r>
          </a:p>
          <a:p>
            <a:pPr marL="609600" indent="-609600" eaLnBrk="1" hangingPunct="1">
              <a:buFontTx/>
              <a:buAutoNum type="alphaLcParenR"/>
            </a:pPr>
            <a:r>
              <a:rPr lang="en-GB" b="1" dirty="0">
                <a:latin typeface="Arial" charset="0"/>
              </a:rPr>
              <a:t>Contrasts Psalms with contemporary songs</a:t>
            </a:r>
          </a:p>
          <a:p>
            <a:pPr marL="609600" indent="-609600" eaLnBrk="1" hangingPunct="1">
              <a:buFontTx/>
              <a:buAutoNum type="alphaLcParenR"/>
            </a:pPr>
            <a:r>
              <a:rPr lang="en-US" b="1" dirty="0">
                <a:latin typeface="Arial" charset="0"/>
              </a:rPr>
              <a:t>Psalms help us worship holistically</a:t>
            </a:r>
            <a:endParaRPr lang="en-GB"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Effect transition="in" filter="fade">
                                      <p:cBhvr>
                                        <p:cTn id="19" dur="2000"/>
                                        <p:tgtEl>
                                          <p:spTgt spid="374788">
                                            <p:txEl>
                                              <p:pRg st="2" end="2"/>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0" fill="hold" nodeType="clickEffect">
                                  <p:stCondLst>
                                    <p:cond delay="0"/>
                                  </p:stCondLst>
                                  <p:childTnLst>
                                    <p:set>
                                      <p:cBhvr>
                                        <p:cTn id="23" dur="1" fill="hold">
                                          <p:stCondLst>
                                            <p:cond delay="0"/>
                                          </p:stCondLst>
                                        </p:cTn>
                                        <p:tgtEl>
                                          <p:spTgt spid="374788">
                                            <p:txEl>
                                              <p:pRg st="3" end="3"/>
                                            </p:txEl>
                                          </p:spTgt>
                                        </p:tgtEl>
                                        <p:attrNameLst>
                                          <p:attrName>style.visibility</p:attrName>
                                        </p:attrNameLst>
                                      </p:cBhvr>
                                      <p:to>
                                        <p:strVal val="visible"/>
                                      </p:to>
                                    </p:set>
                                    <p:anim calcmode="lin" valueType="num">
                                      <p:cBhvr>
                                        <p:cTn id="24" dur="500" fill="hold"/>
                                        <p:tgtEl>
                                          <p:spTgt spid="374788">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74788">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74788">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Effect transition="in" filter="fade">
                                      <p:cBhvr>
                                        <p:cTn id="31" dur="500"/>
                                        <p:tgtEl>
                                          <p:spTgt spid="37478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838200" indent="-838200" algn="l" eaLnBrk="1" hangingPunct="1"/>
            <a:r>
              <a:rPr lang="en-US" altLang="zh-CN" sz="3200" b="1" dirty="0">
                <a:solidFill>
                  <a:schemeClr val="bg1"/>
                </a:solidFill>
                <a:latin typeface="Arial" charset="0"/>
              </a:rPr>
              <a:t>a)  Worship under the new covenant</a:t>
            </a:r>
            <a:endParaRPr lang="en-US" sz="3200" b="1" dirty="0">
              <a:solidFill>
                <a:schemeClr val="bg1"/>
              </a:solidFill>
              <a:latin typeface="Arial" charset="0"/>
            </a:endParaRPr>
          </a:p>
        </p:txBody>
      </p:sp>
      <p:sp>
        <p:nvSpPr>
          <p:cNvPr id="376836" name="Rectangle 4"/>
          <p:cNvSpPr>
            <a:spLocks noGrp="1" noChangeArrowheads="1"/>
          </p:cNvSpPr>
          <p:nvPr>
            <p:ph type="body" idx="1"/>
          </p:nvPr>
        </p:nvSpPr>
        <p:spPr>
          <a:xfrm>
            <a:off x="457200" y="1783357"/>
            <a:ext cx="8229600" cy="4525963"/>
          </a:xfrm>
        </p:spPr>
        <p:txBody>
          <a:bodyPr/>
          <a:lstStyle/>
          <a:p>
            <a:pPr eaLnBrk="1" hangingPunct="1">
              <a:buFontTx/>
              <a:buNone/>
            </a:pPr>
            <a:r>
              <a:rPr lang="en-US" altLang="zh-CN" b="1" dirty="0">
                <a:latin typeface="Arial" charset="0"/>
              </a:rPr>
              <a:t>   "Old Testament types give way to… Christ</a:t>
            </a:r>
            <a:r>
              <a:rPr lang="fr-FR" altLang="zh-CN" b="1" dirty="0">
                <a:latin typeface="Arial" charset="0"/>
              </a:rPr>
              <a:t>'</a:t>
            </a:r>
            <a:r>
              <a:rPr lang="en-US" altLang="zh-CN" b="1" dirty="0">
                <a:latin typeface="Arial" charset="0"/>
              </a:rPr>
              <a:t>s priesthood, sacrifice, and intercession supersede the entire Mosaic system for putting away sin… These changes were momentous, </a:t>
            </a:r>
            <a:r>
              <a:rPr lang="en-US" altLang="zh-CN" b="1" dirty="0">
                <a:solidFill>
                  <a:srgbClr val="0000FF"/>
                </a:solidFill>
                <a:latin typeface="Arial" charset="0"/>
              </a:rPr>
              <a:t>but</a:t>
            </a:r>
            <a:r>
              <a:rPr lang="en-US" altLang="zh-CN" dirty="0">
                <a:latin typeface="Arial" charset="0"/>
              </a:rPr>
              <a:t> </a:t>
            </a:r>
            <a:r>
              <a:rPr lang="en-US" altLang="zh-CN" b="1" dirty="0">
                <a:solidFill>
                  <a:srgbClr val="FF3300"/>
                </a:solidFill>
                <a:latin typeface="Arial" charset="0"/>
              </a:rPr>
              <a:t>the pattern of praise, thanks, desire, trust, purity, and service, which constitutes true worship, continues unchanged to this day."</a:t>
            </a: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algn="l" eaLnBrk="1" hangingPunct="1"/>
            <a:r>
              <a:rPr lang="en-US" sz="3200" b="1" dirty="0">
                <a:solidFill>
                  <a:schemeClr val="bg1"/>
                </a:solidFill>
                <a:latin typeface="Arial" charset="0"/>
              </a:rPr>
              <a:t>b)  The Value of the Psalms</a:t>
            </a:r>
          </a:p>
        </p:txBody>
      </p:sp>
      <p:sp>
        <p:nvSpPr>
          <p:cNvPr id="378884" name="Rectangle 4"/>
          <p:cNvSpPr>
            <a:spLocks noGrp="1" noChangeArrowheads="1"/>
          </p:cNvSpPr>
          <p:nvPr>
            <p:ph type="body" idx="1"/>
          </p:nvPr>
        </p:nvSpPr>
        <p:spPr>
          <a:xfrm>
            <a:off x="762000" y="1905000"/>
            <a:ext cx="7924800" cy="4419600"/>
          </a:xfrm>
        </p:spPr>
        <p:txBody>
          <a:bodyPr/>
          <a:lstStyle/>
          <a:p>
            <a:pPr marL="609600" indent="-609600" eaLnBrk="1" hangingPunct="1">
              <a:spcBef>
                <a:spcPct val="70000"/>
              </a:spcBef>
              <a:buFontTx/>
              <a:buAutoNum type="arabicPeriod"/>
            </a:pPr>
            <a:r>
              <a:rPr lang="en-US" b="1" dirty="0">
                <a:latin typeface="Arial" charset="0"/>
              </a:rPr>
              <a:t>They remind us of God</a:t>
            </a:r>
            <a:r>
              <a:rPr lang="fr-FR" b="1" dirty="0">
                <a:latin typeface="Arial" charset="0"/>
              </a:rPr>
              <a:t>'</a:t>
            </a:r>
            <a:r>
              <a:rPr lang="en-US" b="1" dirty="0">
                <a:latin typeface="Arial" charset="0"/>
              </a:rPr>
              <a:t>s covenantal </a:t>
            </a:r>
            <a:r>
              <a:rPr lang="en-US" b="1" i="1" dirty="0">
                <a:solidFill>
                  <a:srgbClr val="FF0000"/>
                </a:solidFill>
                <a:latin typeface="Arial" charset="0"/>
              </a:rPr>
              <a:t>love</a:t>
            </a:r>
            <a:r>
              <a:rPr lang="en-US" b="1" dirty="0">
                <a:solidFill>
                  <a:srgbClr val="FF0000"/>
                </a:solidFill>
                <a:latin typeface="Arial" charset="0"/>
              </a:rPr>
              <a:t> </a:t>
            </a:r>
            <a:r>
              <a:rPr lang="en-US" b="1" dirty="0">
                <a:latin typeface="Arial" charset="0"/>
              </a:rPr>
              <a:t>(</a:t>
            </a:r>
            <a:r>
              <a:rPr lang="en-US" b="1" i="1" dirty="0" err="1">
                <a:latin typeface="Arial" charset="0"/>
              </a:rPr>
              <a:t>hesed</a:t>
            </a:r>
            <a:r>
              <a:rPr lang="en-US" b="1" dirty="0">
                <a:latin typeface="Arial" charset="0"/>
              </a:rPr>
              <a:t>) &amp; faithfulness.</a:t>
            </a:r>
          </a:p>
          <a:p>
            <a:pPr marL="609600" indent="-609600" eaLnBrk="1" hangingPunct="1">
              <a:spcBef>
                <a:spcPct val="70000"/>
              </a:spcBef>
              <a:buFontTx/>
              <a:buAutoNum type="arabicPeriod"/>
            </a:pPr>
            <a:r>
              <a:rPr lang="en-US" b="1" dirty="0">
                <a:latin typeface="Arial" charset="0"/>
              </a:rPr>
              <a:t>They inspire believers with </a:t>
            </a:r>
            <a:r>
              <a:rPr lang="en-US" b="1" i="1" dirty="0">
                <a:solidFill>
                  <a:srgbClr val="FF0000"/>
                </a:solidFill>
                <a:latin typeface="Arial" charset="0"/>
              </a:rPr>
              <a:t>hope</a:t>
            </a:r>
            <a:r>
              <a:rPr lang="en-US" b="1" dirty="0">
                <a:solidFill>
                  <a:srgbClr val="FF0000"/>
                </a:solidFill>
                <a:latin typeface="Arial" charset="0"/>
              </a:rPr>
              <a:t> </a:t>
            </a:r>
            <a:r>
              <a:rPr lang="en-US" b="1" dirty="0">
                <a:latin typeface="Arial" charset="0"/>
              </a:rPr>
              <a:t>of the Kingdom of God.</a:t>
            </a:r>
          </a:p>
          <a:p>
            <a:pPr marL="609600" indent="-609600" eaLnBrk="1" hangingPunct="1">
              <a:spcBef>
                <a:spcPct val="70000"/>
              </a:spcBef>
              <a:buFontTx/>
              <a:buAutoNum type="arabicPeriod"/>
            </a:pPr>
            <a:r>
              <a:rPr lang="en-US" b="1" dirty="0">
                <a:latin typeface="Arial" charset="0"/>
              </a:rPr>
              <a:t>They reflect </a:t>
            </a:r>
            <a:r>
              <a:rPr lang="en-US" b="1" i="1" dirty="0">
                <a:solidFill>
                  <a:srgbClr val="FF0000"/>
                </a:solidFill>
                <a:latin typeface="Arial" charset="0"/>
              </a:rPr>
              <a:t>faith</a:t>
            </a:r>
            <a:r>
              <a:rPr lang="en-US" b="1" dirty="0">
                <a:solidFill>
                  <a:srgbClr val="FF0000"/>
                </a:solidFill>
                <a:latin typeface="Arial" charset="0"/>
              </a:rPr>
              <a:t> </a:t>
            </a:r>
            <a:r>
              <a:rPr lang="en-US" b="1" dirty="0">
                <a:latin typeface="Arial" charset="0"/>
              </a:rPr>
              <a:t>in recounting experiences of God</a:t>
            </a:r>
            <a:r>
              <a:rPr lang="fr-FR" b="1" dirty="0">
                <a:latin typeface="Arial" charset="0"/>
              </a:rPr>
              <a:t>'</a:t>
            </a:r>
            <a:r>
              <a:rPr lang="en-US" b="1" dirty="0">
                <a:latin typeface="Arial" charset="0"/>
              </a:rPr>
              <a:t>s people.</a:t>
            </a:r>
            <a:endParaRPr lang="en-US" sz="2000"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additive="base">
                                        <p:cTn id="14" dur="500" fill="hold"/>
                                        <p:tgtEl>
                                          <p:spTgt spid="378884">
                                            <p:txEl>
                                              <p:pRg st="1" end="1"/>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788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12" fill="hold" nodeType="clickEffect">
                                  <p:stCondLst>
                                    <p:cond delay="0"/>
                                  </p:stCondLst>
                                  <p:childTnLst>
                                    <p:set>
                                      <p:cBhvr>
                                        <p:cTn id="19" dur="1" fill="hold">
                                          <p:stCondLst>
                                            <p:cond delay="0"/>
                                          </p:stCondLst>
                                        </p:cTn>
                                        <p:tgtEl>
                                          <p:spTgt spid="378884">
                                            <p:txEl>
                                              <p:pRg st="2" end="2"/>
                                            </p:txEl>
                                          </p:spTgt>
                                        </p:tgtEl>
                                        <p:attrNameLst>
                                          <p:attrName>style.visibility</p:attrName>
                                        </p:attrNameLst>
                                      </p:cBhvr>
                                      <p:to>
                                        <p:strVal val="visible"/>
                                      </p:to>
                                    </p:set>
                                    <p:animEffect transition="in" filter="strips(downLeft)">
                                      <p:cBhvr>
                                        <p:cTn id="20"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6304700" y="3639690"/>
            <a:ext cx="2369342" cy="3309257"/>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Types of Psalms</a:t>
            </a:r>
          </a:p>
        </p:txBody>
      </p:sp>
      <p:sp>
        <p:nvSpPr>
          <p:cNvPr id="7" name="TextBox 3"/>
          <p:cNvSpPr txBox="1">
            <a:spLocks noChangeArrowheads="1"/>
          </p:cNvSpPr>
          <p:nvPr/>
        </p:nvSpPr>
        <p:spPr bwMode="auto">
          <a:xfrm>
            <a:off x="140942" y="893782"/>
            <a:ext cx="8862115" cy="329320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raise 	9,18, 21, 30, 47, 48, 63, 67, 71, 84, 89, 92, 96, 99, 100, 103, 108, 111–113, 115–117, 124, 134, 135, 138, 145–150</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emorse	32, 38, 39, 51, 79, 85, 101, 130, 143</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crostic	119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mprecatory	10, 35, 52, 55, 56, 58, 64, 69, 83, 109, 125, 129, 137, 140, 141, 144</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upplication	3, 4, 6, 11, 12, 13, 20, 25, 26, 27, 28, 36, 42, 43, 54, 57, 60, 61, 70, 74, 80, 86, 88, 90, 120, 122, 123, 142</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nvironmental	8, 19, 29, 33, 65, 93, 98, 104</a:t>
            </a:r>
          </a:p>
          <a:p>
            <a:pPr marL="2174875" marR="0" lvl="0" indent="-2166938"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charset="0"/>
              <a:ea typeface="ＭＳ Ｐゴシック" charset="0"/>
            </a:endParaRP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istorical	44, 66, 77, 78, 81, 95, 105, 106, 114, 132, 136</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nstructional	1, 5, 7, 14, 15, 17, 34, 37, 49, 50, 53, 62, 73, 76, 82, 87, 91, 94, 107, 121, 126-128, 131, 133, 139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essianic	2, 16, 22, 23, 24, 31, 40, 41, 45, 46, 68, 72, 97, 102, 110, 118</a:t>
            </a:r>
          </a:p>
        </p:txBody>
      </p:sp>
    </p:spTree>
    <p:extLst>
      <p:ext uri="{BB962C8B-B14F-4D97-AF65-F5344CB8AC3E}">
        <p14:creationId xmlns:p14="http://schemas.microsoft.com/office/powerpoint/2010/main" val="1323984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685808"/>
            <a:ext cx="9036496" cy="784225"/>
          </a:xfrm>
          <a:noFill/>
        </p:spPr>
        <p:txBody>
          <a:bodyPr/>
          <a:lstStyle/>
          <a:p>
            <a:pPr algn="l" eaLnBrk="1" hangingPunct="1"/>
            <a:r>
              <a:rPr lang="en-US" sz="3200" b="1" dirty="0">
                <a:latin typeface="Arial" charset="0"/>
              </a:rPr>
              <a:t>c)  Comparison Between Psalms &amp; Hymns</a:t>
            </a:r>
          </a:p>
        </p:txBody>
      </p:sp>
      <p:graphicFrame>
        <p:nvGraphicFramePr>
          <p:cNvPr id="380932" name="Group 4"/>
          <p:cNvGraphicFramePr>
            <a:graphicFrameLocks noGrp="1"/>
          </p:cNvGraphicFramePr>
          <p:nvPr>
            <p:extLst>
              <p:ext uri="{D42A27DB-BD31-4B8C-83A1-F6EECF244321}">
                <p14:modId xmlns:p14="http://schemas.microsoft.com/office/powerpoint/2010/main" val="2009011502"/>
              </p:ext>
            </p:extLst>
          </p:nvPr>
        </p:nvGraphicFramePr>
        <p:xfrm>
          <a:off x="152400" y="1828809"/>
          <a:ext cx="8686800" cy="457200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Arial" charset="0"/>
                          <a:cs typeface="Arial" charset="0"/>
                        </a:rPr>
                        <a:t>Reference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Psalms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Hymns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92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Call to worship</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Reasons to praise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 the Lord who Reigns Above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51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Lament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Confession of sin</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Plea to God for help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Just As I Am</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78</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Remembrance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chemeClr val="tx1"/>
                          </a:solidFill>
                          <a:effectLst/>
                          <a:latin typeface="Arial" charset="0"/>
                          <a:ea typeface="Arial" charset="0"/>
                          <a:cs typeface="Arial" charset="0"/>
                        </a:rPr>
                        <a:t>"Wonderful acts" of God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How Great </a:t>
                      </a:r>
                      <a:br>
                        <a:rPr kumimoji="0" lang="en-US" sz="2800" b="1" i="0" u="none" strike="noStrike" cap="none" normalizeH="0" baseline="0" dirty="0">
                          <a:ln>
                            <a:noFill/>
                          </a:ln>
                          <a:solidFill>
                            <a:schemeClr val="tx1"/>
                          </a:solidFill>
                          <a:effectLst/>
                          <a:latin typeface="Arial" charset="0"/>
                          <a:ea typeface="Arial" charset="0"/>
                          <a:cs typeface="Arial" charset="0"/>
                        </a:rPr>
                      </a:br>
                      <a:r>
                        <a:rPr kumimoji="0" lang="en-US" sz="2800" b="1" i="0" u="none" strike="noStrike" cap="none" normalizeH="0" baseline="0" dirty="0">
                          <a:ln>
                            <a:noFill/>
                          </a:ln>
                          <a:solidFill>
                            <a:schemeClr val="tx1"/>
                          </a:solidFill>
                          <a:effectLst/>
                          <a:latin typeface="Arial" charset="0"/>
                          <a:ea typeface="Arial" charset="0"/>
                          <a:cs typeface="Arial" charset="0"/>
                        </a:rPr>
                        <a:t>Thou Art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6"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2979" name="Rectangle 3"/>
          <p:cNvSpPr>
            <a:spLocks noGrp="1" noChangeArrowheads="1"/>
          </p:cNvSpPr>
          <p:nvPr>
            <p:ph type="title"/>
          </p:nvPr>
        </p:nvSpPr>
        <p:spPr>
          <a:xfrm>
            <a:off x="-296788" y="274639"/>
            <a:ext cx="9045252" cy="1143000"/>
          </a:xfrm>
          <a:noFill/>
        </p:spPr>
        <p:txBody>
          <a:bodyPr/>
          <a:lstStyle/>
          <a:p>
            <a:pPr eaLnBrk="1" hangingPunct="1"/>
            <a:r>
              <a:rPr lang="en-US" sz="3200" b="1" dirty="0">
                <a:latin typeface="Arial" charset="0"/>
              </a:rPr>
              <a:t>d)  Contrasts Between Psalms and Contemporary Songs</a:t>
            </a:r>
            <a:endParaRPr lang="en-GB" sz="3200" b="1" dirty="0">
              <a:latin typeface="Arial" charset="0"/>
            </a:endParaRPr>
          </a:p>
        </p:txBody>
      </p:sp>
      <p:graphicFrame>
        <p:nvGraphicFramePr>
          <p:cNvPr id="383000" name="Group 24"/>
          <p:cNvGraphicFramePr>
            <a:graphicFrameLocks noGrp="1"/>
          </p:cNvGraphicFramePr>
          <p:nvPr>
            <p:ph idx="1"/>
            <p:extLst>
              <p:ext uri="{D42A27DB-BD31-4B8C-83A1-F6EECF244321}">
                <p14:modId xmlns:p14="http://schemas.microsoft.com/office/powerpoint/2010/main" val="3964050090"/>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FFFFFF"/>
                          </a:solidFill>
                          <a:effectLst/>
                          <a:latin typeface="Arial" charset="0"/>
                          <a:ea typeface="ＭＳ Ｐゴシック" charset="0"/>
                          <a:cs typeface="Arial" charset="0"/>
                        </a:rPr>
                        <a:t>Psalms</a:t>
                      </a:r>
                      <a:endParaRPr kumimoji="0" lang="en-GB" sz="2700" b="1" i="0" u="none" strike="noStrike" cap="none" normalizeH="0" baseline="0" dirty="0">
                        <a:ln>
                          <a:noFill/>
                        </a:ln>
                        <a:solidFill>
                          <a:srgbClr val="FFFFFF"/>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rgbClr val="FFFFFF"/>
                          </a:solidFill>
                          <a:effectLst/>
                          <a:latin typeface="Arial" charset="0"/>
                          <a:ea typeface="ＭＳ Ｐゴシック" charset="0"/>
                          <a:cs typeface="Arial" charset="0"/>
                        </a:rPr>
                        <a:t>Contemporary Songs</a:t>
                      </a:r>
                      <a:endParaRPr kumimoji="0" lang="en-GB" sz="2700" b="1" i="0" u="none" strike="noStrike" cap="none" normalizeH="0" baseline="0">
                        <a:ln>
                          <a:noFill/>
                        </a:ln>
                        <a:solidFill>
                          <a:srgbClr val="FFFFFF"/>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message</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mood/melody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GB" sz="2700" b="1" i="0" u="none" strike="noStrike" cap="none" normalizeH="0" baseline="0">
                          <a:ln>
                            <a:noFill/>
                          </a:ln>
                          <a:solidFill>
                            <a:srgbClr val="FF0000"/>
                          </a:solidFill>
                          <a:effectLst/>
                          <a:latin typeface="Arial" charset="0"/>
                          <a:ea typeface="ＭＳ Ｐゴシック" charset="0"/>
                          <a:cs typeface="Arial" charset="0"/>
                        </a:rPr>
                        <a:t>theology</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US" sz="2700" b="1" i="0" u="none" strike="noStrike" cap="none" normalizeH="0" baseline="0">
                          <a:ln>
                            <a:noFill/>
                          </a:ln>
                          <a:solidFill>
                            <a:srgbClr val="FF0000"/>
                          </a:solidFill>
                          <a:effectLst/>
                          <a:latin typeface="Arial" charset="0"/>
                          <a:ea typeface="ＭＳ Ｐゴシック" charset="0"/>
                          <a:cs typeface="Arial" charset="0"/>
                        </a:rPr>
                        <a:t>anthropology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who He is and what He does </a:t>
                      </a:r>
                      <a:r>
                        <a:rPr kumimoji="0" lang="en-GB" sz="2700" b="1" i="0" u="none" strike="noStrike" cap="none" normalizeH="0" baseline="0">
                          <a:ln>
                            <a:noFill/>
                          </a:ln>
                          <a:solidFill>
                            <a:schemeClr val="tx1"/>
                          </a:solidFill>
                          <a:effectLst/>
                          <a:latin typeface="Arial" charset="0"/>
                          <a:ea typeface="ＭＳ Ｐゴシック" charset="0"/>
                          <a:cs typeface="Arial" charset="0"/>
                        </a:rPr>
                        <a:t>in all situations</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the good He has done</a:t>
                      </a:r>
                      <a:r>
                        <a:rPr kumimoji="0" lang="en-GB" sz="2700" b="1" i="0" u="none" strike="noStrike" cap="none" normalizeH="0" baseline="0">
                          <a:ln>
                            <a:noFill/>
                          </a:ln>
                          <a:solidFill>
                            <a:schemeClr val="tx1"/>
                          </a:solidFill>
                          <a:effectLst/>
                          <a:latin typeface="Arial" charset="0"/>
                          <a:ea typeface="ＭＳ Ｐゴシック" charset="0"/>
                          <a:cs typeface="Arial" charset="0"/>
                        </a:rPr>
                        <a:t> / victorious situations. </a:t>
                      </a: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vivid </a:t>
                      </a:r>
                      <a:r>
                        <a:rPr kumimoji="0" lang="en-US" sz="2700" b="1" i="0" u="none" strike="noStrike" cap="none" normalizeH="0" baseline="0" dirty="0">
                          <a:ln>
                            <a:noFill/>
                          </a:ln>
                          <a:solidFill>
                            <a:schemeClr val="tx1"/>
                          </a:solidFill>
                          <a:effectLst/>
                          <a:latin typeface="Arial" charset="0"/>
                          <a:ea typeface="ＭＳ Ｐゴシック" charset="0"/>
                          <a:cs typeface="Arial" charset="0"/>
                        </a:rPr>
                        <a:t>about </a:t>
                      </a:r>
                      <a:r>
                        <a:rPr kumimoji="0" lang="en-GB" sz="2700" b="1" i="0" u="none" strike="noStrike" cap="none" normalizeH="0" baseline="0" dirty="0">
                          <a:ln>
                            <a:noFill/>
                          </a:ln>
                          <a:solidFill>
                            <a:schemeClr val="tx1"/>
                          </a:solidFill>
                          <a:effectLst/>
                          <a:latin typeface="Arial" charset="0"/>
                          <a:ea typeface="ＭＳ Ｐゴシック" charset="0"/>
                          <a:cs typeface="Arial" charset="0"/>
                        </a:rPr>
                        <a:t>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GB" sz="2700" b="1" i="0" u="none" strike="noStrike" cap="none" normalizeH="0" baseline="0" dirty="0">
                          <a:ln>
                            <a:noFill/>
                          </a:ln>
                          <a:solidFill>
                            <a:schemeClr val="tx1"/>
                          </a:solidFill>
                          <a:effectLst/>
                          <a:latin typeface="Arial" charset="0"/>
                          <a:ea typeface="ＭＳ Ｐゴシック" charset="0"/>
                          <a:cs typeface="Arial" charset="0"/>
                        </a:rPr>
                        <a:t>s experience </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vague</a:t>
                      </a:r>
                      <a:r>
                        <a:rPr kumimoji="0" lang="en-US" sz="2700" b="1" i="0" u="none" strike="noStrike" cap="none" normalizeH="0" baseline="0" dirty="0">
                          <a:ln>
                            <a:noFill/>
                          </a:ln>
                          <a:solidFill>
                            <a:schemeClr val="tx1"/>
                          </a:solidFill>
                          <a:effectLst/>
                          <a:latin typeface="Arial" charset="0"/>
                          <a:ea typeface="ＭＳ Ｐゴシック" charset="0"/>
                          <a:cs typeface="Arial" charset="0"/>
                        </a:rPr>
                        <a:t> about 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US" sz="2700" b="1" i="0" u="none" strike="noStrike" cap="none" normalizeH="0" baseline="0" dirty="0">
                          <a:ln>
                            <a:noFill/>
                          </a:ln>
                          <a:solidFill>
                            <a:schemeClr val="tx1"/>
                          </a:solidFill>
                          <a:effectLst/>
                          <a:latin typeface="Arial" charset="0"/>
                          <a:ea typeface="ＭＳ Ｐゴシック" charset="0"/>
                          <a:cs typeface="Arial" charset="0"/>
                        </a:rPr>
                        <a:t>s experience</a:t>
                      </a:r>
                      <a:endParaRPr kumimoji="0" lang="en-GB" sz="27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algn="l" eaLnBrk="1" hangingPunct="1"/>
            <a:r>
              <a:rPr lang="en-US" sz="3200" b="1" dirty="0">
                <a:solidFill>
                  <a:schemeClr val="bg1"/>
                </a:solidFill>
                <a:latin typeface="Arial" charset="0"/>
              </a:rPr>
              <a:t>e)  Psalms Help Us Worship Holistically</a:t>
            </a:r>
            <a:endParaRPr lang="en-US" sz="3600" b="1" dirty="0">
              <a:solidFill>
                <a:schemeClr val="bg1"/>
              </a:solidFill>
              <a:latin typeface="Arial"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85030" name="Text Box 6"/>
          <p:cNvSpPr txBox="1">
            <a:spLocks noChangeArrowheads="1"/>
          </p:cNvSpPr>
          <p:nvPr/>
        </p:nvSpPr>
        <p:spPr bwMode="auto">
          <a:xfrm>
            <a:off x="5715000" y="5594351"/>
            <a:ext cx="35052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33CC"/>
                </a:solidFill>
              </a:rPr>
              <a:t>Engage our Emotions</a:t>
            </a:r>
            <a:r>
              <a:rPr lang="en-US" b="1">
                <a:solidFill>
                  <a:srgbClr val="000000"/>
                </a:solidFill>
              </a:rPr>
              <a:t> (Correctly respond in different situations)</a:t>
            </a:r>
          </a:p>
        </p:txBody>
      </p:sp>
      <p:sp>
        <p:nvSpPr>
          <p:cNvPr id="385031" name="Text Box 7"/>
          <p:cNvSpPr txBox="1">
            <a:spLocks noChangeArrowheads="1"/>
          </p:cNvSpPr>
          <p:nvPr/>
        </p:nvSpPr>
        <p:spPr bwMode="auto">
          <a:xfrm>
            <a:off x="1828800" y="1495433"/>
            <a:ext cx="5410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0000"/>
                </a:solidFill>
              </a:rPr>
              <a:t>   </a:t>
            </a:r>
            <a:r>
              <a:rPr lang="en-US" b="1">
                <a:solidFill>
                  <a:srgbClr val="0033CC"/>
                </a:solidFill>
              </a:rPr>
              <a:t>Inform our Mind</a:t>
            </a:r>
            <a:r>
              <a:rPr lang="en-US" b="1">
                <a:solidFill>
                  <a:srgbClr val="000000"/>
                </a:solidFill>
              </a:rPr>
              <a:t> (Knowing who God is and what He has done)</a:t>
            </a:r>
          </a:p>
        </p:txBody>
      </p:sp>
      <p:sp>
        <p:nvSpPr>
          <p:cNvPr id="385032" name="Text Box 8"/>
          <p:cNvSpPr txBox="1">
            <a:spLocks noChangeArrowheads="1"/>
          </p:cNvSpPr>
          <p:nvPr/>
        </p:nvSpPr>
        <p:spPr bwMode="auto">
          <a:xfrm>
            <a:off x="-76200" y="5594358"/>
            <a:ext cx="35814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0033CC"/>
                </a:solidFill>
              </a:rPr>
              <a:t>Direct our Will</a:t>
            </a:r>
          </a:p>
          <a:p>
            <a:pPr algn="r" eaLnBrk="1" hangingPunct="1"/>
            <a:r>
              <a:rPr lang="en-US" b="1">
                <a:solidFill>
                  <a:srgbClr val="000000"/>
                </a:solidFill>
              </a:rPr>
              <a:t>(Obey wholeheartedly)</a:t>
            </a: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sp>
        <p:nvSpPr>
          <p:cNvPr id="385037" name="Text Box 13"/>
          <p:cNvSpPr txBox="1">
            <a:spLocks noChangeArrowheads="1"/>
          </p:cNvSpPr>
          <p:nvPr/>
        </p:nvSpPr>
        <p:spPr bwMode="auto">
          <a:xfrm>
            <a:off x="5868144" y="2622551"/>
            <a:ext cx="3275856"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0033CC"/>
                </a:solidFill>
              </a:rPr>
              <a:t>“God is Spirit and his worshipers must worship in Spirit and in truth” (John 4:24)</a:t>
            </a:r>
          </a:p>
        </p:txBody>
      </p:sp>
      <p:sp>
        <p:nvSpPr>
          <p:cNvPr id="385038" name="Text Box 14"/>
          <p:cNvSpPr txBox="1">
            <a:spLocks noChangeArrowheads="1"/>
          </p:cNvSpPr>
          <p:nvPr/>
        </p:nvSpPr>
        <p:spPr bwMode="auto">
          <a:xfrm>
            <a:off x="2971800" y="4102100"/>
            <a:ext cx="28194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000000"/>
                </a:solidFill>
              </a:rPr>
              <a:t>Effects of reading Psalms to the whole person</a:t>
            </a:r>
          </a:p>
        </p:txBody>
      </p:sp>
      <p:sp>
        <p:nvSpPr>
          <p:cNvPr id="448523" name="Text Box 15"/>
          <p:cNvSpPr txBox="1">
            <a:spLocks noChangeArrowheads="1"/>
          </p:cNvSpPr>
          <p:nvPr/>
        </p:nvSpPr>
        <p:spPr bwMode="auto">
          <a:xfrm>
            <a:off x="8229601" y="8"/>
            <a:ext cx="88618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388d</a:t>
            </a: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685800"/>
            <a:ext cx="7315200" cy="1143000"/>
          </a:xfrm>
          <a:noFill/>
        </p:spPr>
        <p:txBody>
          <a:bodyPr/>
          <a:lstStyle/>
          <a:p>
            <a:pPr eaLnBrk="1" hangingPunct="1"/>
            <a:r>
              <a:rPr lang="en-US" sz="4000" b="1" dirty="0">
                <a:latin typeface="Arial" charset="0"/>
              </a:rPr>
              <a:t>CONCLUSION</a:t>
            </a:r>
            <a:endParaRPr lang="en-US" sz="6000" b="1" dirty="0">
              <a:solidFill>
                <a:srgbClr val="0066FF"/>
              </a:solidFill>
              <a:latin typeface="Arial" charset="0"/>
            </a:endParaRPr>
          </a:p>
        </p:txBody>
      </p:sp>
      <p:sp>
        <p:nvSpPr>
          <p:cNvPr id="387075" name="Rectangle 3"/>
          <p:cNvSpPr>
            <a:spLocks noGrp="1" noChangeArrowheads="1"/>
          </p:cNvSpPr>
          <p:nvPr>
            <p:ph type="body" idx="1"/>
          </p:nvPr>
        </p:nvSpPr>
        <p:spPr>
          <a:xfrm>
            <a:off x="457200" y="2057400"/>
            <a:ext cx="6553200" cy="4191000"/>
          </a:xfrm>
        </p:spPr>
        <p:txBody>
          <a:bodyPr/>
          <a:lstStyle/>
          <a:p>
            <a:pPr marL="0" indent="0" eaLnBrk="1" hangingPunct="1">
              <a:buFontTx/>
              <a:buNone/>
            </a:pPr>
            <a:r>
              <a:rPr lang="en-US" sz="2800" b="1" dirty="0">
                <a:latin typeface="Arial" charset="0"/>
              </a:rPr>
              <a:t>James McClendon:</a:t>
            </a:r>
          </a:p>
          <a:p>
            <a:pPr marL="0" indent="0" eaLnBrk="1" hangingPunct="1">
              <a:buFontTx/>
              <a:buNone/>
            </a:pPr>
            <a:r>
              <a:rPr lang="en-US" altLang="ja-JP" sz="2800" b="1" dirty="0">
                <a:latin typeface="Arial" charset="0"/>
              </a:rPr>
              <a:t>"Worship is the practice of </a:t>
            </a:r>
            <a:r>
              <a:rPr lang="en-US" altLang="ja-JP" sz="2800" b="1" u="sng" dirty="0">
                <a:latin typeface="Arial" charset="0"/>
              </a:rPr>
              <a:t>interactive</a:t>
            </a:r>
            <a:r>
              <a:rPr lang="en-US" altLang="ja-JP" sz="2800" b="1" dirty="0">
                <a:latin typeface="Arial" charset="0"/>
              </a:rPr>
              <a:t> creaturely response </a:t>
            </a:r>
            <a:r>
              <a:rPr lang="en-US" altLang="ja-JP" sz="2800" b="1" u="sng" dirty="0">
                <a:latin typeface="Arial" charset="0"/>
              </a:rPr>
              <a:t>to what God does and requires and promises</a:t>
            </a:r>
            <a:r>
              <a:rPr lang="en-US" altLang="ja-JP" sz="2800" b="1" dirty="0">
                <a:latin typeface="Arial" charset="0"/>
              </a:rPr>
              <a:t>: it is neither human manipulation nor God-magic, but it is two-sided conversation, dialogue, with the God of Grace."</a:t>
            </a:r>
            <a:endParaRPr lang="en-US" sz="2800" b="1" dirty="0">
              <a:latin typeface="Arial"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r>
              <a:rPr lang="en-US" sz="4000" b="1">
                <a:solidFill>
                  <a:schemeClr val="bg1"/>
                </a:solidFill>
                <a:latin typeface="Arial" charset="0"/>
              </a:rPr>
              <a:t>The Appeal of the Psalms</a:t>
            </a:r>
            <a:endParaRPr lang="en-GB" sz="4000">
              <a:solidFill>
                <a:schemeClr val="bg1"/>
              </a:solidFill>
              <a:latin typeface="Arial" charset="0"/>
            </a:endParaRPr>
          </a:p>
        </p:txBody>
      </p:sp>
      <p:sp>
        <p:nvSpPr>
          <p:cNvPr id="389123" name="Rectangle 3"/>
          <p:cNvSpPr>
            <a:spLocks noGrp="1" noChangeArrowheads="1"/>
          </p:cNvSpPr>
          <p:nvPr>
            <p:ph type="subTitle" idx="1"/>
          </p:nvPr>
        </p:nvSpPr>
        <p:spPr>
          <a:xfrm>
            <a:off x="1066800" y="1905000"/>
            <a:ext cx="7696200" cy="3124200"/>
          </a:xfrm>
        </p:spPr>
        <p:txBody>
          <a:bodyPr/>
          <a:lstStyle/>
          <a:p>
            <a:pPr marL="990600" lvl="1" indent="-533400" algn="l" eaLnBrk="1" hangingPunct="1"/>
            <a:r>
              <a:rPr lang="en-US" sz="3200" b="1">
                <a:latin typeface="Arial" charset="0"/>
                <a:ea typeface="Arial" charset="0"/>
                <a:cs typeface="Arial" charset="0"/>
              </a:rPr>
              <a:t>They are poetry:</a:t>
            </a:r>
          </a:p>
          <a:p>
            <a:pPr marL="990600" lvl="1" indent="-533400" algn="l" eaLnBrk="1" hangingPunct="1">
              <a:buFontTx/>
              <a:buChar char="–"/>
            </a:pPr>
            <a:r>
              <a:rPr lang="en-US" sz="3200" b="1">
                <a:latin typeface="Arial" charset="0"/>
                <a:ea typeface="Arial" charset="0"/>
                <a:cs typeface="Arial" charset="0"/>
              </a:rPr>
              <a:t>A form of art</a:t>
            </a:r>
          </a:p>
          <a:p>
            <a:pPr marL="990600" lvl="1" indent="-533400" algn="l" eaLnBrk="1" hangingPunct="1">
              <a:buFontTx/>
              <a:buChar char="–"/>
            </a:pPr>
            <a:r>
              <a:rPr lang="en-US" sz="3200" b="1">
                <a:latin typeface="Arial" charset="0"/>
                <a:ea typeface="Arial" charset="0"/>
                <a:cs typeface="Arial" charset="0"/>
              </a:rPr>
              <a:t>Pleasurable</a:t>
            </a:r>
          </a:p>
          <a:p>
            <a:pPr marL="990600" lvl="1" indent="-533400" algn="l" eaLnBrk="1" hangingPunct="1">
              <a:buFontTx/>
              <a:buChar char="–"/>
            </a:pPr>
            <a:r>
              <a:rPr lang="en-US" sz="3200" b="1">
                <a:latin typeface="Arial" charset="0"/>
                <a:ea typeface="Arial" charset="0"/>
                <a:cs typeface="Arial" charset="0"/>
              </a:rPr>
              <a:t>Appeal directly to the whole person or congregation</a:t>
            </a:r>
            <a:endParaRPr lang="en-GB" sz="3200" b="1">
              <a:latin typeface="Arial" charset="0"/>
              <a:ea typeface="Arial" charset="0"/>
              <a:cs typeface="Arial" charset="0"/>
            </a:endParaRPr>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 calcmode="lin" valueType="num">
                                      <p:cBhvr>
                                        <p:cTn id="22" dur="1000" fill="hold"/>
                                        <p:tgtEl>
                                          <p:spTgt spid="389123">
                                            <p:txEl>
                                              <p:pRg st="3" end="3"/>
                                            </p:txEl>
                                          </p:spTgt>
                                        </p:tgtEl>
                                        <p:attrNameLst>
                                          <p:attrName>ppt_w</p:attrName>
                                        </p:attrNameLst>
                                      </p:cBhvr>
                                      <p:tavLst>
                                        <p:tav tm="0">
                                          <p:val>
                                            <p:strVal val="#ppt_w*0.70"/>
                                          </p:val>
                                        </p:tav>
                                        <p:tav tm="100000">
                                          <p:val>
                                            <p:strVal val="#ppt_w"/>
                                          </p:val>
                                        </p:tav>
                                      </p:tavLst>
                                    </p:anim>
                                    <p:anim calcmode="lin" valueType="num">
                                      <p:cBhvr>
                                        <p:cTn id="23" dur="1000" fill="hold"/>
                                        <p:tgtEl>
                                          <p:spTgt spid="389123">
                                            <p:txEl>
                                              <p:pRg st="3" end="3"/>
                                            </p:txEl>
                                          </p:spTgt>
                                        </p:tgtEl>
                                        <p:attrNameLst>
                                          <p:attrName>ppt_h</p:attrName>
                                        </p:attrNameLst>
                                      </p:cBhvr>
                                      <p:tavLst>
                                        <p:tav tm="0">
                                          <p:val>
                                            <p:strVal val="#ppt_h"/>
                                          </p:val>
                                        </p:tav>
                                        <p:tav tm="100000">
                                          <p:val>
                                            <p:strVal val="#ppt_h"/>
                                          </p:val>
                                        </p:tav>
                                      </p:tavLst>
                                    </p:anim>
                                    <p:animEffect transition="in" filter="fade">
                                      <p:cBhvr>
                                        <p:cTn id="24" dur="10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427037"/>
            <a:ext cx="5943600" cy="868363"/>
          </a:xfrm>
          <a:solidFill>
            <a:srgbClr val="000000"/>
          </a:solidFill>
        </p:spPr>
        <p:txBody>
          <a:bodyPr/>
          <a:lstStyle/>
          <a:p>
            <a:pPr eaLnBrk="1" hangingPunct="1"/>
            <a:r>
              <a:rPr lang="en-US" sz="4000" b="1">
                <a:solidFill>
                  <a:srgbClr val="FFFFFF"/>
                </a:solidFill>
                <a:latin typeface="Arial" charset="0"/>
              </a:rPr>
              <a:t>Applications</a:t>
            </a:r>
          </a:p>
        </p:txBody>
      </p:sp>
      <p:sp>
        <p:nvSpPr>
          <p:cNvPr id="391171" name="Rectangle 3"/>
          <p:cNvSpPr>
            <a:spLocks noGrp="1" noChangeArrowheads="1"/>
          </p:cNvSpPr>
          <p:nvPr>
            <p:ph type="body" idx="1"/>
          </p:nvPr>
        </p:nvSpPr>
        <p:spPr>
          <a:xfrm>
            <a:off x="228600" y="1600201"/>
            <a:ext cx="7086600" cy="4525963"/>
          </a:xfrm>
        </p:spPr>
        <p:txBody>
          <a:bodyPr/>
          <a:lstStyle/>
          <a:p>
            <a:pPr marL="609600" indent="-609600" eaLnBrk="1" hangingPunct="1">
              <a:lnSpc>
                <a:spcPct val="90000"/>
              </a:lnSpc>
              <a:buFontTx/>
              <a:buNone/>
            </a:pPr>
            <a:r>
              <a:rPr lang="en-US" sz="2800" b="1">
                <a:latin typeface="Arial" charset="0"/>
              </a:rPr>
              <a:t>Note:</a:t>
            </a:r>
          </a:p>
          <a:p>
            <a:pPr marL="609600" indent="-609600" eaLnBrk="1" hangingPunct="1">
              <a:lnSpc>
                <a:spcPct val="90000"/>
              </a:lnSpc>
              <a:buFontTx/>
              <a:buAutoNum type="arabicPeriod"/>
            </a:pPr>
            <a:r>
              <a:rPr lang="en-US" sz="2800" b="1">
                <a:latin typeface="Arial" charset="0"/>
              </a:rPr>
              <a:t>Setting </a:t>
            </a:r>
          </a:p>
          <a:p>
            <a:pPr marL="609600" indent="-609600" eaLnBrk="1" hangingPunct="1">
              <a:lnSpc>
                <a:spcPct val="90000"/>
              </a:lnSpc>
              <a:buFontTx/>
              <a:buAutoNum type="arabicPeriod"/>
            </a:pPr>
            <a:r>
              <a:rPr lang="en-US" sz="2800" b="1">
                <a:latin typeface="Arial" charset="0"/>
              </a:rPr>
              <a:t>Subject / type</a:t>
            </a:r>
          </a:p>
          <a:p>
            <a:pPr marL="609600" indent="-609600" eaLnBrk="1" hangingPunct="1">
              <a:lnSpc>
                <a:spcPct val="90000"/>
              </a:lnSpc>
              <a:buFontTx/>
              <a:buAutoNum type="arabicPeriod"/>
            </a:pPr>
            <a:r>
              <a:rPr lang="en-US" sz="2800" b="1">
                <a:latin typeface="Arial" charset="0"/>
              </a:rPr>
              <a:t>Structure</a:t>
            </a:r>
          </a:p>
          <a:p>
            <a:pPr marL="609600" indent="-609600" eaLnBrk="1" hangingPunct="1">
              <a:lnSpc>
                <a:spcPct val="90000"/>
              </a:lnSpc>
              <a:buFontTx/>
              <a:buNone/>
            </a:pPr>
            <a:r>
              <a:rPr lang="en-US" sz="2800" b="1">
                <a:latin typeface="Arial" charset="0"/>
              </a:rPr>
              <a:t> </a:t>
            </a:r>
          </a:p>
          <a:p>
            <a:pPr marL="609600" indent="-609600" eaLnBrk="1" hangingPunct="1">
              <a:lnSpc>
                <a:spcPct val="90000"/>
              </a:lnSpc>
              <a:buFontTx/>
              <a:buNone/>
            </a:pPr>
            <a:r>
              <a:rPr lang="en-US" sz="2800" b="1">
                <a:latin typeface="Arial" charset="0"/>
              </a:rPr>
              <a:t>Know who God is and what He has done</a:t>
            </a:r>
          </a:p>
          <a:p>
            <a:pPr marL="609600" indent="-609600" eaLnBrk="1" hangingPunct="1">
              <a:lnSpc>
                <a:spcPct val="90000"/>
              </a:lnSpc>
              <a:buFontTx/>
              <a:buNone/>
            </a:pPr>
            <a:endParaRPr lang="en-US" sz="2800" b="1">
              <a:latin typeface="Arial" charset="0"/>
            </a:endParaRPr>
          </a:p>
          <a:p>
            <a:pPr marL="609600" indent="-609600" eaLnBrk="1" hangingPunct="1">
              <a:lnSpc>
                <a:spcPct val="90000"/>
              </a:lnSpc>
              <a:buFontTx/>
              <a:buNone/>
            </a:pPr>
            <a:r>
              <a:rPr lang="en-US" sz="2800" b="1">
                <a:latin typeface="Arial" charset="0"/>
              </a:rPr>
              <a:t>Our response (based on Romans 12:1):</a:t>
            </a:r>
          </a:p>
          <a:p>
            <a:pPr marL="609600" indent="-609600" eaLnBrk="1" hangingPunct="1">
              <a:lnSpc>
                <a:spcPct val="90000"/>
              </a:lnSpc>
              <a:buFontTx/>
              <a:buAutoNum type="arabicPeriod"/>
            </a:pPr>
            <a:r>
              <a:rPr lang="en-US" sz="2800" b="1">
                <a:latin typeface="Arial" charset="0"/>
              </a:rPr>
              <a:t>Sacrifice</a:t>
            </a:r>
          </a:p>
          <a:p>
            <a:pPr marL="609600" indent="-609600" eaLnBrk="1" hangingPunct="1">
              <a:lnSpc>
                <a:spcPct val="90000"/>
              </a:lnSpc>
              <a:buFontTx/>
              <a:buAutoNum type="arabicPeriod"/>
            </a:pPr>
            <a:r>
              <a:rPr lang="en-US" sz="2800" b="1">
                <a:latin typeface="Arial" charset="0"/>
              </a:rPr>
              <a:t>Service</a:t>
            </a:r>
          </a:p>
          <a:p>
            <a:pPr marL="609600" indent="-609600" eaLnBrk="1" hangingPunct="1">
              <a:lnSpc>
                <a:spcPct val="90000"/>
              </a:lnSpc>
              <a:buFontTx/>
              <a:buNone/>
            </a:pPr>
            <a:endParaRPr lang="en-US" sz="2800" b="1">
              <a:latin typeface="Arial" charset="0"/>
            </a:endParaRPr>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animEffect transition="in" filter="box(in)">
                                      <p:cBhvr>
                                        <p:cTn id="7" dur="500"/>
                                        <p:tgtEl>
                                          <p:spTgt spid="391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91171">
                                            <p:txEl>
                                              <p:pRg st="1" end="1"/>
                                            </p:txEl>
                                          </p:spTgt>
                                        </p:tgtEl>
                                        <p:attrNameLst>
                                          <p:attrName>style.visibility</p:attrName>
                                        </p:attrNameLst>
                                      </p:cBhvr>
                                      <p:to>
                                        <p:strVal val="visible"/>
                                      </p:to>
                                    </p:set>
                                    <p:anim calcmode="lin" valueType="num">
                                      <p:cBhvr>
                                        <p:cTn id="12" dur="1000" fill="hold"/>
                                        <p:tgtEl>
                                          <p:spTgt spid="391171">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391171">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391171">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391171">
                                            <p:txEl>
                                              <p:pRg st="2" end="2"/>
                                            </p:txEl>
                                          </p:spTgt>
                                        </p:tgtEl>
                                        <p:attrNameLst>
                                          <p:attrName>style.visibility</p:attrName>
                                        </p:attrNameLst>
                                      </p:cBhvr>
                                      <p:to>
                                        <p:strVal val="visible"/>
                                      </p:to>
                                    </p:set>
                                    <p:anim calcmode="lin" valueType="num">
                                      <p:cBhvr>
                                        <p:cTn id="19" dur="1000" fill="hold"/>
                                        <p:tgtEl>
                                          <p:spTgt spid="391171">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391171">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391171">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91171">
                                            <p:txEl>
                                              <p:pRg st="3" end="3"/>
                                            </p:txEl>
                                          </p:spTgt>
                                        </p:tgtEl>
                                        <p:attrNameLst>
                                          <p:attrName>style.visibility</p:attrName>
                                        </p:attrNameLst>
                                      </p:cBhvr>
                                      <p:to>
                                        <p:strVal val="visible"/>
                                      </p:to>
                                    </p:set>
                                    <p:animEffect transition="in" filter="fade">
                                      <p:cBhvr>
                                        <p:cTn id="26" dur="2000"/>
                                        <p:tgtEl>
                                          <p:spTgt spid="391171">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nodeType="clickEffect">
                                  <p:stCondLst>
                                    <p:cond delay="0"/>
                                  </p:stCondLst>
                                  <p:childTnLst>
                                    <p:set>
                                      <p:cBhvr>
                                        <p:cTn id="30" dur="1" fill="hold">
                                          <p:stCondLst>
                                            <p:cond delay="0"/>
                                          </p:stCondLst>
                                        </p:cTn>
                                        <p:tgtEl>
                                          <p:spTgt spid="391171">
                                            <p:txEl>
                                              <p:pRg st="5" end="5"/>
                                            </p:txEl>
                                          </p:spTgt>
                                        </p:tgtEl>
                                        <p:attrNameLst>
                                          <p:attrName>style.visibility</p:attrName>
                                        </p:attrNameLst>
                                      </p:cBhvr>
                                      <p:to>
                                        <p:strVal val="visible"/>
                                      </p:to>
                                    </p:set>
                                    <p:anim calcmode="lin" valueType="num">
                                      <p:cBhvr>
                                        <p:cTn id="31" dur="1000" fill="hold"/>
                                        <p:tgtEl>
                                          <p:spTgt spid="391171">
                                            <p:txEl>
                                              <p:pRg st="5" end="5"/>
                                            </p:txEl>
                                          </p:spTgt>
                                        </p:tgtEl>
                                        <p:attrNameLst>
                                          <p:attrName>ppt_w</p:attrName>
                                        </p:attrNameLst>
                                      </p:cBhvr>
                                      <p:tavLst>
                                        <p:tav tm="0">
                                          <p:val>
                                            <p:strVal val="#ppt_w*0.70"/>
                                          </p:val>
                                        </p:tav>
                                        <p:tav tm="100000">
                                          <p:val>
                                            <p:strVal val="#ppt_w"/>
                                          </p:val>
                                        </p:tav>
                                      </p:tavLst>
                                    </p:anim>
                                    <p:anim calcmode="lin" valueType="num">
                                      <p:cBhvr>
                                        <p:cTn id="32" dur="1000" fill="hold"/>
                                        <p:tgtEl>
                                          <p:spTgt spid="391171">
                                            <p:txEl>
                                              <p:pRg st="5" end="5"/>
                                            </p:txEl>
                                          </p:spTgt>
                                        </p:tgtEl>
                                        <p:attrNameLst>
                                          <p:attrName>ppt_h</p:attrName>
                                        </p:attrNameLst>
                                      </p:cBhvr>
                                      <p:tavLst>
                                        <p:tav tm="0">
                                          <p:val>
                                            <p:strVal val="#ppt_h"/>
                                          </p:val>
                                        </p:tav>
                                        <p:tav tm="100000">
                                          <p:val>
                                            <p:strVal val="#ppt_h"/>
                                          </p:val>
                                        </p:tav>
                                      </p:tavLst>
                                    </p:anim>
                                    <p:animEffect transition="in" filter="fade">
                                      <p:cBhvr>
                                        <p:cTn id="33" dur="1000"/>
                                        <p:tgtEl>
                                          <p:spTgt spid="391171">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391171">
                                            <p:txEl>
                                              <p:pRg st="7" end="7"/>
                                            </p:txEl>
                                          </p:spTgt>
                                        </p:tgtEl>
                                        <p:attrNameLst>
                                          <p:attrName>style.visibility</p:attrName>
                                        </p:attrNameLst>
                                      </p:cBhvr>
                                      <p:to>
                                        <p:strVal val="visible"/>
                                      </p:to>
                                    </p:set>
                                    <p:animEffect transition="in" filter="box(in)">
                                      <p:cBhvr>
                                        <p:cTn id="38" dur="500"/>
                                        <p:tgtEl>
                                          <p:spTgt spid="391171">
                                            <p:txEl>
                                              <p:pRg st="7" end="7"/>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91171">
                                            <p:txEl>
                                              <p:pRg st="8" end="8"/>
                                            </p:txEl>
                                          </p:spTgt>
                                        </p:tgtEl>
                                        <p:attrNameLst>
                                          <p:attrName>style.visibility</p:attrName>
                                        </p:attrNameLst>
                                      </p:cBhvr>
                                      <p:to>
                                        <p:strVal val="visible"/>
                                      </p:to>
                                    </p:set>
                                    <p:animEffect transition="in" filter="slide(fromBottom)">
                                      <p:cBhvr>
                                        <p:cTn id="43" dur="500"/>
                                        <p:tgtEl>
                                          <p:spTgt spid="391171">
                                            <p:txEl>
                                              <p:pRg st="8" end="8"/>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1" presetClass="entr" presetSubtype="4" fill="hold" grpId="0" nodeType="clickEffect">
                                  <p:stCondLst>
                                    <p:cond delay="0"/>
                                  </p:stCondLst>
                                  <p:childTnLst>
                                    <p:set>
                                      <p:cBhvr>
                                        <p:cTn id="47" dur="1" fill="hold">
                                          <p:stCondLst>
                                            <p:cond delay="0"/>
                                          </p:stCondLst>
                                        </p:cTn>
                                        <p:tgtEl>
                                          <p:spTgt spid="391171">
                                            <p:txEl>
                                              <p:pRg st="9" end="9"/>
                                            </p:txEl>
                                          </p:spTgt>
                                        </p:tgtEl>
                                        <p:attrNameLst>
                                          <p:attrName>style.visibility</p:attrName>
                                        </p:attrNameLst>
                                      </p:cBhvr>
                                      <p:to>
                                        <p:strVal val="visible"/>
                                      </p:to>
                                    </p:set>
                                    <p:animEffect transition="in" filter="wheel(4)">
                                      <p:cBhvr>
                                        <p:cTn id="48" dur="2000"/>
                                        <p:tgtEl>
                                          <p:spTgt spid="39117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0"/>
            <a:ext cx="6660232" cy="6741367"/>
          </a:xfrm>
          <a:noFill/>
        </p:spPr>
        <p:txBody>
          <a:bodyPr anchor="ct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119:24)</a:t>
            </a:r>
            <a:br>
              <a:rPr lang="en-GB" sz="3200" b="1" dirty="0">
                <a:latin typeface="Arial" charset="0"/>
              </a:rPr>
            </a:br>
            <a:br>
              <a:rPr lang="en-GB" sz="1050" b="1" dirty="0">
                <a:latin typeface="Arial" charset="0"/>
              </a:rPr>
            </a:br>
            <a:r>
              <a:rPr lang="en-GB" sz="2800" b="1" dirty="0">
                <a:latin typeface="Arial" charset="0"/>
              </a:rPr>
              <a:t>I will enter his gates with thanksgiving </a:t>
            </a:r>
            <a:br>
              <a:rPr lang="en-GB" sz="2800" b="1" dirty="0">
                <a:latin typeface="Arial" charset="0"/>
              </a:rPr>
            </a:br>
            <a:r>
              <a:rPr lang="en-GB" sz="2800" b="1" dirty="0">
                <a:latin typeface="Arial" charset="0"/>
              </a:rPr>
              <a:t>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i="1" dirty="0">
                <a:solidFill>
                  <a:schemeClr val="tx2"/>
                </a:solidFill>
                <a:effectLst>
                  <a:glow rad="127000">
                    <a:schemeClr val="bg1"/>
                  </a:glow>
                </a:effectLst>
                <a:latin typeface="Arial" charset="0"/>
                <a:ea typeface="ＭＳ Ｐゴシック" charset="0"/>
                <a:cs typeface="ＭＳ Ｐゴシック" charset="0"/>
              </a:rPr>
              <a:t>Psalms</a:t>
            </a:r>
            <a:endParaRPr lang="en-US" sz="4800" b="1" i="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16935"/>
            <a:ext cx="8889999" cy="2240845"/>
          </a:xfrm>
        </p:spPr>
        <p:txBody>
          <a:bodyPr/>
          <a:lstStyle/>
          <a:p>
            <a:r>
              <a:rPr lang="en-US" sz="6000"/>
              <a:t>What do you </a:t>
            </a:r>
            <a:br>
              <a:rPr lang="en-US" sz="6000"/>
            </a:br>
            <a:r>
              <a:rPr lang="en-US" sz="8000">
                <a:solidFill>
                  <a:srgbClr val="800000"/>
                </a:solidFill>
              </a:rPr>
              <a:t>need most</a:t>
            </a:r>
            <a:r>
              <a:rPr lang="en-US" sz="6000"/>
              <a:t>?</a:t>
            </a:r>
          </a:p>
        </p:txBody>
      </p:sp>
      <p:sp>
        <p:nvSpPr>
          <p:cNvPr id="3" name="Title 1"/>
          <p:cNvSpPr txBox="1">
            <a:spLocks/>
          </p:cNvSpPr>
          <p:nvPr/>
        </p:nvSpPr>
        <p:spPr bwMode="auto">
          <a:xfrm>
            <a:off x="98777" y="2046115"/>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6000">
                <a:solidFill>
                  <a:srgbClr val="000000"/>
                </a:solidFill>
              </a:rPr>
              <a:t>(relating to God)</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Giving?</a:t>
            </a: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Evangelism?</a:t>
            </a: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Read Bible?</a:t>
            </a: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Church?</a:t>
            </a: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Obey God?</a:t>
            </a: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Prayer?</a:t>
            </a: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en-GB" sz="6600" b="1">
                <a:solidFill>
                  <a:srgbClr val="FFFFFF"/>
                </a:solidFill>
                <a:effectLst>
                  <a:glow rad="228600">
                    <a:schemeClr val="tx1">
                      <a:alpha val="75000"/>
                    </a:schemeClr>
                  </a:glow>
                </a:effectLst>
                <a:latin typeface="Arial Black" charset="0"/>
              </a:rPr>
              <a:t>PSALMS</a:t>
            </a:r>
            <a:endParaRPr lang="en-US" sz="6600" b="1">
              <a:solidFill>
                <a:srgbClr val="FFFFFF"/>
              </a:solidFill>
              <a:effectLst>
                <a:glow rad="228600">
                  <a:schemeClr val="tx1">
                    <a:alpha val="75000"/>
                  </a:schemeClr>
                </a:glow>
              </a:effectLst>
              <a:latin typeface="Arial Black"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Psalms</a:t>
            </a:r>
            <a:endParaRPr kumimoji="0" lang="en-US" sz="4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9406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389075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indent="-342900" algn="ctr" eaLnBrk="0" hangingPunct="0">
              <a:spcBef>
                <a:spcPct val="50000"/>
              </a:spcBef>
            </a:pPr>
            <a:r>
              <a:rPr lang="en-GB" sz="4400" b="1" dirty="0">
                <a:solidFill>
                  <a:srgbClr val="B12143"/>
                </a:solidFill>
                <a:effectLst>
                  <a:glow rad="228600">
                    <a:schemeClr val="bg1">
                      <a:alpha val="59000"/>
                    </a:schemeClr>
                  </a:glow>
                </a:effectLst>
                <a:cs typeface="Times New Roman" charset="0"/>
              </a:rPr>
              <a:t>Songs of Worship for the Ages</a:t>
            </a: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41922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7618686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(Psalm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837170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t>
            </a:r>
            <a:r>
              <a:rPr lang="en-US" sz="8000" b="1">
                <a:solidFill>
                  <a:srgbClr val="FFFF00"/>
                </a:solidFill>
              </a:rPr>
              <a:t>unique</a:t>
            </a: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9</a:t>
            </a: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341</a:t>
            </a:r>
            <a:endParaRPr lang="en-US">
              <a:solidFill>
                <a:srgbClr val="FFFFFF"/>
              </a:solidFill>
            </a:endParaRP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en-US" sz="3200">
                <a:solidFill>
                  <a:schemeClr val="bg1"/>
                </a:solidFill>
                <a:latin typeface="Arial" charset="0"/>
                <a:cs typeface="Arial" charset="0"/>
              </a:rPr>
              <a:t>Where Psalms Fits Chronologically</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0" spc="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50" b="1" kern="0" spc="0" baseline="0" dirty="0">
                          <a:solidFill>
                            <a:srgbClr val="FFFFFF"/>
                          </a:solidFill>
                          <a:latin typeface="Arial"/>
                          <a:ea typeface="华文楷体"/>
                          <a:cs typeface="Arial"/>
                        </a:rPr>
                        <a:t>Exodus</a:t>
                      </a:r>
                      <a:br>
                        <a:rPr lang="en-US" sz="1000" kern="0" spc="0" baseline="0" dirty="0">
                          <a:solidFill>
                            <a:srgbClr val="FFFFFF"/>
                          </a:solidFill>
                          <a:latin typeface="Arial"/>
                          <a:cs typeface="Arial"/>
                        </a:rPr>
                      </a:br>
                      <a:endParaRPr lang="en-US" sz="1000" kern="0" spc="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kern="0" spc="0" baseline="0" dirty="0">
                          <a:solidFill>
                            <a:srgbClr val="FFFFFF"/>
                          </a:solidFill>
                          <a:latin typeface="Arial"/>
                          <a:ea typeface="华文楷体"/>
                          <a:cs typeface="Arial"/>
                        </a:rPr>
                        <a:t>Numbers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Joshua</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Judges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Samuel</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2 Samuel</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Kings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kern="0" spc="0" baseline="0" dirty="0">
                          <a:solidFill>
                            <a:srgbClr val="FFFFFF"/>
                          </a:solidFill>
                          <a:latin typeface="Arial"/>
                          <a:ea typeface="华文楷体"/>
                          <a:cs typeface="Arial"/>
                        </a:rPr>
                        <a:t>2 Kings</a:t>
                      </a:r>
                      <a:endParaRPr lang="en-US" sz="1000" b="1" kern="0" spc="0" baseline="0" dirty="0">
                        <a:solidFill>
                          <a:srgbClr val="FFFFFF"/>
                        </a:solidFill>
                        <a:latin typeface="Arial"/>
                        <a:ea typeface="华文楷体"/>
                        <a:cs typeface="Arial"/>
                      </a:endParaRPr>
                    </a:p>
                    <a:p>
                      <a:pPr algn="ct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2</a:t>
            </a:r>
          </a:p>
        </p:txBody>
      </p:sp>
      <p:sp>
        <p:nvSpPr>
          <p:cNvPr id="52" name="TextBox 51"/>
          <p:cNvSpPr txBox="1"/>
          <p:nvPr/>
        </p:nvSpPr>
        <p:spPr>
          <a:xfrm>
            <a:off x="21336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11</a:t>
            </a: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Israel:</a:t>
            </a:r>
            <a:endParaRPr kumimoji="0" lang="en-US" sz="1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Judah:</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Assyria:</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Edom:</a:t>
            </a:r>
            <a:endParaRPr kumimoji="0" lang="en-US" sz="8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Historical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Poetical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Prophetical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Walk Thru the OT</a:t>
            </a: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Left-Right Arrow 1">
            <a:extLst>
              <a:ext uri="{FF2B5EF4-FFF2-40B4-BE49-F238E27FC236}">
                <a16:creationId xmlns:a16="http://schemas.microsoft.com/office/drawing/2014/main" id="{8BB45DBD-F392-BD48-A15F-C7929DCB858F}"/>
              </a:ext>
            </a:extLst>
          </p:cNvPr>
          <p:cNvSpPr/>
          <p:nvPr/>
        </p:nvSpPr>
        <p:spPr bwMode="auto">
          <a:xfrm>
            <a:off x="1112756" y="182025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200400" algn="l"/>
                <a:tab pos="6684963" algn="l"/>
              </a:tabLst>
              <a:defRPr/>
            </a:pP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Psalm 90	Psalms	Psalm 137</a:t>
            </a:r>
            <a:endParaRPr kumimoji="0" lang="en-US" sz="10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a:p>
            <a:pPr eaLnBrk="1" hangingPunct="1">
              <a:buFontTx/>
              <a:buNone/>
              <a:defRPr/>
            </a:pP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eaLnBrk="1" hangingPunct="1">
              <a:lnSpc>
                <a:spcPct val="90000"/>
              </a:lnSpc>
              <a:defRPr/>
            </a:pPr>
            <a:r>
              <a:rPr lang="en-US" sz="3200" b="1">
                <a:solidFill>
                  <a:schemeClr val="bg1"/>
                </a:solidFill>
                <a:effectLst>
                  <a:glow rad="203200">
                    <a:schemeClr val="tx2">
                      <a:alpha val="75000"/>
                    </a:schemeClr>
                  </a:glow>
                </a:effectLst>
                <a:ea typeface="+mn-ea"/>
              </a:rPr>
              <a:t>Wisdom</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Imprecatory</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Penitential</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Historical</a:t>
            </a:r>
          </a:p>
          <a:p>
            <a:pPr eaLnBrk="1" hangingPunct="1">
              <a:lnSpc>
                <a:spcPct val="90000"/>
              </a:lnSpc>
              <a:buFontTx/>
              <a:buNone/>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9634762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3" end="3"/>
                                            </p:txEl>
                                          </p:spTgt>
                                        </p:tgtEl>
                                        <p:attrNameLst>
                                          <p:attrName>style.visibility</p:attrName>
                                        </p:attrNameLst>
                                      </p:cBhvr>
                                      <p:to>
                                        <p:strVal val="visible"/>
                                      </p:to>
                                    </p:set>
                                    <p:anim to="" calcmode="lin" valueType="num">
                                      <p:cBhvr>
                                        <p:cTn id="7" dur="1" fill="hold"/>
                                        <p:tgtEl>
                                          <p:spTgt spid="205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a:effectLst/>
        </p:spPr>
        <p:txBody>
          <a:bodyPr/>
          <a:lstStyle/>
          <a:p>
            <a:pPr>
              <a:defRPr/>
            </a:pPr>
            <a:r>
              <a:rPr lang="en-US">
                <a:solidFill>
                  <a:srgbClr val="EAEAEA"/>
                </a:solidFill>
                <a:effectLst/>
                <a:latin typeface="Arial" charset="0"/>
                <a:ea typeface="ＭＳ Ｐゴシック" charset="0"/>
                <a:cs typeface="Arial" charset="0"/>
              </a:rPr>
              <a:t>Longest Books of the Bible</a:t>
            </a:r>
          </a:p>
        </p:txBody>
      </p:sp>
      <p:graphicFrame>
        <p:nvGraphicFramePr>
          <p:cNvPr id="72825" name="Group 121"/>
          <p:cNvGraphicFramePr>
            <a:graphicFrameLocks noGrp="1"/>
          </p:cNvGraphicFramePr>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Book</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Chapters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Verses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Words</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Psalms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150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2461</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43,743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Jeremiah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1364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42,659</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Ezekiel</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48</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1273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39,407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Genesis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1533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38,267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Isaiah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66</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1292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37,044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0" hangingPunct="0"/>
            <a:endParaRPr lang="en-US">
              <a:solidFill>
                <a:srgbClr val="000000"/>
              </a:solidFill>
              <a:latin typeface="Times New Roman" charset="0"/>
            </a:endParaRPr>
          </a:p>
        </p:txBody>
      </p:sp>
      <p:sp>
        <p:nvSpPr>
          <p:cNvPr id="158748" name="Text Box 123"/>
          <p:cNvSpPr txBox="1">
            <a:spLocks noChangeArrowheads="1"/>
          </p:cNvSpPr>
          <p:nvPr/>
        </p:nvSpPr>
        <p:spPr bwMode="auto">
          <a:xfrm>
            <a:off x="7308304" y="-27384"/>
            <a:ext cx="177187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000000"/>
                </a:solidFill>
              </a:rPr>
              <a:t>478</a:t>
            </a:r>
            <a:endParaRPr lang="en-US">
              <a:solidFill>
                <a:srgbClr val="000000"/>
              </a:solidFill>
            </a:endParaRPr>
          </a:p>
        </p:txBody>
      </p:sp>
      <p:sp>
        <p:nvSpPr>
          <p:cNvPr id="158749" name="TextBox 6"/>
          <p:cNvSpPr txBox="1">
            <a:spLocks noChangeArrowheads="1"/>
          </p:cNvSpPr>
          <p:nvPr/>
        </p:nvSpPr>
        <p:spPr bwMode="auto">
          <a:xfrm>
            <a:off x="0" y="6457949"/>
            <a:ext cx="9100494"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a:solidFill>
                  <a:srgbClr val="000000"/>
                </a:solidFill>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extLst>
      <p:ext uri="{BB962C8B-B14F-4D97-AF65-F5344CB8AC3E}">
        <p14:creationId xmlns:p14="http://schemas.microsoft.com/office/powerpoint/2010/main" val="33545502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4" end="4"/>
                                            </p:txEl>
                                          </p:spTgt>
                                        </p:tgtEl>
                                        <p:attrNameLst>
                                          <p:attrName>style.visibility</p:attrName>
                                        </p:attrNameLst>
                                      </p:cBhvr>
                                      <p:to>
                                        <p:strVal val="visible"/>
                                      </p:to>
                                    </p:set>
                                    <p:anim to="" calcmode="lin" valueType="num">
                                      <p:cBhvr>
                                        <p:cTn id="7" dur="1" fill="hold"/>
                                        <p:tgtEl>
                                          <p:spTgt spid="2053">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cs typeface="Arial" charset="0"/>
              </a:rPr>
              <a:t>P 43</a:t>
            </a:r>
          </a:p>
        </p:txBody>
      </p:sp>
    </p:spTree>
    <p:extLst>
      <p:ext uri="{BB962C8B-B14F-4D97-AF65-F5344CB8AC3E}">
        <p14:creationId xmlns:p14="http://schemas.microsoft.com/office/powerpoint/2010/main" val="3025838840"/>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Source of the most memorized poem</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5" end="5"/>
                                            </p:txEl>
                                          </p:spTgt>
                                        </p:tgtEl>
                                        <p:attrNameLst>
                                          <p:attrName>style.visibility</p:attrName>
                                        </p:attrNameLst>
                                      </p:cBhvr>
                                      <p:to>
                                        <p:strVal val="visible"/>
                                      </p:to>
                                    </p:set>
                                    <p:anim to="" calcmode="lin" valueType="num">
                                      <p:cBhvr>
                                        <p:cTn id="7" dur="1" fill="hold"/>
                                        <p:tgtEl>
                                          <p:spTgt spid="2053">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cs typeface="ＭＳ Ｐゴシック" charset="0"/>
              </a:rPr>
              <a:t>Psalm 23</a:t>
            </a:r>
            <a:endParaRPr lang="en-US">
              <a:latin typeface="Arial" charset="0"/>
              <a:cs typeface="ＭＳ Ｐゴシック" charset="0"/>
            </a:endParaRPr>
          </a:p>
        </p:txBody>
      </p:sp>
      <p:sp>
        <p:nvSpPr>
          <p:cNvPr id="428036" name="Text Box 4"/>
          <p:cNvSpPr txBox="1">
            <a:spLocks noChangeArrowheads="1"/>
          </p:cNvSpPr>
          <p:nvPr/>
        </p:nvSpPr>
        <p:spPr bwMode="auto">
          <a:xfrm>
            <a:off x="304800" y="1096970"/>
            <a:ext cx="8458200" cy="569386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9154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Source of the most memorized poem</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Key songbook for Israel</a:t>
            </a:r>
            <a:r>
              <a:rPr lang="fr-FR" b="1" dirty="0">
                <a:solidFill>
                  <a:srgbClr val="FFFF00"/>
                </a:solidFill>
                <a:effectLst>
                  <a:outerShdw blurRad="50800" dist="38100" dir="2700000" algn="tl" rotWithShape="0">
                    <a:srgbClr val="000000">
                      <a:alpha val="43000"/>
                    </a:srgbClr>
                  </a:outerShdw>
                </a:effectLst>
                <a:ea typeface="+mn-ea"/>
              </a:rPr>
              <a:t>'</a:t>
            </a:r>
            <a:r>
              <a:rPr lang="en-US" b="1" dirty="0">
                <a:solidFill>
                  <a:srgbClr val="FFFF00"/>
                </a:solidFill>
                <a:effectLst>
                  <a:outerShdw blurRad="50800" dist="38100" dir="2700000" algn="tl" rotWithShape="0">
                    <a:srgbClr val="000000">
                      <a:alpha val="43000"/>
                    </a:srgbClr>
                  </a:outerShdw>
                </a:effectLst>
                <a:ea typeface="+mn-ea"/>
              </a:rPr>
              <a:t>s worship, especially corporately</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6" end="6"/>
                                            </p:txEl>
                                          </p:spTgt>
                                        </p:tgtEl>
                                        <p:attrNameLst>
                                          <p:attrName>style.visibility</p:attrName>
                                        </p:attrNameLst>
                                      </p:cBhvr>
                                      <p:to>
                                        <p:strVal val="visible"/>
                                      </p:to>
                                    </p:set>
                                    <p:anim to="" calcmode="lin" valueType="num">
                                      <p:cBhvr>
                                        <p:cTn id="7" dur="1" fill="hold"/>
                                        <p:tgtEl>
                                          <p:spTgt spid="2053">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teaches </a:t>
            </a:r>
            <a:r>
              <a:rPr lang="en-US" sz="8000" b="1">
                <a:solidFill>
                  <a:srgbClr val="FFFF00"/>
                </a:solidFill>
              </a:rPr>
              <a:t>praise</a:t>
            </a: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en-US" b="1">
                <a:solidFill>
                  <a:srgbClr val="FFFFFF"/>
                </a:solidFill>
                <a:latin typeface="Arial" charset="0"/>
                <a:cs typeface="Arial" charset="0"/>
              </a:rPr>
              <a:t>Purpose</a:t>
            </a:r>
          </a:p>
        </p:txBody>
      </p:sp>
      <p:sp>
        <p:nvSpPr>
          <p:cNvPr id="87043" name="Rectangle 3"/>
          <p:cNvSpPr>
            <a:spLocks noGrp="1" noChangeArrowheads="1"/>
          </p:cNvSpPr>
          <p:nvPr>
            <p:ph type="body" sz="half" idx="1"/>
          </p:nvPr>
        </p:nvSpPr>
        <p:spPr>
          <a:xfrm>
            <a:off x="457200" y="1600200"/>
            <a:ext cx="8153400" cy="4530725"/>
          </a:xfrm>
        </p:spPr>
        <p:txBody>
          <a:bodyPr/>
          <a:lstStyle/>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The Psalms constitute a hymnal of Israel, as a means to worship &amp; praise God</a:t>
            </a:r>
          </a:p>
          <a:p>
            <a:pPr eaLnBrk="1" hangingPunct="1">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Psalms help God</a:t>
            </a:r>
            <a:r>
              <a:rPr lang="fr-FR" b="1" dirty="0">
                <a:solidFill>
                  <a:srgbClr val="FFFFFF"/>
                </a:solidFill>
                <a:effectLst>
                  <a:outerShdw blurRad="50800" dist="101600" dir="2700000" algn="tl" rotWithShape="0">
                    <a:srgbClr val="000000"/>
                  </a:outerShdw>
                </a:effectLst>
                <a:latin typeface="Verdana" charset="0"/>
                <a:cs typeface="Arial" charset="0"/>
              </a:rPr>
              <a:t>'</a:t>
            </a:r>
            <a:r>
              <a:rPr lang="en-US" b="1" dirty="0">
                <a:solidFill>
                  <a:srgbClr val="FFFFFF"/>
                </a:solidFill>
                <a:effectLst>
                  <a:outerShdw blurRad="50800" dist="101600" dir="2700000" algn="tl" rotWithShape="0">
                    <a:srgbClr val="000000"/>
                  </a:outerShdw>
                </a:effectLst>
                <a:latin typeface="Verdana" charset="0"/>
                <a:cs typeface="Arial" charset="0"/>
              </a:rPr>
              <a:t>s people to find their way through varying experiences of life (serve as expressions of human feelings)</a:t>
            </a:r>
          </a:p>
        </p:txBody>
      </p:sp>
      <p:sp>
        <p:nvSpPr>
          <p:cNvPr id="87046"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latin typeface="Arial" pitchFamily="-105" charset="0"/>
                <a:ea typeface="Arial" pitchFamily="-105" charset="0"/>
                <a:cs typeface="Arial" pitchFamily="-105" charset="0"/>
              </a:rPr>
              <a:t>381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en-US" b="1" dirty="0">
                <a:latin typeface="Arial" charset="0"/>
                <a:cs typeface="Arial" charset="0"/>
              </a:rPr>
              <a:t>Key Word</a:t>
            </a:r>
            <a:endParaRPr lang="en-US" dirty="0">
              <a:latin typeface="Arial" charset="0"/>
              <a:cs typeface="Arial" charset="0"/>
            </a:endParaRPr>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Praise</a:t>
            </a:r>
          </a:p>
        </p:txBody>
      </p:sp>
      <p:sp>
        <p:nvSpPr>
          <p:cNvPr id="172036" name="Text Box 7"/>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380</a:t>
            </a:r>
          </a:p>
        </p:txBody>
      </p:sp>
      <p:sp>
        <p:nvSpPr>
          <p:cNvPr id="172037"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p:spPr>
        <p:txBody>
          <a:bodyPr wrap="none">
            <a:spAutoFit/>
          </a:bodyPr>
          <a:lstStyle>
            <a:defPPr>
              <a:defRPr lang="en-US"/>
            </a:defPPr>
            <a:lvl1pPr>
              <a:defRPr b="1">
                <a:solidFill>
                  <a:schemeClr val="accent2">
                    <a:lumMod val="50000"/>
                  </a:schemeClr>
                </a:solidFill>
                <a:latin typeface="Arial" panose="020B0604020202020204" pitchFamily="34" charset="0"/>
                <a:ea typeface="Arial" pitchFamily="-105" charset="0"/>
                <a:cs typeface="Arial" panose="020B0604020202020204" pitchFamily="34" charset="0"/>
              </a:defRPr>
            </a:lvl1pPr>
          </a:lstStyle>
          <a:p>
            <a:r>
              <a:rPr lang="en-US"/>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7</a:t>
            </a:r>
          </a:p>
        </p:txBody>
      </p:sp>
      <p:graphicFrame>
        <p:nvGraphicFramePr>
          <p:cNvPr id="8" name="Table 7">
            <a:extLst>
              <a:ext uri="{FF2B5EF4-FFF2-40B4-BE49-F238E27FC236}">
                <a16:creationId xmlns:a16="http://schemas.microsoft.com/office/drawing/2014/main" id="{405C72E6-5C14-9EC1-F657-B525F0DE2939}"/>
              </a:ext>
            </a:extLst>
          </p:cNvPr>
          <p:cNvGraphicFramePr>
            <a:graphicFrameLocks noGrp="1"/>
          </p:cNvGraphicFramePr>
          <p:nvPr>
            <p:extLst>
              <p:ext uri="{D42A27DB-BD31-4B8C-83A1-F6EECF244321}">
                <p14:modId xmlns:p14="http://schemas.microsoft.com/office/powerpoint/2010/main" val="3439661946"/>
              </p:ext>
            </p:extLst>
          </p:nvPr>
        </p:nvGraphicFramePr>
        <p:xfrm>
          <a:off x="179512" y="1988840"/>
          <a:ext cx="8784977" cy="4248470"/>
        </p:xfrm>
        <a:graphic>
          <a:graphicData uri="http://schemas.openxmlformats.org/drawingml/2006/table">
            <a:tbl>
              <a:tblPr firstRow="1" firstCol="1" bandRow="1"/>
              <a:tblGrid>
                <a:gridCol w="1402205">
                  <a:extLst>
                    <a:ext uri="{9D8B030D-6E8A-4147-A177-3AD203B41FA5}">
                      <a16:colId xmlns:a16="http://schemas.microsoft.com/office/drawing/2014/main" val="1756113093"/>
                    </a:ext>
                  </a:extLst>
                </a:gridCol>
                <a:gridCol w="1158122">
                  <a:extLst>
                    <a:ext uri="{9D8B030D-6E8A-4147-A177-3AD203B41FA5}">
                      <a16:colId xmlns:a16="http://schemas.microsoft.com/office/drawing/2014/main" val="3537213704"/>
                    </a:ext>
                  </a:extLst>
                </a:gridCol>
                <a:gridCol w="1592162">
                  <a:extLst>
                    <a:ext uri="{9D8B030D-6E8A-4147-A177-3AD203B41FA5}">
                      <a16:colId xmlns:a16="http://schemas.microsoft.com/office/drawing/2014/main" val="1887841927"/>
                    </a:ext>
                  </a:extLst>
                </a:gridCol>
                <a:gridCol w="1592162">
                  <a:extLst>
                    <a:ext uri="{9D8B030D-6E8A-4147-A177-3AD203B41FA5}">
                      <a16:colId xmlns:a16="http://schemas.microsoft.com/office/drawing/2014/main" val="980395802"/>
                    </a:ext>
                  </a:extLst>
                </a:gridCol>
                <a:gridCol w="1448164">
                  <a:extLst>
                    <a:ext uri="{9D8B030D-6E8A-4147-A177-3AD203B41FA5}">
                      <a16:colId xmlns:a16="http://schemas.microsoft.com/office/drawing/2014/main" val="902094288"/>
                    </a:ext>
                  </a:extLst>
                </a:gridCol>
                <a:gridCol w="1592162">
                  <a:extLst>
                    <a:ext uri="{9D8B030D-6E8A-4147-A177-3AD203B41FA5}">
                      <a16:colId xmlns:a16="http://schemas.microsoft.com/office/drawing/2014/main" val="1865277255"/>
                    </a:ext>
                  </a:extLst>
                </a:gridCol>
              </a:tblGrid>
              <a:tr h="849694">
                <a:tc gridSpan="3">
                  <a:txBody>
                    <a:bodyPr/>
                    <a:lstStyle/>
                    <a:p>
                      <a:pPr marL="0" algn="ctr">
                        <a:buNone/>
                      </a:pPr>
                      <a:r>
                        <a:rPr lang="en-SG" sz="4000" b="1">
                          <a:effectLst/>
                          <a:latin typeface="Arial" panose="020B0604020202020204" pitchFamily="34" charset="0"/>
                          <a:ea typeface="Times New Roman" panose="02020603050405020304" pitchFamily="18" charset="0"/>
                          <a:cs typeface="Times New Roman" panose="02020603050405020304" pitchFamily="18" charset="0"/>
                        </a:rPr>
                        <a:t>Praise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gridSpan="3">
                  <a:txBody>
                    <a:bodyPr/>
                    <a:lstStyle/>
                    <a:p>
                      <a:pPr marL="0" algn="ctr">
                        <a:buNone/>
                      </a:pPr>
                      <a:r>
                        <a:rPr lang="en-SG" sz="4000" b="1">
                          <a:effectLst/>
                          <a:latin typeface="Arial" panose="020B0604020202020204" pitchFamily="34" charset="0"/>
                          <a:ea typeface="Times New Roman" panose="02020603050405020304" pitchFamily="18" charset="0"/>
                          <a:cs typeface="Times New Roman" panose="02020603050405020304" pitchFamily="18" charset="0"/>
                        </a:rPr>
                        <a:t>Lament (Petition)</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7100372"/>
                  </a:ext>
                </a:extLst>
              </a:tr>
              <a:tr h="849694">
                <a:tc gridSpan="2">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Declarative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Descriptive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gridSpan="2">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Individual</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People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4130145883"/>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Individual</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People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Open</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Heard</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72792514"/>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DPI</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DPP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DSP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LIO</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LIH</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LOP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84232193"/>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1</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2</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3</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4</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5</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6</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57063140"/>
                  </a:ext>
                </a:extLst>
              </a:tr>
            </a:tbl>
          </a:graphicData>
        </a:graphic>
      </p:graphicFrame>
    </p:spTree>
    <p:extLst>
      <p:ext uri="{BB962C8B-B14F-4D97-AF65-F5344CB8AC3E}">
        <p14:creationId xmlns:p14="http://schemas.microsoft.com/office/powerpoint/2010/main" val="19189473"/>
      </p:ext>
    </p:extLst>
  </p:cSld>
  <p:clrMapOvr>
    <a:overrideClrMapping bg1="lt1" tx1="dk1" bg2="lt2" tx2="dk2" accent1="accent1" accent2="accent2" accent3="accent3" accent4="accent4" accent5="accent5" accent6="accent6" hlink="hlink" folHlink="folHlink"/>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Key Verse</a:t>
            </a:r>
            <a:endParaRPr lang="en-US">
              <a:latin typeface="Arial" charset="0"/>
              <a:cs typeface="Arial" charset="0"/>
            </a:endParaRPr>
          </a:p>
        </p:txBody>
      </p:sp>
      <p:sp>
        <p:nvSpPr>
          <p:cNvPr id="11267" name="Rectangle 3"/>
          <p:cNvSpPr>
            <a:spLocks noGrp="1" noChangeArrowheads="1"/>
          </p:cNvSpPr>
          <p:nvPr>
            <p:ph type="body" idx="1"/>
          </p:nvPr>
        </p:nvSpPr>
        <p:spPr>
          <a:ln>
            <a:miter lim="800000"/>
            <a:headEnd/>
            <a:tailEnd/>
          </a:ln>
        </p:spPr>
        <p:txBody>
          <a:bodyPr/>
          <a:lstStyle/>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Psalm 111:1</a:t>
            </a: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"Praise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I will extol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with all my heart in the council of the upright and in the assembly."</a:t>
            </a:r>
          </a:p>
        </p:txBody>
      </p:sp>
      <p:sp>
        <p:nvSpPr>
          <p:cNvPr id="1126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174085"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2" end="2"/>
                                            </p:txEl>
                                          </p:spTgt>
                                        </p:tgtEl>
                                        <p:attrNameLst>
                                          <p:attrName>style.visibility</p:attrName>
                                        </p:attrNameLst>
                                      </p:cBhvr>
                                      <p:to>
                                        <p:strVal val="visible"/>
                                      </p:to>
                                    </p:set>
                                    <p:anim to="" calcmode="lin" valueType="num">
                                      <p:cBhvr>
                                        <p:cTn id="12" dur="1" fill="hold"/>
                                        <p:tgtEl>
                                          <p:spTgt spid="11267">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299039" name="Group 31"/>
          <p:cNvGraphicFramePr>
            <a:graphicFrameLocks noGrp="1"/>
          </p:cNvGraphicFramePr>
          <p:nvPr>
            <p:ph type="tbl" idx="1"/>
          </p:nvPr>
        </p:nvGraphicFramePr>
        <p:xfrm>
          <a:off x="228600" y="762003"/>
          <a:ext cx="8915400" cy="331470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Hebrew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Tehilim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Praises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Greek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Psalmoi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Poems sung to the accompaniment of musical instruments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Latin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Liber Psalmorum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Psalms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English</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Psalms, </a:t>
                      </a:r>
                      <a:b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b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The Psalter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Titles reflect musical nature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TITLES FOR THE BOOK</a:t>
            </a:r>
            <a:endParaRPr lang="en-US" b="1">
              <a:solidFill>
                <a:schemeClr val="accent2"/>
              </a:solidFill>
              <a:latin typeface="Arial" charset="0"/>
              <a:cs typeface="Arial" charset="0"/>
            </a:endParaRPr>
          </a:p>
        </p:txBody>
      </p:sp>
      <p:sp>
        <p:nvSpPr>
          <p:cNvPr id="299032" name="Text Box 24"/>
          <p:cNvSpPr txBox="1">
            <a:spLocks noChangeArrowheads="1"/>
          </p:cNvSpPr>
          <p:nvPr/>
        </p:nvSpPr>
        <p:spPr bwMode="auto">
          <a:xfrm>
            <a:off x="8299450" y="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8" name="Text Box 24"/>
          <p:cNvSpPr txBox="1">
            <a:spLocks noChangeArrowheads="1"/>
          </p:cNvSpPr>
          <p:nvPr/>
        </p:nvSpPr>
        <p:spPr bwMode="auto">
          <a:xfrm>
            <a:off x="8305811" y="3048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grew in </a:t>
            </a:r>
            <a:r>
              <a:rPr lang="en-US" sz="8000" b="1">
                <a:solidFill>
                  <a:srgbClr val="FFFF00"/>
                </a:solidFill>
              </a:rPr>
              <a:t>stages</a:t>
            </a: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937428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11A400-9F1B-6AF1-B395-46CA3CEE309B}"/>
              </a:ext>
            </a:extLst>
          </p:cNvPr>
          <p:cNvPicPr>
            <a:picLocks noChangeAspect="1"/>
          </p:cNvPicPr>
          <p:nvPr/>
        </p:nvPicPr>
        <p:blipFill>
          <a:blip r:embed="rId2"/>
          <a:stretch>
            <a:fillRect/>
          </a:stretch>
        </p:blipFill>
        <p:spPr>
          <a:xfrm>
            <a:off x="8456" y="0"/>
            <a:ext cx="9127085" cy="6858000"/>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en-US" sz="2400" b="1" dirty="0">
                <a:solidFill>
                  <a:srgbClr val="67221C"/>
                </a:solidFill>
              </a:rPr>
              <a:t>The Organization of the Psalter</a:t>
            </a: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en-US" b="1" dirty="0">
                <a:solidFill>
                  <a:schemeClr val="tx1"/>
                </a:solidFill>
                <a:latin typeface="Arial" charset="0"/>
              </a:rPr>
              <a:t>Key Authors:</a:t>
            </a:r>
            <a:br>
              <a:rPr lang="en-US" b="1" dirty="0">
                <a:solidFill>
                  <a:schemeClr val="tx1"/>
                </a:solidFill>
                <a:latin typeface="Arial" charset="0"/>
              </a:rPr>
            </a:br>
            <a:br>
              <a:rPr lang="en-US" b="1" dirty="0">
                <a:solidFill>
                  <a:schemeClr val="tx1"/>
                </a:solidFill>
                <a:latin typeface="Arial" charset="0"/>
              </a:rPr>
            </a:br>
            <a:r>
              <a:rPr lang="en-US" b="1" dirty="0">
                <a:solidFill>
                  <a:schemeClr val="tx1"/>
                </a:solidFill>
                <a:latin typeface="Arial" charset="0"/>
              </a:rPr>
              <a:t>David &amp; Asaph</a:t>
            </a:r>
          </a:p>
        </p:txBody>
      </p:sp>
      <p:sp>
        <p:nvSpPr>
          <p:cNvPr id="5632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4"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en-US" b="1">
                <a:solidFill>
                  <a:schemeClr val="bg1"/>
                </a:solidFill>
                <a:effectLst>
                  <a:glow rad="139700">
                    <a:schemeClr val="accent4">
                      <a:satMod val="175000"/>
                      <a:alpha val="68000"/>
                    </a:schemeClr>
                  </a:glow>
                </a:effectLst>
                <a:ea typeface="+mj-ea"/>
              </a:rPr>
              <a:t>Authorship</a:t>
            </a:r>
          </a:p>
        </p:txBody>
      </p:sp>
      <p:sp>
        <p:nvSpPr>
          <p:cNvPr id="5123" name="Rectangle 3"/>
          <p:cNvSpPr>
            <a:spLocks noGrp="1" noChangeArrowheads="1"/>
          </p:cNvSpPr>
          <p:nvPr>
            <p:ph type="body" idx="1"/>
          </p:nvPr>
        </p:nvSpPr>
        <p:spPr>
          <a:xfrm>
            <a:off x="304800" y="1600200"/>
            <a:ext cx="8686800" cy="4953000"/>
          </a:xfrm>
        </p:spPr>
        <p:txBody>
          <a:bodyPr/>
          <a:lstStyle/>
          <a:p>
            <a:pPr eaLnBrk="1" hangingPunct="1">
              <a:buFontTx/>
              <a:buNone/>
              <a:defRPr/>
            </a:pPr>
            <a:r>
              <a:rPr lang="en-US" b="1" u="sng" dirty="0">
                <a:solidFill>
                  <a:schemeClr val="bg1"/>
                </a:solidFill>
                <a:effectLst>
                  <a:glow rad="139700">
                    <a:schemeClr val="accent4">
                      <a:satMod val="175000"/>
                      <a:alpha val="68000"/>
                    </a:schemeClr>
                  </a:glow>
                </a:effectLst>
                <a:latin typeface="Arial" charset="0"/>
                <a:cs typeface="Arial" charset="0"/>
              </a:rPr>
              <a:t>External evidence:</a:t>
            </a: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Superscriptions to many psalms are challenged by scholars due to the usage of Hebrew preposition </a:t>
            </a:r>
            <a:r>
              <a:rPr lang="en-US" b="1" i="1" dirty="0">
                <a:solidFill>
                  <a:schemeClr val="bg1"/>
                </a:solidFill>
                <a:effectLst>
                  <a:glow rad="139700">
                    <a:schemeClr val="accent4">
                      <a:satMod val="175000"/>
                      <a:alpha val="68000"/>
                    </a:schemeClr>
                  </a:glow>
                </a:effectLst>
                <a:latin typeface="Arial" charset="0"/>
                <a:cs typeface="Arial" charset="0"/>
              </a:rPr>
              <a:t>lamed</a:t>
            </a:r>
            <a:r>
              <a:rPr lang="en-US" b="1" dirty="0">
                <a:solidFill>
                  <a:schemeClr val="bg1"/>
                </a:solidFill>
                <a:effectLst>
                  <a:glow rad="139700">
                    <a:schemeClr val="accent4">
                      <a:satMod val="175000"/>
                      <a:alpha val="68000"/>
                    </a:schemeClr>
                  </a:glow>
                </a:effectLst>
                <a:latin typeface="Arial" charset="0"/>
                <a:cs typeface="Arial" charset="0"/>
              </a:rPr>
              <a:t>.</a:t>
            </a:r>
          </a:p>
          <a:p>
            <a:pPr eaLnBrk="1" hangingPunct="1">
              <a:defRPr/>
            </a:pPr>
            <a:endParaRPr lang="en-US" b="1" dirty="0">
              <a:solidFill>
                <a:schemeClr val="bg1"/>
              </a:solidFill>
              <a:effectLst>
                <a:glow rad="139700">
                  <a:schemeClr val="accent4">
                    <a:satMod val="175000"/>
                    <a:alpha val="68000"/>
                  </a:schemeClr>
                </a:glow>
              </a:effectLst>
              <a:latin typeface="Arial" charset="0"/>
              <a:cs typeface="Arial" charset="0"/>
            </a:endParaRP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However, its use to designate authorship is common in Northwestern Semitic inscriptions and other Semitic dialects—as well as </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of Habakkuk</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 (Hab. 3:1).</a:t>
            </a: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to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for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of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9" name="Text Box 9"/>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381</a:t>
            </a:r>
          </a:p>
        </p:txBody>
      </p:sp>
      <p:sp>
        <p:nvSpPr>
          <p:cNvPr id="10"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P 4</a:t>
            </a:r>
          </a:p>
        </p:txBody>
      </p:sp>
      <p:pic>
        <p:nvPicPr>
          <p:cNvPr id="3" name="Picture 2">
            <a:extLst>
              <a:ext uri="{FF2B5EF4-FFF2-40B4-BE49-F238E27FC236}">
                <a16:creationId xmlns:a16="http://schemas.microsoft.com/office/drawing/2014/main" id="{B8A30E42-D5C0-9D41-8EF3-86DF373F21AE}"/>
              </a:ext>
            </a:extLst>
          </p:cNvPr>
          <p:cNvPicPr>
            <a:picLocks noChangeAspect="1"/>
          </p:cNvPicPr>
          <p:nvPr/>
        </p:nvPicPr>
        <p:blipFill>
          <a:blip r:embed="rId4"/>
          <a:stretch>
            <a:fillRect/>
          </a:stretch>
        </p:blipFill>
        <p:spPr>
          <a:xfrm>
            <a:off x="5192886" y="318418"/>
            <a:ext cx="603250" cy="1022350"/>
          </a:xfrm>
          <a:prstGeom prst="rect">
            <a:avLst/>
          </a:prstGeom>
        </p:spPr>
      </p:pic>
      <p:pic>
        <p:nvPicPr>
          <p:cNvPr id="5" name="Picture 4">
            <a:extLst>
              <a:ext uri="{FF2B5EF4-FFF2-40B4-BE49-F238E27FC236}">
                <a16:creationId xmlns:a16="http://schemas.microsoft.com/office/drawing/2014/main" id="{B6ADD70C-B805-0F49-8C8A-D8B62492C19D}"/>
              </a:ext>
            </a:extLst>
          </p:cNvPr>
          <p:cNvPicPr>
            <a:picLocks noChangeAspect="1"/>
          </p:cNvPicPr>
          <p:nvPr/>
        </p:nvPicPr>
        <p:blipFill>
          <a:blip r:embed="rId5"/>
          <a:stretch>
            <a:fillRect/>
          </a:stretch>
        </p:blipFill>
        <p:spPr>
          <a:xfrm>
            <a:off x="3801927" y="318418"/>
            <a:ext cx="140970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dissolv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2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4" presetClass="entr" presetSubtype="0" fill="hold" grpId="0" nodeType="clickEffect">
                                  <p:stCondLst>
                                    <p:cond delay="0"/>
                                  </p:stCondLst>
                                  <p:childTnLst>
                                    <p:set>
                                      <p:cBhvr>
                                        <p:cTn id="38" dur="1" fill="hold">
                                          <p:stCondLst>
                                            <p:cond delay="0"/>
                                          </p:stCondLst>
                                        </p:cTn>
                                        <p:tgtEl>
                                          <p:spTgt spid="5123">
                                            <p:txEl>
                                              <p:pRg st="3" end="3"/>
                                            </p:txEl>
                                          </p:spTgt>
                                        </p:tgtEl>
                                        <p:attrNameLst>
                                          <p:attrName>style.visibility</p:attrName>
                                        </p:attrNameLst>
                                      </p:cBhvr>
                                      <p:to>
                                        <p:strVal val="visible"/>
                                      </p:to>
                                    </p:set>
                                    <p:anim to="" calcmode="lin" valueType="num">
                                      <p:cBhvr>
                                        <p:cTn id="39"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a:solidFill>
                  <a:schemeClr val="bg1"/>
                </a:solidFill>
                <a:latin typeface="Arial" charset="0"/>
                <a:cs typeface="Arial" charset="0"/>
              </a:rPr>
              <a:t>Authorship</a:t>
            </a:r>
            <a:endParaRPr lang="en-US">
              <a:latin typeface="Arial" charset="0"/>
              <a:cs typeface="Arial" charset="0"/>
            </a:endParaRPr>
          </a:p>
        </p:txBody>
      </p:sp>
      <p:sp>
        <p:nvSpPr>
          <p:cNvPr id="6147" name="Rectangle 3"/>
          <p:cNvSpPr>
            <a:spLocks noGrp="1" noChangeArrowheads="1"/>
          </p:cNvSpPr>
          <p:nvPr>
            <p:ph type="body" idx="1"/>
          </p:nvPr>
        </p:nvSpPr>
        <p:spPr/>
        <p:txBody>
          <a:bodyPr/>
          <a:lstStyle/>
          <a:p>
            <a:pPr eaLnBrk="1" hangingPunct="1">
              <a:buFontTx/>
              <a:buNone/>
            </a:pPr>
            <a:r>
              <a:rPr lang="en-US" b="1" u="sng" dirty="0">
                <a:solidFill>
                  <a:srgbClr val="FFFF00"/>
                </a:solidFill>
                <a:effectLst>
                  <a:glow rad="139700">
                    <a:schemeClr val="accent4">
                      <a:satMod val="175000"/>
                      <a:alpha val="69990"/>
                    </a:schemeClr>
                  </a:glow>
                </a:effectLst>
                <a:latin typeface="Arial" charset="0"/>
              </a:rPr>
              <a:t>Internal evidence:</a:t>
            </a:r>
          </a:p>
          <a:p>
            <a:pPr eaLnBrk="1" hangingPunct="1">
              <a:buFontTx/>
              <a:buNone/>
            </a:pPr>
            <a:endParaRPr lang="en-US" b="1" u="sng"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50 psalms: Anonymous</a:t>
            </a:r>
          </a:p>
          <a:p>
            <a:pPr eaLnBrk="1" hangingPunct="1">
              <a:buFontTx/>
              <a:buNone/>
            </a:pPr>
            <a:endParaRPr lang="en-US" b="1"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100 psalms: 7 authors</a:t>
            </a:r>
            <a:endParaRPr lang="en-US" b="1" dirty="0">
              <a:solidFill>
                <a:schemeClr val="bg1"/>
              </a:solidFill>
              <a:effectLst>
                <a:glow rad="139700">
                  <a:schemeClr val="accent4">
                    <a:satMod val="175000"/>
                    <a:alpha val="69990"/>
                  </a:schemeClr>
                </a:glow>
              </a:effectLst>
              <a:latin typeface="Arial" charset="0"/>
            </a:endParaRPr>
          </a:p>
        </p:txBody>
      </p:sp>
      <p:sp>
        <p:nvSpPr>
          <p:cNvPr id="614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5"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en-US" sz="4000" b="1">
                <a:solidFill>
                  <a:schemeClr val="bg1"/>
                </a:solidFill>
                <a:latin typeface="Arial" charset="0"/>
              </a:rPr>
              <a:t>AUTHORSHIP</a:t>
            </a:r>
            <a:endParaRPr lang="en-US" sz="4000" b="1">
              <a:solidFill>
                <a:schemeClr val="accent2"/>
              </a:solidFill>
              <a:latin typeface="Arial" charset="0"/>
            </a:endParaRPr>
          </a:p>
        </p:txBody>
      </p:sp>
      <p:graphicFrame>
        <p:nvGraphicFramePr>
          <p:cNvPr id="401411" name="Group 3"/>
          <p:cNvGraphicFramePr>
            <a:graphicFrameLocks noGrp="1"/>
          </p:cNvGraphicFramePr>
          <p:nvPr>
            <p:ph type="tbl" idx="1"/>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3</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5</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Chapter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42-72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73-89</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90-106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107-150</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Number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of Psalms</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31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44</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Chief Author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David / Korah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Asaph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Anonymous</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 / Anonymous</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8"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A0DA0C1-D071-4FCE-AF1D-98FE6C064E94}"/>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en-US" sz="1400">
                <a:solidFill>
                  <a:schemeClr val="tx1"/>
                </a:solidFill>
                <a:latin typeface="Arial" panose="020B0604020202020204" pitchFamily="34" charset="0"/>
              </a:rPr>
              <a:t>Classification of Each Psalm </a:t>
            </a:r>
            <a:br>
              <a:rPr lang="en-US" sz="1400">
                <a:solidFill>
                  <a:schemeClr val="tx1"/>
                </a:solidFill>
                <a:latin typeface="Arial" panose="020B0604020202020204" pitchFamily="34" charset="0"/>
              </a:rPr>
            </a:br>
            <a:r>
              <a:rPr lang="en-US" sz="1400">
                <a:solidFill>
                  <a:schemeClr val="tx1"/>
                </a:solidFill>
                <a:latin typeface="Arial" panose="020B0604020202020204" pitchFamily="34" charset="0"/>
              </a:rPr>
              <a:t>(F. Duane Lindsey)</a:t>
            </a:r>
            <a:endParaRPr lang="en-US" sz="1400" dirty="0">
              <a:solidFill>
                <a:schemeClr val="tx1"/>
              </a:solidFill>
              <a:latin typeface="Arial" panose="020B0604020202020204" pitchFamily="34" charset="0"/>
            </a:endParaRPr>
          </a:p>
        </p:txBody>
      </p:sp>
      <p:sp>
        <p:nvSpPr>
          <p:cNvPr id="8" name="Text Box 5"/>
          <p:cNvSpPr txBox="1">
            <a:spLocks noChangeArrowheads="1"/>
          </p:cNvSpPr>
          <p:nvPr/>
        </p:nvSpPr>
        <p:spPr bwMode="auto">
          <a:xfrm>
            <a:off x="8604448" y="354142"/>
            <a:ext cx="526106"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r>
              <a:rPr lang="en-US" sz="1600" b="1">
                <a:solidFill>
                  <a:srgbClr val="FFFFFF"/>
                </a:solidFill>
                <a:cs typeface="Arial" charset="0"/>
              </a:rPr>
              <a:t>386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pPr eaLnBrk="1" hangingPunct="1"/>
            <a:r>
              <a:rPr lang="en-US" b="1" dirty="0">
                <a:latin typeface="Arial" charset="0"/>
              </a:rPr>
              <a:t>About the Authors</a:t>
            </a:r>
          </a:p>
        </p:txBody>
      </p:sp>
      <p:sp>
        <p:nvSpPr>
          <p:cNvPr id="61443" name="Rectangle 3"/>
          <p:cNvSpPr>
            <a:spLocks noGrp="1" noChangeArrowheads="1"/>
          </p:cNvSpPr>
          <p:nvPr>
            <p:ph idx="1"/>
          </p:nvPr>
        </p:nvSpPr>
        <p:spPr>
          <a:xfrm>
            <a:off x="457200" y="3200401"/>
            <a:ext cx="8229600" cy="2925763"/>
          </a:xfrm>
          <a:effectLst/>
        </p:spPr>
        <p:txBody>
          <a:bodyPr/>
          <a:lstStyle/>
          <a:p>
            <a:pPr marL="609600" indent="-609600" eaLnBrk="1" hangingPunct="1">
              <a:lnSpc>
                <a:spcPct val="90000"/>
              </a:lnSpc>
              <a:buFontTx/>
              <a:buAutoNum type="arabicPeriod"/>
              <a:defRPr/>
            </a:pPr>
            <a:r>
              <a:rPr lang="en-US" b="1" dirty="0">
                <a:ea typeface="+mn-ea"/>
              </a:rPr>
              <a:t>David: "Beloved of Yahweh"</a:t>
            </a:r>
          </a:p>
          <a:p>
            <a:pPr marL="609600" indent="-609600" eaLnBrk="1" hangingPunct="1">
              <a:lnSpc>
                <a:spcPct val="90000"/>
              </a:lnSpc>
              <a:buFontTx/>
              <a:buNone/>
              <a:defRPr/>
            </a:pPr>
            <a:r>
              <a:rPr lang="en-US" b="1" dirty="0">
                <a:ea typeface="+mn-ea"/>
              </a:rPr>
              <a:t>	• the second king of Israel </a:t>
            </a:r>
          </a:p>
          <a:p>
            <a:pPr marL="609600" indent="-609600" eaLnBrk="1" hangingPunct="1">
              <a:lnSpc>
                <a:spcPct val="90000"/>
              </a:lnSpc>
              <a:buFontTx/>
              <a:buNone/>
              <a:defRPr/>
            </a:pPr>
            <a:r>
              <a:rPr lang="en-US" b="1" dirty="0">
                <a:ea typeface="+mn-ea"/>
              </a:rPr>
              <a:t>	• wrote 73 </a:t>
            </a:r>
            <a:r>
              <a:rPr lang="en-US" b="1" dirty="0" err="1">
                <a:ea typeface="+mn-ea"/>
              </a:rPr>
              <a:t>pss</a:t>
            </a:r>
            <a:r>
              <a:rPr lang="en-US" b="1" dirty="0">
                <a:ea typeface="+mn-ea"/>
              </a:rPr>
              <a:t>.</a:t>
            </a:r>
          </a:p>
        </p:txBody>
      </p:sp>
      <p:sp>
        <p:nvSpPr>
          <p:cNvPr id="190468" name="Text Box 4"/>
          <p:cNvSpPr txBox="1">
            <a:spLocks noChangeArrowheads="1"/>
          </p:cNvSpPr>
          <p:nvPr/>
        </p:nvSpPr>
        <p:spPr bwMode="auto">
          <a:xfrm>
            <a:off x="807720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381</a:t>
            </a:r>
          </a:p>
        </p:txBody>
      </p:sp>
      <p:sp>
        <p:nvSpPr>
          <p:cNvPr id="190469" name="Text Box 7"/>
          <p:cNvSpPr txBox="1">
            <a:spLocks noChangeArrowheads="1"/>
          </p:cNvSpPr>
          <p:nvPr/>
        </p:nvSpPr>
        <p:spPr bwMode="auto">
          <a:xfrm>
            <a:off x="80772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en-US">
                <a:latin typeface="Arial" charset="0"/>
              </a:rPr>
              <a:t>Which David?</a:t>
            </a:r>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b="1" dirty="0" err="1">
                <a:latin typeface="Arial" charset="0"/>
              </a:rPr>
              <a:t>Michaelangelo</a:t>
            </a:r>
            <a:r>
              <a:rPr lang="fr-FR" b="1" dirty="0">
                <a:latin typeface="Arial" charset="0"/>
              </a:rPr>
              <a:t>'</a:t>
            </a:r>
            <a:r>
              <a:rPr lang="en-US" b="1" dirty="0">
                <a:latin typeface="Arial" charset="0"/>
              </a:rPr>
              <a:t>s David </a:t>
            </a:r>
            <a:br>
              <a:rPr lang="en-US" b="1" dirty="0">
                <a:latin typeface="Arial" charset="0"/>
              </a:rPr>
            </a:br>
            <a:r>
              <a:rPr lang="en-US" b="1" dirty="0">
                <a:latin typeface="Arial" charset="0"/>
              </a:rPr>
              <a:t>(Italy, 1504)</a:t>
            </a:r>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pPr>
              <a:r>
                <a:rPr lang="en-US" sz="3200" b="1"/>
                <a:t>David after overseas tour (USA, 2015)</a:t>
              </a: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en-US" b="1" dirty="0">
                <a:solidFill>
                  <a:srgbClr val="FFFFFF"/>
                </a:solidFill>
                <a:latin typeface="Arial" charset="0"/>
              </a:rPr>
              <a:t>About the Authors</a:t>
            </a:r>
          </a:p>
        </p:txBody>
      </p:sp>
      <p:sp>
        <p:nvSpPr>
          <p:cNvPr id="61443" name="Rectangle 3"/>
          <p:cNvSpPr>
            <a:spLocks noGrp="1" noChangeArrowheads="1"/>
          </p:cNvSpPr>
          <p:nvPr>
            <p:ph idx="1"/>
          </p:nvPr>
        </p:nvSpPr>
        <p:spPr/>
        <p:txBody>
          <a:bodyPr/>
          <a:lstStyle/>
          <a:p>
            <a:pPr marL="609600" indent="-609600" eaLnBrk="1" hangingPunct="1">
              <a:lnSpc>
                <a:spcPct val="90000"/>
              </a:lnSpc>
              <a:buFontTx/>
              <a:buAutoNum type="arabicPeriod"/>
              <a:defRPr/>
            </a:pPr>
            <a:r>
              <a:rPr lang="en-US" b="1" dirty="0">
                <a:solidFill>
                  <a:srgbClr val="FFFFFF"/>
                </a:solidFill>
                <a:effectLst>
                  <a:glow rad="127000">
                    <a:schemeClr val="tx1"/>
                  </a:glow>
                </a:effectLst>
                <a:ea typeface="+mn-ea"/>
              </a:rPr>
              <a:t>David: "Beloved of Yahweh"</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the second king of Israel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73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a:t>
            </a:r>
          </a:p>
          <a:p>
            <a:pPr marL="609600" indent="-609600" eaLnBrk="1" hangingPunct="1">
              <a:lnSpc>
                <a:spcPct val="90000"/>
              </a:lnSpc>
              <a:buFontTx/>
              <a:buNone/>
              <a:defRPr/>
            </a:pPr>
            <a:endParaRPr lang="en-US" b="1" dirty="0">
              <a:solidFill>
                <a:srgbClr val="FFFFFF"/>
              </a:solidFill>
              <a:effectLst>
                <a:glow rad="127000">
                  <a:schemeClr val="tx1"/>
                </a:glow>
              </a:effectLst>
              <a:ea typeface="+mn-ea"/>
            </a:endParaRPr>
          </a:p>
          <a:p>
            <a:pPr marL="609600" indent="-609600" eaLnBrk="1" hangingPunct="1">
              <a:lnSpc>
                <a:spcPct val="90000"/>
              </a:lnSpc>
              <a:buFontTx/>
              <a:buAutoNum type="arabicPeriod" startAt="2"/>
              <a:defRPr/>
            </a:pPr>
            <a:r>
              <a:rPr lang="en-US" b="1" dirty="0">
                <a:solidFill>
                  <a:srgbClr val="FFFFFF"/>
                </a:solidFill>
                <a:effectLst>
                  <a:glow rad="127000">
                    <a:schemeClr val="tx1"/>
                  </a:glow>
                </a:effectLst>
                <a:ea typeface="+mn-ea"/>
              </a:rPr>
              <a:t>Asaph: "Collector"</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 Levite descending from Gershom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an eminent musician</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12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 (Pss. 50, 73–83)</a:t>
            </a:r>
          </a:p>
        </p:txBody>
      </p:sp>
      <p:sp>
        <p:nvSpPr>
          <p:cNvPr id="194564" name="Text Box 4"/>
          <p:cNvSpPr txBox="1">
            <a:spLocks noChangeArrowheads="1"/>
          </p:cNvSpPr>
          <p:nvPr/>
        </p:nvSpPr>
        <p:spPr bwMode="auto">
          <a:xfrm>
            <a:off x="8344346"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381</a:t>
            </a:r>
          </a:p>
        </p:txBody>
      </p:sp>
      <p:sp>
        <p:nvSpPr>
          <p:cNvPr id="194565" name="Text Box 7"/>
          <p:cNvSpPr txBox="1">
            <a:spLocks noChangeArrowheads="1"/>
          </p:cNvSpPr>
          <p:nvPr/>
        </p:nvSpPr>
        <p:spPr bwMode="auto">
          <a:xfrm>
            <a:off x="8344357"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en-US" sz="4000" b="1">
                <a:solidFill>
                  <a:srgbClr val="100D00"/>
                </a:solidFill>
                <a:latin typeface="Arial" charset="0"/>
              </a:rPr>
              <a:t>About the Authors</a:t>
            </a:r>
          </a:p>
        </p:txBody>
      </p:sp>
      <p:sp>
        <p:nvSpPr>
          <p:cNvPr id="62467" name="Rectangle 3"/>
          <p:cNvSpPr>
            <a:spLocks noGrp="1" noChangeArrowheads="1"/>
          </p:cNvSpPr>
          <p:nvPr>
            <p:ph type="body" idx="1"/>
          </p:nvPr>
        </p:nvSpPr>
        <p:spPr>
          <a:xfrm>
            <a:off x="457200" y="1219200"/>
            <a:ext cx="8686800" cy="2590800"/>
          </a:xfrm>
        </p:spPr>
        <p:txBody>
          <a:bodyPr/>
          <a:lstStyle/>
          <a:p>
            <a:pPr eaLnBrk="1" hangingPunct="1">
              <a:buFontTx/>
              <a:buNone/>
              <a:defRPr/>
            </a:pPr>
            <a:r>
              <a:rPr lang="en-US" b="1" dirty="0">
                <a:solidFill>
                  <a:schemeClr val="bg1"/>
                </a:solidFill>
                <a:effectLst>
                  <a:glow rad="190500">
                    <a:srgbClr val="100D00"/>
                  </a:glow>
                </a:effectLst>
                <a:latin typeface="Arial" charset="0"/>
                <a:cs typeface="Arial" charset="0"/>
              </a:rPr>
              <a:t>3. The Sons of Korah: </a:t>
            </a:r>
            <a:r>
              <a:rPr lang="en-US" altLang="ja-JP" b="1" dirty="0">
                <a:solidFill>
                  <a:schemeClr val="bg1"/>
                </a:solidFill>
                <a:effectLst>
                  <a:glow rad="190500">
                    <a:srgbClr val="100D00"/>
                  </a:glow>
                </a:effectLst>
                <a:latin typeface="Arial" charset="0"/>
                <a:cs typeface="Arial" charset="0"/>
              </a:rPr>
              <a:t>"</a:t>
            </a:r>
            <a:r>
              <a:rPr lang="en-US" b="1" dirty="0">
                <a:solidFill>
                  <a:schemeClr val="bg1"/>
                </a:solidFill>
                <a:effectLst>
                  <a:glow rad="190500">
                    <a:srgbClr val="100D00"/>
                  </a:glow>
                </a:effectLst>
                <a:latin typeface="Arial" charset="0"/>
                <a:cs typeface="Arial" charset="0"/>
              </a:rPr>
              <a:t>bald</a:t>
            </a:r>
            <a:r>
              <a:rPr lang="en-US" altLang="ja-JP" b="1" dirty="0">
                <a:solidFill>
                  <a:schemeClr val="bg1"/>
                </a:solidFill>
                <a:effectLst>
                  <a:glow rad="190500">
                    <a:srgbClr val="100D00"/>
                  </a:glow>
                </a:effectLst>
                <a:latin typeface="Arial" charset="0"/>
                <a:cs typeface="Arial" charset="0"/>
              </a:rPr>
              <a:t>"</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a guild of singers &amp; composers</a:t>
            </a:r>
          </a:p>
          <a:p>
            <a:pPr eaLnBrk="1" hangingPunct="1">
              <a:buFontTx/>
              <a:buNone/>
              <a:defRPr/>
            </a:pPr>
            <a:r>
              <a:rPr lang="en-US" b="1" dirty="0">
                <a:solidFill>
                  <a:schemeClr val="bg1"/>
                </a:solidFill>
                <a:effectLst>
                  <a:glow rad="190500">
                    <a:srgbClr val="100D00"/>
                  </a:glow>
                </a:effectLst>
                <a:latin typeface="Arial" charset="0"/>
                <a:cs typeface="Arial" charset="0"/>
              </a:rPr>
              <a:t>	• from Levi in the line of </a:t>
            </a:r>
            <a:r>
              <a:rPr lang="en-US" b="1" dirty="0" err="1">
                <a:solidFill>
                  <a:schemeClr val="bg1"/>
                </a:solidFill>
                <a:effectLst>
                  <a:glow rad="190500">
                    <a:srgbClr val="100D00"/>
                  </a:glow>
                </a:effectLst>
                <a:latin typeface="Arial" charset="0"/>
                <a:cs typeface="Arial" charset="0"/>
              </a:rPr>
              <a:t>Kohath</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wrote 10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42, 44-49, 84, 85, 87)</a:t>
            </a: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indent="-342900">
              <a:spcBef>
                <a:spcPct val="20000"/>
              </a:spcBef>
              <a:defRPr/>
            </a:pPr>
            <a:r>
              <a:rPr lang="en-US" sz="3200" b="1" dirty="0">
                <a:solidFill>
                  <a:schemeClr val="bg1"/>
                </a:solidFill>
                <a:effectLst>
                  <a:glow rad="139700">
                    <a:schemeClr val="tx1"/>
                  </a:glow>
                </a:effectLst>
                <a:cs typeface="Arial" charset="0"/>
              </a:rPr>
              <a:t>4. Solomon: </a:t>
            </a:r>
            <a:r>
              <a:rPr lang="en-US" altLang="ja-JP" sz="3200" b="1" dirty="0">
                <a:solidFill>
                  <a:schemeClr val="bg1"/>
                </a:solidFill>
                <a:effectLst>
                  <a:glow rad="139700">
                    <a:schemeClr val="tx1"/>
                  </a:glow>
                </a:effectLst>
                <a:cs typeface="Arial" charset="0"/>
              </a:rPr>
              <a:t>"</a:t>
            </a:r>
            <a:r>
              <a:rPr lang="en-US" sz="3200" b="1" dirty="0">
                <a:solidFill>
                  <a:schemeClr val="bg1"/>
                </a:solidFill>
                <a:effectLst>
                  <a:glow rad="139700">
                    <a:schemeClr val="tx1"/>
                  </a:glow>
                </a:effectLst>
                <a:cs typeface="Arial" charset="0"/>
              </a:rPr>
              <a:t>peaceful</a:t>
            </a:r>
            <a:r>
              <a:rPr lang="en-US" altLang="ja-JP" sz="3200" b="1" dirty="0">
                <a:solidFill>
                  <a:schemeClr val="bg1"/>
                </a:solidFill>
                <a:effectLst>
                  <a:glow rad="139700">
                    <a:schemeClr val="tx1"/>
                  </a:glow>
                </a:effectLst>
                <a:cs typeface="Arial" charset="0"/>
              </a:rPr>
              <a:t>"</a:t>
            </a:r>
            <a:endParaRPr lang="en-US" sz="3200" b="1" dirty="0">
              <a:solidFill>
                <a:schemeClr val="bg1"/>
              </a:solidFill>
              <a:effectLst>
                <a:glow rad="139700">
                  <a:schemeClr val="tx1"/>
                </a:glow>
              </a:effectLst>
              <a:cs typeface="Arial" charset="0"/>
            </a:endParaRPr>
          </a:p>
          <a:p>
            <a:pPr marL="342900" indent="-342900">
              <a:spcBef>
                <a:spcPct val="20000"/>
              </a:spcBef>
              <a:defRPr/>
            </a:pPr>
            <a:r>
              <a:rPr lang="en-US" sz="3200" b="1" dirty="0">
                <a:solidFill>
                  <a:schemeClr val="bg1"/>
                </a:solidFill>
                <a:effectLst>
                  <a:glow rad="139700">
                    <a:schemeClr val="tx1"/>
                  </a:glow>
                </a:effectLst>
                <a:cs typeface="Arial" charset="0"/>
              </a:rPr>
              <a:t>	• 3rd king of Israel</a:t>
            </a:r>
          </a:p>
          <a:p>
            <a:pPr marL="342900" indent="-342900">
              <a:spcBef>
                <a:spcPct val="20000"/>
              </a:spcBef>
              <a:defRPr/>
            </a:pPr>
            <a:r>
              <a:rPr lang="en-US" sz="3200" b="1" dirty="0">
                <a:solidFill>
                  <a:schemeClr val="bg1"/>
                </a:solidFill>
                <a:effectLst>
                  <a:glow rad="139700">
                    <a:schemeClr val="tx1"/>
                  </a:glow>
                </a:effectLst>
                <a:cs typeface="Arial" charset="0"/>
              </a:rPr>
              <a:t>	• son of David &amp; Bathsheba</a:t>
            </a:r>
          </a:p>
          <a:p>
            <a:pPr marL="342900" indent="-342900">
              <a:spcBef>
                <a:spcPct val="20000"/>
              </a:spcBef>
              <a:defRPr/>
            </a:pPr>
            <a:r>
              <a:rPr lang="en-US" sz="3200" b="1" dirty="0">
                <a:solidFill>
                  <a:schemeClr val="bg1"/>
                </a:solidFill>
                <a:effectLst>
                  <a:glow rad="139700">
                    <a:schemeClr val="tx1"/>
                  </a:glow>
                </a:effectLst>
                <a:cs typeface="Arial" charset="0"/>
              </a:rPr>
              <a:t>	• wrote 2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72, 127)</a:t>
            </a:r>
          </a:p>
          <a:p>
            <a:pPr marL="342900" indent="-342900">
              <a:spcBef>
                <a:spcPct val="20000"/>
              </a:spcBef>
              <a:defRPr/>
            </a:pPr>
            <a:endParaRPr lang="en-US" sz="3200" b="1" dirty="0">
              <a:solidFill>
                <a:srgbClr val="FF0000"/>
              </a:solidFill>
              <a:effectLst>
                <a:glow rad="139700">
                  <a:schemeClr val="tx1"/>
                </a:glow>
              </a:effectLst>
              <a:cs typeface="Arial" charset="0"/>
            </a:endParaRPr>
          </a:p>
        </p:txBody>
      </p:sp>
      <p:sp>
        <p:nvSpPr>
          <p:cNvPr id="196613"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sp>
        <p:nvSpPr>
          <p:cNvPr id="196614"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en-US" b="1">
                <a:solidFill>
                  <a:srgbClr val="100D00"/>
                </a:solidFill>
                <a:latin typeface="Arial" charset="0"/>
              </a:rPr>
              <a:t>About the Authors</a:t>
            </a:r>
          </a:p>
        </p:txBody>
      </p:sp>
      <p:sp>
        <p:nvSpPr>
          <p:cNvPr id="63491" name="Rectangle 3"/>
          <p:cNvSpPr>
            <a:spLocks noGrp="1" noChangeArrowheads="1"/>
          </p:cNvSpPr>
          <p:nvPr>
            <p:ph type="body" idx="1"/>
          </p:nvPr>
        </p:nvSpPr>
        <p:spPr>
          <a:xfrm>
            <a:off x="228600" y="990600"/>
            <a:ext cx="8915400" cy="5638800"/>
          </a:xfrm>
        </p:spPr>
        <p:txBody>
          <a:bodyPr/>
          <a:lstStyle/>
          <a:p>
            <a:pPr eaLnBrk="1" hangingPunct="1">
              <a:lnSpc>
                <a:spcPct val="90000"/>
              </a:lnSpc>
              <a:buFontTx/>
              <a:buNone/>
            </a:pPr>
            <a:r>
              <a:rPr lang="en-US" sz="2800" b="1" dirty="0">
                <a:solidFill>
                  <a:srgbClr val="100D00"/>
                </a:solidFill>
                <a:latin typeface="Arial" charset="0"/>
              </a:rPr>
              <a:t>5. Moses: </a:t>
            </a:r>
            <a:r>
              <a:rPr lang="en-US" altLang="ja-JP" sz="2800" b="1" dirty="0">
                <a:solidFill>
                  <a:srgbClr val="100D00"/>
                </a:solidFill>
                <a:latin typeface="Arial" charset="0"/>
              </a:rPr>
              <a:t>"Son of the water"</a:t>
            </a:r>
          </a:p>
          <a:p>
            <a:pPr eaLnBrk="1" hangingPunct="1">
              <a:lnSpc>
                <a:spcPct val="90000"/>
              </a:lnSpc>
              <a:buFontTx/>
              <a:buNone/>
            </a:pPr>
            <a:r>
              <a:rPr lang="en-US" sz="2800" b="1" dirty="0">
                <a:solidFill>
                  <a:srgbClr val="100D00"/>
                </a:solidFill>
                <a:latin typeface="Arial" charset="0"/>
              </a:rPr>
              <a:t>	• leader of Israel from Egyptian bondage</a:t>
            </a:r>
          </a:p>
          <a:p>
            <a:pPr eaLnBrk="1" hangingPunct="1">
              <a:lnSpc>
                <a:spcPct val="90000"/>
              </a:lnSpc>
              <a:buFontTx/>
              <a:buNone/>
            </a:pPr>
            <a:r>
              <a:rPr lang="en-US" sz="2800" b="1" dirty="0">
                <a:solidFill>
                  <a:srgbClr val="100D00"/>
                </a:solidFill>
                <a:latin typeface="Arial" charset="0"/>
              </a:rPr>
              <a:t>	• author of oldest psalm (Ps. 90)</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6. </a:t>
            </a:r>
            <a:r>
              <a:rPr lang="en-US" sz="2800" b="1" dirty="0" err="1">
                <a:solidFill>
                  <a:srgbClr val="100D00"/>
                </a:solidFill>
                <a:latin typeface="Arial" charset="0"/>
              </a:rPr>
              <a:t>Heman</a:t>
            </a:r>
            <a:r>
              <a:rPr lang="en-US" sz="2800" b="1" dirty="0">
                <a:solidFill>
                  <a:srgbClr val="100D00"/>
                </a:solidFill>
                <a:latin typeface="Arial" charset="0"/>
              </a:rPr>
              <a:t>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"Faithful"</a:t>
            </a:r>
          </a:p>
          <a:p>
            <a:pPr eaLnBrk="1" hangingPunct="1">
              <a:lnSpc>
                <a:spcPct val="90000"/>
              </a:lnSpc>
              <a:buFontTx/>
              <a:buNone/>
            </a:pPr>
            <a:r>
              <a:rPr lang="en-US" sz="2800" b="1" dirty="0">
                <a:solidFill>
                  <a:srgbClr val="100D00"/>
                </a:solidFill>
                <a:latin typeface="Arial" charset="0"/>
              </a:rPr>
              <a:t>	• Levite from family of </a:t>
            </a:r>
            <a:r>
              <a:rPr lang="en-US" sz="2800" b="1" dirty="0" err="1">
                <a:solidFill>
                  <a:srgbClr val="100D00"/>
                </a:solidFill>
                <a:latin typeface="Arial" charset="0"/>
              </a:rPr>
              <a:t>Kohath</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88</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7. Ethan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"Enduring"</a:t>
            </a:r>
          </a:p>
          <a:p>
            <a:pPr eaLnBrk="1" hangingPunct="1">
              <a:lnSpc>
                <a:spcPct val="90000"/>
              </a:lnSpc>
              <a:buFontTx/>
              <a:buNone/>
            </a:pPr>
            <a:r>
              <a:rPr lang="en-US" sz="2800" b="1" dirty="0">
                <a:solidFill>
                  <a:srgbClr val="100D00"/>
                </a:solidFill>
                <a:latin typeface="Arial" charset="0"/>
              </a:rPr>
              <a:t>	• Levite from the family of </a:t>
            </a:r>
            <a:r>
              <a:rPr lang="en-US" sz="2800" b="1" dirty="0" err="1">
                <a:solidFill>
                  <a:srgbClr val="100D00"/>
                </a:solidFill>
                <a:latin typeface="Arial" charset="0"/>
              </a:rPr>
              <a:t>Merari</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89</a:t>
            </a:r>
          </a:p>
        </p:txBody>
      </p:sp>
      <p:sp>
        <p:nvSpPr>
          <p:cNvPr id="19866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4" end="4"/>
                                            </p:txEl>
                                          </p:spTgt>
                                        </p:tgtEl>
                                        <p:attrNameLst>
                                          <p:attrName>style.visibility</p:attrName>
                                        </p:attrNameLst>
                                      </p:cBhvr>
                                      <p:to>
                                        <p:strVal val="visible"/>
                                      </p:to>
                                    </p:set>
                                    <p:anim to="" calcmode="lin" valueType="num">
                                      <p:cBhvr>
                                        <p:cTn id="22" dur="1" fill="hold"/>
                                        <p:tgtEl>
                                          <p:spTgt spid="63491">
                                            <p:txEl>
                                              <p:pRg st="4" end="4"/>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5" end="5"/>
                                            </p:txEl>
                                          </p:spTgt>
                                        </p:tgtEl>
                                        <p:attrNameLst>
                                          <p:attrName>style.visibility</p:attrName>
                                        </p:attrNameLst>
                                      </p:cBhvr>
                                      <p:to>
                                        <p:strVal val="visible"/>
                                      </p:to>
                                    </p:set>
                                    <p:anim to="" calcmode="lin" valueType="num">
                                      <p:cBhvr>
                                        <p:cTn id="30" dur="1" fill="hold"/>
                                        <p:tgtEl>
                                          <p:spTgt spid="63491">
                                            <p:txEl>
                                              <p:pRg st="5" end="5"/>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6" end="6"/>
                                            </p:txEl>
                                          </p:spTgt>
                                        </p:tgtEl>
                                        <p:attrNameLst>
                                          <p:attrName>style.visibility</p:attrName>
                                        </p:attrNameLst>
                                      </p:cBhvr>
                                      <p:to>
                                        <p:strVal val="visible"/>
                                      </p:to>
                                    </p:set>
                                    <p:anim to="" calcmode="lin" valueType="num">
                                      <p:cBhvr>
                                        <p:cTn id="35" dur="1" fill="hold"/>
                                        <p:tgtEl>
                                          <p:spTgt spid="63491">
                                            <p:txEl>
                                              <p:pRg st="6" end="6"/>
                                            </p:txEl>
                                          </p:spTgt>
                                        </p:tgtEl>
                                        <p:attrNameLst>
                                          <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8" end="8"/>
                                            </p:txEl>
                                          </p:spTgt>
                                        </p:tgtEl>
                                        <p:attrNameLst>
                                          <p:attrName>style.visibility</p:attrName>
                                        </p:attrNameLst>
                                      </p:cBhvr>
                                      <p:to>
                                        <p:strVal val="visible"/>
                                      </p:to>
                                    </p:set>
                                    <p:anim to="" calcmode="lin" valueType="num">
                                      <p:cBhvr>
                                        <p:cTn id="40" dur="1" fill="hold"/>
                                        <p:tgtEl>
                                          <p:spTgt spid="63491">
                                            <p:txEl>
                                              <p:pRg st="8" end="8"/>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9" end="9"/>
                                            </p:txEl>
                                          </p:spTgt>
                                        </p:tgtEl>
                                        <p:attrNameLst>
                                          <p:attrName>style.visibility</p:attrName>
                                        </p:attrNameLst>
                                      </p:cBhvr>
                                      <p:to>
                                        <p:strVal val="visible"/>
                                      </p:to>
                                    </p:set>
                                    <p:anim to="" calcmode="lin" valueType="num">
                                      <p:cBhvr>
                                        <p:cTn id="45" dur="1" fill="hold"/>
                                        <p:tgtEl>
                                          <p:spTgt spid="63491">
                                            <p:txEl>
                                              <p:pRg st="9" end="9"/>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10" end="10"/>
                                            </p:txEl>
                                          </p:spTgt>
                                        </p:tgtEl>
                                        <p:attrNameLst>
                                          <p:attrName>style.visibility</p:attrName>
                                        </p:attrNameLst>
                                      </p:cBhvr>
                                      <p:to>
                                        <p:strVal val="visible"/>
                                      </p:to>
                                    </p:set>
                                    <p:anim to="" calcmode="lin" valueType="num">
                                      <p:cBhvr>
                                        <p:cTn id="50" dur="1" fill="hold"/>
                                        <p:tgtEl>
                                          <p:spTgt spid="63491">
                                            <p:txEl>
                                              <p:pRg st="10" end="1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en-US">
                <a:solidFill>
                  <a:srgbClr val="FFFFFF"/>
                </a:solidFill>
                <a:latin typeface="Arial" charset="0"/>
                <a:cs typeface="Arial" charset="0"/>
              </a:rPr>
              <a:t>Recipients</a:t>
            </a:r>
            <a:endParaRPr lang="en-US">
              <a:latin typeface="Arial" charset="0"/>
              <a:cs typeface="Arial" charset="0"/>
            </a:endParaRPr>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The nation of Israel</a:t>
            </a:r>
          </a:p>
          <a:p>
            <a:pPr marL="342900" indent="-342900">
              <a:spcBef>
                <a:spcPct val="20000"/>
              </a:spcBef>
              <a:buFontTx/>
              <a:buChar char="•"/>
            </a:pPr>
            <a:endPar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endParaRPr>
          </a:p>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Used in worship at the temple and as a devotional guide for the Jewish people</a:t>
            </a:r>
          </a:p>
        </p:txBody>
      </p:sp>
      <p:sp>
        <p:nvSpPr>
          <p:cNvPr id="4103"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chemeClr val="bg1"/>
                </a:solidFill>
              </a:rPr>
              <a:t>381</a:t>
            </a:r>
            <a:endParaRPr lang="en-US" b="1">
              <a:solidFill>
                <a:schemeClr val="bg1"/>
              </a:solidFill>
              <a:effectLst>
                <a:outerShdw blurRad="38100" dist="38100" dir="2700000" algn="tl">
                  <a:srgbClr val="DDDDDD"/>
                </a:outerShdw>
              </a:effectLst>
            </a:endParaRPr>
          </a:p>
        </p:txBody>
      </p:sp>
      <p:sp>
        <p:nvSpPr>
          <p:cNvPr id="20070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effectLst>
                  <a:glow rad="114300">
                    <a:srgbClr val="100D00"/>
                  </a:glow>
                </a:effectLst>
                <a:latin typeface="Arial" charset="0"/>
                <a:cs typeface="Arial" charset="0"/>
              </a:rPr>
              <a:t>Occasion</a:t>
            </a:r>
            <a:endParaRPr lang="en-US" b="1">
              <a:effectLst>
                <a:glow rad="114300">
                  <a:srgbClr val="100D00"/>
                </a:glow>
              </a:effectLst>
              <a:latin typeface="Arial" charset="0"/>
              <a:cs typeface="Arial" charset="0"/>
            </a:endParaRPr>
          </a:p>
        </p:txBody>
      </p:sp>
      <p:sp>
        <p:nvSpPr>
          <p:cNvPr id="90115" name="Rectangle 3"/>
          <p:cNvSpPr>
            <a:spLocks noGrp="1" noRot="1" noChangeArrowheads="1"/>
          </p:cNvSpPr>
          <p:nvPr>
            <p:ph type="body" idx="1"/>
          </p:nvPr>
        </p:nvSpPr>
        <p:spPr>
          <a:xfrm>
            <a:off x="1115616" y="2209800"/>
            <a:ext cx="7920880" cy="2011288"/>
          </a:xfrm>
        </p:spPr>
        <p:txBody>
          <a:bodyPr/>
          <a:lstStyle/>
          <a:p>
            <a:pPr eaLnBrk="1" hangingPunct="1">
              <a:defRPr/>
            </a:pPr>
            <a:r>
              <a:rPr lang="en-US" sz="3600" b="1" dirty="0">
                <a:effectLst>
                  <a:glow rad="114300">
                    <a:srgbClr val="100D00"/>
                  </a:glow>
                </a:effectLst>
                <a:latin typeface="Arial" charset="0"/>
                <a:cs typeface="Arial" charset="0"/>
              </a:rPr>
              <a:t>Psalms developed in the transition from the tabernacle to the first temple under Solomon</a:t>
            </a:r>
          </a:p>
        </p:txBody>
      </p:sp>
      <p:sp>
        <p:nvSpPr>
          <p:cNvPr id="90121" name="Text Box 9"/>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p>
            <a:pPr eaLnBrk="0" hangingPunct="0">
              <a:defRPr/>
            </a:pPr>
            <a:r>
              <a:rPr lang="en-US" b="1">
                <a:effectLst>
                  <a:glow rad="114300">
                    <a:srgbClr val="100D00"/>
                  </a:glow>
                </a:effectLst>
                <a:latin typeface="Arial" pitchFamily="-105" charset="0"/>
                <a:ea typeface="Arial" pitchFamily="-105" charset="0"/>
                <a:cs typeface="Arial" pitchFamily="-105" charset="0"/>
              </a:rPr>
              <a:t>381</a:t>
            </a:r>
          </a:p>
        </p:txBody>
      </p:sp>
      <p:sp>
        <p:nvSpPr>
          <p:cNvPr id="20275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lnSpc>
                <a:spcPct val="70000"/>
              </a:lnSpc>
            </a:pPr>
            <a:endParaRPr lang="en-US" sz="2000"/>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4 0 0 </a:t>
            </a: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800</a:t>
            </a:r>
          </a:p>
        </p:txBody>
      </p:sp>
      <p:sp>
        <p:nvSpPr>
          <p:cNvPr id="197638" name="Text Box 6"/>
          <p:cNvSpPr txBox="1">
            <a:spLocks noChangeArrowheads="1"/>
          </p:cNvSpPr>
          <p:nvPr/>
        </p:nvSpPr>
        <p:spPr bwMode="auto">
          <a:xfrm>
            <a:off x="2743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1200</a:t>
            </a:r>
          </a:p>
        </p:txBody>
      </p:sp>
      <p:sp>
        <p:nvSpPr>
          <p:cNvPr id="197639" name="Text Box 7"/>
          <p:cNvSpPr txBox="1">
            <a:spLocks noChangeArrowheads="1"/>
          </p:cNvSpPr>
          <p:nvPr/>
        </p:nvSpPr>
        <p:spPr bwMode="auto">
          <a:xfrm>
            <a:off x="2057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1400</a:t>
            </a:r>
          </a:p>
        </p:txBody>
      </p:sp>
      <p:sp>
        <p:nvSpPr>
          <p:cNvPr id="197640" name="Text Box 8"/>
          <p:cNvSpPr txBox="1">
            <a:spLocks noChangeArrowheads="1"/>
          </p:cNvSpPr>
          <p:nvPr/>
        </p:nvSpPr>
        <p:spPr bwMode="auto">
          <a:xfrm>
            <a:off x="13716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1600</a:t>
            </a:r>
          </a:p>
        </p:txBody>
      </p:sp>
      <p:sp>
        <p:nvSpPr>
          <p:cNvPr id="197641" name="Text Box 9"/>
          <p:cNvSpPr txBox="1">
            <a:spLocks noChangeArrowheads="1"/>
          </p:cNvSpPr>
          <p:nvPr/>
        </p:nvSpPr>
        <p:spPr bwMode="auto">
          <a:xfrm>
            <a:off x="6858000" y="4600576"/>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BC/AD</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400</a:t>
            </a: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6 0 0 </a:t>
            </a:r>
          </a:p>
        </p:txBody>
      </p:sp>
      <p:sp>
        <p:nvSpPr>
          <p:cNvPr id="197664" name="Text Box 32"/>
          <p:cNvSpPr txBox="1">
            <a:spLocks noChangeArrowheads="1"/>
          </p:cNvSpPr>
          <p:nvPr/>
        </p:nvSpPr>
        <p:spPr bwMode="auto">
          <a:xfrm>
            <a:off x="3429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1000</a:t>
            </a:r>
          </a:p>
        </p:txBody>
      </p:sp>
      <p:sp>
        <p:nvSpPr>
          <p:cNvPr id="197665" name="Text Box 33"/>
          <p:cNvSpPr txBox="1">
            <a:spLocks noChangeArrowheads="1"/>
          </p:cNvSpPr>
          <p:nvPr/>
        </p:nvSpPr>
        <p:spPr bwMode="auto">
          <a:xfrm>
            <a:off x="685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1800</a:t>
            </a:r>
          </a:p>
        </p:txBody>
      </p:sp>
      <p:sp>
        <p:nvSpPr>
          <p:cNvPr id="197666" name="Text Box 34"/>
          <p:cNvSpPr txBox="1">
            <a:spLocks noChangeArrowheads="1"/>
          </p:cNvSpPr>
          <p:nvPr/>
        </p:nvSpPr>
        <p:spPr bwMode="auto">
          <a:xfrm>
            <a:off x="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2000</a:t>
            </a: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600</a:t>
            </a:r>
          </a:p>
        </p:txBody>
      </p:sp>
      <p:sp>
        <p:nvSpPr>
          <p:cNvPr id="197668" name="Text Box 36"/>
          <p:cNvSpPr txBox="1">
            <a:spLocks noChangeArrowheads="1"/>
          </p:cNvSpPr>
          <p:nvPr/>
        </p:nvSpPr>
        <p:spPr bwMode="auto">
          <a:xfrm>
            <a:off x="609600" y="1371601"/>
            <a:ext cx="26670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00FFFF"/>
                </a:solidFill>
              </a:rPr>
              <a:t>Moses</a:t>
            </a:r>
          </a:p>
          <a:p>
            <a:pPr algn="ctr" eaLnBrk="1" hangingPunct="1">
              <a:lnSpc>
                <a:spcPct val="60000"/>
              </a:lnSpc>
              <a:spcBef>
                <a:spcPct val="50000"/>
              </a:spcBef>
              <a:defRPr/>
            </a:pPr>
            <a:r>
              <a:rPr lang="en-US" sz="3200" b="1">
                <a:solidFill>
                  <a:srgbClr val="00FFFF"/>
                </a:solidFill>
              </a:rPr>
              <a:t>Ps. 90</a:t>
            </a:r>
          </a:p>
          <a:p>
            <a:pPr algn="ctr" eaLnBrk="1" hangingPunct="1">
              <a:lnSpc>
                <a:spcPct val="60000"/>
              </a:lnSpc>
              <a:spcBef>
                <a:spcPct val="50000"/>
              </a:spcBef>
              <a:defRPr/>
            </a:pPr>
            <a:r>
              <a:rPr lang="en-US" sz="3200" b="1">
                <a:solidFill>
                  <a:srgbClr val="00FFFF"/>
                </a:solidFill>
              </a:rPr>
              <a:t>ca. 1400 BC</a:t>
            </a:r>
            <a:endParaRPr lang="en-US" sz="2800" b="1">
              <a:solidFill>
                <a:srgbClr val="00FFFF"/>
              </a:solidFill>
            </a:endParaRPr>
          </a:p>
        </p:txBody>
      </p:sp>
      <p:sp>
        <p:nvSpPr>
          <p:cNvPr id="197669" name="Text Box 37"/>
          <p:cNvSpPr txBox="1">
            <a:spLocks noChangeArrowheads="1"/>
          </p:cNvSpPr>
          <p:nvPr/>
        </p:nvSpPr>
        <p:spPr bwMode="auto">
          <a:xfrm>
            <a:off x="2590800" y="1371601"/>
            <a:ext cx="25146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dirty="0">
                <a:solidFill>
                  <a:srgbClr val="FFFF00"/>
                </a:solidFill>
              </a:rPr>
              <a:t>David</a:t>
            </a:r>
          </a:p>
          <a:p>
            <a:pPr algn="ctr" eaLnBrk="1" hangingPunct="1">
              <a:lnSpc>
                <a:spcPct val="60000"/>
              </a:lnSpc>
              <a:spcBef>
                <a:spcPct val="50000"/>
              </a:spcBef>
              <a:defRPr/>
            </a:pPr>
            <a:r>
              <a:rPr lang="en-US" sz="3200" b="1" dirty="0">
                <a:solidFill>
                  <a:srgbClr val="FFFF00"/>
                </a:solidFill>
              </a:rPr>
              <a:t>73 </a:t>
            </a:r>
            <a:r>
              <a:rPr lang="en-US" sz="3200" b="1" dirty="0" err="1">
                <a:solidFill>
                  <a:srgbClr val="FFFF00"/>
                </a:solidFill>
              </a:rPr>
              <a:t>pss</a:t>
            </a:r>
            <a:r>
              <a:rPr lang="en-US" sz="3200" b="1" dirty="0">
                <a:solidFill>
                  <a:srgbClr val="FFFF00"/>
                </a:solidFill>
              </a:rPr>
              <a:t>.</a:t>
            </a:r>
          </a:p>
          <a:p>
            <a:pPr algn="ctr" eaLnBrk="1" hangingPunct="1">
              <a:lnSpc>
                <a:spcPct val="60000"/>
              </a:lnSpc>
              <a:spcBef>
                <a:spcPct val="50000"/>
              </a:spcBef>
              <a:defRPr/>
            </a:pPr>
            <a:r>
              <a:rPr lang="en-US" sz="3200" b="1" dirty="0">
                <a:solidFill>
                  <a:srgbClr val="FFFF00"/>
                </a:solidFill>
              </a:rPr>
              <a:t>1000</a:t>
            </a:r>
            <a:endParaRPr lang="en-US" sz="2800" b="1" dirty="0">
              <a:solidFill>
                <a:srgbClr val="FFFF00"/>
              </a:solidFill>
            </a:endParaRPr>
          </a:p>
        </p:txBody>
      </p:sp>
      <p:sp>
        <p:nvSpPr>
          <p:cNvPr id="197673" name="Text Box 41"/>
          <p:cNvSpPr txBox="1">
            <a:spLocks noChangeArrowheads="1"/>
          </p:cNvSpPr>
          <p:nvPr/>
        </p:nvSpPr>
        <p:spPr bwMode="auto">
          <a:xfrm>
            <a:off x="4572000" y="1371607"/>
            <a:ext cx="2514600" cy="1906163"/>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FFCC00"/>
                </a:solidFill>
              </a:rPr>
              <a:t>Postexilic</a:t>
            </a:r>
          </a:p>
          <a:p>
            <a:pPr algn="ctr" eaLnBrk="1" hangingPunct="1">
              <a:lnSpc>
                <a:spcPct val="60000"/>
              </a:lnSpc>
              <a:spcBef>
                <a:spcPct val="50000"/>
              </a:spcBef>
              <a:defRPr/>
            </a:pPr>
            <a:r>
              <a:rPr lang="en-US" sz="3200" b="1">
                <a:solidFill>
                  <a:srgbClr val="FFCC00"/>
                </a:solidFill>
              </a:rPr>
              <a:t>Ps. 126 </a:t>
            </a:r>
          </a:p>
          <a:p>
            <a:pPr algn="ctr" eaLnBrk="1" hangingPunct="1">
              <a:lnSpc>
                <a:spcPct val="60000"/>
              </a:lnSpc>
              <a:spcBef>
                <a:spcPct val="50000"/>
              </a:spcBef>
              <a:defRPr/>
            </a:pPr>
            <a:r>
              <a:rPr lang="en-US" sz="2800" b="1">
                <a:solidFill>
                  <a:srgbClr val="FFCC00"/>
                </a:solidFill>
              </a:rPr>
              <a:t>430 BC</a:t>
            </a:r>
          </a:p>
          <a:p>
            <a:pPr algn="ctr" eaLnBrk="1" hangingPunct="1">
              <a:lnSpc>
                <a:spcPct val="60000"/>
              </a:lnSpc>
              <a:spcBef>
                <a:spcPct val="50000"/>
              </a:spcBef>
              <a:defRPr/>
            </a:pPr>
            <a:endParaRPr lang="en-US" sz="2800" b="1">
              <a:solidFill>
                <a:srgbClr val="FFCC00"/>
              </a:solidFill>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endParaRPr lang="en-US" sz="2000"/>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en-US" sz="4000">
                <a:latin typeface="Arial"/>
                <a:ea typeface="+mj-ea"/>
                <a:cs typeface="Arial"/>
              </a:rPr>
              <a:t>Psalms Covers 1000 Years</a:t>
            </a:r>
          </a:p>
        </p:txBody>
      </p:sp>
      <p:sp>
        <p:nvSpPr>
          <p:cNvPr id="197682" name="Text Box 50"/>
          <p:cNvSpPr txBox="1">
            <a:spLocks noChangeArrowheads="1"/>
          </p:cNvSpPr>
          <p:nvPr/>
        </p:nvSpPr>
        <p:spPr bwMode="auto">
          <a:xfrm>
            <a:off x="8299450" y="76209"/>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381</a:t>
            </a: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endParaRPr lang="en-US" sz="2000"/>
          </a:p>
        </p:txBody>
      </p:sp>
      <p:sp>
        <p:nvSpPr>
          <p:cNvPr id="43"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P 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a:defRPr/>
              </a:pPr>
              <a:endParaRPr lang="en-US">
                <a:latin typeface="Arial" pitchFamily="-105" charset="0"/>
                <a:ea typeface="Arial" pitchFamily="-105" charset="0"/>
                <a:cs typeface="Arial" pitchFamily="-105"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1400 BC</a:t>
            </a:r>
          </a:p>
        </p:txBody>
      </p:sp>
      <p:sp>
        <p:nvSpPr>
          <p:cNvPr id="303110" name="Rectangle 6"/>
          <p:cNvSpPr>
            <a:spLocks noGrp="1" noChangeArrowheads="1"/>
          </p:cNvSpPr>
          <p:nvPr>
            <p:ph type="title" idx="4294967295"/>
          </p:nvPr>
        </p:nvSpPr>
        <p:spPr>
          <a:xfrm>
            <a:off x="457200" y="350839"/>
            <a:ext cx="8229600" cy="9144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DATES OF COMPOSTION</a:t>
            </a:r>
            <a:endParaRPr lang="en-US" sz="4000" b="1">
              <a:solidFill>
                <a:schemeClr val="accent2"/>
              </a:solidFill>
              <a:latin typeface="Arial" charset="0"/>
              <a:cs typeface="Arial" charset="0"/>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Moses</a:t>
            </a: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1000 BC</a:t>
            </a: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971 BC</a:t>
            </a: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931 BC</a:t>
            </a: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500 BC</a:t>
            </a: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722 BC</a:t>
            </a: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David</a:t>
            </a: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Solomon</a:t>
            </a:r>
          </a:p>
        </p:txBody>
      </p:sp>
      <p:sp>
        <p:nvSpPr>
          <p:cNvPr id="303119" name="Text Box 15"/>
          <p:cNvSpPr txBox="1">
            <a:spLocks noChangeArrowheads="1"/>
          </p:cNvSpPr>
          <p:nvPr/>
        </p:nvSpPr>
        <p:spPr bwMode="auto">
          <a:xfrm>
            <a:off x="4953000" y="3276608"/>
            <a:ext cx="1752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200" b="1">
                <a:solidFill>
                  <a:schemeClr val="bg1"/>
                </a:solidFill>
                <a:latin typeface="Tahoma" pitchFamily="-105" charset="-52"/>
                <a:ea typeface="MS PGothic" pitchFamily="34" charset="-128"/>
                <a:cs typeface="MS PGothic" pitchFamily="34" charset="-128"/>
              </a:rPr>
              <a:t>Divided Kingdom</a:t>
            </a: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Exile</a:t>
            </a: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Restoration</a:t>
            </a:r>
          </a:p>
        </p:txBody>
      </p:sp>
      <p:sp>
        <p:nvSpPr>
          <p:cNvPr id="303122" name="Text Box 18"/>
          <p:cNvSpPr txBox="1">
            <a:spLocks noChangeArrowheads="1"/>
          </p:cNvSpPr>
          <p:nvPr/>
        </p:nvSpPr>
        <p:spPr bwMode="auto">
          <a:xfrm>
            <a:off x="1981200" y="4343408"/>
            <a:ext cx="3124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Most of the Psalms were written here</a:t>
            </a: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303124" name="Text Box 20"/>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21"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4</a:t>
            </a: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en-US" b="1">
                <a:solidFill>
                  <a:srgbClr val="FFFF00"/>
                </a:solidFill>
                <a:latin typeface="Arial" charset="0"/>
                <a:cs typeface="Arial" charset="0"/>
              </a:rPr>
              <a:t>Classifications by Book</a:t>
            </a:r>
            <a:endParaRPr lang="en-US">
              <a:solidFill>
                <a:srgbClr val="FFFF00"/>
              </a:solidFill>
              <a:latin typeface="Arial" charset="0"/>
              <a:cs typeface="Arial" charset="0"/>
            </a:endParaRPr>
          </a:p>
        </p:txBody>
      </p:sp>
      <p:sp>
        <p:nvSpPr>
          <p:cNvPr id="22531" name="Rectangle 3"/>
          <p:cNvSpPr>
            <a:spLocks noGrp="1" noChangeArrowheads="1"/>
          </p:cNvSpPr>
          <p:nvPr>
            <p:ph type="body" idx="1"/>
          </p:nvPr>
        </p:nvSpPr>
        <p:spPr>
          <a:xfrm>
            <a:off x="381000" y="1219201"/>
            <a:ext cx="8305800" cy="4906963"/>
          </a:xfrm>
        </p:spPr>
        <p:txBody>
          <a:bodyPr/>
          <a:lstStyle/>
          <a:p>
            <a:pPr eaLnBrk="1" hangingPunct="1">
              <a:buFontTx/>
              <a:buNone/>
              <a:defRPr/>
            </a:pPr>
            <a:r>
              <a:rPr lang="en-US" sz="2800" dirty="0">
                <a:solidFill>
                  <a:srgbClr val="FFFFFF"/>
                </a:solidFill>
                <a:effectLst>
                  <a:glow rad="101600">
                    <a:schemeClr val="tx1">
                      <a:alpha val="75000"/>
                    </a:schemeClr>
                  </a:glow>
                </a:effectLst>
                <a:latin typeface="Arial" charset="0"/>
                <a:cs typeface="Arial" charset="0"/>
              </a:rPr>
              <a:t>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1: Pss. 1–41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2: Pss. 42–72</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3: Pss. 73–89</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4: Pss. 90–106</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5: Pss. 107–150</a:t>
            </a:r>
          </a:p>
          <a:p>
            <a:pPr eaLnBrk="1" hangingPunct="1">
              <a:defRPr/>
            </a:pPr>
            <a:endParaRPr lang="en-US" sz="2800" b="1" dirty="0">
              <a:solidFill>
                <a:srgbClr val="FFFFFF"/>
              </a:solidFill>
              <a:effectLst>
                <a:glow rad="101600">
                  <a:schemeClr val="tx1">
                    <a:alpha val="75000"/>
                  </a:schemeClr>
                </a:glow>
              </a:effectLst>
              <a:latin typeface="Arial" charset="0"/>
              <a:cs typeface="Arial" charset="0"/>
            </a:endParaRPr>
          </a:p>
          <a:p>
            <a:pPr eaLnBrk="1" hangingPunct="1">
              <a:buFontTx/>
              <a:buNone/>
              <a:defRPr/>
            </a:pPr>
            <a:r>
              <a:rPr lang="en-US" sz="2800" b="1" dirty="0">
                <a:solidFill>
                  <a:srgbClr val="FFFFFF"/>
                </a:solidFill>
                <a:effectLst>
                  <a:glow rad="101600">
                    <a:schemeClr val="tx1">
                      <a:alpha val="75000"/>
                    </a:schemeClr>
                  </a:glow>
                </a:effectLst>
                <a:latin typeface="Arial" charset="0"/>
                <a:cs typeface="Arial" charset="0"/>
              </a:rPr>
              <a:t>Each of these 5 books ends with a doxology</a:t>
            </a:r>
          </a:p>
          <a:p>
            <a:pPr eaLnBrk="1" hangingPunct="1">
              <a:buFontTx/>
              <a:buNone/>
              <a:defRPr/>
            </a:pPr>
            <a:endParaRPr lang="en-US" sz="2800" b="1" dirty="0">
              <a:solidFill>
                <a:srgbClr val="FFFFFF"/>
              </a:solidFill>
              <a:effectLst>
                <a:glow rad="101600">
                  <a:schemeClr val="tx1">
                    <a:alpha val="75000"/>
                  </a:schemeClr>
                </a:glow>
              </a:effectLst>
              <a:latin typeface="Arial" charset="0"/>
              <a:cs typeface="Arial" charset="0"/>
            </a:endParaRPr>
          </a:p>
        </p:txBody>
      </p:sp>
      <p:sp>
        <p:nvSpPr>
          <p:cNvPr id="4"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1" end="1"/>
                                            </p:txEl>
                                          </p:spTgt>
                                        </p:tgtEl>
                                        <p:attrNameLst>
                                          <p:attrName>style.visibility</p:attrName>
                                        </p:attrNameLst>
                                      </p:cBhvr>
                                      <p:to>
                                        <p:strVal val="visible"/>
                                      </p:to>
                                    </p:set>
                                    <p:anim to="" calcmode="lin" valueType="num">
                                      <p:cBhvr>
                                        <p:cTn id="7" dur="1" fill="hold"/>
                                        <p:tgtEl>
                                          <p:spTgt spid="22531">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2" end="2"/>
                                            </p:txEl>
                                          </p:spTgt>
                                        </p:tgtEl>
                                        <p:attrNameLst>
                                          <p:attrName>style.visibility</p:attrName>
                                        </p:attrNameLst>
                                      </p:cBhvr>
                                      <p:to>
                                        <p:strVal val="visible"/>
                                      </p:to>
                                    </p:set>
                                    <p:anim to="" calcmode="lin" valueType="num">
                                      <p:cBhvr>
                                        <p:cTn id="12" dur="1" fill="hold"/>
                                        <p:tgtEl>
                                          <p:spTgt spid="22531">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3" end="3"/>
                                            </p:txEl>
                                          </p:spTgt>
                                        </p:tgtEl>
                                        <p:attrNameLst>
                                          <p:attrName>style.visibility</p:attrName>
                                        </p:attrNameLst>
                                      </p:cBhvr>
                                      <p:to>
                                        <p:strVal val="visible"/>
                                      </p:to>
                                    </p:set>
                                    <p:anim to="" calcmode="lin" valueType="num">
                                      <p:cBhvr>
                                        <p:cTn id="17" dur="1" fill="hold"/>
                                        <p:tgtEl>
                                          <p:spTgt spid="22531">
                                            <p:txEl>
                                              <p:pRg st="3" end="3"/>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4" end="4"/>
                                            </p:txEl>
                                          </p:spTgt>
                                        </p:tgtEl>
                                        <p:attrNameLst>
                                          <p:attrName>style.visibility</p:attrName>
                                        </p:attrNameLst>
                                      </p:cBhvr>
                                      <p:to>
                                        <p:strVal val="visible"/>
                                      </p:to>
                                    </p:set>
                                    <p:anim to="" calcmode="lin" valueType="num">
                                      <p:cBhvr>
                                        <p:cTn id="22" dur="1" fill="hold"/>
                                        <p:tgtEl>
                                          <p:spTgt spid="22531">
                                            <p:txEl>
                                              <p:pRg st="4" end="4"/>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5" end="5"/>
                                            </p:txEl>
                                          </p:spTgt>
                                        </p:tgtEl>
                                        <p:attrNameLst>
                                          <p:attrName>style.visibility</p:attrName>
                                        </p:attrNameLst>
                                      </p:cBhvr>
                                      <p:to>
                                        <p:strVal val="visible"/>
                                      </p:to>
                                    </p:set>
                                    <p:anim to="" calcmode="lin" valueType="num">
                                      <p:cBhvr>
                                        <p:cTn id="27" dur="1" fill="hold"/>
                                        <p:tgtEl>
                                          <p:spTgt spid="22531">
                                            <p:txEl>
                                              <p:pRg st="5" end="5"/>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7" end="7"/>
                                            </p:txEl>
                                          </p:spTgt>
                                        </p:tgtEl>
                                        <p:attrNameLst>
                                          <p:attrName>style.visibility</p:attrName>
                                        </p:attrNameLst>
                                      </p:cBhvr>
                                      <p:to>
                                        <p:strVal val="visible"/>
                                      </p:to>
                                    </p:set>
                                    <p:anim to="" calcmode="lin" valueType="num">
                                      <p:cBhvr>
                                        <p:cTn id="32" dur="1" fill="hold"/>
                                        <p:tgtEl>
                                          <p:spTgt spid="22531">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79462" y="914400"/>
            <a:ext cx="8964538"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4998428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rgbClr val="FFFF00"/>
                </a:solidFill>
                <a:ea typeface="+mj-ea"/>
              </a:rPr>
              <a:t>Reasons for Classifications</a:t>
            </a:r>
          </a:p>
        </p:txBody>
      </p:sp>
      <p:sp>
        <p:nvSpPr>
          <p:cNvPr id="24579" name="Rectangle 3"/>
          <p:cNvSpPr>
            <a:spLocks noGrp="1" noChangeArrowheads="1"/>
          </p:cNvSpPr>
          <p:nvPr>
            <p:ph type="body" idx="1"/>
          </p:nvPr>
        </p:nvSpPr>
        <p:spPr>
          <a:effectLst/>
        </p:spPr>
        <p:txBody>
          <a:bodyPr/>
          <a:lstStyle/>
          <a:p>
            <a:pPr marL="628650" indent="-628650" eaLnBrk="1" hangingPunct="1">
              <a:buFontTx/>
              <a:buNone/>
              <a:defRPr/>
            </a:pPr>
            <a:r>
              <a:rPr lang="en-US" sz="2800" b="1" dirty="0">
                <a:solidFill>
                  <a:srgbClr val="FFFF00"/>
                </a:solidFill>
                <a:ea typeface="+mn-ea"/>
              </a:rPr>
              <a:t>1.	Some Jews believed that the five sections mirror the Pentateuch, but these really have no correspondence</a:t>
            </a:r>
          </a:p>
        </p:txBody>
      </p:sp>
      <p:sp>
        <p:nvSpPr>
          <p:cNvPr id="21914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382</a:t>
            </a:r>
          </a:p>
        </p:txBody>
      </p:sp>
      <p:sp>
        <p:nvSpPr>
          <p:cNvPr id="219141"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en-US" sz="3600" b="1">
                <a:solidFill>
                  <a:srgbClr val="B12143"/>
                </a:solidFill>
                <a:latin typeface="Arial" charset="0"/>
              </a:rPr>
              <a:t>Covenant Relationship with God</a:t>
            </a:r>
            <a:endParaRPr lang="en-GB" sz="3600" b="1">
              <a:solidFill>
                <a:srgbClr val="B12143"/>
              </a:solidFill>
              <a:latin typeface="Arial" charset="0"/>
            </a:endParaRPr>
          </a:p>
        </p:txBody>
      </p:sp>
      <p:graphicFrame>
        <p:nvGraphicFramePr>
          <p:cNvPr id="344083" name="Group 19"/>
          <p:cNvGraphicFramePr>
            <a:graphicFrameLocks noGrp="1"/>
          </p:cNvGraphicFramePr>
          <p:nvPr>
            <p:ph type="tbl" idx="1"/>
          </p:nvPr>
        </p:nvGraphicFramePr>
        <p:xfrm>
          <a:off x="228600" y="1371601"/>
          <a:ext cx="8686800" cy="5105407"/>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endParaRPr kumimoji="0" lang="en-US"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Book of Pentateuch</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Correspondence</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1</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Genesis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Man: the godly man, the ungodly man, the Son of Man</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2</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Exodus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Story of Israel</a:t>
                      </a:r>
                      <a:r>
                        <a:rPr kumimoji="0" lang="fr-FR" sz="2300" b="0" i="0" u="none" strike="noStrike" cap="none" normalizeH="0" baseline="0" dirty="0">
                          <a:ln>
                            <a:noFill/>
                          </a:ln>
                          <a:solidFill>
                            <a:srgbClr val="B12143"/>
                          </a:solidFill>
                          <a:effectLst/>
                          <a:latin typeface="Arial" charset="0"/>
                          <a:ea typeface="ＭＳ Ｐゴシック" charset="0"/>
                          <a:cs typeface="Arial" charset="0"/>
                        </a:rPr>
                        <a:t>'</a:t>
                      </a:r>
                      <a:r>
                        <a:rPr kumimoji="0" lang="en-US" sz="2300" b="0" i="0" u="none" strike="noStrike" cap="none" normalizeH="0" baseline="0" dirty="0">
                          <a:ln>
                            <a:noFill/>
                          </a:ln>
                          <a:solidFill>
                            <a:srgbClr val="B12143"/>
                          </a:solidFill>
                          <a:effectLst/>
                          <a:latin typeface="Arial" charset="0"/>
                          <a:ea typeface="ＭＳ Ｐゴシック" charset="0"/>
                          <a:cs typeface="Arial" charset="0"/>
                        </a:rPr>
                        <a:t>s ruin, redemption; ends with a Kingdom Psalm</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3</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Leviticus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Sanctuary: references to holiness, congregation, Zion; 11/12 Asaph psalms</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4</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Numbers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Wilderness: references to Moses, wilderness, failures &amp; rebellions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5</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Deuteronomy</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Restates counsels of God, claims of the Law, anticipation of blessings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382</a:t>
            </a:r>
          </a:p>
        </p:txBody>
      </p:sp>
      <p:sp>
        <p:nvSpPr>
          <p:cNvPr id="22121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P 5</a:t>
            </a: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endParaRPr lang="en-US" sz="1800"/>
          </a:p>
        </p:txBody>
      </p:sp>
      <p:graphicFrame>
        <p:nvGraphicFramePr>
          <p:cNvPr id="145493" name="Group 85"/>
          <p:cNvGraphicFramePr>
            <a:graphicFrameLocks noGrp="1"/>
          </p:cNvGraphicFramePr>
          <p:nvPr/>
        </p:nvGraphicFramePr>
        <p:xfrm>
          <a:off x="0" y="295275"/>
          <a:ext cx="9144000" cy="6222979"/>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4</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5</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31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90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44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107           150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41:13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72:18-20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89:52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106:48</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150:6</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ADORING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WONDERING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CEASELESS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SUBMISSIVE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PERFECTED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GENESIS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-man-</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EXODUS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-Israel-</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LEVITICUS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-sanctuary-</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NUMBERS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-Moses &amp; wilderness-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a:ln>
                            <a:noFill/>
                          </a:ln>
                          <a:solidFill>
                            <a:srgbClr val="FFFF66"/>
                          </a:solidFill>
                          <a:effectLst/>
                          <a:latin typeface="Arial" charset="0"/>
                          <a:ea typeface="ＭＳ Ｐゴシック" charset="0"/>
                          <a:cs typeface="Arial" charset="0"/>
                        </a:rPr>
                        <a:t>DEUTERONOMY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 Law &amp; land-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(or all) DAVID</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DAVID &amp; KORAH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ASAPH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a:t>
                      </a:r>
                      <a:r>
                        <a:rPr kumimoji="0" lang="en-US" sz="1900" b="0" i="0" u="none" strike="noStrike" cap="none" normalizeH="0" baseline="0">
                          <a:ln>
                            <a:noFill/>
                          </a:ln>
                          <a:solidFill>
                            <a:srgbClr val="FFFF66"/>
                          </a:solidFill>
                          <a:effectLst/>
                          <a:latin typeface="Arial" charset="0"/>
                          <a:ea typeface="ＭＳ Ｐゴシック" charset="0"/>
                          <a:cs typeface="Arial" charset="0"/>
                        </a:rPr>
                        <a:t>ANONYMOUS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ORIGINAL GROUP BY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BOOKS 2 &amp; 3 ADDED IN THE REIGNS OF HEZEKIAH &amp; JOSIAH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MISCELLANEOUS COLLECTIONS COMPILED IN TIMES OF EZRA &amp; NEHEMIAH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i="1">
                <a:solidFill>
                  <a:schemeClr val="bg1"/>
                </a:solidFill>
              </a:rPr>
              <a:t>DOXOLOGY AT THESE VERSES</a:t>
            </a:r>
          </a:p>
        </p:txBody>
      </p:sp>
      <p:sp>
        <p:nvSpPr>
          <p:cNvPr id="223288" name="Text Box 60"/>
          <p:cNvSpPr txBox="1">
            <a:spLocks noChangeArrowheads="1"/>
          </p:cNvSpPr>
          <p:nvPr/>
        </p:nvSpPr>
        <p:spPr bwMode="auto">
          <a:xfrm>
            <a:off x="-76200" y="4235450"/>
            <a:ext cx="43434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i="1">
                <a:solidFill>
                  <a:schemeClr val="bg1"/>
                </a:solidFill>
              </a:rPr>
              <a:t>TOPICAL LIKENESS TO PENTATEUCH</a:t>
            </a:r>
          </a:p>
        </p:txBody>
      </p:sp>
      <p:sp>
        <p:nvSpPr>
          <p:cNvPr id="223289" name="Text Box 61"/>
          <p:cNvSpPr txBox="1">
            <a:spLocks noChangeArrowheads="1"/>
          </p:cNvSpPr>
          <p:nvPr/>
        </p:nvSpPr>
        <p:spPr bwMode="auto">
          <a:xfrm>
            <a:off x="4572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A</a:t>
            </a:r>
          </a:p>
        </p:txBody>
      </p:sp>
      <p:sp>
        <p:nvSpPr>
          <p:cNvPr id="223290" name="Text Box 62"/>
          <p:cNvSpPr txBox="1">
            <a:spLocks noChangeArrowheads="1"/>
          </p:cNvSpPr>
          <p:nvPr/>
        </p:nvSpPr>
        <p:spPr bwMode="auto">
          <a:xfrm>
            <a:off x="30480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T</a:t>
            </a:r>
          </a:p>
        </p:txBody>
      </p:sp>
      <p:sp>
        <p:nvSpPr>
          <p:cNvPr id="223291" name="Text Box 63"/>
          <p:cNvSpPr txBox="1">
            <a:spLocks noChangeArrowheads="1"/>
          </p:cNvSpPr>
          <p:nvPr/>
        </p:nvSpPr>
        <p:spPr bwMode="auto">
          <a:xfrm>
            <a:off x="434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H</a:t>
            </a:r>
          </a:p>
        </p:txBody>
      </p:sp>
      <p:sp>
        <p:nvSpPr>
          <p:cNvPr id="223292" name="Text Box 64"/>
          <p:cNvSpPr txBox="1">
            <a:spLocks noChangeArrowheads="1"/>
          </p:cNvSpPr>
          <p:nvPr/>
        </p:nvSpPr>
        <p:spPr bwMode="auto">
          <a:xfrm>
            <a:off x="556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O</a:t>
            </a:r>
          </a:p>
        </p:txBody>
      </p:sp>
      <p:sp>
        <p:nvSpPr>
          <p:cNvPr id="223293" name="Text Box 65"/>
          <p:cNvSpPr txBox="1">
            <a:spLocks noChangeArrowheads="1"/>
          </p:cNvSpPr>
          <p:nvPr/>
        </p:nvSpPr>
        <p:spPr bwMode="auto">
          <a:xfrm>
            <a:off x="69342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R</a:t>
            </a:r>
          </a:p>
        </p:txBody>
      </p:sp>
      <p:sp>
        <p:nvSpPr>
          <p:cNvPr id="223294" name="Text Box 66"/>
          <p:cNvSpPr txBox="1">
            <a:spLocks noChangeArrowheads="1"/>
          </p:cNvSpPr>
          <p:nvPr/>
        </p:nvSpPr>
        <p:spPr bwMode="auto">
          <a:xfrm>
            <a:off x="815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S</a:t>
            </a:r>
          </a:p>
        </p:txBody>
      </p:sp>
      <p:sp>
        <p:nvSpPr>
          <p:cNvPr id="223295" name="Text Box 67"/>
          <p:cNvSpPr txBox="1">
            <a:spLocks noChangeArrowheads="1"/>
          </p:cNvSpPr>
          <p:nvPr/>
        </p:nvSpPr>
        <p:spPr bwMode="auto">
          <a:xfrm>
            <a:off x="175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U</a:t>
            </a: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i="1">
                <a:solidFill>
                  <a:schemeClr val="bg1"/>
                </a:solidFill>
              </a:rPr>
              <a:t>POSSIBLE STAGES OF COLLECTION</a:t>
            </a: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383</a:t>
            </a:r>
          </a:p>
        </p:txBody>
      </p:sp>
      <p:sp>
        <p:nvSpPr>
          <p:cNvPr id="223298" name="Text Box 80"/>
          <p:cNvSpPr txBox="1">
            <a:spLocks noChangeArrowheads="1"/>
          </p:cNvSpPr>
          <p:nvPr/>
        </p:nvSpPr>
        <p:spPr bwMode="auto">
          <a:xfrm>
            <a:off x="7223137" y="6477001"/>
            <a:ext cx="205787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a:solidFill>
                  <a:schemeClr val="bg1"/>
                </a:solidFill>
              </a:rPr>
              <a:t>Irving L. Jensen</a:t>
            </a:r>
          </a:p>
        </p:txBody>
      </p:sp>
      <p:sp>
        <p:nvSpPr>
          <p:cNvPr id="145491" name="Rectangle 83"/>
          <p:cNvSpPr>
            <a:spLocks noGrp="1" noChangeArrowheads="1"/>
          </p:cNvSpPr>
          <p:nvPr>
            <p:ph type="title" idx="4294967295"/>
          </p:nvPr>
        </p:nvSpPr>
        <p:spPr>
          <a:xfrm>
            <a:off x="0" y="-76197"/>
            <a:ext cx="8610600" cy="461665"/>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en-US" sz="2400" b="1">
                <a:solidFill>
                  <a:schemeClr val="bg1"/>
                </a:solidFill>
                <a:latin typeface="Arial Black" charset="0"/>
                <a:cs typeface="Arial" charset="0"/>
              </a:rPr>
              <a:t>Classification View 1: Mirroring the Pentateuch</a:t>
            </a: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P 6</a:t>
            </a: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en-US">
                <a:solidFill>
                  <a:srgbClr val="100D00"/>
                </a:solidFill>
                <a:latin typeface="Arial" charset="0"/>
              </a:rPr>
              <a:t>Reasons for Classifications</a:t>
            </a:r>
          </a:p>
        </p:txBody>
      </p:sp>
      <p:sp>
        <p:nvSpPr>
          <p:cNvPr id="26627" name="Rectangle 3"/>
          <p:cNvSpPr>
            <a:spLocks noGrp="1" noChangeArrowheads="1"/>
          </p:cNvSpPr>
          <p:nvPr>
            <p:ph type="body" idx="1"/>
          </p:nvPr>
        </p:nvSpPr>
        <p:spPr>
          <a:xfrm>
            <a:off x="228600" y="1066801"/>
            <a:ext cx="8915400" cy="4525963"/>
          </a:xfrm>
        </p:spPr>
        <p:txBody>
          <a:bodyPr/>
          <a:lstStyle/>
          <a:p>
            <a:pPr marL="533400" indent="-533400" eaLnBrk="1" hangingPunct="1">
              <a:buFontTx/>
              <a:buNone/>
            </a:pPr>
            <a:r>
              <a:rPr lang="en-US" sz="2800" b="1" dirty="0">
                <a:solidFill>
                  <a:srgbClr val="100D00"/>
                </a:solidFill>
                <a:latin typeface="Arial" charset="0"/>
              </a:rPr>
              <a:t>2.	Herbert C. Leupold &amp; A. A. Anderson postulate that divisions resulted a book at a time from chronological development.</a:t>
            </a:r>
          </a:p>
        </p:txBody>
      </p:sp>
      <p:sp>
        <p:nvSpPr>
          <p:cNvPr id="225284"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382</a:t>
            </a:r>
          </a:p>
        </p:txBody>
      </p:sp>
      <p:sp>
        <p:nvSpPr>
          <p:cNvPr id="225285"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en-US" sz="4000" b="1">
                <a:solidFill>
                  <a:schemeClr val="bg1"/>
                </a:solidFill>
                <a:latin typeface="Arial" charset="0"/>
              </a:rPr>
              <a:t>COMPILATION</a:t>
            </a: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2610056744"/>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5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Compiler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Hezekiah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Josiah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Ezra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Nehemiah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 Dates of</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Compilation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1020 –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 970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970 – 610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Until c. 430 BC</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380</a:t>
            </a:r>
          </a:p>
        </p:txBody>
      </p:sp>
      <p:sp>
        <p:nvSpPr>
          <p:cNvPr id="22735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en-US" sz="4000">
                <a:solidFill>
                  <a:srgbClr val="F8E8C0"/>
                </a:solidFill>
                <a:latin typeface="Arial" charset="0"/>
              </a:rPr>
              <a:t>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313307459"/>
              </p:ext>
            </p:extLst>
          </p:nvPr>
        </p:nvGraphicFramePr>
        <p:xfrm>
          <a:off x="457200" y="2028825"/>
          <a:ext cx="8229600" cy="3846515"/>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endParaRPr kumimoji="0" lang="en-GB" sz="2800" b="0" i="0" u="none" strike="noStrike" cap="none" normalizeH="0" baseline="0" dirty="0">
                        <a:ln>
                          <a:noFill/>
                        </a:ln>
                        <a:solidFill>
                          <a:srgbClr val="FF0000"/>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For the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is righteous, he loves justice…</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Sing to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sing praise to his name, extol him who rides on the clouds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68:4)</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err="1">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O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Almighty, the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of Israel, rouse yourself to punish all the nations … (Psalm 59:5)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a:solidFill>
                  <a:srgbClr val="FF0000"/>
                </a:solidFill>
              </a:rPr>
              <a:t>Yahweh</a:t>
            </a:r>
            <a:r>
              <a:rPr lang="en-US" b="1" dirty="0">
                <a:solidFill>
                  <a:srgbClr val="FF0000"/>
                </a:solidFill>
              </a:rPr>
              <a:t>: The proper name of the God of Israel;</a:t>
            </a:r>
          </a:p>
          <a:p>
            <a:pPr algn="ctr">
              <a:defRPr/>
            </a:pPr>
            <a:r>
              <a:rPr lang="en-US" b="1" dirty="0">
                <a:solidFill>
                  <a:srgbClr val="FF0000"/>
                </a:solidFill>
              </a:rPr>
              <a:t>Covenant-Keeping</a:t>
            </a: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err="1">
                <a:solidFill>
                  <a:srgbClr val="0000FF"/>
                </a:solidFill>
              </a:rPr>
              <a:t>God(s</a:t>
            </a:r>
            <a:r>
              <a:rPr lang="en-US" b="1" u="sng" dirty="0">
                <a:solidFill>
                  <a:srgbClr val="0000FF"/>
                </a:solidFill>
              </a:rPr>
              <a:t>) or </a:t>
            </a:r>
            <a:r>
              <a:rPr lang="en-US" b="1" u="sng" dirty="0" err="1">
                <a:solidFill>
                  <a:srgbClr val="0000FF"/>
                </a:solidFill>
              </a:rPr>
              <a:t>god(s</a:t>
            </a:r>
            <a:r>
              <a:rPr lang="en-US" b="1" u="sng" dirty="0">
                <a:solidFill>
                  <a:srgbClr val="0000FF"/>
                </a:solidFill>
              </a:rPr>
              <a:t>)</a:t>
            </a:r>
            <a:r>
              <a:rPr lang="en-US" b="1" dirty="0">
                <a:solidFill>
                  <a:srgbClr val="0000FF"/>
                </a:solidFill>
              </a:rPr>
              <a:t>: Plural, intensive, or true; Mighty &amp; Powerful</a:t>
            </a: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8E8C0"/>
                </a:solidFill>
              </a:rPr>
              <a:t>Source: BDB</a:t>
            </a:r>
            <a:endParaRPr lang="en-GB" sz="2800" b="1">
              <a:solidFill>
                <a:srgbClr val="F8E8C0"/>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rtl="1" fontAlgn="base">
              <a:spcBef>
                <a:spcPct val="0"/>
              </a:spcBef>
              <a:spcAft>
                <a:spcPct val="0"/>
              </a:spcAft>
              <a:defRPr/>
            </a:pPr>
            <a:endParaRPr lang="en-US" dirty="0"/>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en-US" sz="4000">
                <a:solidFill>
                  <a:srgbClr val="F8E8C0"/>
                </a:solidFill>
                <a:latin typeface="Arial" charset="0"/>
              </a:rPr>
              <a:t>Significance of the 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548245790"/>
              </p:ext>
            </p:extLst>
          </p:nvPr>
        </p:nvGraphicFramePr>
        <p:xfrm>
          <a:off x="457200" y="2028825"/>
          <a:ext cx="8229600" cy="3690941"/>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is His covenant name, meaning that He keeps all promises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conveys His all-powerful nature (plural intensification of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El</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r>
                        <a:rPr kumimoji="0" lang="en-US" sz="2800" b="0" i="0" u="none" strike="noStrike" cap="none" normalizeH="0" baseline="0" dirty="0" err="1">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brings these two names together to show Him as the</a:t>
                      </a:r>
                      <a:r>
                        <a:rPr kumimoji="0" lang="ar-SA" sz="2800" b="0" i="0" u="none" strike="noStrike" cap="none" normalizeH="0" baseline="0" dirty="0">
                          <a:ln>
                            <a:noFill/>
                          </a:ln>
                          <a:solidFill>
                            <a:schemeClr val="tx1"/>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omnipotent covenant keeper.</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260648"/>
            <a:ext cx="8229600" cy="1143000"/>
          </a:xfrm>
          <a:noFill/>
        </p:spPr>
        <p:txBody>
          <a:bodyPr/>
          <a:lstStyle/>
          <a:p>
            <a:pPr eaLnBrk="1" hangingPunct="1"/>
            <a:r>
              <a:rPr lang="en-US" b="1" dirty="0">
                <a:latin typeface="Arial" charset="0"/>
              </a:rPr>
              <a:t>Pray Through Psalms</a:t>
            </a:r>
          </a:p>
        </p:txBody>
      </p:sp>
      <p:sp>
        <p:nvSpPr>
          <p:cNvPr id="323587" name="Rectangle 3"/>
          <p:cNvSpPr>
            <a:spLocks noGrp="1" noChangeArrowheads="1"/>
          </p:cNvSpPr>
          <p:nvPr>
            <p:ph type="body" idx="1"/>
          </p:nvPr>
        </p:nvSpPr>
        <p:spPr>
          <a:xfrm>
            <a:off x="457200" y="1752603"/>
            <a:ext cx="4343400" cy="4533900"/>
          </a:xfrm>
        </p:spPr>
        <p:txBody>
          <a:bodyPr/>
          <a:lstStyle/>
          <a:p>
            <a:pPr marL="0" indent="0" eaLnBrk="1" hangingPunct="1">
              <a:lnSpc>
                <a:spcPct val="90000"/>
              </a:lnSpc>
              <a:buFontTx/>
              <a:buNone/>
            </a:pPr>
            <a:r>
              <a:rPr lang="en-US" altLang="ja-JP" sz="3600" b="1" dirty="0">
                <a:latin typeface="Monotype Corsiva" charset="0"/>
              </a:rPr>
              <a:t>"Let the words of my mouth and the meditation of my heart be acceptable in Your sight, O L</a:t>
            </a:r>
            <a:r>
              <a:rPr lang="en-US" altLang="ja-JP" b="1" dirty="0">
                <a:latin typeface="Monotype Corsiva" charset="0"/>
              </a:rPr>
              <a:t>ORD</a:t>
            </a:r>
            <a:r>
              <a:rPr lang="en-US" altLang="ja-JP" sz="3600" b="1" dirty="0">
                <a:latin typeface="Monotype Corsiva" charset="0"/>
              </a:rPr>
              <a:t>, my strength and my redeemer" </a:t>
            </a:r>
          </a:p>
          <a:p>
            <a:pPr marL="0" indent="0" algn="r" eaLnBrk="1" hangingPunct="1">
              <a:lnSpc>
                <a:spcPct val="90000"/>
              </a:lnSpc>
              <a:buFontTx/>
              <a:buNone/>
            </a:pPr>
            <a:r>
              <a:rPr lang="en-US" sz="3600" b="1" dirty="0">
                <a:latin typeface="Monotype Corsiva" charset="0"/>
              </a:rPr>
              <a:t>—Psalm 19:14</a:t>
            </a:r>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 guide for </a:t>
            </a:r>
            <a:r>
              <a:rPr lang="en-US" sz="8000" b="1">
                <a:solidFill>
                  <a:srgbClr val="FFFF00"/>
                </a:solidFill>
              </a:rPr>
              <a:t>prayer</a:t>
            </a:r>
          </a:p>
        </p:txBody>
      </p:sp>
    </p:spTree>
    <p:extLst>
      <p:ext uri="{BB962C8B-B14F-4D97-AF65-F5344CB8AC3E}">
        <p14:creationId xmlns:p14="http://schemas.microsoft.com/office/powerpoint/2010/main" val="27763356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62370" y="914407"/>
            <a:ext cx="898163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1774989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323528" y="2895601"/>
            <a:ext cx="8820472" cy="1323439"/>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14824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621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53752"/>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dirty="0">
                <a:solidFill>
                  <a:schemeClr val="bg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000000"/>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01" y="76209"/>
            <a:ext cx="8861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come in many </a:t>
            </a:r>
            <a:r>
              <a:rPr lang="en-US" sz="8000" b="1">
                <a:solidFill>
                  <a:srgbClr val="FFFF00"/>
                </a:solidFill>
              </a:rPr>
              <a:t>types</a:t>
            </a: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dirty="0">
                <a:solidFill>
                  <a:srgbClr val="FFFF66"/>
                </a:solidFill>
                <a:latin typeface="Arial" charset="0"/>
              </a:rPr>
              <a:t>Messianic</a:t>
            </a:r>
          </a:p>
          <a:p>
            <a:pPr eaLnBrk="1" hangingPunct="1"/>
            <a:r>
              <a:rPr lang="en-US" dirty="0">
                <a:solidFill>
                  <a:srgbClr val="FFFF66"/>
                </a:solidFill>
                <a:latin typeface="Arial" charset="0"/>
              </a:rPr>
              <a:t>Lament</a:t>
            </a:r>
          </a:p>
          <a:p>
            <a:pPr eaLnBrk="1" hangingPunct="1"/>
            <a:r>
              <a:rPr lang="en-US" dirty="0">
                <a:solidFill>
                  <a:srgbClr val="FFFF66"/>
                </a:solidFill>
                <a:latin typeface="Arial" charset="0"/>
              </a:rPr>
              <a:t>Imprecatory</a:t>
            </a:r>
          </a:p>
          <a:p>
            <a:pPr eaLnBrk="1" hangingPunct="1"/>
            <a:r>
              <a:rPr lang="en-US" dirty="0">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266520" y="2697170"/>
            <a:ext cx="8699122"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b="1" i="1">
                <a:solidFill>
                  <a:srgbClr val="FFFF66"/>
                </a:solidFill>
              </a:rPr>
              <a:t>My God, my God, why have you forsaken me?</a:t>
            </a:r>
          </a:p>
          <a:p>
            <a:pPr eaLnBrk="1" hangingPunct="1">
              <a:spcBef>
                <a:spcPct val="50000"/>
              </a:spcBef>
            </a:pPr>
            <a:r>
              <a:rPr lang="en-US" sz="2800" b="1" i="1">
                <a:solidFill>
                  <a:srgbClr val="FFFF66"/>
                </a:solidFill>
              </a:rPr>
              <a:t>  Why are you so far from saving me,</a:t>
            </a:r>
            <a:br>
              <a:rPr lang="en-US" sz="2800" b="1" i="1">
                <a:solidFill>
                  <a:srgbClr val="FFFF66"/>
                </a:solidFill>
              </a:rPr>
            </a:br>
            <a:r>
              <a:rPr lang="en-US" sz="2800" b="1" i="1">
                <a:solidFill>
                  <a:srgbClr val="FFFF66"/>
                </a:solidFill>
              </a:rPr>
              <a:t>	so far from the words of my groaning?</a:t>
            </a:r>
          </a:p>
          <a:p>
            <a:pPr eaLnBrk="1" hangingPunct="1">
              <a:spcBef>
                <a:spcPct val="50000"/>
              </a:spcBef>
            </a:pPr>
            <a:r>
              <a:rPr lang="en-US" sz="2800" b="1" i="1">
                <a:solidFill>
                  <a:srgbClr val="FFFF66"/>
                </a:solidFill>
              </a:rPr>
              <a:t>					(Ps. 22:1 </a:t>
            </a:r>
            <a:r>
              <a:rPr lang="en-US" b="1" i="1">
                <a:solidFill>
                  <a:srgbClr val="FFFF66"/>
                </a:solidFill>
              </a:rPr>
              <a:t>NIV</a:t>
            </a:r>
            <a:r>
              <a:rPr lang="en-US" sz="2800" b="1" i="1">
                <a:solidFill>
                  <a:srgbClr val="FFFF66"/>
                </a:solidFill>
              </a:rPr>
              <a:t>)</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a:xfrm>
            <a:off x="457200" y="274639"/>
            <a:ext cx="7696200" cy="1143000"/>
          </a:xfrm>
          <a:solidFill>
            <a:schemeClr val="tx1"/>
          </a:solidFill>
        </p:spPr>
        <p:txBody>
          <a:bodyPr/>
          <a:lstStyle/>
          <a:p>
            <a:pPr eaLnBrk="1" hangingPunct="1"/>
            <a:r>
              <a:rPr lang="en-US" b="1" dirty="0">
                <a:solidFill>
                  <a:srgbClr val="E5F8FB"/>
                </a:solidFill>
                <a:latin typeface="Arial" charset="0"/>
              </a:rPr>
              <a:t>Types of Psalms</a:t>
            </a:r>
            <a:endParaRPr lang="en-US" sz="4800" b="1" dirty="0">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55505931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extLst>
              <p:ext uri="{D42A27DB-BD31-4B8C-83A1-F6EECF244321}">
                <p14:modId xmlns:p14="http://schemas.microsoft.com/office/powerpoint/2010/main" val="3162686756"/>
              </p:ext>
            </p:extLst>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effectLst>
                  <a:glow rad="228600">
                    <a:schemeClr val="bg1">
                      <a:alpha val="79000"/>
                    </a:schemeClr>
                  </a:glow>
                </a:effectLst>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228600">
                    <a:schemeClr val="bg1">
                      <a:alpha val="79000"/>
                    </a:schemeClr>
                  </a:glow>
                </a:effectLst>
              </a:rPr>
              <a:t>P 43</a:t>
            </a: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b="1">
                <a:solidFill>
                  <a:srgbClr val="FFFFFF"/>
                </a:solidFill>
                <a:effectLst>
                  <a:outerShdw blurRad="38100" dist="38100" dir="2700000" algn="tl">
                    <a:srgbClr val="000000"/>
                  </a:outerShdw>
                </a:effectLst>
                <a:latin typeface="Arial" charset="0"/>
                <a:cs typeface="Arial" charset="0"/>
              </a:rPr>
              <a:t>Types of Psalms</a:t>
            </a:r>
            <a:endParaRPr lang="en-GB" sz="9600" b="1">
              <a:solidFill>
                <a:srgbClr val="FFFFFF"/>
              </a:solidFill>
              <a:effectLst>
                <a:outerShdw blurRad="38100" dist="38100" dir="2700000" algn="tl">
                  <a:srgbClr val="000000"/>
                </a:outerShdw>
              </a:effectLst>
              <a:latin typeface="Arial" charset="0"/>
              <a:cs typeface="Arial" charset="0"/>
            </a:endParaRPr>
          </a:p>
        </p:txBody>
      </p:sp>
      <p:sp>
        <p:nvSpPr>
          <p:cNvPr id="354308" name="Text Box 4"/>
          <p:cNvSpPr txBox="1">
            <a:spLocks noChangeArrowheads="1"/>
          </p:cNvSpPr>
          <p:nvPr/>
        </p:nvSpPr>
        <p:spPr bwMode="auto">
          <a:xfrm>
            <a:off x="8205799"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5" name="Text Box 4"/>
          <p:cNvSpPr txBox="1">
            <a:spLocks noChangeArrowheads="1"/>
          </p:cNvSpPr>
          <p:nvPr/>
        </p:nvSpPr>
        <p:spPr bwMode="auto">
          <a:xfrm>
            <a:off x="8316924"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9</a:t>
            </a: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550137875"/>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en-US">
                <a:latin typeface="Arial"/>
                <a:ea typeface="ＭＳ Ｐゴシック" charset="0"/>
                <a:cs typeface="Arial"/>
              </a:rPr>
              <a:t>Jerusalem</a:t>
            </a: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581400"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Disadvantages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Stages</a:t>
            </a:r>
          </a:p>
        </p:txBody>
      </p:sp>
      <p:grpSp>
        <p:nvGrpSpPr>
          <p:cNvPr id="226308" name="Group 34"/>
          <p:cNvGrpSpPr>
            <a:grpSpLocks/>
          </p:cNvGrpSpPr>
          <p:nvPr/>
        </p:nvGrpSpPr>
        <p:grpSpPr bwMode="auto">
          <a:xfrm>
            <a:off x="3044825" y="3357017"/>
            <a:ext cx="5456238" cy="2808288"/>
            <a:chOff x="1918" y="2125"/>
            <a:chExt cx="3437" cy="1769"/>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3" name="Text Box 35"/>
            <p:cNvSpPr txBox="1">
              <a:spLocks noChangeArrowheads="1"/>
            </p:cNvSpPr>
            <p:nvPr/>
          </p:nvSpPr>
          <p:spPr bwMode="auto">
            <a:xfrm>
              <a:off x="3504" y="2160"/>
              <a:ext cx="1851"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Jebusite (1500 BC)</a:t>
              </a:r>
            </a:p>
          </p:txBody>
        </p:sp>
      </p:grpSp>
      <p:grpSp>
        <p:nvGrpSpPr>
          <p:cNvPr id="3" name="Group 30"/>
          <p:cNvGrpSpPr>
            <a:grpSpLocks/>
          </p:cNvGrpSpPr>
          <p:nvPr/>
        </p:nvGrpSpPr>
        <p:grpSpPr bwMode="auto">
          <a:xfrm>
            <a:off x="2700338" y="2316163"/>
            <a:ext cx="5697537" cy="2554287"/>
            <a:chOff x="1701" y="1459"/>
            <a:chExt cx="358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9" name="Text Box 31"/>
            <p:cNvSpPr txBox="1">
              <a:spLocks noChangeArrowheads="1"/>
            </p:cNvSpPr>
            <p:nvPr/>
          </p:nvSpPr>
          <p:spPr bwMode="auto">
            <a:xfrm>
              <a:off x="3504" y="2414"/>
              <a:ext cx="178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Solomon (971 BC)</a:t>
              </a:r>
            </a:p>
          </p:txBody>
        </p:sp>
      </p:grpSp>
      <p:grpSp>
        <p:nvGrpSpPr>
          <p:cNvPr id="4" name="Group 26"/>
          <p:cNvGrpSpPr>
            <a:grpSpLocks/>
          </p:cNvGrpSpPr>
          <p:nvPr/>
        </p:nvGrpSpPr>
        <p:grpSpPr bwMode="auto">
          <a:xfrm>
            <a:off x="3435350" y="4581525"/>
            <a:ext cx="4979988" cy="1879600"/>
            <a:chOff x="2164" y="2886"/>
            <a:chExt cx="3137" cy="1184"/>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5" name="Text Box 27"/>
            <p:cNvSpPr txBox="1">
              <a:spLocks noChangeArrowheads="1"/>
            </p:cNvSpPr>
            <p:nvPr/>
          </p:nvSpPr>
          <p:spPr bwMode="auto">
            <a:xfrm>
              <a:off x="3504" y="2922"/>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grpSp>
      <p:grpSp>
        <p:nvGrpSpPr>
          <p:cNvPr id="5" name="Group 22"/>
          <p:cNvGrpSpPr>
            <a:grpSpLocks/>
          </p:cNvGrpSpPr>
          <p:nvPr/>
        </p:nvGrpSpPr>
        <p:grpSpPr bwMode="auto">
          <a:xfrm>
            <a:off x="1552575" y="2422525"/>
            <a:ext cx="6862763" cy="4117975"/>
            <a:chOff x="978" y="1526"/>
            <a:chExt cx="4323"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2" name="Text Box 24"/>
            <p:cNvSpPr txBox="1">
              <a:spLocks noChangeArrowheads="1"/>
            </p:cNvSpPr>
            <p:nvPr/>
          </p:nvSpPr>
          <p:spPr bwMode="auto">
            <a:xfrm>
              <a:off x="3504" y="2668"/>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6" name="Group 18"/>
          <p:cNvGrpSpPr>
            <a:grpSpLocks/>
          </p:cNvGrpSpPr>
          <p:nvPr/>
        </p:nvGrpSpPr>
        <p:grpSpPr bwMode="auto">
          <a:xfrm>
            <a:off x="720725" y="980728"/>
            <a:ext cx="8515350" cy="5479305"/>
            <a:chOff x="454" y="795"/>
            <a:chExt cx="5364"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8" name="Text Box 20"/>
            <p:cNvSpPr txBox="1">
              <a:spLocks noChangeArrowheads="1"/>
            </p:cNvSpPr>
            <p:nvPr/>
          </p:nvSpPr>
          <p:spPr bwMode="auto">
            <a:xfrm>
              <a:off x="3504" y="3683"/>
              <a:ext cx="2314"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Herod the Great (20 BC)</a:t>
              </a: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7" name="Group 14"/>
          <p:cNvGrpSpPr>
            <a:grpSpLocks/>
          </p:cNvGrpSpPr>
          <p:nvPr/>
        </p:nvGrpSpPr>
        <p:grpSpPr bwMode="auto">
          <a:xfrm>
            <a:off x="2867025" y="2573338"/>
            <a:ext cx="5684838" cy="3703637"/>
            <a:chOff x="1806" y="1621"/>
            <a:chExt cx="3581" cy="2333"/>
          </a:xfrm>
        </p:grpSpPr>
        <p:sp>
          <p:nvSpPr>
            <p:cNvPr id="22545" name="Text Box 17"/>
            <p:cNvSpPr txBox="1">
              <a:spLocks noChangeArrowheads="1"/>
            </p:cNvSpPr>
            <p:nvPr/>
          </p:nvSpPr>
          <p:spPr bwMode="auto">
            <a:xfrm>
              <a:off x="3504" y="3175"/>
              <a:ext cx="188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Nehemiah (444 BC)</a:t>
              </a: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8" name="Group 10"/>
          <p:cNvGrpSpPr>
            <a:grpSpLocks/>
          </p:cNvGrpSpPr>
          <p:nvPr/>
        </p:nvGrpSpPr>
        <p:grpSpPr bwMode="auto">
          <a:xfrm>
            <a:off x="644525" y="2122488"/>
            <a:ext cx="8181975" cy="4294187"/>
            <a:chOff x="406" y="1337"/>
            <a:chExt cx="5154"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0" name="Text Box 12"/>
            <p:cNvSpPr txBox="1">
              <a:spLocks noChangeArrowheads="1"/>
            </p:cNvSpPr>
            <p:nvPr/>
          </p:nvSpPr>
          <p:spPr bwMode="auto">
            <a:xfrm>
              <a:off x="3504" y="3429"/>
              <a:ext cx="205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Hasmonean (100 BC)</a:t>
              </a: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9" name="Group 6"/>
          <p:cNvGrpSpPr>
            <a:grpSpLocks/>
          </p:cNvGrpSpPr>
          <p:nvPr/>
        </p:nvGrpSpPr>
        <p:grpSpPr bwMode="auto">
          <a:xfrm>
            <a:off x="0" y="914400"/>
            <a:ext cx="7735888" cy="5795963"/>
            <a:chOff x="0" y="576"/>
            <a:chExt cx="4873" cy="3651"/>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6" name="Text Box 8"/>
            <p:cNvSpPr txBox="1">
              <a:spLocks noChangeArrowheads="1"/>
            </p:cNvSpPr>
            <p:nvPr/>
          </p:nvSpPr>
          <p:spPr bwMode="auto">
            <a:xfrm>
              <a:off x="3504" y="3936"/>
              <a:ext cx="13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Modern Walls</a:t>
              </a: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10" name="Group 3"/>
          <p:cNvGrpSpPr>
            <a:grpSpLocks/>
          </p:cNvGrpSpPr>
          <p:nvPr/>
        </p:nvGrpSpPr>
        <p:grpSpPr bwMode="auto">
          <a:xfrm>
            <a:off x="7885113" y="3987791"/>
            <a:ext cx="3457575" cy="1452563"/>
            <a:chOff x="4992" y="2512"/>
            <a:chExt cx="831" cy="915"/>
          </a:xfrm>
        </p:grpSpPr>
        <p:sp>
          <p:nvSpPr>
            <p:cNvPr id="22533" name="AutoShape 5"/>
            <p:cNvSpPr>
              <a:spLocks noChangeArrowheads="1"/>
            </p:cNvSpPr>
            <p:nvPr/>
          </p:nvSpPr>
          <p:spPr bwMode="auto">
            <a:xfrm>
              <a:off x="4992" y="2512"/>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2" name="Text Box 4"/>
            <p:cNvSpPr txBox="1">
              <a:spLocks noChangeArrowheads="1"/>
            </p:cNvSpPr>
            <p:nvPr/>
          </p:nvSpPr>
          <p:spPr bwMode="auto">
            <a:xfrm>
              <a:off x="5010" y="3048"/>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defTabSz="914400" eaLnBrk="0" fontAlgn="t" hangingPunct="0">
                <a:spcBef>
                  <a:spcPct val="50000"/>
                </a:spcBef>
                <a:spcAft>
                  <a:spcPct val="0"/>
                </a:spcAft>
                <a:defRPr/>
              </a:pPr>
              <a:r>
                <a:rPr lang="en-US" sz="2400" b="1" dirty="0">
                  <a:solidFill>
                    <a:srgbClr val="FFFFFF"/>
                  </a:solidFill>
                  <a:latin typeface="Arial"/>
                  <a:ea typeface="ＭＳ Ｐゴシック" charset="0"/>
                  <a:cs typeface="Arial"/>
                </a:rPr>
                <a:t>586 BC</a:t>
              </a: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defTabSz="914400" eaLnBrk="0" fontAlgn="t" hangingPunct="0">
              <a:spcBef>
                <a:spcPct val="50000"/>
              </a:spcBef>
              <a:spcAft>
                <a:spcPct val="0"/>
              </a:spcAft>
              <a:defRPr/>
            </a:pPr>
            <a:r>
              <a:rPr lang="en-US" sz="2800" b="1">
                <a:solidFill>
                  <a:srgbClr val="FFFFFF"/>
                </a:solidFill>
                <a:effectLst>
                  <a:outerShdw blurRad="38100" dist="38100" dir="2700000" algn="tl">
                    <a:srgbClr val="000000"/>
                  </a:outerShdw>
                </a:effectLst>
                <a:latin typeface="Arial"/>
                <a:cs typeface="Arial"/>
              </a:rPr>
              <a:t>27</a:t>
            </a: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16742" name="Rectangle 6"/>
          <p:cNvSpPr>
            <a:spLocks noGrp="1" noChangeArrowheads="1"/>
          </p:cNvSpPr>
          <p:nvPr>
            <p:ph type="subTitle" idx="1"/>
          </p:nvPr>
        </p:nvSpPr>
        <p:spPr>
          <a:xfrm>
            <a:off x="2590800" y="3048000"/>
            <a:ext cx="1447800" cy="1600200"/>
          </a:xfrm>
        </p:spPr>
        <p:txBody>
          <a:bodyPr/>
          <a:lstStyle/>
          <a:p>
            <a:pPr eaLnBrk="1" hangingPunct="1">
              <a:lnSpc>
                <a:spcPct val="90000"/>
              </a:lnSpc>
              <a:defRPr/>
            </a:pPr>
            <a:r>
              <a:rPr lang="en-US">
                <a:latin typeface="Arial" charset="0"/>
                <a:ea typeface="ＭＳ Ｐゴシック" charset="0"/>
                <a:cs typeface="ＭＳ Ｐゴシック" charset="0"/>
              </a:rPr>
              <a:t>City of David</a:t>
            </a:r>
          </a:p>
        </p:txBody>
      </p:sp>
      <p:sp>
        <p:nvSpPr>
          <p:cNvPr id="116743" name="Rectangle 7"/>
          <p:cNvSpPr>
            <a:spLocks noChangeArrowheads="1"/>
          </p:cNvSpPr>
          <p:nvPr/>
        </p:nvSpPr>
        <p:spPr bwMode="auto">
          <a:xfrm>
            <a:off x="2057400" y="838200"/>
            <a:ext cx="4191000" cy="533400"/>
          </a:xfrm>
          <a:prstGeom prst="rect">
            <a:avLst/>
          </a:prstGeom>
          <a:noFill/>
          <a:ln>
            <a:noFill/>
          </a:ln>
          <a:effectLst/>
        </p:spPr>
        <p:txBody>
          <a:bodyPr/>
          <a:lstStyle/>
          <a:p>
            <a:pPr algn="ctr">
              <a:spcBef>
                <a:spcPct val="20000"/>
              </a:spcBef>
              <a:buClr>
                <a:srgbClr val="86D1EC"/>
              </a:buClr>
              <a:buSzPct val="90000"/>
              <a:buFont typeface="Wingdings" charset="0"/>
              <a:buNone/>
              <a:defRPr/>
            </a:pPr>
            <a:r>
              <a:rPr lang="en-US" sz="3600" dirty="0">
                <a:solidFill>
                  <a:srgbClr val="FFFFFF"/>
                </a:solidFill>
                <a:effectLst>
                  <a:outerShdw blurRad="38100" dist="38100" dir="2700000" algn="tl">
                    <a:srgbClr val="000000"/>
                  </a:outerShdw>
                </a:effectLst>
              </a:rPr>
              <a:t>Herod</a:t>
            </a:r>
            <a:r>
              <a:rPr lang="fr-FR" altLang="ja-JP" sz="3600" dirty="0">
                <a:solidFill>
                  <a:srgbClr val="FFFFFF"/>
                </a:solidFill>
                <a:effectLst>
                  <a:outerShdw blurRad="38100" dist="38100" dir="2700000" algn="tl">
                    <a:srgbClr val="000000"/>
                  </a:outerShdw>
                </a:effectLst>
              </a:rPr>
              <a:t>'</a:t>
            </a:r>
            <a:r>
              <a:rPr lang="en-US" sz="3600" dirty="0">
                <a:solidFill>
                  <a:srgbClr val="FFFFFF"/>
                </a:solidFill>
                <a:effectLst>
                  <a:outerShdw blurRad="38100" dist="38100" dir="2700000" algn="tl">
                    <a:srgbClr val="000000"/>
                  </a:outerShdw>
                </a:effectLst>
              </a:rPr>
              <a:t>s Extension</a:t>
            </a:r>
          </a:p>
        </p:txBody>
      </p:sp>
      <p:sp>
        <p:nvSpPr>
          <p:cNvPr id="116744" name="Rectangle 8"/>
          <p:cNvSpPr>
            <a:spLocks noGrp="1" noChangeArrowheads="1"/>
          </p:cNvSpPr>
          <p:nvPr>
            <p:ph type="ctrTitle"/>
          </p:nvPr>
        </p:nvSpPr>
        <p:spPr>
          <a:xfrm>
            <a:off x="4724400" y="0"/>
            <a:ext cx="4267200" cy="762000"/>
          </a:xfrm>
        </p:spPr>
        <p:txBody>
          <a:bodyPr/>
          <a:lstStyle/>
          <a:p>
            <a:pPr eaLnBrk="1" hangingPunct="1">
              <a:defRPr/>
            </a:pPr>
            <a:r>
              <a:rPr lang="en-US">
                <a:latin typeface="Arial" charset="0"/>
                <a:ea typeface="ＭＳ Ｐゴシック" charset="0"/>
                <a:cs typeface="ＭＳ Ｐゴシック" charset="0"/>
              </a:rPr>
              <a:t>Present City</a:t>
            </a: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800">
              <a:solidFill>
                <a:srgbClr val="FFFFFF"/>
              </a:solidFill>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algn="ctr">
              <a:lnSpc>
                <a:spcPct val="90000"/>
              </a:lnSpc>
              <a:spcBef>
                <a:spcPct val="20000"/>
              </a:spcBef>
              <a:buClr>
                <a:srgbClr val="86D1EC"/>
              </a:buClr>
              <a:buSzPct val="90000"/>
              <a:buFont typeface="Wingdings" charset="0"/>
              <a:buNone/>
              <a:defRPr/>
            </a:pPr>
            <a:r>
              <a:rPr lang="en-US" sz="3600">
                <a:solidFill>
                  <a:srgbClr val="FFFFFF"/>
                </a:solidFill>
                <a:effectLst>
                  <a:outerShdw blurRad="38100" dist="38100" dir="2700000" algn="tl">
                    <a:srgbClr val="000000"/>
                  </a:outerShdw>
                </a:effectLst>
              </a:rPr>
              <a:t>Southeast Corner</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0" y="0"/>
            <a:ext cx="3657600" cy="762000"/>
          </a:xfrm>
        </p:spPr>
        <p:txBody>
          <a:bodyPr/>
          <a:lstStyle/>
          <a:p>
            <a:pPr eaLnBrk="1" hangingPunct="1">
              <a:defRPr/>
            </a:pP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Herod</a:t>
            </a:r>
            <a:r>
              <a:rPr lang="fr-FR" altLang="ja-JP"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a:t>
            </a: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s Temple Mount</a:t>
            </a: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defTabSz="457200" eaLnBrk="1" hangingPunct="1">
              <a:defRPr/>
            </a:pPr>
            <a:r>
              <a:rPr lang="en-US" sz="3600" b="1" i="1" dirty="0">
                <a:solidFill>
                  <a:srgbClr val="FFFFFF"/>
                </a:solidFill>
                <a:effectLst/>
                <a:latin typeface="Tahoma" charset="0"/>
                <a:cs typeface="Arial" charset="0"/>
              </a:rPr>
              <a:t>Psalms 120–134</a:t>
            </a: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8775061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3116951234"/>
      </p:ext>
    </p:extLst>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b="1" dirty="0"/>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135936217"/>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p:txBody>
          <a:bodyPr/>
          <a:lstStyle/>
          <a:p>
            <a:pPr eaLnBrk="1" hangingPunct="1">
              <a:defRPr/>
            </a:pPr>
            <a:r>
              <a:rPr lang="en-US" sz="4400" b="1" dirty="0">
                <a:effectLst/>
                <a:latin typeface="Tahoma" charset="0"/>
                <a:cs typeface="Arial" charset="0"/>
              </a:rPr>
              <a:t>Praise &amp; Lament</a:t>
            </a: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solidFill>
                <a:srgbClr val="EAEAEA"/>
              </a:solidFill>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31841710"/>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a:solidFill>
                  <a:srgbClr val="EAEAEA"/>
                </a:solidFill>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en-US" sz="4400" b="1" dirty="0">
                <a:effectLst/>
                <a:latin typeface="Tahoma" charset="0"/>
                <a:cs typeface="Arial" charset="0"/>
              </a:rPr>
              <a:t>Praise Psalms</a:t>
            </a: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en-US" sz="4800" b="1" dirty="0">
                <a:effectLst/>
                <a:latin typeface="Arial"/>
                <a:cs typeface="Arial"/>
              </a:rPr>
              <a:t>We need to praise God today!</a:t>
            </a:r>
          </a:p>
        </p:txBody>
      </p:sp>
      <p:pic>
        <p:nvPicPr>
          <p:cNvPr id="286723" name="Picture 3" descr="Praise God with Opened Arm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pic>
        <p:nvPicPr>
          <p:cNvPr id="3" name="Picture 2" descr="bored_in_church.jpg">
            <a:extLst>
              <a:ext uri="{FF2B5EF4-FFF2-40B4-BE49-F238E27FC236}">
                <a16:creationId xmlns:a16="http://schemas.microsoft.com/office/drawing/2014/main" id="{4006044D-1707-8EF5-B4E7-88C7046DC0D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1395443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15891737"/>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2800" i="1" dirty="0">
              <a:solidFill>
                <a:srgbClr val="0033CC"/>
              </a:solidFill>
            </a:endParaRPr>
          </a:p>
          <a:p>
            <a:pPr marL="285750" eaLnBrk="1" hangingPunct="1"/>
            <a:r>
              <a:rPr lang="en-US" sz="2800" i="1" dirty="0">
                <a:solidFill>
                  <a:srgbClr val="0033CC"/>
                </a:solidFill>
              </a:rPr>
              <a:t>Prologue: e.g., </a:t>
            </a:r>
            <a:r>
              <a:rPr lang="en-US" altLang="ja-JP" sz="2800" i="1" dirty="0">
                <a:solidFill>
                  <a:srgbClr val="0033CC"/>
                </a:solidFill>
              </a:rPr>
              <a:t>"Hallelujah"</a:t>
            </a:r>
          </a:p>
          <a:p>
            <a:pPr marL="285750" eaLnBrk="1" hangingPunct="1"/>
            <a:r>
              <a:rPr lang="en-US" sz="2800" i="1" dirty="0">
                <a:solidFill>
                  <a:srgbClr val="0033CC"/>
                </a:solidFill>
              </a:rPr>
              <a:t>Call to Praise</a:t>
            </a:r>
          </a:p>
          <a:p>
            <a:pPr marL="285750" eaLnBrk="1" hangingPunct="1"/>
            <a:r>
              <a:rPr lang="en-US" sz="2800" i="1" dirty="0">
                <a:solidFill>
                  <a:srgbClr val="0033CC"/>
                </a:solidFill>
              </a:rPr>
              <a:t>Cause for Praise</a:t>
            </a:r>
          </a:p>
          <a:p>
            <a:pPr marL="285750" eaLnBrk="1" hangingPunct="1"/>
            <a:r>
              <a:rPr lang="en-US" sz="2800" i="1" dirty="0">
                <a:solidFill>
                  <a:srgbClr val="0033CC"/>
                </a:solidFill>
              </a:rPr>
              <a:t>Conclusion: Renewed Call to Praise</a:t>
            </a:r>
          </a:p>
          <a:p>
            <a:pPr marL="285750"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1" end="1"/>
                                            </p:txEl>
                                          </p:spTgt>
                                        </p:tgtEl>
                                        <p:attrNameLst>
                                          <p:attrName>style.visibility</p:attrName>
                                        </p:attrNameLst>
                                      </p:cBhvr>
                                      <p:to>
                                        <p:strVal val="visible"/>
                                      </p:to>
                                    </p:set>
                                    <p:animEffect transition="in" filter="fade">
                                      <p:cBhvr>
                                        <p:cTn id="23" dur="2000"/>
                                        <p:tgtEl>
                                          <p:spTgt spid="487428">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2" end="2"/>
                                            </p:txEl>
                                          </p:spTgt>
                                        </p:tgtEl>
                                        <p:attrNameLst>
                                          <p:attrName>style.visibility</p:attrName>
                                        </p:attrNameLst>
                                      </p:cBhvr>
                                      <p:to>
                                        <p:strVal val="visible"/>
                                      </p:to>
                                    </p:set>
                                    <p:animEffect transition="in" filter="fade">
                                      <p:cBhvr>
                                        <p:cTn id="28" dur="2000"/>
                                        <p:tgtEl>
                                          <p:spTgt spid="487428">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3" end="3"/>
                                            </p:txEl>
                                          </p:spTgt>
                                        </p:tgtEl>
                                        <p:attrNameLst>
                                          <p:attrName>style.visibility</p:attrName>
                                        </p:attrNameLst>
                                      </p:cBhvr>
                                      <p:to>
                                        <p:strVal val="visible"/>
                                      </p:to>
                                    </p:set>
                                    <p:animEffect transition="in" filter="fade">
                                      <p:cBhvr>
                                        <p:cTn id="33" dur="2000"/>
                                        <p:tgtEl>
                                          <p:spTgt spid="487428">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4" end="4"/>
                                            </p:txEl>
                                          </p:spTgt>
                                        </p:tgtEl>
                                        <p:attrNameLst>
                                          <p:attrName>style.visibility</p:attrName>
                                        </p:attrNameLst>
                                      </p:cBhvr>
                                      <p:to>
                                        <p:strVal val="visible"/>
                                      </p:to>
                                    </p:set>
                                    <p:animEffect transition="in" filter="fade">
                                      <p:cBhvr>
                                        <p:cTn id="38" dur="2000"/>
                                        <p:tgtEl>
                                          <p:spTgt spid="487428">
                                            <p:txEl>
                                              <p:pRg st="4" end="4"/>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5" end="5"/>
                                            </p:txEl>
                                          </p:spTgt>
                                        </p:tgtEl>
                                        <p:attrNameLst>
                                          <p:attrName>style.visibility</p:attrName>
                                        </p:attrNameLst>
                                      </p:cBhvr>
                                      <p:to>
                                        <p:strVal val="visible"/>
                                      </p:to>
                                    </p:set>
                                    <p:animEffect transition="in" filter="fade">
                                      <p:cBhvr>
                                        <p:cTn id="43"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en-US" sz="4400" b="1" dirty="0">
                <a:effectLst/>
                <a:latin typeface="Tahoma" charset="0"/>
                <a:cs typeface="Arial" charset="0"/>
              </a:rPr>
              <a:t>Lament Psalms</a:t>
            </a: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in my time of distress. </a:t>
            </a:r>
          </a:p>
          <a:p>
            <a:pPr algn="ctr"/>
            <a:r>
              <a:rPr lang="en-US" sz="3600" b="1" dirty="0">
                <a:solidFill>
                  <a:srgbClr val="FFFFFF"/>
                </a:solidFill>
              </a:rPr>
              <a:t>Bend down to listen, </a:t>
            </a:r>
          </a:p>
          <a:p>
            <a:pPr algn="ctr"/>
            <a:r>
              <a:rPr lang="en-US" sz="3600" b="1" dirty="0">
                <a:solidFill>
                  <a:srgbClr val="FFFFFF"/>
                </a:solidFill>
              </a:rPr>
              <a:t>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effectLst/>
                <a:latin typeface="Tahoma" charset="0"/>
              </a:rPr>
              <a:t>When Can We Complain?</a:t>
            </a: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defRPr/>
            </a:pPr>
            <a:r>
              <a:rPr lang="en-US" sz="3200" b="1">
                <a:solidFill>
                  <a:schemeClr val="tx2"/>
                </a:solidFill>
                <a:effectLst>
                  <a:outerShdw blurRad="38100" dist="38100" dir="2700000" algn="tl">
                    <a:srgbClr val="000000"/>
                  </a:outerShdw>
                </a:effectLst>
              </a:rPr>
              <a:t>Legitimate complaining is to the one who can solve the problem!</a:t>
            </a: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Numbers: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Judged</a:t>
            </a:r>
          </a:p>
        </p:txBody>
      </p:sp>
      <p:sp>
        <p:nvSpPr>
          <p:cNvPr id="4" name="Rectangle 4"/>
          <p:cNvSpPr>
            <a:spLocks noChangeArrowheads="1"/>
          </p:cNvSpPr>
          <p:nvPr/>
        </p:nvSpPr>
        <p:spPr bwMode="auto">
          <a:xfrm>
            <a:off x="4724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Psalms: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Allowed</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4955203"/>
          </a:xfrm>
          <a:prstGeom prst="rect">
            <a:avLst/>
          </a:prstGeom>
          <a:noFill/>
          <a:ln w="9525">
            <a:noFill/>
            <a:miter lim="800000"/>
            <a:headEnd/>
            <a:tailEnd/>
          </a:ln>
        </p:spPr>
        <p:txBody>
          <a:bodyPr wrap="square">
            <a:spAutoFit/>
          </a:bodyPr>
          <a:lstStyle/>
          <a:p>
            <a:pPr algn="ctr">
              <a:defRPr/>
            </a:pPr>
            <a:r>
              <a:rPr lang="en-US" sz="4000" b="1" dirty="0">
                <a:solidFill>
                  <a:srgbClr val="FFFFFF"/>
                </a:solidFill>
                <a:effectLst>
                  <a:glow rad="190500">
                    <a:schemeClr val="accent6">
                      <a:alpha val="75000"/>
                    </a:schemeClr>
                  </a:glow>
                </a:effectLst>
                <a:ea typeface="Arial" charset="0"/>
                <a:cs typeface="Arial" charset="0"/>
              </a:rPr>
              <a:t>"Hear my prayer, O L</a:t>
            </a:r>
            <a:r>
              <a:rPr lang="en-US" sz="3600" b="1" dirty="0">
                <a:solidFill>
                  <a:srgbClr val="FFFFFF"/>
                </a:solidFill>
                <a:effectLst>
                  <a:glow rad="190500">
                    <a:schemeClr val="accent6">
                      <a:alpha val="75000"/>
                    </a:schemeClr>
                  </a:glow>
                </a:effectLst>
                <a:ea typeface="Arial" charset="0"/>
                <a:cs typeface="Arial" charset="0"/>
              </a:rPr>
              <a:t>ORD</a:t>
            </a:r>
            <a:r>
              <a:rPr lang="en-US" sz="4000" b="1" dirty="0">
                <a:solidFill>
                  <a:srgbClr val="FFFFFF"/>
                </a:solidFill>
                <a:effectLst>
                  <a:glow rad="190500">
                    <a:schemeClr val="accent6">
                      <a:alpha val="75000"/>
                    </a:schemeClr>
                  </a:glow>
                </a:effectLst>
                <a:ea typeface="Arial" charset="0"/>
                <a:cs typeface="Arial" charset="0"/>
              </a:rPr>
              <a:t>;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let my cry for help come to you. </a:t>
            </a:r>
          </a:p>
          <a:p>
            <a:pPr algn="ctr">
              <a:defRPr/>
            </a:pPr>
            <a:r>
              <a:rPr lang="en-US" sz="4000" b="1" dirty="0">
                <a:solidFill>
                  <a:srgbClr val="FFFFFF"/>
                </a:solidFill>
                <a:effectLst>
                  <a:glow rad="190500">
                    <a:schemeClr val="accent6">
                      <a:alpha val="75000"/>
                    </a:schemeClr>
                  </a:glow>
                </a:effectLst>
                <a:ea typeface="Arial" charset="0"/>
                <a:cs typeface="Arial" charset="0"/>
              </a:rPr>
              <a:t>Do not hide your face from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am in distress. </a:t>
            </a:r>
          </a:p>
          <a:p>
            <a:pPr algn="ctr">
              <a:defRPr/>
            </a:pPr>
            <a:r>
              <a:rPr lang="en-US" sz="4000" b="1" dirty="0">
                <a:solidFill>
                  <a:srgbClr val="FFFFFF"/>
                </a:solidFill>
                <a:effectLst>
                  <a:glow rad="190500">
                    <a:schemeClr val="accent6">
                      <a:alpha val="75000"/>
                    </a:schemeClr>
                  </a:glow>
                </a:effectLst>
                <a:ea typeface="Arial" charset="0"/>
                <a:cs typeface="Arial" charset="0"/>
              </a:rPr>
              <a:t>Turn your ear to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call, answer me quickly."</a:t>
            </a:r>
          </a:p>
          <a:p>
            <a:pPr algn="ctr">
              <a:defRPr/>
            </a:pPr>
            <a:endParaRPr lang="en-US" sz="4000" b="1" dirty="0">
              <a:solidFill>
                <a:srgbClr val="FFFFFF"/>
              </a:solidFill>
              <a:effectLst>
                <a:glow rad="190500">
                  <a:schemeClr val="accent6">
                    <a:alpha val="75000"/>
                  </a:schemeClr>
                </a:glow>
              </a:effectLst>
              <a:ea typeface="Arial" charset="0"/>
              <a:cs typeface="Arial" charset="0"/>
            </a:endParaRPr>
          </a:p>
          <a:p>
            <a:pPr algn="ctr">
              <a:defRPr/>
            </a:pPr>
            <a:r>
              <a:rPr lang="en-US" sz="3600" b="1" dirty="0">
                <a:solidFill>
                  <a:srgbClr val="FFFFFF"/>
                </a:solidFill>
                <a:effectLst>
                  <a:glow rad="190500">
                    <a:schemeClr val="accent6">
                      <a:alpha val="75000"/>
                    </a:schemeClr>
                  </a:glow>
                </a:effectLst>
                <a:ea typeface="Arial" charset="0"/>
                <a:cs typeface="Arial" charset="0"/>
              </a:rPr>
              <a:t>Psalm 102:1-2</a:t>
            </a: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en-US" sz="4400" b="1">
                <a:solidFill>
                  <a:srgbClr val="FFFFFF"/>
                </a:solidFill>
                <a:latin typeface="Arial"/>
                <a:cs typeface="Arial"/>
              </a:rPr>
              <a:t>Lament to God Alone</a:t>
            </a: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2862322"/>
          </a:xfrm>
          <a:prstGeom prst="rect">
            <a:avLst/>
          </a:prstGeom>
          <a:noFill/>
          <a:ln w="9525">
            <a:noFill/>
            <a:miter lim="800000"/>
            <a:headEnd/>
            <a:tailEnd/>
          </a:ln>
        </p:spPr>
        <p:txBody>
          <a:bodyPr>
            <a:spAutoFit/>
          </a:bodyPr>
          <a:lstStyle/>
          <a:p>
            <a:pPr algn="ctr">
              <a:defRPr/>
            </a:pPr>
            <a:r>
              <a:rPr lang="en-US" sz="3600" b="1" dirty="0">
                <a:solidFill>
                  <a:srgbClr val="100D00"/>
                </a:solidFill>
                <a:effectLst>
                  <a:glow rad="203200">
                    <a:schemeClr val="tx1">
                      <a:alpha val="75000"/>
                    </a:schemeClr>
                  </a:glow>
                </a:effectLst>
                <a:ea typeface="Arial" charset="0"/>
                <a:cs typeface="Arial" charset="0"/>
              </a:rPr>
              <a:t>These lament psalms have extended confidence sections</a:t>
            </a: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en-US" b="1">
                <a:latin typeface="Tahoma" charset="0"/>
                <a:cs typeface="Arial" charset="0"/>
              </a:rPr>
              <a:t>Songs of Trust</a:t>
            </a:r>
          </a:p>
        </p:txBody>
      </p:sp>
      <p:sp>
        <p:nvSpPr>
          <p:cNvPr id="302084" name="Text Box 7"/>
          <p:cNvSpPr txBox="1">
            <a:spLocks noChangeArrowheads="1"/>
          </p:cNvSpPr>
          <p:nvPr/>
        </p:nvSpPr>
        <p:spPr bwMode="auto">
          <a:xfrm>
            <a:off x="8001001" y="8"/>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P 31</a:t>
            </a: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36513" y="76200"/>
            <a:ext cx="9155113" cy="914400"/>
          </a:xfrm>
          <a:effectLst>
            <a:outerShdw blurRad="63500" dist="107763" dir="2700000" algn="ctr" rotWithShape="0">
              <a:srgbClr val="000000">
                <a:alpha val="74998"/>
              </a:srgbClr>
            </a:outerShdw>
          </a:effectLst>
        </p:spPr>
        <p:txBody>
          <a:bodyPr/>
          <a:lstStyle/>
          <a:p>
            <a:pPr eaLnBrk="1" hangingPunct="1">
              <a:defRPr/>
            </a:pPr>
            <a:r>
              <a:rPr lang="en-US" sz="4800" b="1" dirty="0">
                <a:solidFill>
                  <a:schemeClr val="bg1"/>
                </a:solidFill>
                <a:latin typeface="Aramis Regular" charset="0"/>
                <a:cs typeface="ＭＳ Ｐゴシック" charset="0"/>
              </a:rPr>
              <a:t>Psalm 23 is a Song of Trust</a:t>
            </a:r>
            <a:endParaRPr lang="en-US" sz="3600" dirty="0">
              <a:latin typeface="Arial" charset="0"/>
              <a:cs typeface="ＭＳ Ｐゴシック" charset="0"/>
            </a:endParaRPr>
          </a:p>
        </p:txBody>
      </p:sp>
      <p:sp>
        <p:nvSpPr>
          <p:cNvPr id="428036" name="Text Box 4"/>
          <p:cNvSpPr txBox="1">
            <a:spLocks noChangeArrowheads="1"/>
          </p:cNvSpPr>
          <p:nvPr/>
        </p:nvSpPr>
        <p:spPr bwMode="auto">
          <a:xfrm>
            <a:off x="200212" y="1141793"/>
            <a:ext cx="8704729" cy="526298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extLst>
      <p:ext uri="{BB962C8B-B14F-4D97-AF65-F5344CB8AC3E}">
        <p14:creationId xmlns:p14="http://schemas.microsoft.com/office/powerpoint/2010/main" val="3638439097"/>
      </p:ext>
    </p:extLst>
  </p:cSld>
  <p:clrMapOvr>
    <a:masterClrMapping/>
  </p:clrMapOvr>
  <p:transition spd="slow"/>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DB9077-7F52-6ECA-18DB-BA9F4185D197}"/>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335AF1C7-1092-54D2-DA42-ED12B3942AF7}"/>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a:extLst>
              <a:ext uri="{FF2B5EF4-FFF2-40B4-BE49-F238E27FC236}">
                <a16:creationId xmlns:a16="http://schemas.microsoft.com/office/drawing/2014/main" id="{627FEEEB-8C4E-2296-7542-26790F702B48}"/>
              </a:ext>
            </a:extLst>
          </p:cNvPr>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en-US" sz="1400">
                <a:solidFill>
                  <a:schemeClr val="tx1"/>
                </a:solidFill>
                <a:latin typeface="Arial" panose="020B0604020202020204" pitchFamily="34" charset="0"/>
              </a:rPr>
              <a:t>Classification of Each Psalm </a:t>
            </a:r>
            <a:br>
              <a:rPr lang="en-US" sz="1400">
                <a:solidFill>
                  <a:schemeClr val="tx1"/>
                </a:solidFill>
                <a:latin typeface="Arial" panose="020B0604020202020204" pitchFamily="34" charset="0"/>
              </a:rPr>
            </a:br>
            <a:r>
              <a:rPr lang="en-US" sz="1400">
                <a:solidFill>
                  <a:schemeClr val="tx1"/>
                </a:solidFill>
                <a:latin typeface="Arial" panose="020B0604020202020204" pitchFamily="34" charset="0"/>
              </a:rPr>
              <a:t>(F. Duane Lindsey)</a:t>
            </a:r>
            <a:endParaRPr lang="en-US" sz="1400" dirty="0">
              <a:solidFill>
                <a:schemeClr val="tx1"/>
              </a:solidFill>
              <a:latin typeface="Arial" panose="020B0604020202020204" pitchFamily="34" charset="0"/>
            </a:endParaRPr>
          </a:p>
        </p:txBody>
      </p:sp>
      <p:sp>
        <p:nvSpPr>
          <p:cNvPr id="8" name="Text Box 5">
            <a:extLst>
              <a:ext uri="{FF2B5EF4-FFF2-40B4-BE49-F238E27FC236}">
                <a16:creationId xmlns:a16="http://schemas.microsoft.com/office/drawing/2014/main" id="{D010E564-D661-86EE-6199-3024EDB3FEEF}"/>
              </a:ext>
            </a:extLst>
          </p:cNvPr>
          <p:cNvSpPr txBox="1">
            <a:spLocks noChangeArrowheads="1"/>
          </p:cNvSpPr>
          <p:nvPr/>
        </p:nvSpPr>
        <p:spPr bwMode="auto">
          <a:xfrm>
            <a:off x="8604448" y="354142"/>
            <a:ext cx="526106"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386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1164893"/>
      </p:ext>
    </p:extLst>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latin typeface="Arial" charset="0"/>
                <a:cs typeface="Arial" charset="0"/>
              </a:rPr>
              <a:t>Title Slide</a:t>
            </a:r>
            <a:endParaRPr lang="en-US" sz="3200">
              <a:latin typeface="Arial" charset="0"/>
              <a:cs typeface="Arial" charset="0"/>
            </a:endParaRPr>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 xmlns:a14="http://schemas.microsoft.com/office/drawing/2010/main">
                <a:solidFill>
                  <a:srgbClr val="FFFFFF"/>
                </a:solidFill>
              </a14:hiddenFill>
            </a:ext>
          </a:extLst>
        </p:spPr>
      </p:pic>
      <p:sp>
        <p:nvSpPr>
          <p:cNvPr id="115716" name="Text Box 4"/>
          <p:cNvSpPr txBox="1">
            <a:spLocks noChangeArrowheads="1"/>
          </p:cNvSpPr>
          <p:nvPr/>
        </p:nvSpPr>
        <p:spPr bwMode="auto">
          <a:xfrm>
            <a:off x="3810000" y="490539"/>
            <a:ext cx="4353288"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Palms</a:t>
            </a:r>
            <a:endParaRPr lang="en-US" sz="6000"/>
          </a:p>
        </p:txBody>
      </p:sp>
      <p:sp>
        <p:nvSpPr>
          <p:cNvPr id="115717" name="Text Box 5"/>
          <p:cNvSpPr txBox="1">
            <a:spLocks noChangeArrowheads="1"/>
          </p:cNvSpPr>
          <p:nvPr/>
        </p:nvSpPr>
        <p:spPr bwMode="auto">
          <a:xfrm>
            <a:off x="3825886" y="457200"/>
            <a:ext cx="5159905"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  alms</a:t>
            </a:r>
            <a:endParaRPr lang="en-US" sz="6000"/>
          </a:p>
        </p:txBody>
      </p:sp>
      <p:sp>
        <p:nvSpPr>
          <p:cNvPr id="115718" name="Text Box 6"/>
          <p:cNvSpPr txBox="1">
            <a:spLocks noChangeArrowheads="1"/>
          </p:cNvSpPr>
          <p:nvPr/>
        </p:nvSpPr>
        <p:spPr bwMode="auto">
          <a:xfrm>
            <a:off x="4787905" y="457200"/>
            <a:ext cx="934871"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s</a:t>
            </a:r>
            <a:endParaRPr lang="en-US" sz="600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Effect transition="in" filter="fade">
                                      <p:cBhvr>
                                        <p:cTn id="7" dur="500"/>
                                        <p:tgtEl>
                                          <p:spTgt spid="11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grpId="1" nodeType="clickEffect">
                                  <p:stCondLst>
                                    <p:cond delay="0"/>
                                  </p:stCondLst>
                                  <p:childTnLst>
                                    <p:animEffect transition="out" filter="dissolve">
                                      <p:cBhvr>
                                        <p:cTn id="11" dur="500"/>
                                        <p:tgtEl>
                                          <p:spTgt spid="115716"/>
                                        </p:tgtEl>
                                      </p:cBhvr>
                                    </p:animEffect>
                                    <p:set>
                                      <p:cBhvr>
                                        <p:cTn id="12" dur="1" fill="hold">
                                          <p:stCondLst>
                                            <p:cond delay="499"/>
                                          </p:stCondLst>
                                        </p:cTn>
                                        <p:tgtEl>
                                          <p:spTgt spid="115716"/>
                                        </p:tgtEl>
                                        <p:attrNameLst>
                                          <p:attrName>style.visibility</p:attrName>
                                        </p:attrNameLst>
                                      </p:cBhvr>
                                      <p:to>
                                        <p:strVal val="hidden"/>
                                      </p:to>
                                    </p:se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5717"/>
                                        </p:tgtEl>
                                        <p:attrNameLst>
                                          <p:attrName>style.visibility</p:attrName>
                                        </p:attrNameLst>
                                      </p:cBhvr>
                                      <p:to>
                                        <p:strVal val="visible"/>
                                      </p:to>
                                    </p:set>
                                    <p:animEffect transition="in" filter="wipe(left)">
                                      <p:cBhvr>
                                        <p:cTn id="16" dur="500"/>
                                        <p:tgtEl>
                                          <p:spTgt spid="115717"/>
                                        </p:tgtEl>
                                      </p:cBhvr>
                                    </p:animEffect>
                                  </p:childTnLst>
                                </p:cTn>
                              </p:par>
                            </p:childTnLst>
                          </p:cTn>
                        </p:par>
                        <p:par>
                          <p:cTn id="17" fill="hold" nodeType="afterGroup">
                            <p:stCondLst>
                              <p:cond delay="1000"/>
                            </p:stCondLst>
                            <p:childTnLst>
                              <p:par>
                                <p:cTn id="18" presetID="15" presetClass="entr" presetSubtype="0" fill="hold" grpId="0" nodeType="afterEffect">
                                  <p:stCondLst>
                                    <p:cond delay="2000"/>
                                  </p:stCondLst>
                                  <p:childTnLst>
                                    <p:set>
                                      <p:cBhvr>
                                        <p:cTn id="19" dur="1" fill="hold">
                                          <p:stCondLst>
                                            <p:cond delay="0"/>
                                          </p:stCondLst>
                                        </p:cTn>
                                        <p:tgtEl>
                                          <p:spTgt spid="115718"/>
                                        </p:tgtEl>
                                        <p:attrNameLst>
                                          <p:attrName>style.visibility</p:attrName>
                                        </p:attrNameLst>
                                      </p:cBhvr>
                                      <p:to>
                                        <p:strVal val="visible"/>
                                      </p:to>
                                    </p:set>
                                    <p:anim calcmode="lin" valueType="num">
                                      <p:cBhvr>
                                        <p:cTn id="20" dur="1000" fill="hold"/>
                                        <p:tgtEl>
                                          <p:spTgt spid="115718"/>
                                        </p:tgtEl>
                                        <p:attrNameLst>
                                          <p:attrName>ppt_w</p:attrName>
                                        </p:attrNameLst>
                                      </p:cBhvr>
                                      <p:tavLst>
                                        <p:tav tm="0">
                                          <p:val>
                                            <p:fltVal val="0"/>
                                          </p:val>
                                        </p:tav>
                                        <p:tav tm="100000">
                                          <p:val>
                                            <p:strVal val="#ppt_w"/>
                                          </p:val>
                                        </p:tav>
                                      </p:tavLst>
                                    </p:anim>
                                    <p:anim calcmode="lin" valueType="num">
                                      <p:cBhvr>
                                        <p:cTn id="21" dur="1000" fill="hold"/>
                                        <p:tgtEl>
                                          <p:spTgt spid="115718"/>
                                        </p:tgtEl>
                                        <p:attrNameLst>
                                          <p:attrName>ppt_h</p:attrName>
                                        </p:attrNameLst>
                                      </p:cBhvr>
                                      <p:tavLst>
                                        <p:tav tm="0">
                                          <p:val>
                                            <p:fltVal val="0"/>
                                          </p:val>
                                        </p:tav>
                                        <p:tav tm="100000">
                                          <p:val>
                                            <p:strVal val="#ppt_h"/>
                                          </p:val>
                                        </p:tav>
                                      </p:tavLst>
                                    </p:anim>
                                    <p:anim calcmode="lin" valueType="num">
                                      <p:cBhvr>
                                        <p:cTn id="22" dur="1000" fill="hold"/>
                                        <p:tgtEl>
                                          <p:spTgt spid="11571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157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autoUpdateAnimBg="0"/>
      <p:bldP spid="115716" grpId="1" autoUpdateAnimBg="0"/>
      <p:bldP spid="115717" grpId="0" autoUpdateAnimBg="0"/>
      <p:bldP spid="11571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400" b="1">
                <a:solidFill>
                  <a:srgbClr val="E5F8FB"/>
                </a:solidFill>
                <a:latin typeface="Arial" charset="0"/>
              </a:rPr>
              <a:t>Lament Structure (Petition Psalm)</a:t>
            </a:r>
            <a:endParaRPr lang="en-US" sz="2400">
              <a:solidFill>
                <a:srgbClr val="E5F8FB"/>
              </a:solidFill>
              <a:latin typeface="Arial" charset="0"/>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3600" i="1" dirty="0">
              <a:solidFill>
                <a:srgbClr val="0033CC"/>
              </a:solidFill>
            </a:endParaRPr>
          </a:p>
          <a:p>
            <a:pPr marL="285750" eaLnBrk="1" hangingPunct="1"/>
            <a:r>
              <a:rPr lang="en-US" sz="3600" i="1" dirty="0">
                <a:solidFill>
                  <a:srgbClr val="0033CC"/>
                </a:solidFill>
              </a:rPr>
              <a:t>Address/Lament</a:t>
            </a:r>
          </a:p>
          <a:p>
            <a:pPr marL="285750" eaLnBrk="1" hangingPunct="1"/>
            <a:r>
              <a:rPr lang="en-US" sz="3600" i="1" dirty="0">
                <a:solidFill>
                  <a:srgbClr val="0033CC"/>
                </a:solidFill>
              </a:rPr>
              <a:t>Confession of Trust (Confidence)</a:t>
            </a:r>
          </a:p>
          <a:p>
            <a:pPr marL="285750" eaLnBrk="1" hangingPunct="1"/>
            <a:r>
              <a:rPr lang="en-US" sz="3600" i="1" dirty="0">
                <a:solidFill>
                  <a:srgbClr val="0033CC"/>
                </a:solidFill>
              </a:rPr>
              <a:t>Petition</a:t>
            </a:r>
          </a:p>
          <a:p>
            <a:pPr marL="285750" eaLnBrk="1" hangingPunct="1"/>
            <a:r>
              <a:rPr lang="en-US" sz="3600" i="1" dirty="0">
                <a:solidFill>
                  <a:srgbClr val="0033CC"/>
                </a:solidFill>
              </a:rPr>
              <a:t>Vow of Praise (Declarative)</a:t>
            </a: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9478" name="Text Box 6"/>
          <p:cNvSpPr txBox="1">
            <a:spLocks noChangeArrowheads="1"/>
          </p:cNvSpPr>
          <p:nvPr/>
        </p:nvSpPr>
        <p:spPr bwMode="auto">
          <a:xfrm>
            <a:off x="8197861" y="9"/>
            <a:ext cx="8693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a:p>
            <a:pPr>
              <a:defRPr/>
            </a:pPr>
            <a:r>
              <a:rPr lang="en-US" b="1" dirty="0">
                <a:solidFill>
                  <a:srgbClr val="FFFFFF"/>
                </a:solidFill>
                <a:latin typeface="Arial" pitchFamily="-105" charset="0"/>
                <a:ea typeface="Arial" pitchFamily="-105" charset="0"/>
                <a:cs typeface="Arial" pitchFamily="-105" charset="0"/>
              </a:rPr>
              <a:t>P 18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Petition</a:t>
            </a: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For God is the King of all the earth;</a:t>
            </a:r>
          </a:p>
          <a:p>
            <a:pPr marL="241300" eaLnBrk="1" hangingPunct="1">
              <a:spcBef>
                <a:spcPct val="20000"/>
              </a:spcBef>
            </a:pPr>
            <a:r>
              <a:rPr lang="en-US" sz="2800" b="1" i="1" dirty="0">
                <a:solidFill>
                  <a:srgbClr val="0033CC"/>
                </a:solidFill>
              </a:rPr>
              <a:t>  sing to Him a psalm of praise</a:t>
            </a:r>
          </a:p>
          <a:p>
            <a:pPr marL="241300" eaLnBrk="1" hangingPunct="1">
              <a:spcBef>
                <a:spcPct val="20000"/>
              </a:spcBef>
            </a:pPr>
            <a:r>
              <a:rPr lang="en-US" sz="2800" b="1" i="1" dirty="0">
                <a:solidFill>
                  <a:srgbClr val="0033CC"/>
                </a:solidFill>
              </a:rPr>
              <a:t>					(Ps. 47:7)</a:t>
            </a: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O L</a:t>
            </a:r>
            <a:r>
              <a:rPr lang="en-US" b="1" i="1" dirty="0">
                <a:solidFill>
                  <a:srgbClr val="0033CC"/>
                </a:solidFill>
              </a:rPr>
              <a:t>ORD</a:t>
            </a:r>
            <a:r>
              <a:rPr lang="en-US" sz="2800" b="1" i="1" dirty="0">
                <a:solidFill>
                  <a:srgbClr val="0033CC"/>
                </a:solidFill>
              </a:rPr>
              <a:t>, the king rejoices in your strength.</a:t>
            </a:r>
          </a:p>
          <a:p>
            <a:pPr marL="241300" eaLnBrk="1" hangingPunct="1">
              <a:spcBef>
                <a:spcPct val="20000"/>
              </a:spcBef>
            </a:pPr>
            <a:r>
              <a:rPr lang="en-US" sz="2800" b="1" i="1" dirty="0">
                <a:solidFill>
                  <a:srgbClr val="0033CC"/>
                </a:solidFill>
              </a:rPr>
              <a:t>How great is his joy in the victories you give!</a:t>
            </a:r>
          </a:p>
          <a:p>
            <a:pPr marL="241300" eaLnBrk="1" hangingPunct="1">
              <a:spcBef>
                <a:spcPct val="20000"/>
              </a:spcBef>
            </a:pPr>
            <a:r>
              <a:rPr lang="en-US" sz="2800" b="1" i="1" dirty="0">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62502"/>
                                        </p:tgtEl>
                                        <p:attrNameLst>
                                          <p:attrName>style.visibility</p:attrName>
                                        </p:attrNameLst>
                                      </p:cBhvr>
                                      <p:to>
                                        <p:strVal val="visible"/>
                                      </p:to>
                                    </p:set>
                                    <p:anim calcmode="lin" valueType="num">
                                      <p:cBhvr additive="base">
                                        <p:cTn id="17" dur="2000" fill="hold"/>
                                        <p:tgtEl>
                                          <p:spTgt spid="362502"/>
                                        </p:tgtEl>
                                        <p:attrNameLst>
                                          <p:attrName>ppt_x</p:attrName>
                                        </p:attrNameLst>
                                      </p:cBhvr>
                                      <p:tavLst>
                                        <p:tav tm="0">
                                          <p:val>
                                            <p:strVal val="#ppt_x"/>
                                          </p:val>
                                        </p:tav>
                                        <p:tav tm="100000">
                                          <p:val>
                                            <p:strVal val="#ppt_x"/>
                                          </p:val>
                                        </p:tav>
                                      </p:tavLst>
                                    </p:anim>
                                    <p:anim calcmode="lin" valueType="num">
                                      <p:cBhvr additive="base">
                                        <p:cTn id="1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Rebuke</a:t>
            </a: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Blessing</a:t>
            </a: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en-US" b="1" dirty="0">
                <a:latin typeface="Arial" panose="020B0604020202020204" pitchFamily="34" charset="0"/>
                <a:cs typeface="Arial" panose="020B0604020202020204" pitchFamily="34" charset="0"/>
              </a:rPr>
              <a:t>Song of Trust</a:t>
            </a: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7553"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47554"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sp>
        <p:nvSpPr>
          <p:cNvPr id="1047558"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4293" name="TextBox 6"/>
          <p:cNvSpPr txBox="1">
            <a:spLocks noChangeArrowheads="1"/>
          </p:cNvSpPr>
          <p:nvPr/>
        </p:nvSpPr>
        <p:spPr bwMode="auto">
          <a:xfrm>
            <a:off x="5647994" y="4798893"/>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grpSp>
        <p:nvGrpSpPr>
          <p:cNvPr id="3" name="Group 2"/>
          <p:cNvGrpSpPr>
            <a:grpSpLocks/>
          </p:cNvGrpSpPr>
          <p:nvPr/>
        </p:nvGrpSpPr>
        <p:grpSpPr bwMode="auto">
          <a:xfrm>
            <a:off x="2411425" y="3068638"/>
            <a:ext cx="2881300" cy="1368425"/>
            <a:chOff x="2411413" y="3068638"/>
            <a:chExt cx="2881312" cy="1368425"/>
          </a:xfrm>
        </p:grpSpPr>
        <p:sp>
          <p:nvSpPr>
            <p:cNvPr id="8" name="TextBox 7"/>
            <p:cNvSpPr txBox="1">
              <a:spLocks noChangeArrowheads="1"/>
            </p:cNvSpPr>
            <p:nvPr/>
          </p:nvSpPr>
          <p:spPr bwMode="auto">
            <a:xfrm rot="20042150">
              <a:off x="2524317" y="3265379"/>
              <a:ext cx="1647438"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330200">
                    <a:srgbClr val="000000">
                      <a:alpha val="55000"/>
                    </a:srgbClr>
                  </a:glow>
                </a:effectLst>
                <a:uLnTx/>
                <a:uFillTx/>
                <a:latin typeface="Arial" charset="0"/>
                <a:ea typeface="ＭＳ Ｐゴシック" charset="0"/>
              </a:rPr>
              <a:t>Hand</a:t>
            </a:r>
          </a:p>
        </p:txBody>
      </p:sp>
      <p:sp>
        <p:nvSpPr>
          <p:cNvPr id="1047562"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pic>
        <p:nvPicPr>
          <p:cNvPr id="1047563" name="Picture 22" descr="A-prayer-for-prosperit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4668838"/>
            <a:ext cx="2232025" cy="221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 name="Group 15"/>
          <p:cNvGrpSpPr>
            <a:grpSpLocks/>
          </p:cNvGrpSpPr>
          <p:nvPr/>
        </p:nvGrpSpPr>
        <p:grpSpPr bwMode="auto">
          <a:xfrm rot="1483658">
            <a:off x="2556166" y="4796995"/>
            <a:ext cx="2881441" cy="1368425"/>
            <a:chOff x="2411413" y="3068638"/>
            <a:chExt cx="2881312" cy="1368425"/>
          </a:xfrm>
        </p:grpSpPr>
        <p:sp>
          <p:nvSpPr>
            <p:cNvPr id="17" name="TextBox 16"/>
            <p:cNvSpPr txBox="1">
              <a:spLocks noChangeArrowheads="1"/>
            </p:cNvSpPr>
            <p:nvPr/>
          </p:nvSpPr>
          <p:spPr bwMode="auto">
            <a:xfrm rot="20042150">
              <a:off x="2704014" y="3265379"/>
              <a:ext cx="1288050"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19488697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lgn="l">
              <a:defRPr/>
            </a:pPr>
            <a:r>
              <a:rPr lang="en-US" sz="3600" b="1" dirty="0">
                <a:solidFill>
                  <a:srgbClr val="FFFFFF"/>
                </a:solidFill>
                <a:effectLst>
                  <a:glow rad="177800">
                    <a:schemeClr val="tx1"/>
                  </a:glow>
                </a:effectLst>
              </a:rPr>
              <a:t>Walk Thru the Poetical Books</a:t>
            </a: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355</a:t>
            </a: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Job…...........Sovereignty</a:t>
              </a: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“Seeing God’s Sovereignty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causes us to worship”</a:t>
              </a: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 42:2 “I know that You can do all things, and that no purpose of yours can be thwarted.”</a:t>
              </a: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Psalms..............Worship</a:t>
              </a: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“Worship develops the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 111:10 “The fear of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is the beginning of wisdom; A good understanding have all those who do His commandments…”</a:t>
              </a: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Proverbs............Wisdom</a:t>
              </a: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“The 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is the beginning of wisdom.”</a:t>
              </a: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Arial" charset="0"/>
                <a:cs typeface="Arial"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Ecclesiastes……..Vanity</a:t>
              </a: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overcome life’s vanities”</a:t>
              </a: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30:31 “Charm is deceitful and beauty is vain, but a woman who fears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will be praised.”</a:t>
              </a: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Song…..Love in Marriage</a:t>
              </a: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maintain a godly marriage”</a:t>
              </a: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5:18 “Let your fountain be blessed, and rejoice in the wife of your youth.”</a:t>
              </a: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Source:</a:t>
            </a:r>
            <a:b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Walk Thru the Bible Ministries</a:t>
            </a:r>
          </a:p>
        </p:txBody>
      </p:sp>
    </p:spTree>
    <p:extLst>
      <p:ext uri="{BB962C8B-B14F-4D97-AF65-F5344CB8AC3E}">
        <p14:creationId xmlns:p14="http://schemas.microsoft.com/office/powerpoint/2010/main" val="2858386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9601"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49602" name="Picture 3" descr="prai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3850" y="4627563"/>
            <a:ext cx="1998663" cy="223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grpSp>
        <p:nvGrpSpPr>
          <p:cNvPr id="3" name="Group 2"/>
          <p:cNvGrpSpPr>
            <a:grpSpLocks/>
          </p:cNvGrpSpPr>
          <p:nvPr/>
        </p:nvGrpSpPr>
        <p:grpSpPr bwMode="auto">
          <a:xfrm>
            <a:off x="2411286" y="3068638"/>
            <a:ext cx="2881439" cy="1368425"/>
            <a:chOff x="2411413" y="3068638"/>
            <a:chExt cx="2881312" cy="1368425"/>
          </a:xfrm>
        </p:grpSpPr>
        <p:sp>
          <p:nvSpPr>
            <p:cNvPr id="8" name="TextBox 7"/>
            <p:cNvSpPr txBox="1">
              <a:spLocks noChangeArrowheads="1"/>
            </p:cNvSpPr>
            <p:nvPr/>
          </p:nvSpPr>
          <p:spPr bwMode="auto">
            <a:xfrm rot="20042150">
              <a:off x="2704013" y="3265379"/>
              <a:ext cx="1288051"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1049607"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grpSp>
        <p:nvGrpSpPr>
          <p:cNvPr id="16" name="Group 15"/>
          <p:cNvGrpSpPr>
            <a:grpSpLocks/>
          </p:cNvGrpSpPr>
          <p:nvPr/>
        </p:nvGrpSpPr>
        <p:grpSpPr bwMode="auto">
          <a:xfrm rot="1483658">
            <a:off x="2555699" y="4796788"/>
            <a:ext cx="2881386" cy="1368425"/>
            <a:chOff x="2411413" y="3068638"/>
            <a:chExt cx="2881312" cy="1368425"/>
          </a:xfrm>
        </p:grpSpPr>
        <p:sp>
          <p:nvSpPr>
            <p:cNvPr id="17" name="TextBox 16"/>
            <p:cNvSpPr txBox="1">
              <a:spLocks noChangeArrowheads="1"/>
            </p:cNvSpPr>
            <p:nvPr/>
          </p:nvSpPr>
          <p:spPr bwMode="auto">
            <a:xfrm rot="20042150">
              <a:off x="2485911" y="3265380"/>
              <a:ext cx="172425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sp>
        <p:nvSpPr>
          <p:cNvPr id="1049610"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rPr>
              <a:t>Face</a:t>
            </a:r>
            <a:endParaRPr kumimoji="0" lang="zh-SG" alt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endParaRPr>
          </a:p>
        </p:txBody>
      </p:sp>
      <p:sp>
        <p:nvSpPr>
          <p:cNvPr id="1049612"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Tree>
    <p:extLst>
      <p:ext uri="{BB962C8B-B14F-4D97-AF65-F5344CB8AC3E}">
        <p14:creationId xmlns:p14="http://schemas.microsoft.com/office/powerpoint/2010/main" val="4050944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en-US" sz="4800" b="1">
                <a:latin typeface="Arial" charset="0"/>
              </a:rPr>
              <a:t>Praise is in Every Psalm!</a:t>
            </a:r>
          </a:p>
        </p:txBody>
      </p:sp>
      <p:sp>
        <p:nvSpPr>
          <p:cNvPr id="325635" name="Rectangle 3"/>
          <p:cNvSpPr>
            <a:spLocks noGrp="1" noChangeArrowheads="1"/>
          </p:cNvSpPr>
          <p:nvPr>
            <p:ph type="body" idx="1"/>
          </p:nvPr>
        </p:nvSpPr>
        <p:spPr>
          <a:xfrm>
            <a:off x="457199" y="1741320"/>
            <a:ext cx="4402877" cy="4562004"/>
          </a:xfrm>
        </p:spPr>
        <p:txBody>
          <a:bodyPr/>
          <a:lstStyle/>
          <a:p>
            <a:pPr marL="0" indent="0" eaLnBrk="1" hangingPunct="1">
              <a:buFontTx/>
              <a:buNone/>
            </a:pPr>
            <a:r>
              <a:rPr lang="en-US" altLang="ja-JP" sz="3600" b="1" i="1" dirty="0"/>
              <a:t>"My mouth shall speak the praise of the L</a:t>
            </a:r>
            <a:r>
              <a:rPr lang="en-US" altLang="ja-JP" b="1" i="1" dirty="0"/>
              <a:t>ORD</a:t>
            </a:r>
            <a:r>
              <a:rPr lang="en-US" altLang="ja-JP" sz="3600" b="1" i="1" dirty="0"/>
              <a:t>, and all flesh shall bless his holy name forever and ever"</a:t>
            </a:r>
          </a:p>
          <a:p>
            <a:pPr marL="0" indent="0" algn="r" eaLnBrk="1" hangingPunct="1">
              <a:buFontTx/>
              <a:buNone/>
            </a:pPr>
            <a:r>
              <a:rPr lang="en-US" sz="3600" b="1" i="1" dirty="0"/>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3389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000000"/>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1" y="76209"/>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must be correctly  </a:t>
            </a:r>
            <a:r>
              <a:rPr lang="en-US" sz="8000" b="1">
                <a:solidFill>
                  <a:srgbClr val="FFFF00"/>
                </a:solidFill>
              </a:rPr>
              <a:t>interpreted</a:t>
            </a:r>
          </a:p>
        </p:txBody>
      </p:sp>
    </p:spTree>
    <p:extLst>
      <p:ext uri="{BB962C8B-B14F-4D97-AF65-F5344CB8AC3E}">
        <p14:creationId xmlns:p14="http://schemas.microsoft.com/office/powerpoint/2010/main" val="258739621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859915150"/>
      </p:ext>
    </p:extLst>
  </p:cSld>
  <p:clrMapOvr>
    <a:masterClrMapping/>
  </p:clrMapOvr>
  <p:transition spd="med">
    <p:randomBar dir="ver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899592" y="2057400"/>
            <a:ext cx="7924800" cy="3505200"/>
          </a:xfrm>
        </p:spPr>
        <p:txBody>
          <a:bodyPr/>
          <a:lstStyle/>
          <a:p>
            <a:pPr eaLnBrk="1" hangingPunct="1">
              <a:buFontTx/>
              <a:buNone/>
            </a:pPr>
            <a:r>
              <a:rPr lang="en-US" sz="3600" b="1" dirty="0">
                <a:solidFill>
                  <a:schemeClr val="bg1"/>
                </a:solidFill>
                <a:effectLst>
                  <a:glow rad="228600">
                    <a:schemeClr val="accent4">
                      <a:satMod val="175000"/>
                      <a:alpha val="80000"/>
                    </a:schemeClr>
                  </a:glow>
                </a:effectLst>
                <a:latin typeface="Arial" charset="0"/>
              </a:rPr>
              <a:t>Similarities &amp; Differences</a:t>
            </a:r>
          </a:p>
          <a:p>
            <a:pPr eaLnBrk="1" hangingPunct="1">
              <a:buFontTx/>
              <a:buNone/>
            </a:pPr>
            <a:r>
              <a:rPr lang="en-US" sz="3600" b="1" dirty="0">
                <a:solidFill>
                  <a:schemeClr val="bg1"/>
                </a:solidFill>
                <a:effectLst>
                  <a:glow rad="228600">
                    <a:schemeClr val="accent4">
                      <a:satMod val="175000"/>
                      <a:alpha val="80000"/>
                    </a:schemeClr>
                  </a:glow>
                </a:effectLst>
                <a:latin typeface="Arial" charset="0"/>
              </a:rPr>
              <a:t>Two categories of Parallelism :</a:t>
            </a:r>
          </a:p>
          <a:p>
            <a:pPr eaLnBrk="1" hangingPunct="1"/>
            <a:r>
              <a:rPr lang="en-US" sz="3600" b="1" dirty="0">
                <a:solidFill>
                  <a:schemeClr val="bg1"/>
                </a:solidFill>
                <a:effectLst>
                  <a:glow rad="228600">
                    <a:schemeClr val="accent4">
                      <a:satMod val="175000"/>
                      <a:alpha val="80000"/>
                    </a:schemeClr>
                  </a:glow>
                </a:effectLst>
                <a:latin typeface="Arial" charset="0"/>
              </a:rPr>
              <a:t>Grammatical Parallelism (syntax)</a:t>
            </a:r>
          </a:p>
          <a:p>
            <a:pPr eaLnBrk="1" hangingPunct="1"/>
            <a:r>
              <a:rPr lang="en-US" sz="3600" b="1" dirty="0">
                <a:solidFill>
                  <a:schemeClr val="bg1"/>
                </a:solidFill>
                <a:effectLst>
                  <a:glow rad="228600">
                    <a:schemeClr val="accent4">
                      <a:satMod val="175000"/>
                      <a:alpha val="80000"/>
                    </a:schemeClr>
                  </a:glow>
                </a:effectLst>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937427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612588" y="1448893"/>
            <a:ext cx="8074212"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000000"/>
                </a:solidFill>
              </a:rPr>
              <a:t>“Then He </a:t>
            </a:r>
            <a:r>
              <a:rPr lang="en-US" sz="2800" b="1" dirty="0">
                <a:solidFill>
                  <a:srgbClr val="000099"/>
                </a:solidFill>
              </a:rPr>
              <a:t>rebukes</a:t>
            </a:r>
            <a:r>
              <a:rPr lang="en-US" sz="2800" b="1" dirty="0">
                <a:solidFill>
                  <a:srgbClr val="000000"/>
                </a:solidFill>
              </a:rPr>
              <a:t> them in his </a:t>
            </a:r>
            <a:r>
              <a:rPr lang="en-US" sz="2800" b="1" dirty="0">
                <a:solidFill>
                  <a:srgbClr val="FF0000"/>
                </a:solidFill>
              </a:rPr>
              <a:t>anger</a:t>
            </a:r>
            <a:r>
              <a:rPr lang="en-US" sz="2800" b="1" dirty="0">
                <a:solidFill>
                  <a:srgbClr val="000000"/>
                </a:solidFill>
              </a:rPr>
              <a:t> </a:t>
            </a:r>
          </a:p>
          <a:p>
            <a:pPr eaLnBrk="1" hangingPunct="1"/>
            <a:r>
              <a:rPr lang="en-US" sz="2800" b="1" dirty="0">
                <a:solidFill>
                  <a:srgbClr val="000000"/>
                </a:solidFill>
              </a:rPr>
              <a:t>   And in his </a:t>
            </a:r>
            <a:r>
              <a:rPr lang="en-US" sz="2800" b="1" dirty="0">
                <a:solidFill>
                  <a:srgbClr val="FF0000"/>
                </a:solidFill>
              </a:rPr>
              <a:t>wrath</a:t>
            </a:r>
            <a:r>
              <a:rPr lang="en-US" sz="2800" b="1" dirty="0">
                <a:solidFill>
                  <a:srgbClr val="000000"/>
                </a:solidFill>
              </a:rPr>
              <a:t> he </a:t>
            </a:r>
            <a:r>
              <a:rPr lang="en-US" sz="2800" b="1" dirty="0">
                <a:solidFill>
                  <a:srgbClr val="000099"/>
                </a:solidFill>
              </a:rPr>
              <a:t>terrifies</a:t>
            </a:r>
            <a:r>
              <a:rPr lang="en-US" sz="2800" b="1" dirty="0">
                <a:solidFill>
                  <a:srgbClr val="000000"/>
                </a:solidFill>
              </a:rPr>
              <a:t> them.”</a:t>
            </a:r>
          </a:p>
          <a:p>
            <a:pPr eaLnBrk="1" hangingPunct="1"/>
            <a:r>
              <a:rPr lang="en-US" sz="2800" b="1" dirty="0">
                <a:solidFill>
                  <a:srgbClr val="000000"/>
                </a:solidFill>
              </a:rPr>
              <a:t>					(Psalm 2:5)</a:t>
            </a:r>
          </a:p>
          <a:p>
            <a:pPr eaLnBrk="1" hangingPunct="1"/>
            <a:r>
              <a:rPr lang="en-US" sz="2800" b="1" dirty="0">
                <a:solidFill>
                  <a:srgbClr val="000000"/>
                </a:solidFill>
              </a:rPr>
              <a:t>Semantic parallelism:  </a:t>
            </a:r>
          </a:p>
          <a:p>
            <a:pPr eaLnBrk="1" hangingPunct="1"/>
            <a:r>
              <a:rPr lang="en-US" sz="2800" b="1" i="1" u="sng" dirty="0">
                <a:solidFill>
                  <a:srgbClr val="000099"/>
                </a:solidFill>
              </a:rPr>
              <a:t>rebukes</a:t>
            </a:r>
            <a:r>
              <a:rPr lang="en-US" sz="2800" b="1" dirty="0">
                <a:solidFill>
                  <a:srgbClr val="000000"/>
                </a:solidFill>
              </a:rPr>
              <a:t> and </a:t>
            </a:r>
            <a:r>
              <a:rPr lang="en-US" sz="2800" b="1" i="1" u="sng" dirty="0">
                <a:solidFill>
                  <a:srgbClr val="000099"/>
                </a:solidFill>
              </a:rPr>
              <a:t>terrifies</a:t>
            </a:r>
            <a:endParaRPr lang="en-US" sz="2800" b="1" dirty="0">
              <a:solidFill>
                <a:srgbClr val="000000"/>
              </a:solidFill>
            </a:endParaRPr>
          </a:p>
          <a:p>
            <a:pPr eaLnBrk="1" hangingPunct="1"/>
            <a:r>
              <a:rPr lang="en-US" sz="2800" b="1" i="1" u="sng" dirty="0">
                <a:solidFill>
                  <a:srgbClr val="FF0000"/>
                </a:solidFill>
              </a:rPr>
              <a:t>anger</a:t>
            </a:r>
            <a:r>
              <a:rPr lang="en-US" sz="2800" b="1" dirty="0">
                <a:solidFill>
                  <a:srgbClr val="000000"/>
                </a:solidFill>
              </a:rPr>
              <a:t> and </a:t>
            </a:r>
            <a:r>
              <a:rPr lang="en-US" sz="2800" b="1" i="1" u="sng" dirty="0">
                <a:solidFill>
                  <a:srgbClr val="FF0000"/>
                </a:solidFill>
              </a:rPr>
              <a:t>wrath</a:t>
            </a:r>
            <a:r>
              <a:rPr lang="en-US" sz="2800" b="1" dirty="0">
                <a:solidFill>
                  <a:srgbClr val="000000"/>
                </a:solidFill>
              </a:rPr>
              <a:t>  are  </a:t>
            </a:r>
            <a:r>
              <a:rPr lang="en-US" sz="2800" b="1" i="1" dirty="0">
                <a:solidFill>
                  <a:srgbClr val="0033CC"/>
                </a:solidFill>
              </a:rPr>
              <a:t>parallel in meaning</a:t>
            </a:r>
            <a:endParaRPr lang="en-US" sz="2800" b="1" dirty="0">
              <a:solidFill>
                <a:srgbClr val="000000"/>
              </a:solidFill>
            </a:endParaRPr>
          </a:p>
          <a:p>
            <a:pPr eaLnBrk="1" hangingPunct="1"/>
            <a:endParaRPr lang="en-US" sz="2800" b="1" dirty="0">
              <a:solidFill>
                <a:srgbClr val="000000"/>
              </a:solidFill>
            </a:endParaRPr>
          </a:p>
          <a:p>
            <a:pPr eaLnBrk="1" hangingPunct="1"/>
            <a:r>
              <a:rPr lang="en-US" sz="2800" b="1" dirty="0">
                <a:solidFill>
                  <a:srgbClr val="000000"/>
                </a:solidFill>
              </a:rPr>
              <a:t>Grammatical parallelism: </a:t>
            </a:r>
          </a:p>
          <a:p>
            <a:pPr eaLnBrk="1" hangingPunct="1"/>
            <a:r>
              <a:rPr lang="en-US" sz="2800" b="1" dirty="0">
                <a:solidFill>
                  <a:srgbClr val="0033CC"/>
                </a:solidFill>
              </a:rPr>
              <a:t>Verb -- </a:t>
            </a:r>
            <a:r>
              <a:rPr lang="en-US" sz="2800" b="1" dirty="0">
                <a:solidFill>
                  <a:srgbClr val="000000"/>
                </a:solidFill>
              </a:rPr>
              <a:t>direct object </a:t>
            </a:r>
            <a:r>
              <a:rPr lang="en-US" sz="2800" b="1" dirty="0">
                <a:solidFill>
                  <a:srgbClr val="0033CC"/>
                </a:solidFill>
              </a:rPr>
              <a:t>-- </a:t>
            </a:r>
            <a:r>
              <a:rPr lang="en-US" sz="2800" b="1" dirty="0">
                <a:solidFill>
                  <a:srgbClr val="FF0000"/>
                </a:solidFill>
              </a:rPr>
              <a:t>prepositional phrase</a:t>
            </a:r>
          </a:p>
          <a:p>
            <a:pPr eaLnBrk="1" hangingPunct="1"/>
            <a:r>
              <a:rPr lang="en-US" sz="2800" b="1" dirty="0">
                <a:solidFill>
                  <a:srgbClr val="FF0000"/>
                </a:solidFill>
              </a:rPr>
              <a:t>Prepositional phrase </a:t>
            </a:r>
            <a:r>
              <a:rPr lang="en-US" sz="2800" b="1" dirty="0">
                <a:solidFill>
                  <a:srgbClr val="0033CC"/>
                </a:solidFill>
              </a:rPr>
              <a:t>-- verb -- </a:t>
            </a:r>
            <a:r>
              <a:rPr lang="en-US" sz="2800" b="1"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7866552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22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0"/>
            <a:ext cx="8839200"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20478150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The OT Poetic Books</a:t>
            </a: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Job: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suffer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Proverbs: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relate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Song: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a:t>
            </a:r>
            <a:b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Ecclesiastes: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live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7"/>
            <a:ext cx="883920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sz="2000" b="1" i="1" dirty="0">
                <a:solidFill>
                  <a:srgbClr val="100D00"/>
                </a:solidFill>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Prayer and worship</a:t>
            </a: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constitute an antidote to idolatrous living</a:t>
            </a: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Dr. Ho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Chiao</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Ek</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(Covenant EFC Singapore)</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p:txBody>
      </p:sp>
      <p:sp>
        <p:nvSpPr>
          <p:cNvPr id="114692" name="Rectangle 4"/>
          <p:cNvSpPr>
            <a:spLocks noGrp="1" noChangeArrowheads="1"/>
          </p:cNvSpPr>
          <p:nvPr>
            <p:ph type="title" idx="4294967295"/>
          </p:nvPr>
        </p:nvSpPr>
        <p:spPr/>
        <p:txBody>
          <a:bodyPr/>
          <a:lstStyle/>
          <a:p>
            <a:pPr eaLnBrk="1" hangingPunct="1">
              <a:defRPr/>
            </a:pPr>
            <a:r>
              <a:rPr lang="en-US">
                <a:latin typeface="Arial" charset="0"/>
                <a:cs typeface="Arial" charset="0"/>
              </a:rPr>
              <a:t>Relevance of the Psalms</a:t>
            </a:r>
          </a:p>
        </p:txBody>
      </p:sp>
    </p:spTree>
    <p:extLst>
      <p:ext uri="{BB962C8B-B14F-4D97-AF65-F5344CB8AC3E}">
        <p14:creationId xmlns:p14="http://schemas.microsoft.com/office/powerpoint/2010/main" val="3944825434"/>
      </p:ext>
    </p:extLst>
  </p:cSld>
  <p:clrMapOvr>
    <a:masterClrMapping/>
  </p:clrMapOvr>
  <p:transition spd="slow"/>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cSld>
  <p:clrMapOvr>
    <a:masterClrMapping/>
  </p:clrMapOvr>
  <p:transition spd="slow"/>
</p:sld>
</file>

<file path=ppt/slides/slide23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solidFill>
                <a:srgbClr val="000000"/>
              </a:solidFill>
            </a:endParaRPr>
          </a:p>
        </p:txBody>
      </p:sp>
    </p:spTree>
    <p:extLst>
      <p:ext uri="{BB962C8B-B14F-4D97-AF65-F5344CB8AC3E}">
        <p14:creationId xmlns:p14="http://schemas.microsoft.com/office/powerpoint/2010/main" val="339812788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lstStyle/>
          <a:p>
            <a:pPr eaLnBrk="1" hangingPunct="1">
              <a:defRPr/>
            </a:pPr>
            <a:r>
              <a:rPr lang="en-US" sz="4000" b="1" dirty="0">
                <a:cs typeface="+mj-cs"/>
              </a:rPr>
              <a:t>Prayer at our Singapore Bible College Apt. Friday 3 Aug 7-9 PM</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524293586"/>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84332644"/>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675172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a:t>
            </a:r>
          </a:p>
        </p:txBody>
      </p:sp>
    </p:spTree>
    <p:extLst>
      <p:ext uri="{BB962C8B-B14F-4D97-AF65-F5344CB8AC3E}">
        <p14:creationId xmlns:p14="http://schemas.microsoft.com/office/powerpoint/2010/main" val="81265430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5738596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29291826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ea typeface="Arial" charset="0"/>
                <a:cs typeface="Arial" charset="0"/>
              </a:rPr>
              <a:t>(Psalm 113 )</a:t>
            </a:r>
          </a:p>
          <a:p>
            <a:pPr algn="ctr">
              <a:defRPr/>
            </a:pPr>
            <a:endParaRPr lang="en-US" sz="3200" b="1" dirty="0">
              <a:ea typeface="Arial" charset="0"/>
              <a:cs typeface="Arial" charset="0"/>
            </a:endParaRPr>
          </a:p>
          <a:p>
            <a:pPr algn="ctr">
              <a:defRPr/>
            </a:pPr>
            <a:r>
              <a:rPr lang="en-US" sz="3200" b="1" dirty="0">
                <a:ea typeface="Arial" charset="0"/>
                <a:cs typeface="Arial" charset="0"/>
              </a:rPr>
              <a:t>From the rising of the sun</a:t>
            </a:r>
          </a:p>
          <a:p>
            <a:pPr algn="ctr">
              <a:defRPr/>
            </a:pPr>
            <a:r>
              <a:rPr lang="en-US" sz="3200" b="1" dirty="0">
                <a:ea typeface="Arial" charset="0"/>
                <a:cs typeface="Arial" charset="0"/>
              </a:rPr>
              <a:t>To the going down of the same</a:t>
            </a:r>
          </a:p>
          <a:p>
            <a:pPr algn="ctr">
              <a:defRPr/>
            </a:pPr>
            <a:r>
              <a:rPr lang="en-US" sz="3200" b="1" dirty="0">
                <a:ea typeface="Arial" charset="0"/>
                <a:cs typeface="Arial" charset="0"/>
              </a:rPr>
              <a:t>The Lord</a:t>
            </a:r>
            <a:r>
              <a:rPr lang="fr-FR" sz="3200" b="1" dirty="0">
                <a:ea typeface="Arial" charset="0"/>
                <a:cs typeface="Arial" charset="0"/>
              </a:rPr>
              <a:t>'</a:t>
            </a:r>
            <a:r>
              <a:rPr lang="en-US" sz="3200" b="1" dirty="0">
                <a:ea typeface="Arial" charset="0"/>
                <a:cs typeface="Arial" charset="0"/>
              </a:rPr>
              <a:t>s name is to be praised (2x)</a:t>
            </a:r>
          </a:p>
          <a:p>
            <a:pPr algn="ctr">
              <a:defRPr/>
            </a:pPr>
            <a:r>
              <a:rPr lang="en-US" sz="3200" b="1" dirty="0">
                <a:ea typeface="Arial" charset="0"/>
                <a:cs typeface="Arial" charset="0"/>
              </a:rPr>
              <a:t>Praise ye the Lord</a:t>
            </a:r>
          </a:p>
          <a:p>
            <a:pPr algn="ctr">
              <a:defRPr/>
            </a:pPr>
            <a:r>
              <a:rPr lang="en-US" sz="3200" b="1" dirty="0">
                <a:ea typeface="Arial" charset="0"/>
                <a:cs typeface="Arial" charset="0"/>
              </a:rPr>
              <a:t>Praise ye all the servants of the Lord</a:t>
            </a:r>
          </a:p>
          <a:p>
            <a:pPr algn="ctr">
              <a:defRPr/>
            </a:pPr>
            <a:r>
              <a:rPr lang="en-US" sz="3200" b="1" dirty="0">
                <a:ea typeface="Arial" charset="0"/>
                <a:cs typeface="Arial" charset="0"/>
              </a:rPr>
              <a:t>Praise the name of the Lord</a:t>
            </a:r>
          </a:p>
          <a:p>
            <a:pPr algn="ctr">
              <a:defRPr/>
            </a:pPr>
            <a:r>
              <a:rPr lang="en-US" sz="3200" b="1" dirty="0">
                <a:ea typeface="Arial" charset="0"/>
                <a:cs typeface="Arial" charset="0"/>
              </a:rPr>
              <a:t>Blessed be the name of the Lord</a:t>
            </a:r>
          </a:p>
          <a:p>
            <a:pPr algn="ctr">
              <a:defRPr/>
            </a:pPr>
            <a:r>
              <a:rPr lang="en-US" sz="3200" b="1" dirty="0">
                <a:ea typeface="Arial" charset="0"/>
                <a:cs typeface="Arial" charset="0"/>
              </a:rPr>
              <a:t>From this time forth</a:t>
            </a:r>
          </a:p>
          <a:p>
            <a:pPr algn="ctr">
              <a:defRPr/>
            </a:pPr>
            <a:r>
              <a:rPr lang="en-US" sz="3200" b="1" dirty="0">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14</a:t>
            </a:r>
          </a:p>
        </p:txBody>
      </p:sp>
    </p:spTree>
    <p:extLst>
      <p:ext uri="{BB962C8B-B14F-4D97-AF65-F5344CB8AC3E}">
        <p14:creationId xmlns:p14="http://schemas.microsoft.com/office/powerpoint/2010/main" val="17039295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539"/>
                                        </p:tgtEl>
                                        <p:attrNameLst>
                                          <p:attrName>style.visibility</p:attrName>
                                        </p:attrNameLst>
                                      </p:cBhvr>
                                      <p:to>
                                        <p:strVal val="visible"/>
                                      </p:to>
                                    </p:set>
                                    <p:anim calcmode="lin" valueType="num">
                                      <p:cBhvr additive="base">
                                        <p:cTn id="7" dur="500" fill="hold"/>
                                        <p:tgtEl>
                                          <p:spTgt spid="193539"/>
                                        </p:tgtEl>
                                        <p:attrNameLst>
                                          <p:attrName>ppt_x</p:attrName>
                                        </p:attrNameLst>
                                      </p:cBhvr>
                                      <p:tavLst>
                                        <p:tav tm="0">
                                          <p:val>
                                            <p:strVal val="#ppt_x"/>
                                          </p:val>
                                        </p:tav>
                                        <p:tav tm="100000">
                                          <p:val>
                                            <p:strVal val="#ppt_x"/>
                                          </p:val>
                                        </p:tav>
                                      </p:tavLst>
                                    </p:anim>
                                    <p:anim calcmode="lin" valueType="num">
                                      <p:cBhvr additive="base">
                                        <p:cTn id="8" dur="500" fill="hold"/>
                                        <p:tgtEl>
                                          <p:spTgt spid="1935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a:t>
            </a:r>
          </a:p>
        </p:txBody>
      </p:sp>
    </p:spTree>
    <p:extLst>
      <p:ext uri="{BB962C8B-B14F-4D97-AF65-F5344CB8AC3E}">
        <p14:creationId xmlns:p14="http://schemas.microsoft.com/office/powerpoint/2010/main" val="2748499396"/>
      </p:ext>
    </p:extLst>
  </p:cSld>
  <p:clrMapOvr>
    <a:overrideClrMapping bg1="lt1" tx1="dk1" bg2="lt2" tx2="dk2" accent1="accent1" accent2="accent2" accent3="accent3" accent4="accent4" accent5="accent5" accent6="accent6" hlink="hlink" folHlink="folHlink"/>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1" y="880960"/>
            <a:ext cx="9139942" cy="3088025"/>
          </a:xfrm>
        </p:spPr>
        <p:txBody>
          <a:bodyPr wrap="square">
            <a:spAutoFit/>
          </a:bodyPr>
          <a:lstStyle/>
          <a:p>
            <a:pPr lvl="0" eaLnBrk="1" hangingPunct="1"/>
            <a:br>
              <a:rPr lang="en-US" sz="2800" kern="1200" baseline="300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Psalm 2 </a:t>
            </a:r>
            <a:br>
              <a:rPr lang="en-US" sz="8800" kern="12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NLT</a:t>
            </a:r>
          </a:p>
        </p:txBody>
      </p:sp>
    </p:spTree>
    <p:extLst>
      <p:ext uri="{BB962C8B-B14F-4D97-AF65-F5344CB8AC3E}">
        <p14:creationId xmlns:p14="http://schemas.microsoft.com/office/powerpoint/2010/main" val="321096613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21094"/>
            <a:ext cx="8392450" cy="5232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2:1-2 (NLT)</a:t>
            </a:r>
          </a:p>
        </p:txBody>
      </p:sp>
      <p:sp>
        <p:nvSpPr>
          <p:cNvPr id="5" name="Rectangle 4"/>
          <p:cNvSpPr/>
          <p:nvPr/>
        </p:nvSpPr>
        <p:spPr>
          <a:xfrm>
            <a:off x="1" y="321527"/>
            <a:ext cx="9143999"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t>
            </a: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are the nations so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do they waste their time with futile plans?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kings of the earth prepare for battle;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rulers plot together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against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against his anointed one.</a:t>
            </a:r>
          </a:p>
        </p:txBody>
      </p:sp>
    </p:spTree>
    <p:extLst>
      <p:ext uri="{BB962C8B-B14F-4D97-AF65-F5344CB8AC3E}">
        <p14:creationId xmlns:p14="http://schemas.microsoft.com/office/powerpoint/2010/main" val="61638655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2:3-5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 y="382012"/>
            <a:ext cx="9139943"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3 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“Let us break their chains,” they cry,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free ourselves from slavery to God.”</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4 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But the one who rules in heaven laughs.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Lord scoffs at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5 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Then in anger he rebukes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terrifying them with his fierce fury.</a:t>
            </a:r>
          </a:p>
        </p:txBody>
      </p:sp>
    </p:spTree>
    <p:extLst>
      <p:ext uri="{BB962C8B-B14F-4D97-AF65-F5344CB8AC3E}">
        <p14:creationId xmlns:p14="http://schemas.microsoft.com/office/powerpoint/2010/main" val="247459527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2:6-7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4057" y="290457"/>
            <a:ext cx="9144000"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6 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the Lord declares, “I have placed my chosen king on the throne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in Jerusalem, on my holy mountain.”</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7 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 proclaims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ORD’s</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decree: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Lord said to me, ‘You are my son.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Today I have become your Father.</a:t>
            </a:r>
          </a:p>
        </p:txBody>
      </p:sp>
    </p:spTree>
    <p:extLst>
      <p:ext uri="{BB962C8B-B14F-4D97-AF65-F5344CB8AC3E}">
        <p14:creationId xmlns:p14="http://schemas.microsoft.com/office/powerpoint/2010/main" val="276961648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2:8-10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0" y="312306"/>
            <a:ext cx="9144000"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8 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Only ask, and I will give you the nations as your inheritance,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whole earth as your possession.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9 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You will break them with an iron rod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smash them like clay pots.’”</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10 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Now then, you kings, act wisely!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Be warned, you rulers of the earth!</a:t>
            </a:r>
          </a:p>
        </p:txBody>
      </p:sp>
    </p:spTree>
    <p:extLst>
      <p:ext uri="{BB962C8B-B14F-4D97-AF65-F5344CB8AC3E}">
        <p14:creationId xmlns:p14="http://schemas.microsoft.com/office/powerpoint/2010/main" val="334793844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2:11-12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4318" y="359255"/>
            <a:ext cx="9139943" cy="4031873"/>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Serve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with reverent fear,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rejoice with trembling.</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Submit to God’s royal son, or he will become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you will be destroyed in the midst of all your activities—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his anger flares up in an instant.</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But what joy for all who take refuge in him!</a:t>
            </a:r>
          </a:p>
        </p:txBody>
      </p:sp>
    </p:spTree>
    <p:extLst>
      <p:ext uri="{BB962C8B-B14F-4D97-AF65-F5344CB8AC3E}">
        <p14:creationId xmlns:p14="http://schemas.microsoft.com/office/powerpoint/2010/main" val="40144269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20977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95501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61077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365058"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391</a:t>
            </a:r>
          </a:p>
        </p:txBody>
      </p:sp>
      <p:sp>
        <p:nvSpPr>
          <p:cNvPr id="7" name="Text Box 4"/>
          <p:cNvSpPr txBox="1">
            <a:spLocks noChangeArrowheads="1"/>
          </p:cNvSpPr>
          <p:nvPr/>
        </p:nvSpPr>
        <p:spPr bwMode="auto">
          <a:xfrm>
            <a:off x="8244408"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rPr>
              <a:t>P 14</a:t>
            </a:r>
          </a:p>
        </p:txBody>
      </p:sp>
    </p:spTree>
    <p:extLst>
      <p:ext uri="{BB962C8B-B14F-4D97-AF65-F5344CB8AC3E}">
        <p14:creationId xmlns:p14="http://schemas.microsoft.com/office/powerpoint/2010/main" val="11188188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marR="0" lvl="0" indent="-342900" algn="ctr" defTabSz="914400" rtl="0" eaLnBrk="0" fontAlgn="base" latinLnBrk="0" hangingPunct="0">
              <a:lnSpc>
                <a:spcPct val="100000"/>
              </a:lnSpc>
              <a:spcBef>
                <a:spcPct val="50000"/>
              </a:spcBef>
              <a:spcAft>
                <a:spcPct val="0"/>
              </a:spcAft>
              <a:buClrTx/>
              <a:buSzTx/>
              <a:buFontTx/>
              <a:buNone/>
              <a:tabLst/>
              <a:defRPr/>
            </a:pPr>
            <a:r>
              <a:rPr kumimoji="0" lang="en-GB" sz="4400" b="1" i="0" u="none" strike="noStrike" kern="1200" cap="none" spc="0" normalizeH="0" baseline="0" noProof="0" dirty="0">
                <a:ln>
                  <a:noFill/>
                </a:ln>
                <a:solidFill>
                  <a:srgbClr val="B12143"/>
                </a:solidFill>
                <a:effectLst>
                  <a:glow rad="228600">
                    <a:srgbClr val="FFFFFF">
                      <a:alpha val="59000"/>
                    </a:srgbClr>
                  </a:glow>
                </a:effectLst>
                <a:uLnTx/>
                <a:uFillTx/>
                <a:latin typeface="Arial" charset="0"/>
                <a:ea typeface="ＭＳ Ｐゴシック" charset="0"/>
                <a:cs typeface="Times New Roman" charset="0"/>
              </a:rPr>
              <a:t>Songs of Worship for the Ages</a:t>
            </a:r>
          </a:p>
        </p:txBody>
      </p:sp>
    </p:spTree>
    <p:extLst>
      <p:ext uri="{BB962C8B-B14F-4D97-AF65-F5344CB8AC3E}">
        <p14:creationId xmlns:p14="http://schemas.microsoft.com/office/powerpoint/2010/main" val="1394092695"/>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a:t>
            </a:r>
          </a:p>
        </p:txBody>
      </p:sp>
    </p:spTree>
    <p:extLst>
      <p:ext uri="{BB962C8B-B14F-4D97-AF65-F5344CB8AC3E}">
        <p14:creationId xmlns:p14="http://schemas.microsoft.com/office/powerpoint/2010/main" val="166713953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a:t>
            </a:r>
          </a:p>
        </p:txBody>
      </p:sp>
    </p:spTree>
    <p:extLst>
      <p:ext uri="{BB962C8B-B14F-4D97-AF65-F5344CB8AC3E}">
        <p14:creationId xmlns:p14="http://schemas.microsoft.com/office/powerpoint/2010/main" val="121525101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a:t>
            </a:r>
          </a:p>
        </p:txBody>
      </p:sp>
    </p:spTree>
    <p:extLst>
      <p:ext uri="{BB962C8B-B14F-4D97-AF65-F5344CB8AC3E}">
        <p14:creationId xmlns:p14="http://schemas.microsoft.com/office/powerpoint/2010/main" val="158930059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a:t>
            </a:r>
          </a:p>
        </p:txBody>
      </p:sp>
    </p:spTree>
    <p:extLst>
      <p:ext uri="{BB962C8B-B14F-4D97-AF65-F5344CB8AC3E}">
        <p14:creationId xmlns:p14="http://schemas.microsoft.com/office/powerpoint/2010/main" val="476814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34550607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extLst>
      <p:ext uri="{BB962C8B-B14F-4D97-AF65-F5344CB8AC3E}">
        <p14:creationId xmlns:p14="http://schemas.microsoft.com/office/powerpoint/2010/main" val="19885142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a:t>
            </a:r>
          </a:p>
        </p:txBody>
      </p:sp>
    </p:spTree>
    <p:extLst>
      <p:ext uri="{BB962C8B-B14F-4D97-AF65-F5344CB8AC3E}">
        <p14:creationId xmlns:p14="http://schemas.microsoft.com/office/powerpoint/2010/main" val="132151683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a:t>
            </a:r>
          </a:p>
        </p:txBody>
      </p:sp>
    </p:spTree>
    <p:extLst>
      <p:ext uri="{BB962C8B-B14F-4D97-AF65-F5344CB8AC3E}">
        <p14:creationId xmlns:p14="http://schemas.microsoft.com/office/powerpoint/2010/main" val="344025363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a:t>
            </a:r>
          </a:p>
        </p:txBody>
      </p:sp>
    </p:spTree>
    <p:extLst>
      <p:ext uri="{BB962C8B-B14F-4D97-AF65-F5344CB8AC3E}">
        <p14:creationId xmlns:p14="http://schemas.microsoft.com/office/powerpoint/2010/main" val="65351732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9:1-2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give thanks to the Lord with my whole heart;</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recount all of your wonderful deeds.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be glad and exult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sing praise to your name, O Most High.</a:t>
            </a:r>
          </a:p>
        </p:txBody>
      </p:sp>
    </p:spTree>
    <p:extLst>
      <p:ext uri="{BB962C8B-B14F-4D97-AF65-F5344CB8AC3E}">
        <p14:creationId xmlns:p14="http://schemas.microsoft.com/office/powerpoint/2010/main" val="5059792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9:3-4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When my enemies turn back,</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they stumble and perish before[c] your presence.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For you have maintained my just cause;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you have sat on the throne, giving righteous judgment.</a:t>
            </a:r>
          </a:p>
        </p:txBody>
      </p:sp>
    </p:spTree>
    <p:extLst>
      <p:ext uri="{BB962C8B-B14F-4D97-AF65-F5344CB8AC3E}">
        <p14:creationId xmlns:p14="http://schemas.microsoft.com/office/powerpoint/2010/main" val="202057253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9:7-8 (ESV)</a:t>
            </a:r>
            <a:br>
              <a:rPr lang="en-US" sz="3200" b="1" u="sng"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But the Lord sits enthroned forever;</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has established his throne for justice,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he judges the world with righteousness;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judges the peoples with uprightness.</a:t>
            </a:r>
          </a:p>
        </p:txBody>
      </p:sp>
    </p:spTree>
    <p:extLst>
      <p:ext uri="{BB962C8B-B14F-4D97-AF65-F5344CB8AC3E}">
        <p14:creationId xmlns:p14="http://schemas.microsoft.com/office/powerpoint/2010/main" val="692121000"/>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9:9-10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The Lord is a stronghold for the oppressed,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a stronghold in times of trouble.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those who know your name put their trust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for you, O Lord, have not forsaken those who seek you.</a:t>
            </a:r>
          </a:p>
        </p:txBody>
      </p:sp>
    </p:spTree>
    <p:extLst>
      <p:ext uri="{BB962C8B-B14F-4D97-AF65-F5344CB8AC3E}">
        <p14:creationId xmlns:p14="http://schemas.microsoft.com/office/powerpoint/2010/main" val="380648481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9:19-20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Arise, O Lord! Let not man prevail;</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be judged before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20 Put them in fear, O Lord!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know that they are but men! </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Selah</a:t>
            </a:r>
          </a:p>
        </p:txBody>
      </p:sp>
    </p:spTree>
    <p:extLst>
      <p:ext uri="{BB962C8B-B14F-4D97-AF65-F5344CB8AC3E}">
        <p14:creationId xmlns:p14="http://schemas.microsoft.com/office/powerpoint/2010/main" val="427906824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a:t>
            </a:r>
          </a:p>
        </p:txBody>
      </p:sp>
    </p:spTree>
    <p:extLst>
      <p:ext uri="{BB962C8B-B14F-4D97-AF65-F5344CB8AC3E}">
        <p14:creationId xmlns:p14="http://schemas.microsoft.com/office/powerpoint/2010/main" val="163761078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a:t>
            </a:r>
          </a:p>
        </p:txBody>
      </p:sp>
    </p:spTree>
    <p:extLst>
      <p:ext uri="{BB962C8B-B14F-4D97-AF65-F5344CB8AC3E}">
        <p14:creationId xmlns:p14="http://schemas.microsoft.com/office/powerpoint/2010/main" val="39938912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a:t>
            </a:r>
          </a:p>
        </p:txBody>
      </p:sp>
    </p:spTree>
    <p:extLst>
      <p:ext uri="{BB962C8B-B14F-4D97-AF65-F5344CB8AC3E}">
        <p14:creationId xmlns:p14="http://schemas.microsoft.com/office/powerpoint/2010/main" val="407802829"/>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a:t>
            </a:r>
          </a:p>
        </p:txBody>
      </p:sp>
    </p:spTree>
    <p:extLst>
      <p:ext uri="{BB962C8B-B14F-4D97-AF65-F5344CB8AC3E}">
        <p14:creationId xmlns:p14="http://schemas.microsoft.com/office/powerpoint/2010/main" val="397121464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a:t>
            </a:r>
          </a:p>
        </p:txBody>
      </p:sp>
    </p:spTree>
    <p:extLst>
      <p:ext uri="{BB962C8B-B14F-4D97-AF65-F5344CB8AC3E}">
        <p14:creationId xmlns:p14="http://schemas.microsoft.com/office/powerpoint/2010/main" val="20976953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a:t>
            </a:r>
          </a:p>
        </p:txBody>
      </p:sp>
    </p:spTree>
    <p:extLst>
      <p:ext uri="{BB962C8B-B14F-4D97-AF65-F5344CB8AC3E}">
        <p14:creationId xmlns:p14="http://schemas.microsoft.com/office/powerpoint/2010/main" val="37269153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a:defRPr/>
            </a:pPr>
            <a:r>
              <a:rPr lang="en-US" sz="8000" b="1" dirty="0">
                <a:solidFill>
                  <a:schemeClr val="bg1"/>
                </a:solidFill>
                <a:effectLst>
                  <a:glow rad="63500">
                    <a:schemeClr val="accent4">
                      <a:satMod val="175000"/>
                      <a:alpha val="40000"/>
                    </a:schemeClr>
                  </a:glow>
                </a:effectLst>
              </a:rPr>
              <a:t>What is Poetry?</a:t>
            </a:r>
          </a:p>
        </p:txBody>
      </p:sp>
      <p:sp>
        <p:nvSpPr>
          <p:cNvPr id="3" name="Subtitle 2"/>
          <p:cNvSpPr>
            <a:spLocks noGrp="1"/>
          </p:cNvSpPr>
          <p:nvPr>
            <p:ph type="subTitle" idx="1"/>
          </p:nvPr>
        </p:nvSpPr>
        <p:spPr>
          <a:xfrm>
            <a:off x="36004" y="1700808"/>
            <a:ext cx="9072500" cy="1752600"/>
          </a:xfrm>
          <a:effectLst>
            <a:innerShdw blurRad="63500" dist="50800" dir="18900000">
              <a:prstClr val="black">
                <a:alpha val="50000"/>
              </a:prstClr>
            </a:innerShdw>
          </a:effectLst>
        </p:spPr>
        <p:txBody>
          <a:bodyPr/>
          <a:lstStyle/>
          <a:p>
            <a:pPr>
              <a:defRPr/>
            </a:pPr>
            <a:r>
              <a:rPr lang="en-US" sz="3600" b="1" dirty="0">
                <a:solidFill>
                  <a:schemeClr val="bg1"/>
                </a:solidFill>
                <a:effectLst>
                  <a:glow rad="63500">
                    <a:schemeClr val="accent4">
                      <a:satMod val="175000"/>
                      <a:alpha val="40000"/>
                    </a:schemeClr>
                  </a:glow>
                </a:effectLst>
              </a:rPr>
              <a:t>In the next two minutes define poetry to the person next to you</a:t>
            </a: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16</a:t>
            </a:r>
          </a:p>
        </p:txBody>
      </p:sp>
    </p:spTree>
    <p:extLst>
      <p:ext uri="{BB962C8B-B14F-4D97-AF65-F5344CB8AC3E}">
        <p14:creationId xmlns:p14="http://schemas.microsoft.com/office/powerpoint/2010/main" val="255717526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For you will not leave my soul among the dead or allow your holy one to rot in the grave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(Psalm 16:10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Peter noted this as predictive prophecy of the resurrection of Christ (Acts 2:27)</a:t>
            </a:r>
          </a:p>
        </p:txBody>
      </p:sp>
    </p:spTree>
    <p:extLst>
      <p:ext uri="{BB962C8B-B14F-4D97-AF65-F5344CB8AC3E}">
        <p14:creationId xmlns:p14="http://schemas.microsoft.com/office/powerpoint/2010/main" val="857817852"/>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17</a:t>
            </a:r>
          </a:p>
        </p:txBody>
      </p:sp>
    </p:spTree>
    <p:extLst>
      <p:ext uri="{BB962C8B-B14F-4D97-AF65-F5344CB8AC3E}">
        <p14:creationId xmlns:p14="http://schemas.microsoft.com/office/powerpoint/2010/main" val="289229148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18</a:t>
            </a:r>
          </a:p>
        </p:txBody>
      </p:sp>
    </p:spTree>
    <p:extLst>
      <p:ext uri="{BB962C8B-B14F-4D97-AF65-F5344CB8AC3E}">
        <p14:creationId xmlns:p14="http://schemas.microsoft.com/office/powerpoint/2010/main" val="2817558180"/>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75"/>
            <a:ext cx="8179748" cy="5632311"/>
          </a:xfrm>
          <a:prstGeom prst="rect">
            <a:avLst/>
          </a:prstGeom>
          <a:noFill/>
        </p:spPr>
        <p:txBody>
          <a:bodyPr wrap="square">
            <a:spAutoFit/>
          </a:bodyPr>
          <a:lstStyle/>
          <a:p>
            <a:pPr marL="919163" indent="-919163" defTabSz="457200">
              <a:tabLst>
                <a:tab pos="452438" algn="l"/>
              </a:tabLst>
              <a:defRPr/>
            </a:pPr>
            <a:r>
              <a:rPr lang="en-US" sz="40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Read all together:</a:t>
            </a: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love you, Lord, my strength.</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is my rock, my fortress and my deliverer;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God is my rock, in whom I take refuge,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shield and the horn of my salvation, my stronghold.</a:t>
            </a: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reached down from on high and took hold of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drew me out of deep waters.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rescued me from my powerful enemy,</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from my foes, who were too strong for me.</a:t>
            </a: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4401205"/>
          </a:xfrm>
          <a:prstGeom prst="rect">
            <a:avLst/>
          </a:prstGeom>
          <a:noFill/>
        </p:spPr>
        <p:txBody>
          <a:bodyPr wrap="square">
            <a:spAutoFit/>
          </a:bodyPr>
          <a:lstStyle/>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They confronted me in the day of my disaster,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but the Lord was my support.</a:t>
            </a:r>
          </a:p>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brought me out into a spacious place;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rescued me because he delighted in me.</a:t>
            </a: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dealt with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he has rewarded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I have kept the ways of the Lord;</a:t>
            </a: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am not guilty of turning from my God.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All his laws are before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not turned away from his decrees.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been blameless before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have kept myself from sin.</a:t>
            </a: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3"/>
            <a:ext cx="8287252" cy="317009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rewarded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in his sight.</a:t>
            </a: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As for God, his way is perfect: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Lord’s word is flawless;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shields all who take refuge in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who is God besides the Lord?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who is the Rock except our God?</a:t>
            </a: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make your saving help my shield,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your right hand sustains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your help has made me great.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provide a broad path for my feet,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so that my ankles do not give way.</a:t>
            </a: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lives! </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Praise be to my Rock!</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Exalted be God my Savior!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t>
            </a:r>
          </a:p>
          <a:p>
            <a:pPr marL="919163" indent="-919163" algn="r" defTabSz="457200">
              <a:tabLst>
                <a:tab pos="452438" algn="l"/>
              </a:tabLst>
              <a:defRPr/>
            </a:pPr>
            <a:r>
              <a:rPr lang="en-US" sz="23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(portions of Psalm 18 taken from the NIV)</a:t>
            </a:r>
            <a:endParaRPr lang="en-US" sz="23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19</a:t>
            </a:r>
          </a:p>
        </p:txBody>
      </p:sp>
    </p:spTree>
    <p:extLst>
      <p:ext uri="{BB962C8B-B14F-4D97-AF65-F5344CB8AC3E}">
        <p14:creationId xmlns:p14="http://schemas.microsoft.com/office/powerpoint/2010/main" val="271686795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heavens proclaim the glory of God. The skies display </a:t>
            </a:r>
            <a:r>
              <a:rPr lang="en-US" sz="3200" b="1">
                <a:solidFill>
                  <a:srgbClr val="FFFFFF"/>
                </a:solidFill>
                <a:effectLst>
                  <a:glow rad="101600">
                    <a:prstClr val="black">
                      <a:alpha val="75000"/>
                    </a:prstClr>
                  </a:glow>
                </a:effectLst>
                <a:latin typeface="Arial"/>
                <a:ea typeface="ヒラギノ角ゴ Pro W3"/>
                <a:cs typeface="Arial"/>
              </a:rPr>
              <a:t>his craftsmanship. </a:t>
            </a:r>
            <a:endParaRPr lang="en-US" sz="3200" b="1" dirty="0">
              <a:solidFill>
                <a:srgbClr val="FFFFFF"/>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Day after day they continue to speak; night after night they make him known.</a:t>
            </a:r>
          </a:p>
        </p:txBody>
      </p:sp>
    </p:spTree>
    <p:extLst>
      <p:ext uri="{BB962C8B-B14F-4D97-AF65-F5344CB8AC3E}">
        <p14:creationId xmlns:p14="http://schemas.microsoft.com/office/powerpoint/2010/main" val="256506884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They speak without a sound or word; their voice is never heard.</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Yet their message has gone throughout the earth, and their words to all the world.</a:t>
            </a:r>
          </a:p>
        </p:txBody>
      </p:sp>
    </p:spTree>
    <p:extLst>
      <p:ext uri="{BB962C8B-B14F-4D97-AF65-F5344CB8AC3E}">
        <p14:creationId xmlns:p14="http://schemas.microsoft.com/office/powerpoint/2010/main" val="377837799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2554545"/>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God has made a home in the heavens for the sun.</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It bursts forth like a radiant bridegroom after his wedding.</a:t>
            </a:r>
          </a:p>
        </p:txBody>
      </p:sp>
    </p:spTree>
    <p:extLst>
      <p:ext uri="{BB962C8B-B14F-4D97-AF65-F5344CB8AC3E}">
        <p14:creationId xmlns:p14="http://schemas.microsoft.com/office/powerpoint/2010/main" val="292009936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It rejoices like a great athlete eager to run the race.</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The sun rises at one end of the heavens and follows its course to the other end. Nothing can hide from its heat.</a:t>
            </a:r>
          </a:p>
        </p:txBody>
      </p:sp>
    </p:spTree>
    <p:extLst>
      <p:ext uri="{BB962C8B-B14F-4D97-AF65-F5344CB8AC3E}">
        <p14:creationId xmlns:p14="http://schemas.microsoft.com/office/powerpoint/2010/main" val="306228651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4060771652"/>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1177966" y="0"/>
            <a:ext cx="702301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The instructions of the Lord are perfect,</a:t>
            </a:r>
          </a:p>
          <a:p>
            <a:pPr algn="ctr" defTabSz="457200" fontAlgn="auto">
              <a:spcBef>
                <a:spcPts val="0"/>
              </a:spcBef>
              <a:spcAft>
                <a:spcPts val="0"/>
              </a:spcAft>
              <a:defRPr/>
            </a:pPr>
            <a:r>
              <a:rPr lang="en-GB" sz="3200" b="1" dirty="0">
                <a:solidFill>
                  <a:srgbClr val="FFDCA2"/>
                </a:solidFill>
                <a:latin typeface="Calibri"/>
                <a:ea typeface="+mn-ea"/>
                <a:cs typeface="+mn-cs"/>
              </a:rPr>
              <a:t>    reviving the soul.</a:t>
            </a:r>
          </a:p>
          <a:p>
            <a:pPr algn="ctr" defTabSz="457200" fontAlgn="auto">
              <a:spcBef>
                <a:spcPts val="0"/>
              </a:spcBef>
              <a:spcAft>
                <a:spcPts val="0"/>
              </a:spcAft>
              <a:defRPr/>
            </a:pPr>
            <a:r>
              <a:rPr lang="en-GB" sz="3200" b="1" dirty="0">
                <a:solidFill>
                  <a:srgbClr val="FFDCA2"/>
                </a:solidFill>
                <a:latin typeface="Calibri"/>
                <a:ea typeface="+mn-ea"/>
                <a:cs typeface="+mn-cs"/>
              </a:rPr>
              <a:t>The decrees of the Lord are trustworthy,</a:t>
            </a:r>
          </a:p>
          <a:p>
            <a:pPr algn="ctr" defTabSz="457200" fontAlgn="auto">
              <a:spcBef>
                <a:spcPts val="0"/>
              </a:spcBef>
              <a:spcAft>
                <a:spcPts val="0"/>
              </a:spcAft>
              <a:defRPr/>
            </a:pPr>
            <a:r>
              <a:rPr lang="en-GB" sz="3200" b="1" dirty="0">
                <a:solidFill>
                  <a:srgbClr val="FFDCA2"/>
                </a:solidFill>
                <a:latin typeface="Calibri"/>
                <a:ea typeface="+mn-ea"/>
                <a:cs typeface="+mn-cs"/>
              </a:rPr>
              <a:t>    making wise the simple.</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1057682" y="0"/>
            <a:ext cx="7263590"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 commandments of the Lord are right,</a:t>
            </a:r>
          </a:p>
          <a:p>
            <a:pPr algn="ctr" defTabSz="457200" fontAlgn="auto">
              <a:spcBef>
                <a:spcPts val="0"/>
              </a:spcBef>
              <a:spcAft>
                <a:spcPts val="0"/>
              </a:spcAft>
              <a:defRPr/>
            </a:pPr>
            <a:r>
              <a:rPr lang="en-GB" sz="3200" b="1" dirty="0">
                <a:solidFill>
                  <a:srgbClr val="FFDCA2"/>
                </a:solidFill>
                <a:latin typeface="Calibri"/>
                <a:ea typeface="+mn-ea"/>
                <a:cs typeface="+mn-cs"/>
              </a:rPr>
              <a:t>    bringing joy to the heart.</a:t>
            </a:r>
          </a:p>
          <a:p>
            <a:pPr algn="ctr" defTabSz="457200" fontAlgn="auto">
              <a:spcBef>
                <a:spcPts val="0"/>
              </a:spcBef>
              <a:spcAft>
                <a:spcPts val="0"/>
              </a:spcAft>
              <a:defRPr/>
            </a:pPr>
            <a:r>
              <a:rPr lang="en-GB" sz="3200" b="1" dirty="0">
                <a:solidFill>
                  <a:srgbClr val="FFDCA2"/>
                </a:solidFill>
                <a:latin typeface="Calibri"/>
                <a:ea typeface="+mn-ea"/>
                <a:cs typeface="+mn-cs"/>
              </a:rPr>
              <a:t>The commands of the Lord are clear,</a:t>
            </a:r>
          </a:p>
          <a:p>
            <a:pPr algn="ctr" defTabSz="457200" fontAlgn="auto">
              <a:spcBef>
                <a:spcPts val="0"/>
              </a:spcBef>
              <a:spcAft>
                <a:spcPts val="0"/>
              </a:spcAft>
              <a:defRPr/>
            </a:pPr>
            <a:r>
              <a:rPr lang="en-GB" sz="3200" b="1" dirty="0">
                <a:solidFill>
                  <a:srgbClr val="FFDCA2"/>
                </a:solidFill>
                <a:latin typeface="Calibri"/>
                <a:ea typeface="+mn-ea"/>
                <a:cs typeface="+mn-cs"/>
              </a:rPr>
              <a:t>    giving insight for living.</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1992355" y="0"/>
            <a:ext cx="539423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Reverence for the Lord is pure,</a:t>
            </a:r>
          </a:p>
          <a:p>
            <a:pPr algn="ctr" defTabSz="457200" fontAlgn="auto">
              <a:spcBef>
                <a:spcPts val="0"/>
              </a:spcBef>
              <a:spcAft>
                <a:spcPts val="0"/>
              </a:spcAft>
              <a:defRPr/>
            </a:pPr>
            <a:r>
              <a:rPr lang="en-GB" sz="3200" b="1" dirty="0">
                <a:solidFill>
                  <a:srgbClr val="FFDCA2"/>
                </a:solidFill>
                <a:latin typeface="Calibri"/>
                <a:ea typeface="+mn-ea"/>
                <a:cs typeface="+mn-cs"/>
              </a:rPr>
              <a:t>    lasting forever.</a:t>
            </a:r>
          </a:p>
          <a:p>
            <a:pPr algn="ctr" defTabSz="457200" fontAlgn="auto">
              <a:spcBef>
                <a:spcPts val="0"/>
              </a:spcBef>
              <a:spcAft>
                <a:spcPts val="0"/>
              </a:spcAft>
              <a:defRPr/>
            </a:pPr>
            <a:r>
              <a:rPr lang="en-GB" sz="3200" b="1" dirty="0">
                <a:solidFill>
                  <a:srgbClr val="FFDCA2"/>
                </a:solidFill>
                <a:latin typeface="Calibri"/>
                <a:ea typeface="+mn-ea"/>
                <a:cs typeface="+mn-cs"/>
              </a:rPr>
              <a:t>The laws of the Lord are true;</a:t>
            </a:r>
          </a:p>
          <a:p>
            <a:pPr algn="ctr" defTabSz="457200" fontAlgn="auto">
              <a:spcBef>
                <a:spcPts val="0"/>
              </a:spcBef>
              <a:spcAft>
                <a:spcPts val="0"/>
              </a:spcAft>
              <a:defRPr/>
            </a:pPr>
            <a:r>
              <a:rPr lang="en-GB" sz="3200" b="1" dirty="0">
                <a:solidFill>
                  <a:srgbClr val="FFDCA2"/>
                </a:solidFill>
                <a:latin typeface="Calibri"/>
                <a:ea typeface="+mn-ea"/>
                <a:cs typeface="+mn-cs"/>
              </a:rPr>
              <a:t>    each one is fair.</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1305629" y="0"/>
            <a:ext cx="6767687"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more desirable than gold,</a:t>
            </a:r>
          </a:p>
          <a:p>
            <a:pPr algn="ctr" defTabSz="457200" fontAlgn="auto">
              <a:spcBef>
                <a:spcPts val="0"/>
              </a:spcBef>
              <a:spcAft>
                <a:spcPts val="0"/>
              </a:spcAft>
              <a:defRPr/>
            </a:pPr>
            <a:r>
              <a:rPr lang="en-GB" sz="3200" b="1" dirty="0">
                <a:solidFill>
                  <a:srgbClr val="FFDCA2"/>
                </a:solidFill>
                <a:latin typeface="Calibri"/>
                <a:ea typeface="+mn-ea"/>
                <a:cs typeface="+mn-cs"/>
              </a:rPr>
              <a:t>    even the finest gold.</a:t>
            </a:r>
          </a:p>
          <a:p>
            <a:pPr algn="ctr" defTabSz="457200" fontAlgn="auto">
              <a:spcBef>
                <a:spcPts val="0"/>
              </a:spcBef>
              <a:spcAft>
                <a:spcPts val="0"/>
              </a:spcAft>
              <a:defRPr/>
            </a:pPr>
            <a:r>
              <a:rPr lang="en-GB" sz="3200" b="1" dirty="0">
                <a:solidFill>
                  <a:srgbClr val="FFDCA2"/>
                </a:solidFill>
                <a:latin typeface="Calibri"/>
                <a:ea typeface="+mn-ea"/>
                <a:cs typeface="+mn-cs"/>
              </a:rPr>
              <a:t>They are sweeter than honey,</a:t>
            </a:r>
          </a:p>
          <a:p>
            <a:pPr algn="ctr" defTabSz="457200" fontAlgn="auto">
              <a:spcBef>
                <a:spcPts val="0"/>
              </a:spcBef>
              <a:spcAft>
                <a:spcPts val="0"/>
              </a:spcAft>
              <a:defRPr/>
            </a:pPr>
            <a:r>
              <a:rPr lang="en-GB" sz="3200" b="1" dirty="0">
                <a:solidFill>
                  <a:srgbClr val="FFDCA2"/>
                </a:solidFill>
                <a:latin typeface="Calibri"/>
                <a:ea typeface="+mn-ea"/>
                <a:cs typeface="+mn-cs"/>
              </a:rPr>
              <a:t>    even honey dripping from the comb.</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917831" y="0"/>
            <a:ext cx="7543283" cy="1815882"/>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a warning to your servant,</a:t>
            </a:r>
          </a:p>
          <a:p>
            <a:pPr algn="ctr" defTabSz="457200" fontAlgn="auto">
              <a:spcBef>
                <a:spcPts val="0"/>
              </a:spcBef>
              <a:spcAft>
                <a:spcPts val="0"/>
              </a:spcAft>
              <a:defRPr/>
            </a:pPr>
            <a:r>
              <a:rPr lang="en-GB" sz="3200" b="1" dirty="0">
                <a:solidFill>
                  <a:srgbClr val="FFDCA2"/>
                </a:solidFill>
                <a:latin typeface="Calibri"/>
                <a:ea typeface="+mn-ea"/>
                <a:cs typeface="+mn-cs"/>
              </a:rPr>
              <a:t>    a great reward for those who obey them.</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87873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law of the Lord is perfect,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reviving the soul;</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testimony of the Lord is sure,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making wise the simple;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precepts of the Lord are right,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rejoicing the heart;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commandment of the Lord is pure,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enlightening the eyes;</a:t>
            </a: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fear of the Lord is clean,</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enduring forever;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rules of the Lord are true,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righteous altogether.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lang="en-US" sz="3600" b="1" baseline="30000" dirty="0">
                <a:solidFill>
                  <a:srgbClr val="FFFFFF"/>
                </a:solidFill>
                <a:effectLst>
                  <a:glow rad="190500">
                    <a:srgbClr val="000000">
                      <a:alpha val="75000"/>
                    </a:srgbClr>
                  </a:glow>
                </a:effectLst>
                <a:latin typeface="Arial"/>
                <a:ea typeface="ＭＳ Ｐゴシック"/>
                <a:cs typeface="Arial"/>
                <a:sym typeface="Arial"/>
              </a:rPr>
              <a:t>10</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to be desired are they than gold,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even much fine gold;</a:t>
            </a: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sweeter also than honey</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drippings of the honeycomb.</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11</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Moreover, by them is your servant warned;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keeping them there is great reward.</a:t>
            </a: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20</a:t>
            </a:r>
          </a:p>
        </p:txBody>
      </p:sp>
    </p:spTree>
    <p:extLst>
      <p:ext uri="{BB962C8B-B14F-4D97-AF65-F5344CB8AC3E}">
        <p14:creationId xmlns:p14="http://schemas.microsoft.com/office/powerpoint/2010/main" val="222663662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21</a:t>
            </a:r>
          </a:p>
        </p:txBody>
      </p:sp>
    </p:spTree>
    <p:extLst>
      <p:ext uri="{BB962C8B-B14F-4D97-AF65-F5344CB8AC3E}">
        <p14:creationId xmlns:p14="http://schemas.microsoft.com/office/powerpoint/2010/main" val="41158745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3356513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O Lord, the king rejoices in your strength.</a:t>
            </a:r>
          </a:p>
          <a:p>
            <a:pPr eaLnBrk="1" hangingPunct="1">
              <a:spcBef>
                <a:spcPct val="20000"/>
              </a:spcBef>
            </a:pPr>
            <a:r>
              <a:rPr lang="en-US" sz="2800" b="1" i="1">
                <a:solidFill>
                  <a:srgbClr val="0033CC"/>
                </a:solidFill>
              </a:rPr>
              <a:t>How great is his joy in the victories you give!</a:t>
            </a:r>
          </a:p>
          <a:p>
            <a:pPr eaLnBrk="1" hangingPunct="1">
              <a:spcBef>
                <a:spcPct val="20000"/>
              </a:spcBef>
            </a:pPr>
            <a:r>
              <a:rPr lang="en-US" sz="2800" b="1" i="1">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68933486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2502"/>
                                        </p:tgtEl>
                                        <p:attrNameLst>
                                          <p:attrName>style.visibility</p:attrName>
                                        </p:attrNameLst>
                                      </p:cBhvr>
                                      <p:to>
                                        <p:strVal val="visible"/>
                                      </p:to>
                                    </p:set>
                                    <p:anim calcmode="lin" valueType="num">
                                      <p:cBhvr additive="base">
                                        <p:cTn id="12" dur="2000" fill="hold"/>
                                        <p:tgtEl>
                                          <p:spTgt spid="362502"/>
                                        </p:tgtEl>
                                        <p:attrNameLst>
                                          <p:attrName>ppt_x</p:attrName>
                                        </p:attrNameLst>
                                      </p:cBhvr>
                                      <p:tavLst>
                                        <p:tav tm="0">
                                          <p:val>
                                            <p:strVal val="#ppt_x"/>
                                          </p:val>
                                        </p:tav>
                                        <p:tav tm="100000">
                                          <p:val>
                                            <p:strVal val="#ppt_x"/>
                                          </p:val>
                                        </p:tav>
                                      </p:tavLst>
                                    </p:anim>
                                    <p:anim calcmode="lin" valueType="num">
                                      <p:cBhvr additive="base">
                                        <p:cTn id="13"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22</a:t>
            </a:r>
          </a:p>
        </p:txBody>
      </p:sp>
    </p:spTree>
    <p:extLst>
      <p:ext uri="{BB962C8B-B14F-4D97-AF65-F5344CB8AC3E}">
        <p14:creationId xmlns:p14="http://schemas.microsoft.com/office/powerpoint/2010/main" val="2468054505"/>
      </p:ext>
    </p:extLst>
  </p:cSld>
  <p:clrMapOvr>
    <a:overrideClrMapping bg1="lt1" tx1="dk1" bg2="lt2" tx2="dk2" accent1="accent1" accent2="accent2" accent3="accent3" accent4="accent4" accent5="accent5" accent6="accent6" hlink="hlink" folHlink="folHlink"/>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a:solidFill>
                  <a:srgbClr val="FFFF66"/>
                </a:solidFill>
                <a:latin typeface="Arial" charset="0"/>
              </a:rPr>
              <a:t>Messianic</a:t>
            </a:r>
          </a:p>
          <a:p>
            <a:pPr eaLnBrk="1" hangingPunct="1"/>
            <a:r>
              <a:rPr lang="en-US">
                <a:solidFill>
                  <a:srgbClr val="FFFF66"/>
                </a:solidFill>
                <a:latin typeface="Arial" charset="0"/>
              </a:rPr>
              <a:t>Lament</a:t>
            </a:r>
          </a:p>
          <a:p>
            <a:pPr eaLnBrk="1" hangingPunct="1"/>
            <a:r>
              <a:rPr lang="en-US">
                <a:solidFill>
                  <a:srgbClr val="FFFF66"/>
                </a:solidFill>
                <a:latin typeface="Arial" charset="0"/>
              </a:rPr>
              <a:t>Imprecatory</a:t>
            </a:r>
          </a:p>
          <a:p>
            <a:pPr eaLnBrk="1" hangingPunct="1"/>
            <a:r>
              <a:rPr lang="en-US">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762000" y="2697170"/>
            <a:ext cx="7543800"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My God, my God, why have you forsaken me?</a:t>
            </a:r>
          </a:p>
          <a:p>
            <a:pPr eaLnBrk="1" hangingPunct="1">
              <a:spcBef>
                <a:spcPct val="50000"/>
              </a:spcBef>
            </a:pPr>
            <a:r>
              <a:rPr lang="en-US" sz="2800" i="1">
                <a:solidFill>
                  <a:srgbClr val="FFFF66"/>
                </a:solidFill>
              </a:rPr>
              <a:t>  Why are you so far from saving me,</a:t>
            </a:r>
            <a:br>
              <a:rPr lang="en-US" sz="2800" i="1">
                <a:solidFill>
                  <a:srgbClr val="FFFF66"/>
                </a:solidFill>
              </a:rPr>
            </a:br>
            <a:r>
              <a:rPr lang="en-US" sz="2800" i="1">
                <a:solidFill>
                  <a:srgbClr val="FFFF66"/>
                </a:solidFill>
              </a:rPr>
              <a:t>	so far from the words of my groaning?</a:t>
            </a:r>
          </a:p>
          <a:p>
            <a:pPr eaLnBrk="1" hangingPunct="1">
              <a:spcBef>
                <a:spcPct val="50000"/>
              </a:spcBef>
            </a:pPr>
            <a:r>
              <a:rPr lang="en-US" sz="2800" i="1">
                <a:solidFill>
                  <a:srgbClr val="FFFF66"/>
                </a:solidFill>
              </a:rPr>
              <a:t>						(Ps. 22:1)</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354054149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23</a:t>
            </a:r>
          </a:p>
        </p:txBody>
      </p:sp>
    </p:spTree>
    <p:extLst>
      <p:ext uri="{BB962C8B-B14F-4D97-AF65-F5344CB8AC3E}">
        <p14:creationId xmlns:p14="http://schemas.microsoft.com/office/powerpoint/2010/main" val="147097472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336600396"/>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3166053"/>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50305692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81589429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4383553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24000"/>
            <a:ext cx="3810000" cy="8382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6388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4095104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5092"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b="1">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63971327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sz="3600" b="1">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486483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1600200"/>
            <a:ext cx="8915400" cy="4894263"/>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668588"/>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3789363"/>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4581525"/>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Tree>
    <p:extLst>
      <p:ext uri="{BB962C8B-B14F-4D97-AF65-F5344CB8AC3E}">
        <p14:creationId xmlns:p14="http://schemas.microsoft.com/office/powerpoint/2010/main" val="2721919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7492">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7492">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749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build="p"/>
      <p:bldP spid="2" grpId="0"/>
      <p:bldP spid="7" grpId="0"/>
      <p:bldP spid="8"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316730790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270059281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0" y="1600200"/>
            <a:ext cx="9067800" cy="341632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140038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3590285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2373154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24</a:t>
            </a:r>
          </a:p>
        </p:txBody>
      </p:sp>
    </p:spTree>
    <p:extLst>
      <p:ext uri="{BB962C8B-B14F-4D97-AF65-F5344CB8AC3E}">
        <p14:creationId xmlns:p14="http://schemas.microsoft.com/office/powerpoint/2010/main" val="3412240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earth is the </a:t>
            </a:r>
            <a:r>
              <a:rPr lang="en-US" sz="8000" b="1" dirty="0">
                <a:effectLst>
                  <a:glow rad="127000">
                    <a:schemeClr val="tx1"/>
                  </a:glow>
                </a:effectLst>
                <a:latin typeface="Arial" charset="0"/>
                <a:ea typeface="ＭＳ Ｐゴシック" charset="0"/>
                <a:cs typeface="ＭＳ Ｐゴシック" charset="0"/>
              </a:rPr>
              <a:t>Lord's</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and everything in it."</a:t>
            </a:r>
            <a:br>
              <a:rPr lang="en-US"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—Psalm 24:1—</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break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throw off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611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257448160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earth is the Lord</a:t>
            </a:r>
            <a:r>
              <a:rPr lang="fr-FR" sz="3200" b="1" dirty="0">
                <a:solidFill>
                  <a:srgbClr val="FFFFFF"/>
                </a:solidFill>
                <a:effectLst>
                  <a:glow rad="101600">
                    <a:prstClr val="black">
                      <a:alpha val="75000"/>
                    </a:prstClr>
                  </a:glow>
                </a:effectLst>
                <a:latin typeface="Arial"/>
                <a:ea typeface="ヒラギノ角ゴ Pro W3"/>
                <a:cs typeface="Arial"/>
              </a:rPr>
              <a:t>'</a:t>
            </a:r>
            <a:r>
              <a:rPr lang="en-US" sz="3200" b="1" dirty="0">
                <a:solidFill>
                  <a:srgbClr val="FFFFFF"/>
                </a:solidFill>
                <a:effectLst>
                  <a:glow rad="101600">
                    <a:prstClr val="black">
                      <a:alpha val="75000"/>
                    </a:prstClr>
                  </a:glow>
                </a:effectLst>
                <a:latin typeface="Arial"/>
                <a:ea typeface="ヒラギノ角ゴ Pro W3"/>
                <a:cs typeface="Arial"/>
              </a:rPr>
              <a:t>s, </a:t>
            </a:r>
          </a:p>
          <a:p>
            <a:pPr defTabSz="457200" fontAlgn="auto">
              <a:spcBef>
                <a:spcPts val="0"/>
              </a:spcBef>
              <a:spcAft>
                <a:spcPts val="0"/>
              </a:spcAft>
            </a:pPr>
            <a:r>
              <a:rPr lang="en-US" sz="3200" b="1" dirty="0">
                <a:solidFill>
                  <a:srgbClr val="FFFFFF"/>
                </a:solidFill>
                <a:effectLst>
                  <a:glow rad="101600">
                    <a:prstClr val="black">
                      <a:alpha val="75000"/>
                    </a:prstClr>
                  </a:glow>
                </a:effectLst>
                <a:latin typeface="Arial"/>
                <a:ea typeface="ヒラギノ角ゴ Pro W3"/>
                <a:cs typeface="Arial"/>
              </a:rPr>
              <a:t>for He made it: 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Worship the Lord in the beauty of holiness: 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p:txBody>
      </p:sp>
    </p:spTree>
    <p:extLst>
      <p:ext uri="{BB962C8B-B14F-4D97-AF65-F5344CB8AC3E}">
        <p14:creationId xmlns:p14="http://schemas.microsoft.com/office/powerpoint/2010/main" val="126053243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mercy of the Lord is everlasting: 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Him. </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Lord, open our lips. 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And our mouths shall proclaim your praise.</a:t>
            </a:r>
          </a:p>
        </p:txBody>
      </p:sp>
    </p:spTree>
    <p:extLst>
      <p:ext uri="{BB962C8B-B14F-4D97-AF65-F5344CB8AC3E}">
        <p14:creationId xmlns:p14="http://schemas.microsoft.com/office/powerpoint/2010/main" val="2649738441"/>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25</a:t>
            </a:r>
          </a:p>
        </p:txBody>
      </p:sp>
    </p:spTree>
    <p:extLst>
      <p:ext uri="{BB962C8B-B14F-4D97-AF65-F5344CB8AC3E}">
        <p14:creationId xmlns:p14="http://schemas.microsoft.com/office/powerpoint/2010/main" val="426331625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26</a:t>
            </a:r>
          </a:p>
        </p:txBody>
      </p:sp>
    </p:spTree>
    <p:extLst>
      <p:ext uri="{BB962C8B-B14F-4D97-AF65-F5344CB8AC3E}">
        <p14:creationId xmlns:p14="http://schemas.microsoft.com/office/powerpoint/2010/main" val="55229576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27</a:t>
            </a:r>
          </a:p>
        </p:txBody>
      </p:sp>
    </p:spTree>
    <p:extLst>
      <p:ext uri="{BB962C8B-B14F-4D97-AF65-F5344CB8AC3E}">
        <p14:creationId xmlns:p14="http://schemas.microsoft.com/office/powerpoint/2010/main" val="331255665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1824420334"/>
      </p:ext>
    </p:extLst>
  </p:cSld>
  <p:clrMapOvr>
    <a:masterClrMapping/>
  </p:clrMapOvr>
  <p:transition spd="med">
    <p:randomBar dir="vert"/>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23571144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2123658"/>
          </a:xfrm>
          <a:prstGeom prst="rect">
            <a:avLst/>
          </a:prstGeom>
          <a:noFill/>
        </p:spPr>
        <p:txBody>
          <a:bodyPr wrap="square" rtlCol="0">
            <a:spAutoFit/>
          </a:bodyPr>
          <a:lstStyle/>
          <a:p>
            <a:pPr algn="ctr"/>
            <a:r>
              <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Scripture Reading</a:t>
            </a: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Psalm 27:1-6 </a:t>
            </a: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(NLT)</a:t>
            </a:r>
          </a:p>
        </p:txBody>
      </p:sp>
    </p:spTree>
    <p:extLst>
      <p:ext uri="{BB962C8B-B14F-4D97-AF65-F5344CB8AC3E}">
        <p14:creationId xmlns:p14="http://schemas.microsoft.com/office/powerpoint/2010/main" val="390239300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light and my salvation—so why should I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fortress, protecting me from danger, so why should I tremble?</a:t>
            </a:r>
          </a:p>
        </p:txBody>
      </p:sp>
    </p:spTree>
    <p:extLst>
      <p:ext uri="{BB962C8B-B14F-4D97-AF65-F5344CB8AC3E}">
        <p14:creationId xmlns:p14="http://schemas.microsoft.com/office/powerpoint/2010/main" val="15744512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7141"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evil people come to devour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my enemies and foes attack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they will stumble and fall.</a:t>
            </a:r>
          </a:p>
        </p:txBody>
      </p:sp>
    </p:spTree>
    <p:extLst>
      <p:ext uri="{BB962C8B-B14F-4D97-AF65-F5344CB8AC3E}">
        <p14:creationId xmlns:p14="http://schemas.microsoft.com/office/powerpoint/2010/main" val="53159334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Though a mighty army surrounds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my heart will not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Even if I am attacked, I will remain confident.</a:t>
            </a:r>
          </a:p>
        </p:txBody>
      </p:sp>
    </p:spTree>
    <p:extLst>
      <p:ext uri="{BB962C8B-B14F-4D97-AF65-F5344CB8AC3E}">
        <p14:creationId xmlns:p14="http://schemas.microsoft.com/office/powerpoint/2010/main" val="223019046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one thing I ask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b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thing I seek most—</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is to live in the house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all the days of my life, delighting in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fr-FR"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 perfections and meditating in his Temple.</a:t>
            </a:r>
          </a:p>
        </p:txBody>
      </p:sp>
    </p:spTree>
    <p:extLst>
      <p:ext uri="{BB962C8B-B14F-4D97-AF65-F5344CB8AC3E}">
        <p14:creationId xmlns:p14="http://schemas.microsoft.com/office/powerpoint/2010/main" val="333742546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For he will conceal me there when troubles come; he will hide me in his sanctuary.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He will place me out of reach on a high rock.</a:t>
            </a:r>
          </a:p>
        </p:txBody>
      </p:sp>
    </p:spTree>
    <p:extLst>
      <p:ext uri="{BB962C8B-B14F-4D97-AF65-F5344CB8AC3E}">
        <p14:creationId xmlns:p14="http://schemas.microsoft.com/office/powerpoint/2010/main" val="150415821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Then I will hold my head high above my enemies who surround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his sanctuary I will offer sacrifices with shouts of joy,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singing and praising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with music.</a:t>
            </a:r>
          </a:p>
        </p:txBody>
      </p:sp>
    </p:spTree>
    <p:extLst>
      <p:ext uri="{BB962C8B-B14F-4D97-AF65-F5344CB8AC3E}">
        <p14:creationId xmlns:p14="http://schemas.microsoft.com/office/powerpoint/2010/main" val="391465767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156160"/>
            <a:ext cx="6327274" cy="5970004"/>
          </a:xfrm>
        </p:spPr>
        <p:txBody>
          <a:bodyPr/>
          <a:lstStyle/>
          <a:p>
            <a:pPr marL="203200" indent="0">
              <a:buNone/>
            </a:pPr>
            <a:r>
              <a:rPr lang="en-SG" sz="2800" b="1" dirty="0">
                <a:solidFill>
                  <a:srgbClr val="FF0000"/>
                </a:solidFill>
                <a:latin typeface="Arial"/>
                <a:cs typeface="Arial"/>
              </a:rPr>
              <a:t>Psalm 27:4-5 (NLT)</a:t>
            </a:r>
          </a:p>
          <a:p>
            <a:pPr marL="203200" indent="0">
              <a:buNone/>
            </a:pPr>
            <a:r>
              <a:rPr lang="en-SG" sz="2800" dirty="0">
                <a:latin typeface="Avenir Black"/>
                <a:cs typeface="Avenir Black"/>
              </a:rPr>
              <a:t>The one thing I ask of the </a:t>
            </a:r>
            <a:r>
              <a:rPr lang="en-SG" sz="2800" cap="small" dirty="0">
                <a:latin typeface="Avenir Black"/>
                <a:cs typeface="Avenir Black"/>
              </a:rPr>
              <a:t>Lord</a:t>
            </a:r>
            <a:r>
              <a:rPr lang="en-SG" sz="2800" dirty="0">
                <a:latin typeface="Avenir Black"/>
                <a:cs typeface="Avenir Black"/>
              </a:rPr>
              <a:t>—</a:t>
            </a:r>
            <a:br>
              <a:rPr lang="en-SG" sz="2800" dirty="0">
                <a:latin typeface="Avenir Black"/>
                <a:cs typeface="Avenir Black"/>
              </a:rPr>
            </a:br>
            <a:r>
              <a:rPr lang="en-SG" sz="2800" dirty="0">
                <a:latin typeface="Avenir Black"/>
                <a:cs typeface="Avenir Black"/>
              </a:rPr>
              <a:t>    the thing I seek most—</a:t>
            </a:r>
            <a:br>
              <a:rPr lang="en-SG" sz="2800" dirty="0">
                <a:latin typeface="Avenir Black"/>
                <a:cs typeface="Avenir Black"/>
              </a:rPr>
            </a:br>
            <a:r>
              <a:rPr lang="en-SG" sz="2800" dirty="0">
                <a:latin typeface="Avenir Black"/>
                <a:cs typeface="Avenir Black"/>
              </a:rPr>
              <a:t>is to live in the house of the </a:t>
            </a:r>
            <a:r>
              <a:rPr lang="en-SG" sz="2800" cap="small" dirty="0">
                <a:latin typeface="Avenir Black"/>
                <a:cs typeface="Avenir Black"/>
              </a:rPr>
              <a:t>Lord</a:t>
            </a:r>
            <a:r>
              <a:rPr lang="en-SG" sz="2800" dirty="0">
                <a:latin typeface="Avenir Black"/>
                <a:cs typeface="Avenir Black"/>
              </a:rPr>
              <a:t> all the days of my life,</a:t>
            </a:r>
            <a:br>
              <a:rPr lang="en-SG" sz="2800" dirty="0">
                <a:latin typeface="Avenir Black"/>
                <a:cs typeface="Avenir Black"/>
              </a:rPr>
            </a:br>
            <a:r>
              <a:rPr lang="en-SG" sz="2800" dirty="0">
                <a:latin typeface="Avenir Black"/>
                <a:cs typeface="Avenir Black"/>
              </a:rPr>
              <a:t>    delighting in the </a:t>
            </a:r>
            <a:r>
              <a:rPr lang="en-SG" sz="2800" cap="small" dirty="0">
                <a:latin typeface="Avenir Black"/>
                <a:cs typeface="Avenir Black"/>
              </a:rPr>
              <a:t>Lord</a:t>
            </a:r>
            <a:r>
              <a:rPr lang="en-SG" sz="2800" dirty="0">
                <a:latin typeface="Avenir Black"/>
                <a:cs typeface="Avenir Black"/>
              </a:rPr>
              <a:t>’s perfections</a:t>
            </a:r>
            <a:br>
              <a:rPr lang="en-SG" sz="2800" dirty="0">
                <a:latin typeface="Avenir Black"/>
                <a:cs typeface="Avenir Black"/>
              </a:rPr>
            </a:br>
            <a:r>
              <a:rPr lang="en-SG" sz="2800" dirty="0">
                <a:latin typeface="Avenir Black"/>
                <a:cs typeface="Avenir Black"/>
              </a:rPr>
              <a:t>    and meditating in his Temple.</a:t>
            </a:r>
          </a:p>
          <a:p>
            <a:pPr marL="203200" indent="0">
              <a:buNone/>
            </a:pPr>
            <a:endParaRPr lang="en-SG" sz="2800" dirty="0">
              <a:latin typeface="Avenir Black"/>
              <a:cs typeface="Avenir Black"/>
            </a:endParaRPr>
          </a:p>
          <a:p>
            <a:pPr marL="203200" indent="0">
              <a:buNone/>
            </a:pPr>
            <a:r>
              <a:rPr lang="en-SG" sz="2800" dirty="0">
                <a:latin typeface="Avenir Black"/>
                <a:cs typeface="Avenir Black"/>
              </a:rPr>
              <a:t>For he will conceal me there when troubles come; he will hide me in his sanctuary.</a:t>
            </a:r>
            <a:br>
              <a:rPr lang="en-SG" sz="2800" dirty="0">
                <a:latin typeface="Avenir Black"/>
                <a:cs typeface="Avenir Black"/>
              </a:rPr>
            </a:br>
            <a:r>
              <a:rPr lang="en-SG" sz="2800" dirty="0">
                <a:latin typeface="Avenir Black"/>
                <a:cs typeface="Avenir Black"/>
              </a:rPr>
              <a:t>    He will place me out of reach on a high rock.</a:t>
            </a:r>
          </a:p>
          <a:p>
            <a:endParaRPr lang="en-US" dirty="0">
              <a:latin typeface="Arial"/>
              <a:cs typeface="Arial"/>
            </a:endParaRPr>
          </a:p>
        </p:txBody>
      </p:sp>
    </p:spTree>
    <p:extLst>
      <p:ext uri="{BB962C8B-B14F-4D97-AF65-F5344CB8AC3E}">
        <p14:creationId xmlns:p14="http://schemas.microsoft.com/office/powerpoint/2010/main" val="2784993926"/>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28</a:t>
            </a:r>
          </a:p>
        </p:txBody>
      </p:sp>
    </p:spTree>
    <p:extLst>
      <p:ext uri="{BB962C8B-B14F-4D97-AF65-F5344CB8AC3E}">
        <p14:creationId xmlns:p14="http://schemas.microsoft.com/office/powerpoint/2010/main" val="377622140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18075"/>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404792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Blessed be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For he has heard the voice of my pleas for mercy.</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my strength and my shield;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4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him my heart trusts, and I am helped</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my heart exults,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with my song I give thanks to him.</a:t>
            </a: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34828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the strength of his people;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 is the saving refuge of his anointed.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Oh, save your people and bless your heritage!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Be their shepherd and carry them forever.</a:t>
            </a: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8165"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29</a:t>
            </a:r>
          </a:p>
        </p:txBody>
      </p:sp>
    </p:spTree>
    <p:extLst>
      <p:ext uri="{BB962C8B-B14F-4D97-AF65-F5344CB8AC3E}">
        <p14:creationId xmlns:p14="http://schemas.microsoft.com/office/powerpoint/2010/main" val="311660654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a:latin typeface="Arial" charset="0"/>
              </a:rPr>
              <a:t>Feast of Tabernacles: </a:t>
            </a:r>
            <a:br>
              <a:rPr lang="en-US" sz="4000" b="1">
                <a:latin typeface="Arial" charset="0"/>
              </a:rPr>
            </a:br>
            <a:r>
              <a:rPr lang="en-US" sz="4000" b="1">
                <a:latin typeface="Arial" charset="0"/>
              </a:rPr>
              <a:t>Psalm 29</a:t>
            </a:r>
            <a:endParaRPr lang="en-GB" sz="4000" b="1">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369888290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extLst>
      <p:ext uri="{BB962C8B-B14F-4D97-AF65-F5344CB8AC3E}">
        <p14:creationId xmlns:p14="http://schemas.microsoft.com/office/powerpoint/2010/main" val="17960634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30</a:t>
            </a:r>
          </a:p>
        </p:txBody>
      </p:sp>
    </p:spTree>
    <p:extLst>
      <p:ext uri="{BB962C8B-B14F-4D97-AF65-F5344CB8AC3E}">
        <p14:creationId xmlns:p14="http://schemas.microsoft.com/office/powerpoint/2010/main" val="119962171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31</a:t>
            </a:r>
          </a:p>
        </p:txBody>
      </p:sp>
    </p:spTree>
    <p:extLst>
      <p:ext uri="{BB962C8B-B14F-4D97-AF65-F5344CB8AC3E}">
        <p14:creationId xmlns:p14="http://schemas.microsoft.com/office/powerpoint/2010/main" val="78805899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Psalm 31: 23-24 (</a:t>
            </a:r>
            <a:r>
              <a:rPr lang="en-US" sz="3200" b="1" dirty="0">
                <a:effectLst>
                  <a:glow rad="127000">
                    <a:schemeClr val="tx1"/>
                  </a:glow>
                </a:effectLst>
                <a:latin typeface="Arial" charset="0"/>
                <a:ea typeface="ＭＳ Ｐゴシック" charset="0"/>
                <a:cs typeface="ＭＳ Ｐゴシック" charset="0"/>
              </a:rPr>
              <a:t>NLT)</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Love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godly ones!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For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protects those who are loyal to him,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but he harshly punishes the arrogant.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24 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So be strong and courageous,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who put your hope in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3826136498"/>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32</a:t>
            </a:r>
          </a:p>
        </p:txBody>
      </p:sp>
    </p:spTree>
    <p:extLst>
      <p:ext uri="{BB962C8B-B14F-4D97-AF65-F5344CB8AC3E}">
        <p14:creationId xmlns:p14="http://schemas.microsoft.com/office/powerpoint/2010/main" val="2282044151"/>
      </p:ext>
    </p:extLst>
  </p:cSld>
  <p:clrMapOvr>
    <a:overrideClrMapping bg1="lt1" tx1="dk1" bg2="lt2" tx2="dk2" accent1="accent1" accent2="accent2" accent3="accent3" accent4="accent4" accent5="accent5" accent6="accent6" hlink="hlink" folHlink="folHlink"/>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a:latin typeface="Tahoma" charset="0"/>
                <a:cs typeface="Arial" charset="0"/>
              </a:rPr>
              <a:t>Blessing</a:t>
            </a:r>
          </a:p>
        </p:txBody>
      </p:sp>
    </p:spTree>
    <p:extLst>
      <p:ext uri="{BB962C8B-B14F-4D97-AF65-F5344CB8AC3E}">
        <p14:creationId xmlns:p14="http://schemas.microsoft.com/office/powerpoint/2010/main" val="2631709066"/>
      </p:ext>
    </p:extLst>
  </p:cSld>
  <p:clrMapOvr>
    <a:masterClrMapping/>
  </p:clrMapOvr>
  <p:transition spd="slow"/>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91572533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33</a:t>
            </a:r>
          </a:p>
        </p:txBody>
      </p:sp>
    </p:spTree>
    <p:extLst>
      <p:ext uri="{BB962C8B-B14F-4D97-AF65-F5344CB8AC3E}">
        <p14:creationId xmlns:p14="http://schemas.microsoft.com/office/powerpoint/2010/main" val="126715052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9189"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you hide yourself                            in times of trouble?”</a:t>
            </a:r>
            <a:endParaRPr lang="en-US"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extLst>
      <p:ext uri="{BB962C8B-B14F-4D97-AF65-F5344CB8AC3E}">
        <p14:creationId xmlns:p14="http://schemas.microsoft.com/office/powerpoint/2010/main" val="3775335709"/>
      </p:ext>
    </p:extLst>
  </p:cSld>
  <p:clrMapOvr>
    <a:masterClrMapping/>
  </p:clrMapOvr>
  <p:transition spd="slow"/>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34</a:t>
            </a:r>
          </a:p>
        </p:txBody>
      </p:sp>
      <p:sp>
        <p:nvSpPr>
          <p:cNvPr id="2" name="Title 2">
            <a:extLst>
              <a:ext uri="{FF2B5EF4-FFF2-40B4-BE49-F238E27FC236}">
                <a16:creationId xmlns:a16="http://schemas.microsoft.com/office/drawing/2014/main" id="{0120C75E-FE25-DA0E-8E06-5AB1B6F1D3D8}"/>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A psalm of David, regarding the time he pretended to be insane in front of Abimelech, who sent him away.</a:t>
            </a:r>
          </a:p>
        </p:txBody>
      </p:sp>
    </p:spTree>
    <p:extLst>
      <p:ext uri="{BB962C8B-B14F-4D97-AF65-F5344CB8AC3E}">
        <p14:creationId xmlns:p14="http://schemas.microsoft.com/office/powerpoint/2010/main" val="3958495172"/>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Psalm 34:3</a:t>
            </a: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“Glorify the L</a:t>
            </a:r>
            <a:r>
              <a:rPr lang="en-US" sz="32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000000">
                      <a:alpha val="75000"/>
                    </a:srgbClr>
                  </a:glow>
                </a:effectLst>
                <a:latin typeface="Arial"/>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000000">
                      <a:alpha val="75000"/>
                    </a:srgbClr>
                  </a:glow>
                </a:effectLst>
              </a:rPr>
              <a:t>P 13</a:t>
            </a:r>
          </a:p>
        </p:txBody>
      </p:sp>
    </p:spTree>
    <p:extLst>
      <p:ext uri="{BB962C8B-B14F-4D97-AF65-F5344CB8AC3E}">
        <p14:creationId xmlns:p14="http://schemas.microsoft.com/office/powerpoint/2010/main" val="1739168243"/>
      </p:ext>
    </p:extLst>
  </p:cSld>
  <p:clrMapOvr>
    <a:masterClrMapping/>
  </p:clrMapOvr>
  <p:transition spd="med">
    <p:randomBar dir="vert"/>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sz="4400" b="1" dirty="0">
                <a:solidFill>
                  <a:srgbClr val="0D0D0D"/>
                </a:solidFill>
                <a:latin typeface="Arial" panose="020B0604020202020204" pitchFamily="34" charset="0"/>
                <a:ea typeface="ＭＳ Ｐゴシック" charset="0"/>
                <a:cs typeface="Arial" panose="020B0604020202020204" pitchFamily="34" charset="0"/>
              </a:rPr>
              <a:t>Psalm 34</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 1 </a:t>
            </a:r>
            <a:r>
              <a:rPr lang="en-US" b="1" dirty="0">
                <a:solidFill>
                  <a:srgbClr val="0D0D0D"/>
                </a:solidFill>
                <a:latin typeface="Arial" panose="020B0604020202020204" pitchFamily="34" charset="0"/>
                <a:ea typeface="ＭＳ Ｐゴシック" charset="0"/>
                <a:cs typeface="Arial" panose="020B0604020202020204" pitchFamily="34" charset="0"/>
              </a:rPr>
              <a:t>I will extol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all times;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his praise will always be on my lips.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2 </a:t>
            </a:r>
            <a:r>
              <a:rPr lang="en-US" b="1" dirty="0">
                <a:solidFill>
                  <a:srgbClr val="0D0D0D"/>
                </a:solidFill>
                <a:latin typeface="Arial" panose="020B0604020202020204" pitchFamily="34" charset="0"/>
                <a:ea typeface="ＭＳ Ｐゴシック" charset="0"/>
                <a:cs typeface="Arial" panose="020B0604020202020204" pitchFamily="34" charset="0"/>
              </a:rPr>
              <a:t>I will glory in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the afflicted hear and rejoice.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3 </a:t>
            </a:r>
            <a:r>
              <a:rPr lang="en-US" b="1" dirty="0">
                <a:solidFill>
                  <a:srgbClr val="0D0D0D"/>
                </a:solidFill>
                <a:latin typeface="Arial" panose="020B0604020202020204" pitchFamily="34" charset="0"/>
                <a:ea typeface="ＭＳ Ｐゴシック" charset="0"/>
                <a:cs typeface="Arial" panose="020B0604020202020204" pitchFamily="34" charset="0"/>
              </a:rPr>
              <a:t>Glorify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with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us exalt his name together.</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4 </a:t>
            </a:r>
            <a:r>
              <a:rPr lang="en-US" b="1" dirty="0">
                <a:solidFill>
                  <a:srgbClr val="0D0D0D"/>
                </a:solidFill>
                <a:latin typeface="Arial" panose="020B0604020202020204" pitchFamily="34" charset="0"/>
                <a:ea typeface="ＭＳ Ｐゴシック" charset="0"/>
                <a:cs typeface="Arial" panose="020B0604020202020204" pitchFamily="34" charset="0"/>
              </a:rPr>
              <a:t>I sought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and he answered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delivered me from all my fears. </a:t>
            </a:r>
            <a:br>
              <a:rPr lang="en-US" b="1" dirty="0">
                <a:solidFill>
                  <a:srgbClr val="0D0D0D"/>
                </a:solidFill>
                <a:latin typeface="Arial" panose="020B0604020202020204" pitchFamily="34" charset="0"/>
                <a:ea typeface="ＭＳ Ｐゴシック" charset="0"/>
                <a:cs typeface="Arial" panose="020B0604020202020204" pitchFamily="34" charset="0"/>
              </a:rPr>
            </a:b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5 </a:t>
            </a:r>
            <a:r>
              <a:rPr lang="en-US" b="1" dirty="0">
                <a:solidFill>
                  <a:srgbClr val="0D0D0D"/>
                </a:solidFill>
                <a:latin typeface="Arial" panose="020B0604020202020204" pitchFamily="34" charset="0"/>
                <a:ea typeface="ＭＳ Ｐゴシック" charset="0"/>
                <a:cs typeface="Arial" panose="020B0604020202020204" pitchFamily="34" charset="0"/>
              </a:rPr>
              <a:t>Those who look to him are radiant;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their faces are never covered with shame.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6 </a:t>
            </a:r>
            <a:r>
              <a:rPr lang="en-US" b="1" dirty="0">
                <a:solidFill>
                  <a:srgbClr val="0D0D0D"/>
                </a:solidFill>
                <a:latin typeface="Arial" panose="020B0604020202020204" pitchFamily="34" charset="0"/>
                <a:ea typeface="ＭＳ Ｐゴシック" charset="0"/>
                <a:cs typeface="Arial" panose="020B0604020202020204" pitchFamily="34" charset="0"/>
              </a:rPr>
              <a:t>This poor man called,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heard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saved him out of all his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7 </a:t>
            </a:r>
            <a:r>
              <a:rPr lang="en-US" b="1" dirty="0">
                <a:solidFill>
                  <a:srgbClr val="0D0D0D"/>
                </a:solidFill>
                <a:latin typeface="Arial" panose="020B0604020202020204" pitchFamily="34" charset="0"/>
                <a:ea typeface="ＭＳ Ｐゴシック" charset="0"/>
                <a:cs typeface="Arial" panose="020B0604020202020204" pitchFamily="34" charset="0"/>
              </a:rPr>
              <a:t>The angel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encamps around those who fear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he delivers them.</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8 </a:t>
            </a:r>
            <a:r>
              <a:rPr lang="en-US" b="1" dirty="0">
                <a:solidFill>
                  <a:srgbClr val="0D0D0D"/>
                </a:solidFill>
                <a:latin typeface="Arial" panose="020B0604020202020204" pitchFamily="34" charset="0"/>
                <a:ea typeface="ＭＳ Ｐゴシック" charset="0"/>
                <a:cs typeface="Arial" panose="020B0604020202020204" pitchFamily="34" charset="0"/>
              </a:rPr>
              <a:t>Taste and see that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good;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blessed is the one who takes refuge in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9 </a:t>
            </a:r>
            <a:r>
              <a:rPr lang="en-US" b="1" dirty="0">
                <a:solidFill>
                  <a:srgbClr val="0D0D0D"/>
                </a:solidFill>
                <a:latin typeface="Arial" panose="020B0604020202020204" pitchFamily="34" charset="0"/>
                <a:ea typeface="ＭＳ Ｐゴシック" charset="0"/>
                <a:cs typeface="Arial" panose="020B0604020202020204" pitchFamily="34" charset="0"/>
              </a:rPr>
              <a:t>Fear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you his holy people,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for those who fear him lack nothing.</a:t>
            </a:r>
          </a:p>
        </p:txBody>
      </p:sp>
    </p:spTree>
    <p:extLst>
      <p:ext uri="{BB962C8B-B14F-4D97-AF65-F5344CB8AC3E}">
        <p14:creationId xmlns:p14="http://schemas.microsoft.com/office/powerpoint/2010/main" val="249229077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cs typeface="Arial" panose="020B0604020202020204" pitchFamily="34" charset="0"/>
              </a:rPr>
              <a:t>10 </a:t>
            </a:r>
            <a:r>
              <a:rPr lang="en-US" b="1" dirty="0">
                <a:solidFill>
                  <a:srgbClr val="0D0D0D"/>
                </a:solidFill>
                <a:latin typeface="Arial" panose="020B0604020202020204" pitchFamily="34" charset="0"/>
                <a:cs typeface="Arial" panose="020B0604020202020204" pitchFamily="34" charset="0"/>
              </a:rPr>
              <a:t>The lions may grow weak and hungry,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but those who seek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lack no good thing.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11 </a:t>
            </a:r>
            <a:r>
              <a:rPr lang="en-US" b="1" dirty="0">
                <a:solidFill>
                  <a:srgbClr val="0D0D0D"/>
                </a:solidFill>
                <a:latin typeface="Arial" panose="020B0604020202020204" pitchFamily="34" charset="0"/>
                <a:cs typeface="Arial" panose="020B0604020202020204" pitchFamily="34" charset="0"/>
              </a:rPr>
              <a:t>Come, my children, listen to me;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I will teach you the fear of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12 </a:t>
            </a:r>
            <a:r>
              <a:rPr lang="en-US" b="1" dirty="0">
                <a:solidFill>
                  <a:srgbClr val="0D0D0D"/>
                </a:solidFill>
                <a:latin typeface="Arial" panose="020B0604020202020204" pitchFamily="34" charset="0"/>
                <a:cs typeface="Arial" panose="020B0604020202020204" pitchFamily="34" charset="0"/>
              </a:rPr>
              <a:t>Whoever of you loves life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desires to see many good days,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13 </a:t>
            </a:r>
            <a:r>
              <a:rPr lang="en-US" b="1" dirty="0">
                <a:solidFill>
                  <a:srgbClr val="0D0D0D"/>
                </a:solidFill>
                <a:latin typeface="Arial" panose="020B0604020202020204" pitchFamily="34" charset="0"/>
                <a:cs typeface="Arial" panose="020B0604020202020204" pitchFamily="34" charset="0"/>
              </a:rPr>
              <a:t>keep your tongue from evil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your lips from telling lies.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14 </a:t>
            </a:r>
            <a:r>
              <a:rPr lang="en-US" b="1" dirty="0">
                <a:solidFill>
                  <a:srgbClr val="0D0D0D"/>
                </a:solidFill>
                <a:latin typeface="Arial" panose="020B0604020202020204" pitchFamily="34" charset="0"/>
                <a:cs typeface="Arial" panose="020B0604020202020204" pitchFamily="34" charset="0"/>
              </a:rPr>
              <a:t>Turn from evil and do good;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seek peace and pursue it.</a:t>
            </a:r>
          </a:p>
        </p:txBody>
      </p:sp>
    </p:spTree>
    <p:extLst>
      <p:ext uri="{BB962C8B-B14F-4D97-AF65-F5344CB8AC3E}">
        <p14:creationId xmlns:p14="http://schemas.microsoft.com/office/powerpoint/2010/main" val="411719136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15 </a:t>
            </a:r>
            <a:r>
              <a:rPr lang="en-US" b="1" dirty="0">
                <a:solidFill>
                  <a:srgbClr val="0D0D0D"/>
                </a:solidFill>
                <a:latin typeface="Arial" panose="020B0604020202020204" pitchFamily="34" charset="0"/>
                <a:ea typeface="ＭＳ Ｐゴシック" charset="0"/>
                <a:cs typeface="Arial" panose="020B0604020202020204" pitchFamily="34" charset="0"/>
              </a:rPr>
              <a:t>The eyes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are on the righteous,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his ears are attentive to their cry;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16 </a:t>
            </a:r>
            <a:r>
              <a:rPr lang="en-US" b="1" dirty="0">
                <a:solidFill>
                  <a:srgbClr val="0D0D0D"/>
                </a:solidFill>
                <a:latin typeface="Arial" panose="020B0604020202020204" pitchFamily="34" charset="0"/>
                <a:ea typeface="ＭＳ Ｐゴシック" charset="0"/>
                <a:cs typeface="Arial" panose="020B0604020202020204" pitchFamily="34" charset="0"/>
              </a:rPr>
              <a:t>but the face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is against those who do evil,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to blot out their name from the earth.</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17 </a:t>
            </a:r>
            <a:r>
              <a:rPr lang="en-US" b="1" dirty="0">
                <a:solidFill>
                  <a:srgbClr val="0D0D0D"/>
                </a:solidFill>
                <a:latin typeface="Arial" panose="020B0604020202020204" pitchFamily="34" charset="0"/>
                <a:ea typeface="ＭＳ Ｐゴシック" charset="0"/>
                <a:cs typeface="Arial" panose="020B0604020202020204" pitchFamily="34" charset="0"/>
              </a:rPr>
              <a:t>The righteous cry out,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hears them;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delivers them from all their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18 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close to the brokenhearted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saves those who are crushed in spirit.</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68608105"/>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19 </a:t>
            </a:r>
            <a:r>
              <a:rPr lang="en-US" b="1" dirty="0">
                <a:solidFill>
                  <a:srgbClr val="0D0D0D"/>
                </a:solidFill>
                <a:latin typeface="Arial" panose="020B0604020202020204" pitchFamily="34" charset="0"/>
                <a:ea typeface="ＭＳ Ｐゴシック" charset="0"/>
                <a:cs typeface="Arial" panose="020B0604020202020204" pitchFamily="34" charset="0"/>
              </a:rPr>
              <a:t>The righteous person may have many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but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delivers him from them all;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20 </a:t>
            </a:r>
            <a:r>
              <a:rPr lang="en-US" b="1" dirty="0">
                <a:solidFill>
                  <a:srgbClr val="0D0D0D"/>
                </a:solidFill>
                <a:latin typeface="Arial" panose="020B0604020202020204" pitchFamily="34" charset="0"/>
                <a:ea typeface="ＭＳ Ｐゴシック" charset="0"/>
                <a:cs typeface="Arial" panose="020B0604020202020204" pitchFamily="34" charset="0"/>
              </a:rPr>
              <a:t>he protects all his bones,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not one of them will be broken.</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21 </a:t>
            </a:r>
            <a:r>
              <a:rPr lang="en-US" b="1" dirty="0">
                <a:solidFill>
                  <a:srgbClr val="0D0D0D"/>
                </a:solidFill>
                <a:latin typeface="Arial" panose="020B0604020202020204" pitchFamily="34" charset="0"/>
                <a:ea typeface="ＭＳ Ｐゴシック" charset="0"/>
                <a:cs typeface="Arial" panose="020B0604020202020204" pitchFamily="34" charset="0"/>
              </a:rPr>
              <a:t>Evil will slay the wicked;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the foes of the righteous will be condemned.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22 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will rescue his servants;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 one who takes refuge in him will be </a:t>
            </a:r>
            <a:r>
              <a:rPr lang="en-US" b="1">
                <a:solidFill>
                  <a:srgbClr val="0D0D0D"/>
                </a:solidFill>
                <a:latin typeface="Arial" panose="020B0604020202020204" pitchFamily="34" charset="0"/>
                <a:ea typeface="ＭＳ Ｐゴシック" charset="0"/>
                <a:cs typeface="Arial" panose="020B0604020202020204" pitchFamily="34" charset="0"/>
              </a:rPr>
              <a:t>condemned.</a:t>
            </a: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50810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200" b="1" dirty="0">
                <a:solidFill>
                  <a:srgbClr val="FFFFFF"/>
                </a:solidFill>
                <a:effectLst/>
                <a:cs typeface="Times New Roman" charset="0"/>
              </a:rPr>
              <a:t>"The L</a:t>
            </a:r>
            <a:r>
              <a:rPr lang="en-US" sz="2800" b="1" dirty="0">
                <a:solidFill>
                  <a:srgbClr val="FFFFFF"/>
                </a:solidFill>
                <a:effectLst/>
                <a:cs typeface="Times New Roman" charset="0"/>
              </a:rPr>
              <a:t>ORD</a:t>
            </a:r>
            <a:r>
              <a:rPr lang="en-US" sz="3200" b="1" dirty="0">
                <a:solidFill>
                  <a:srgbClr val="FFFFFF"/>
                </a:solidFill>
                <a:effectLst/>
                <a:cs typeface="Times New Roman" charset="0"/>
              </a:rPr>
              <a:t> is near the brokenhearted </a:t>
            </a:r>
            <a:br>
              <a:rPr lang="en-US" sz="3200" b="1" dirty="0">
                <a:solidFill>
                  <a:srgbClr val="FFFFFF"/>
                </a:solidFill>
                <a:effectLst/>
                <a:cs typeface="Times New Roman" charset="0"/>
              </a:rPr>
            </a:br>
            <a:r>
              <a:rPr lang="en-US" sz="3200" b="1" dirty="0">
                <a:solidFill>
                  <a:srgbClr val="FFFFFF"/>
                </a:solidFill>
                <a:effectLst/>
                <a:cs typeface="Times New Roman" charset="0"/>
              </a:rPr>
              <a:t>and saves the crushed in spirit.”</a:t>
            </a:r>
            <a:br>
              <a:rPr lang="en-US" sz="2800" b="1" dirty="0">
                <a:solidFill>
                  <a:srgbClr val="FFFFFF"/>
                </a:solidFill>
                <a:effectLst/>
                <a:cs typeface="Times New Roman" charset="0"/>
              </a:rPr>
            </a:br>
            <a:r>
              <a:rPr lang="en-US" sz="2800" b="1" dirty="0">
                <a:solidFill>
                  <a:srgbClr val="FFFFFF"/>
                </a:solidFill>
                <a:effectLst/>
                <a:cs typeface="Times New Roman" charset="0"/>
              </a:rPr>
              <a:t>Psalm 34:18</a:t>
            </a: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35</a:t>
            </a:r>
          </a:p>
        </p:txBody>
      </p:sp>
    </p:spTree>
    <p:extLst>
      <p:ext uri="{BB962C8B-B14F-4D97-AF65-F5344CB8AC3E}">
        <p14:creationId xmlns:p14="http://schemas.microsoft.com/office/powerpoint/2010/main" val="32824104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0213"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hide 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36</a:t>
            </a:r>
          </a:p>
        </p:txBody>
      </p:sp>
    </p:spTree>
    <p:extLst>
      <p:ext uri="{BB962C8B-B14F-4D97-AF65-F5344CB8AC3E}">
        <p14:creationId xmlns:p14="http://schemas.microsoft.com/office/powerpoint/2010/main" val="3774034168"/>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37</a:t>
            </a:r>
          </a:p>
        </p:txBody>
      </p:sp>
    </p:spTree>
    <p:extLst>
      <p:ext uri="{BB962C8B-B14F-4D97-AF65-F5344CB8AC3E}">
        <p14:creationId xmlns:p14="http://schemas.microsoft.com/office/powerpoint/2010/main" val="118957323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Rest in the L</a:t>
            </a:r>
            <a:r>
              <a:rPr lang="en-US" sz="3200" b="1" dirty="0">
                <a:effectLst>
                  <a:glow rad="127000">
                    <a:schemeClr val="tx1"/>
                  </a:glow>
                </a:effectLst>
                <a:latin typeface="Arial" charset="0"/>
                <a:ea typeface="ＭＳ Ｐゴシック" charset="0"/>
                <a:cs typeface="ＭＳ Ｐゴシック" charset="0"/>
              </a:rPr>
              <a:t>ORD</a:t>
            </a:r>
            <a:endParaRPr lang="en-US" sz="36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"Be still in the presence of the L</a:t>
            </a:r>
            <a:r>
              <a:rPr lang="en-US" sz="2800" b="1" dirty="0">
                <a:solidFill>
                  <a:srgbClr val="FFFFFF"/>
                </a:solidFill>
                <a:effectLst>
                  <a:glow rad="127000">
                    <a:srgbClr val="000000"/>
                  </a:glow>
                </a:effectLst>
                <a:latin typeface="Arial" charset="0"/>
                <a:ea typeface="ＭＳ Ｐゴシック" charset="0"/>
                <a:cs typeface="ＭＳ Ｐゴシック" charset="0"/>
              </a:rPr>
              <a:t>ORD</a:t>
            </a:r>
            <a:r>
              <a:rPr lang="en-US" sz="3200" b="1" dirty="0">
                <a:solidFill>
                  <a:srgbClr val="FFFFFF"/>
                </a:solidFill>
                <a:effectLst>
                  <a:glow rad="127000">
                    <a:srgbClr val="000000"/>
                  </a:glow>
                </a:effectLst>
                <a:latin typeface="Arial" charset="0"/>
                <a:ea typeface="ＭＳ Ｐゴシック" charset="0"/>
                <a:cs typeface="ＭＳ Ｐゴシック" charset="0"/>
              </a:rPr>
              <a:t>, and wait patiently for him to act. Don’t worry about evil people who prosper or fret about their wicked schemes"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(Psalm 37:7 NLT).</a:t>
            </a:r>
          </a:p>
        </p:txBody>
      </p:sp>
    </p:spTree>
    <p:extLst>
      <p:ext uri="{BB962C8B-B14F-4D97-AF65-F5344CB8AC3E}">
        <p14:creationId xmlns:p14="http://schemas.microsoft.com/office/powerpoint/2010/main" val="3425188603"/>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14</a:t>
            </a:r>
          </a:p>
        </p:txBody>
      </p:sp>
    </p:spTree>
    <p:extLst>
      <p:ext uri="{BB962C8B-B14F-4D97-AF65-F5344CB8AC3E}">
        <p14:creationId xmlns:p14="http://schemas.microsoft.com/office/powerpoint/2010/main" val="3276378236"/>
      </p:ext>
    </p:extLst>
  </p:cSld>
  <p:clrMapOvr>
    <a:masterClrMapping/>
  </p:clrMapOvr>
  <p:transition spd="med">
    <p:randomBar dir="vert"/>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38</a:t>
            </a:r>
          </a:p>
        </p:txBody>
      </p:sp>
    </p:spTree>
    <p:extLst>
      <p:ext uri="{BB962C8B-B14F-4D97-AF65-F5344CB8AC3E}">
        <p14:creationId xmlns:p14="http://schemas.microsoft.com/office/powerpoint/2010/main" val="915552629"/>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39</a:t>
            </a:r>
          </a:p>
        </p:txBody>
      </p:sp>
    </p:spTree>
    <p:extLst>
      <p:ext uri="{BB962C8B-B14F-4D97-AF65-F5344CB8AC3E}">
        <p14:creationId xmlns:p14="http://schemas.microsoft.com/office/powerpoint/2010/main" val="2447723429"/>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40</a:t>
            </a:r>
          </a:p>
        </p:txBody>
      </p:sp>
    </p:spTree>
    <p:extLst>
      <p:ext uri="{BB962C8B-B14F-4D97-AF65-F5344CB8AC3E}">
        <p14:creationId xmlns:p14="http://schemas.microsoft.com/office/powerpoint/2010/main" val="1306327488"/>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Adults:</a:t>
            </a:r>
          </a:p>
          <a:p>
            <a:pPr>
              <a:buFontTx/>
              <a:buNone/>
            </a:pPr>
            <a:r>
              <a:rPr lang="en-US" b="1">
                <a:latin typeface="Arial"/>
                <a:cs typeface="Arial"/>
              </a:rPr>
              <a:t>1 I waited patiently for the Lord to help me, and he turned to me and heard my cry.</a:t>
            </a:r>
          </a:p>
          <a:p>
            <a:pPr>
              <a:buFontTx/>
              <a:buNone/>
            </a:pPr>
            <a:r>
              <a:rPr lang="en-US" b="1">
                <a:latin typeface="Arial"/>
                <a:cs typeface="Arial"/>
              </a:rPr>
              <a:t>2 He lifted me out of the pit of despair,</a:t>
            </a:r>
            <a:br>
              <a:rPr lang="en-US" b="1">
                <a:latin typeface="Arial"/>
                <a:cs typeface="Arial"/>
              </a:rPr>
            </a:br>
            <a:r>
              <a:rPr lang="en-US" b="1">
                <a:latin typeface="Arial"/>
                <a:cs typeface="Arial"/>
              </a:rPr>
              <a:t>out of the mud and the mire.</a:t>
            </a:r>
            <a:br>
              <a:rPr lang="en-US" b="1">
                <a:latin typeface="Arial"/>
                <a:cs typeface="Arial"/>
              </a:rPr>
            </a:br>
            <a:r>
              <a:rPr lang="en-US" b="1">
                <a:latin typeface="Arial"/>
                <a:cs typeface="Arial"/>
              </a:rPr>
              <a:t>He set my feet on solid ground</a:t>
            </a:r>
            <a:br>
              <a:rPr lang="en-US" b="1">
                <a:latin typeface="Arial"/>
                <a:cs typeface="Arial"/>
              </a:rPr>
            </a:br>
            <a:r>
              <a:rPr lang="en-US" b="1">
                <a:latin typeface="Arial"/>
                <a:cs typeface="Arial"/>
              </a:rPr>
              <a:t>and steadied me as I walked along.</a:t>
            </a:r>
            <a:endParaRPr lang="en-US">
              <a:latin typeface="Arial"/>
              <a:cs typeface="Arial"/>
            </a:endParaRPr>
          </a:p>
        </p:txBody>
      </p:sp>
    </p:spTree>
    <p:extLst>
      <p:ext uri="{BB962C8B-B14F-4D97-AF65-F5344CB8AC3E}">
        <p14:creationId xmlns:p14="http://schemas.microsoft.com/office/powerpoint/2010/main" val="4087155975"/>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Youth &amp; Children:</a:t>
            </a:r>
          </a:p>
          <a:p>
            <a:pPr>
              <a:buFontTx/>
              <a:buNone/>
            </a:pPr>
            <a:endParaRPr lang="en-US" b="1">
              <a:latin typeface="Arial"/>
              <a:cs typeface="Arial"/>
            </a:endParaRPr>
          </a:p>
          <a:p>
            <a:pPr>
              <a:buFontTx/>
              <a:buNone/>
            </a:pPr>
            <a:r>
              <a:rPr lang="en-US" b="1">
                <a:latin typeface="Arial"/>
                <a:cs typeface="Arial"/>
              </a:rPr>
              <a:t> 3 He has given me a new song to sing,</a:t>
            </a:r>
            <a:br>
              <a:rPr lang="en-US" b="1">
                <a:latin typeface="Arial"/>
                <a:cs typeface="Arial"/>
              </a:rPr>
            </a:br>
            <a:r>
              <a:rPr lang="en-US" b="1">
                <a:latin typeface="Arial"/>
                <a:cs typeface="Arial"/>
              </a:rPr>
              <a:t>a hymn of praise to our God.</a:t>
            </a:r>
            <a:br>
              <a:rPr lang="en-US" b="1">
                <a:latin typeface="Arial"/>
                <a:cs typeface="Arial"/>
              </a:rPr>
            </a:br>
            <a:r>
              <a:rPr lang="en-US" b="1">
                <a:latin typeface="Arial"/>
                <a:cs typeface="Arial"/>
              </a:rPr>
              <a:t>Many will see what he has done and be amazed.  They will put their trust in the Lord.</a:t>
            </a:r>
            <a:r>
              <a:rPr lang="en-US">
                <a:latin typeface="Arial"/>
                <a:cs typeface="Arial"/>
              </a:rPr>
              <a:t> </a:t>
            </a:r>
          </a:p>
        </p:txBody>
      </p:sp>
    </p:spTree>
    <p:extLst>
      <p:ext uri="{BB962C8B-B14F-4D97-AF65-F5344CB8AC3E}">
        <p14:creationId xmlns:p14="http://schemas.microsoft.com/office/powerpoint/2010/main" val="333597077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Women:</a:t>
            </a:r>
          </a:p>
          <a:p>
            <a:pPr>
              <a:buFontTx/>
              <a:buNone/>
            </a:pPr>
            <a:r>
              <a:rPr lang="en-US" b="1">
                <a:latin typeface="Arial"/>
                <a:cs typeface="Arial"/>
              </a:rPr>
              <a:t>7 Then I said, </a:t>
            </a:r>
            <a:r>
              <a:rPr lang="ja-JP" altLang="en-US" b="1">
                <a:latin typeface="Arial"/>
                <a:cs typeface="Arial"/>
              </a:rPr>
              <a:t>“</a:t>
            </a:r>
            <a:r>
              <a:rPr lang="en-US" b="1">
                <a:latin typeface="Arial"/>
                <a:cs typeface="Arial"/>
              </a:rPr>
              <a:t>Look, I have come.</a:t>
            </a:r>
            <a:br>
              <a:rPr lang="en-US" b="1">
                <a:latin typeface="Arial"/>
                <a:cs typeface="Arial"/>
              </a:rPr>
            </a:br>
            <a:r>
              <a:rPr lang="en-US" b="1">
                <a:latin typeface="Arial"/>
                <a:cs typeface="Arial"/>
              </a:rPr>
              <a:t>As is written about me in the Scriptures:</a:t>
            </a:r>
          </a:p>
          <a:p>
            <a:pPr>
              <a:buFontTx/>
              <a:buNone/>
            </a:pPr>
            <a:r>
              <a:rPr lang="en-US" b="1">
                <a:latin typeface="Arial"/>
                <a:cs typeface="Arial"/>
              </a:rPr>
              <a:t>8 I take joy in doing your will, my God,</a:t>
            </a:r>
            <a:br>
              <a:rPr lang="en-US" b="1">
                <a:latin typeface="Arial"/>
                <a:cs typeface="Arial"/>
              </a:rPr>
            </a:br>
            <a:r>
              <a:rPr lang="en-US" b="1">
                <a:latin typeface="Arial"/>
                <a:cs typeface="Arial"/>
              </a:rPr>
              <a:t>for your instructions are written on my heart.</a:t>
            </a:r>
            <a:r>
              <a:rPr lang="ja-JP" altLang="en-US" b="1">
                <a:latin typeface="Arial"/>
                <a:cs typeface="Arial"/>
              </a:rPr>
              <a:t>”</a:t>
            </a:r>
            <a:endParaRPr lang="en-US" b="1">
              <a:latin typeface="Arial"/>
              <a:cs typeface="Arial"/>
            </a:endParaRPr>
          </a:p>
        </p:txBody>
      </p:sp>
    </p:spTree>
    <p:extLst>
      <p:ext uri="{BB962C8B-B14F-4D97-AF65-F5344CB8AC3E}">
        <p14:creationId xmlns:p14="http://schemas.microsoft.com/office/powerpoint/2010/main" val="23933042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Men:</a:t>
            </a:r>
          </a:p>
          <a:p>
            <a:pPr>
              <a:buFontTx/>
              <a:buNone/>
            </a:pPr>
            <a:endParaRPr lang="en-US" b="1">
              <a:latin typeface="Arial"/>
              <a:cs typeface="Arial"/>
            </a:endParaRPr>
          </a:p>
          <a:p>
            <a:pPr>
              <a:buFontTx/>
              <a:buNone/>
            </a:pPr>
            <a:r>
              <a:rPr lang="en-US" b="1">
                <a:latin typeface="Arial"/>
                <a:cs typeface="Arial"/>
              </a:rPr>
              <a:t>9 I have told all your people about your justice.  I have not been afraid to speak out, you, O Lord, well know.</a:t>
            </a:r>
          </a:p>
        </p:txBody>
      </p:sp>
    </p:spTree>
    <p:extLst>
      <p:ext uri="{BB962C8B-B14F-4D97-AF65-F5344CB8AC3E}">
        <p14:creationId xmlns:p14="http://schemas.microsoft.com/office/powerpoint/2010/main" val="71660007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40:1-4, 7-10</a:t>
            </a: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All:</a:t>
            </a:r>
          </a:p>
          <a:p>
            <a:pPr>
              <a:buFontTx/>
              <a:buNone/>
            </a:pPr>
            <a:r>
              <a:rPr lang="en-US" b="1">
                <a:latin typeface="Arial"/>
                <a:cs typeface="Arial"/>
              </a:rPr>
              <a:t>10	I have not kept the good news of your justice hidden in my heart;</a:t>
            </a:r>
            <a:br>
              <a:rPr lang="en-US" b="1">
                <a:latin typeface="Arial"/>
                <a:cs typeface="Arial"/>
              </a:rPr>
            </a:br>
            <a:r>
              <a:rPr lang="en-US" b="1">
                <a:latin typeface="Arial"/>
                <a:cs typeface="Arial"/>
              </a:rPr>
              <a:t>      I have talked about your faithfulness 	and saving power.</a:t>
            </a:r>
            <a:br>
              <a:rPr lang="en-US" b="1">
                <a:latin typeface="Arial"/>
                <a:cs typeface="Arial"/>
              </a:rPr>
            </a:br>
            <a:r>
              <a:rPr lang="en-US" b="1">
                <a:latin typeface="Arial"/>
                <a:cs typeface="Arial"/>
              </a:rPr>
              <a:t>   	I have told everyone in the great 	assembly of your unfailing love and 	faithfulness.</a:t>
            </a:r>
          </a:p>
        </p:txBody>
      </p:sp>
    </p:spTree>
    <p:extLst>
      <p:ext uri="{BB962C8B-B14F-4D97-AF65-F5344CB8AC3E}">
        <p14:creationId xmlns:p14="http://schemas.microsoft.com/office/powerpoint/2010/main" val="40765872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41</a:t>
            </a:r>
          </a:p>
        </p:txBody>
      </p:sp>
    </p:spTree>
    <p:extLst>
      <p:ext uri="{BB962C8B-B14F-4D97-AF65-F5344CB8AC3E}">
        <p14:creationId xmlns:p14="http://schemas.microsoft.com/office/powerpoint/2010/main" val="428231391"/>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42</a:t>
            </a:r>
          </a:p>
        </p:txBody>
      </p:sp>
    </p:spTree>
    <p:extLst>
      <p:ext uri="{BB962C8B-B14F-4D97-AF65-F5344CB8AC3E}">
        <p14:creationId xmlns:p14="http://schemas.microsoft.com/office/powerpoint/2010/main" val="301392094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extLst>
      <p:ext uri="{BB962C8B-B14F-4D97-AF65-F5344CB8AC3E}">
        <p14:creationId xmlns:p14="http://schemas.microsoft.com/office/powerpoint/2010/main" val="20951883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74340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43</a:t>
            </a:r>
          </a:p>
        </p:txBody>
      </p:sp>
    </p:spTree>
    <p:extLst>
      <p:ext uri="{BB962C8B-B14F-4D97-AF65-F5344CB8AC3E}">
        <p14:creationId xmlns:p14="http://schemas.microsoft.com/office/powerpoint/2010/main" val="298395063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a:latin typeface="Tahoma" charset="0"/>
                <a:cs typeface="Arial" charset="0"/>
              </a:rPr>
              <a:t>Petition</a:t>
            </a:r>
          </a:p>
        </p:txBody>
      </p:sp>
    </p:spTree>
    <p:extLst>
      <p:ext uri="{BB962C8B-B14F-4D97-AF65-F5344CB8AC3E}">
        <p14:creationId xmlns:p14="http://schemas.microsoft.com/office/powerpoint/2010/main" val="4263722685"/>
      </p:ext>
    </p:extLst>
  </p:cSld>
  <p:clrMapOvr>
    <a:masterClrMapping/>
  </p:clrMapOvr>
  <p:transition spd="slow"/>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p:txBody>
          <a:bodyPr/>
          <a:lstStyle/>
          <a:p>
            <a:pPr eaLnBrk="1" hangingPunct="1">
              <a:defRPr/>
            </a:pPr>
            <a:r>
              <a:rPr lang="en-US">
                <a:latin typeface="Tahoma" charset="0"/>
                <a:cs typeface="Arial" charset="0"/>
              </a:rPr>
              <a:t>Song of Trust</a:t>
            </a:r>
          </a:p>
        </p:txBody>
      </p:sp>
    </p:spTree>
    <p:extLst>
      <p:ext uri="{BB962C8B-B14F-4D97-AF65-F5344CB8AC3E}">
        <p14:creationId xmlns:p14="http://schemas.microsoft.com/office/powerpoint/2010/main" val="2547519864"/>
      </p:ext>
    </p:extLst>
  </p:cSld>
  <p:clrMapOvr>
    <a:overrideClrMapping bg1="dk2" tx1="lt1" bg2="dk1" tx2="lt2" accent1="accent1" accent2="accent2" accent3="accent3" accent4="accent4" accent5="accent5" accent6="accent6" hlink="hlink" folHlink="folHlink"/>
  </p:clrMapOvr>
  <p:transition spd="slow"/>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44</a:t>
            </a:r>
          </a:p>
        </p:txBody>
      </p:sp>
    </p:spTree>
    <p:extLst>
      <p:ext uri="{BB962C8B-B14F-4D97-AF65-F5344CB8AC3E}">
        <p14:creationId xmlns:p14="http://schemas.microsoft.com/office/powerpoint/2010/main" val="368129723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45</a:t>
            </a:r>
          </a:p>
        </p:txBody>
      </p:sp>
    </p:spTree>
    <p:extLst>
      <p:ext uri="{BB962C8B-B14F-4D97-AF65-F5344CB8AC3E}">
        <p14:creationId xmlns:p14="http://schemas.microsoft.com/office/powerpoint/2010/main" val="47669370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46</a:t>
            </a:r>
          </a:p>
        </p:txBody>
      </p:sp>
    </p:spTree>
    <p:extLst>
      <p:ext uri="{BB962C8B-B14F-4D97-AF65-F5344CB8AC3E}">
        <p14:creationId xmlns:p14="http://schemas.microsoft.com/office/powerpoint/2010/main" val="225338838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extLst>
      <p:ext uri="{BB962C8B-B14F-4D97-AF65-F5344CB8AC3E}">
        <p14:creationId xmlns:p14="http://schemas.microsoft.com/office/powerpoint/2010/main" val="3490261579"/>
      </p:ext>
    </p:extLst>
  </p:cSld>
  <p:clrMapOvr>
    <a:masterClrMapping/>
  </p:clrMapOvr>
  <p:transition spd="slow"/>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47</a:t>
            </a:r>
          </a:p>
        </p:txBody>
      </p:sp>
    </p:spTree>
    <p:extLst>
      <p:ext uri="{BB962C8B-B14F-4D97-AF65-F5344CB8AC3E}">
        <p14:creationId xmlns:p14="http://schemas.microsoft.com/office/powerpoint/2010/main" val="325286251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For God is the King of all the earth;</a:t>
            </a:r>
          </a:p>
          <a:p>
            <a:pPr eaLnBrk="1" hangingPunct="1">
              <a:spcBef>
                <a:spcPct val="20000"/>
              </a:spcBef>
            </a:pPr>
            <a:r>
              <a:rPr lang="en-US" sz="2800" b="1" i="1">
                <a:solidFill>
                  <a:srgbClr val="0033CC"/>
                </a:solidFill>
              </a:rPr>
              <a:t>  sing to Him a psalm of praise</a:t>
            </a:r>
          </a:p>
          <a:p>
            <a:pPr eaLnBrk="1" hangingPunct="1">
              <a:spcBef>
                <a:spcPct val="20000"/>
              </a:spcBef>
            </a:pPr>
            <a:r>
              <a:rPr lang="en-US" sz="2800" b="1" i="1">
                <a:solidFill>
                  <a:srgbClr val="0033CC"/>
                </a:solidFill>
              </a:rPr>
              <a:t>					(Ps. 47:7)</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7814292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44624"/>
            <a:ext cx="8090470" cy="6617196"/>
          </a:xfrm>
          <a:prstGeom prst="rect">
            <a:avLst/>
          </a:prstGeom>
        </p:spPr>
        <p:txBody>
          <a:bodyPr wrap="square">
            <a:spAutoFit/>
          </a:bodyPr>
          <a:lstStyle/>
          <a:p>
            <a:pPr algn="ctr" defTabSz="457177" fontAlgn="auto">
              <a:spcBef>
                <a:spcPts val="0"/>
              </a:spcBef>
              <a:spcAft>
                <a:spcPts val="0"/>
              </a:spcAft>
            </a:pPr>
            <a:r>
              <a:rPr lang="en-US" sz="4000" b="1" dirty="0">
                <a:solidFill>
                  <a:prstClr val="black"/>
                </a:solidFill>
                <a:latin typeface="Arial" panose="020B0604020202020204" pitchFamily="34" charset="0"/>
                <a:ea typeface="+mn-ea"/>
                <a:cs typeface="Arial" panose="020B0604020202020204" pitchFamily="34" charset="0"/>
              </a:rPr>
              <a:t>Psalm 47 </a:t>
            </a:r>
            <a:r>
              <a:rPr lang="en-US" sz="3600" b="1" dirty="0">
                <a:solidFill>
                  <a:prstClr val="black"/>
                </a:solidFill>
                <a:latin typeface="Arial" panose="020B0604020202020204" pitchFamily="34" charset="0"/>
                <a:ea typeface="+mn-ea"/>
                <a:cs typeface="Arial" panose="020B0604020202020204" pitchFamily="34" charset="0"/>
              </a:rPr>
              <a:t>NLT</a:t>
            </a:r>
            <a:endParaRPr lang="en-US" sz="4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SG" sz="3200" b="1" i="1" dirty="0">
                <a:latin typeface="Arial" panose="020B0604020202020204" pitchFamily="34" charset="0"/>
                <a:cs typeface="Arial" panose="020B0604020202020204" pitchFamily="34" charset="0"/>
              </a:rPr>
              <a:t>For the choir director: </a:t>
            </a:r>
            <a:br>
              <a:rPr lang="en-SG" sz="3200" b="1" i="1" dirty="0">
                <a:latin typeface="Arial" panose="020B0604020202020204" pitchFamily="34" charset="0"/>
                <a:cs typeface="Arial" panose="020B0604020202020204" pitchFamily="34" charset="0"/>
              </a:rPr>
            </a:br>
            <a:r>
              <a:rPr lang="en-SG" sz="3200" b="1" i="1" dirty="0">
                <a:latin typeface="Arial" panose="020B0604020202020204" pitchFamily="34" charset="0"/>
                <a:cs typeface="Arial" panose="020B0604020202020204" pitchFamily="34" charset="0"/>
              </a:rPr>
              <a:t>A psalm of the descendants of Korah.</a:t>
            </a:r>
          </a:p>
          <a:p>
            <a:pPr algn="ctr" defTabSz="457177" fontAlgn="auto">
              <a:spcBef>
                <a:spcPts val="0"/>
              </a:spcBef>
              <a:spcAft>
                <a:spcPts val="0"/>
              </a:spcAft>
            </a:pPr>
            <a:endParaRPr lang="en-SG"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Come, everyone! Clap your hands!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Shout to God with joyful praise!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Most High is awesome.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the great King of all the earth.</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subdues the nations before us,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putting our enemies beneath our feet.</a:t>
            </a:r>
          </a:p>
        </p:txBody>
      </p:sp>
    </p:spTree>
    <p:extLst>
      <p:ext uri="{BB962C8B-B14F-4D97-AF65-F5344CB8AC3E}">
        <p14:creationId xmlns:p14="http://schemas.microsoft.com/office/powerpoint/2010/main" val="426400076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19555" y="0"/>
            <a:ext cx="8078333" cy="6586418"/>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chose the Promised Land as our inheritance,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proud possession of Jacob’s descendants, </a:t>
            </a:r>
            <a:br>
              <a:rPr lang="en-US" sz="3200" b="1" dirty="0">
                <a:solidFill>
                  <a:prstClr val="black"/>
                </a:solidFill>
                <a:latin typeface="Arial" panose="020B0604020202020204" pitchFamily="34" charset="0"/>
                <a:ea typeface="+mn-ea"/>
                <a:cs typeface="Arial" panose="020B0604020202020204" pitchFamily="34" charset="0"/>
              </a:rPr>
            </a:br>
            <a:r>
              <a:rPr lang="en-US" sz="3200" b="1" dirty="0">
                <a:solidFill>
                  <a:prstClr val="black"/>
                </a:solidFill>
                <a:latin typeface="Arial" panose="020B0604020202020204" pitchFamily="34" charset="0"/>
                <a:ea typeface="+mn-ea"/>
                <a:cs typeface="Arial" panose="020B0604020202020204" pitchFamily="34" charset="0"/>
              </a:rPr>
              <a:t>whom he loves. </a:t>
            </a:r>
          </a:p>
          <a:p>
            <a:pPr algn="ctr" defTabSz="457177" fontAlgn="auto">
              <a:spcBef>
                <a:spcPts val="0"/>
              </a:spcBef>
              <a:spcAft>
                <a:spcPts val="0"/>
              </a:spcAft>
            </a:pPr>
            <a:endParaRPr lang="en-US" sz="1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—Interlude—</a:t>
            </a:r>
          </a:p>
          <a:p>
            <a:pPr algn="ctr" defTabSz="457177" fontAlgn="auto">
              <a:spcBef>
                <a:spcPts val="0"/>
              </a:spcBef>
              <a:spcAft>
                <a:spcPts val="0"/>
              </a:spcAft>
            </a:pPr>
            <a:endParaRPr lang="en-US" sz="2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has ascended with a mighty shout.</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has ascended with trumpets blaring.</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Sing praises to God, sing praises;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sing praises to our King, sing praises!</a:t>
            </a:r>
          </a:p>
        </p:txBody>
      </p:sp>
    </p:spTree>
    <p:extLst>
      <p:ext uri="{BB962C8B-B14F-4D97-AF65-F5344CB8AC3E}">
        <p14:creationId xmlns:p14="http://schemas.microsoft.com/office/powerpoint/2010/main" val="1089675909"/>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53949" y="188640"/>
            <a:ext cx="8334475" cy="6001643"/>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God is the King over all the earth.</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Praise him with a psalm.</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reigns above the nations,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sitting on his holy throne.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The rulers of the world have gathered together</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with the people of the God of Abraham.</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all the kings of the earth belong to God.</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highly honored everywhere.</a:t>
            </a:r>
          </a:p>
        </p:txBody>
      </p:sp>
    </p:spTree>
    <p:extLst>
      <p:ext uri="{BB962C8B-B14F-4D97-AF65-F5344CB8AC3E}">
        <p14:creationId xmlns:p14="http://schemas.microsoft.com/office/powerpoint/2010/main" val="97417542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48</a:t>
            </a:r>
          </a:p>
        </p:txBody>
      </p:sp>
    </p:spTree>
    <p:extLst>
      <p:ext uri="{BB962C8B-B14F-4D97-AF65-F5344CB8AC3E}">
        <p14:creationId xmlns:p14="http://schemas.microsoft.com/office/powerpoint/2010/main" val="70660903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49</a:t>
            </a:r>
          </a:p>
        </p:txBody>
      </p:sp>
    </p:spTree>
    <p:extLst>
      <p:ext uri="{BB962C8B-B14F-4D97-AF65-F5344CB8AC3E}">
        <p14:creationId xmlns:p14="http://schemas.microsoft.com/office/powerpoint/2010/main" val="32074250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4"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a:t>
            </a:r>
            <a:r>
              <a:rPr lang="en-US" sz="3600" b="1" dirty="0">
                <a:solidFill>
                  <a:srgbClr val="FFFF00"/>
                </a:solidFill>
                <a:effectLst>
                  <a:outerShdw blurRad="38100" dist="38100" dir="2700000" algn="tl">
                    <a:srgbClr val="000000">
                      <a:alpha val="43137"/>
                    </a:srgbClr>
                  </a:outerShdw>
                </a:effectLst>
                <a:cs typeface="Times New Roman" charset="0"/>
              </a:rPr>
              <a:t>Day after day</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pour forth speech</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night after night</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display knowledge</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328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50</a:t>
            </a:r>
          </a:p>
        </p:txBody>
      </p:sp>
    </p:spTree>
    <p:extLst>
      <p:ext uri="{BB962C8B-B14F-4D97-AF65-F5344CB8AC3E}">
        <p14:creationId xmlns:p14="http://schemas.microsoft.com/office/powerpoint/2010/main" val="391618810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51</a:t>
            </a:r>
          </a:p>
        </p:txBody>
      </p:sp>
    </p:spTree>
    <p:extLst>
      <p:ext uri="{BB962C8B-B14F-4D97-AF65-F5344CB8AC3E}">
        <p14:creationId xmlns:p14="http://schemas.microsoft.com/office/powerpoint/2010/main" val="320502847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sz="2800">
                <a:latin typeface="Arial"/>
                <a:cs typeface="Arial"/>
              </a:rPr>
              <a:t>Adults:</a:t>
            </a:r>
          </a:p>
          <a:p>
            <a:pPr marL="609600" indent="-609600">
              <a:buFontTx/>
              <a:buAutoNum type="arabicPlain"/>
            </a:pPr>
            <a:r>
              <a:rPr lang="en-US" sz="2800">
                <a:latin typeface="Arial"/>
                <a:cs typeface="Arial"/>
              </a:rPr>
              <a:t>Have mercy on me, O God, </a:t>
            </a:r>
            <a:br>
              <a:rPr lang="en-US" sz="2800">
                <a:latin typeface="Arial"/>
                <a:cs typeface="Arial"/>
              </a:rPr>
            </a:br>
            <a:r>
              <a:rPr lang="en-US" sz="2800">
                <a:latin typeface="Arial"/>
                <a:cs typeface="Arial"/>
              </a:rPr>
              <a:t>       according to your unfailing love; </a:t>
            </a:r>
            <a:br>
              <a:rPr lang="en-US" sz="2800">
                <a:latin typeface="Arial"/>
                <a:cs typeface="Arial"/>
              </a:rPr>
            </a:br>
            <a:r>
              <a:rPr lang="en-US" sz="2800">
                <a:latin typeface="Arial"/>
                <a:cs typeface="Arial"/>
              </a:rPr>
              <a:t>       according to your great compassion </a:t>
            </a:r>
            <a:br>
              <a:rPr lang="en-US" sz="2800">
                <a:latin typeface="Arial"/>
                <a:cs typeface="Arial"/>
              </a:rPr>
            </a:br>
            <a:r>
              <a:rPr lang="en-US" sz="2800">
                <a:latin typeface="Arial"/>
                <a:cs typeface="Arial"/>
              </a:rPr>
              <a:t>       blot out my transgressions.</a:t>
            </a:r>
          </a:p>
          <a:p>
            <a:pPr marL="609600" indent="-609600">
              <a:buFontTx/>
              <a:buAutoNum type="arabicPlain"/>
            </a:pPr>
            <a:r>
              <a:rPr lang="en-US" sz="2800">
                <a:latin typeface="Arial"/>
                <a:cs typeface="Arial"/>
              </a:rPr>
              <a:t>Wash away all my iniquity </a:t>
            </a:r>
            <a:br>
              <a:rPr lang="en-US" sz="2800">
                <a:latin typeface="Arial"/>
                <a:cs typeface="Arial"/>
              </a:rPr>
            </a:br>
            <a:r>
              <a:rPr lang="en-US" sz="2800">
                <a:latin typeface="Arial"/>
                <a:cs typeface="Arial"/>
              </a:rPr>
              <a:t>       and cleanse me from my sin. </a:t>
            </a:r>
          </a:p>
          <a:p>
            <a:pPr marL="609600" indent="-609600">
              <a:buFontTx/>
              <a:buAutoNum type="arabicPlain" startAt="3"/>
            </a:pPr>
            <a:r>
              <a:rPr lang="en-US" sz="2800">
                <a:latin typeface="Arial"/>
                <a:cs typeface="Arial"/>
              </a:rPr>
              <a:t>For I know my transgressions, </a:t>
            </a:r>
            <a:br>
              <a:rPr lang="en-US" sz="2800">
                <a:latin typeface="Arial"/>
                <a:cs typeface="Arial"/>
              </a:rPr>
            </a:br>
            <a:r>
              <a:rPr lang="en-US" sz="2800">
                <a:latin typeface="Arial"/>
                <a:cs typeface="Arial"/>
              </a:rPr>
              <a:t>       and my sin is always before me.</a:t>
            </a:r>
          </a:p>
        </p:txBody>
      </p:sp>
    </p:spTree>
    <p:extLst>
      <p:ext uri="{BB962C8B-B14F-4D97-AF65-F5344CB8AC3E}">
        <p14:creationId xmlns:p14="http://schemas.microsoft.com/office/powerpoint/2010/main" val="236631308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Women:</a:t>
            </a:r>
          </a:p>
          <a:p>
            <a:pPr>
              <a:buFontTx/>
              <a:buNone/>
            </a:pPr>
            <a:r>
              <a:rPr lang="en-US">
                <a:latin typeface="Arial"/>
                <a:cs typeface="Arial"/>
              </a:rPr>
              <a:t>4	Against you, you only, have I sinned </a:t>
            </a:r>
            <a:br>
              <a:rPr lang="en-US">
                <a:latin typeface="Arial"/>
                <a:cs typeface="Arial"/>
              </a:rPr>
            </a:br>
            <a:r>
              <a:rPr lang="en-US">
                <a:latin typeface="Arial"/>
                <a:cs typeface="Arial"/>
              </a:rPr>
              <a:t>     and done what is evil in your sight; </a:t>
            </a:r>
            <a:br>
              <a:rPr lang="en-US">
                <a:latin typeface="Arial"/>
                <a:cs typeface="Arial"/>
              </a:rPr>
            </a:br>
            <a:r>
              <a:rPr lang="en-US">
                <a:latin typeface="Arial"/>
                <a:cs typeface="Arial"/>
              </a:rPr>
              <a:t>     so you are right in your verdict </a:t>
            </a:r>
            <a:br>
              <a:rPr lang="en-US">
                <a:latin typeface="Arial"/>
                <a:cs typeface="Arial"/>
              </a:rPr>
            </a:br>
            <a:r>
              <a:rPr lang="en-US">
                <a:latin typeface="Arial"/>
                <a:cs typeface="Arial"/>
              </a:rPr>
              <a:t>     and justified when you judge. </a:t>
            </a:r>
          </a:p>
          <a:p>
            <a:pPr>
              <a:buFontTx/>
              <a:buNone/>
            </a:pPr>
            <a:r>
              <a:rPr lang="en-US">
                <a:latin typeface="Arial"/>
                <a:cs typeface="Arial"/>
              </a:rPr>
              <a:t>5	Surely I was sinful at birth, </a:t>
            </a:r>
            <a:br>
              <a:rPr lang="en-US">
                <a:latin typeface="Arial"/>
                <a:cs typeface="Arial"/>
              </a:rPr>
            </a:br>
            <a:r>
              <a:rPr lang="en-US">
                <a:latin typeface="Arial"/>
                <a:cs typeface="Arial"/>
              </a:rPr>
              <a:t>     sinful from the time my mother 	conceived me. </a:t>
            </a:r>
          </a:p>
        </p:txBody>
      </p:sp>
    </p:spTree>
    <p:extLst>
      <p:ext uri="{BB962C8B-B14F-4D97-AF65-F5344CB8AC3E}">
        <p14:creationId xmlns:p14="http://schemas.microsoft.com/office/powerpoint/2010/main" val="208717631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a:latin typeface="Arial"/>
                <a:cs typeface="Arial"/>
              </a:rPr>
              <a:t>Men:</a:t>
            </a:r>
            <a:endParaRPr lang="en-US" sz="2800">
              <a:latin typeface="Arial"/>
              <a:cs typeface="Arial"/>
            </a:endParaRPr>
          </a:p>
          <a:p>
            <a:pPr marL="609600" indent="-609600">
              <a:buFontTx/>
              <a:buAutoNum type="arabicPlain" startAt="10"/>
            </a:pPr>
            <a:r>
              <a:rPr lang="en-US" sz="2800">
                <a:latin typeface="Arial"/>
                <a:cs typeface="Arial"/>
              </a:rPr>
              <a:t>Create in me a pure heart, O God, </a:t>
            </a:r>
            <a:br>
              <a:rPr lang="en-US" sz="2800">
                <a:latin typeface="Arial"/>
                <a:cs typeface="Arial"/>
              </a:rPr>
            </a:br>
            <a:r>
              <a:rPr lang="en-US" sz="2800">
                <a:latin typeface="Arial"/>
                <a:cs typeface="Arial"/>
              </a:rPr>
              <a:t>      and renew a steadfast spirit within me.</a:t>
            </a:r>
          </a:p>
          <a:p>
            <a:pPr marL="609600" indent="-609600">
              <a:buFontTx/>
              <a:buAutoNum type="arabicPlain" startAt="10"/>
            </a:pPr>
            <a:r>
              <a:rPr lang="en-US" sz="2800">
                <a:latin typeface="Arial"/>
                <a:cs typeface="Arial"/>
              </a:rPr>
              <a:t>Do not cast me from your presence </a:t>
            </a:r>
            <a:br>
              <a:rPr lang="en-US" sz="2800">
                <a:latin typeface="Arial"/>
                <a:cs typeface="Arial"/>
              </a:rPr>
            </a:br>
            <a:r>
              <a:rPr lang="en-US" sz="2800">
                <a:latin typeface="Arial"/>
                <a:cs typeface="Arial"/>
              </a:rPr>
              <a:t>      or take your Holy Spirit from me. </a:t>
            </a:r>
          </a:p>
          <a:p>
            <a:pPr marL="609600" indent="-609600">
              <a:buFontTx/>
              <a:buNone/>
            </a:pPr>
            <a:r>
              <a:rPr lang="en-US" sz="2800">
                <a:latin typeface="Arial"/>
                <a:cs typeface="Arial"/>
              </a:rPr>
              <a:t>12	Restore to me the joy of your salvation </a:t>
            </a:r>
            <a:br>
              <a:rPr lang="en-US" sz="2800">
                <a:latin typeface="Arial"/>
                <a:cs typeface="Arial"/>
              </a:rPr>
            </a:br>
            <a:r>
              <a:rPr lang="en-US" sz="2800">
                <a:latin typeface="Arial"/>
                <a:cs typeface="Arial"/>
              </a:rPr>
              <a:t>      and grant me a willing spirit, to sustain 	   me. </a:t>
            </a:r>
          </a:p>
        </p:txBody>
      </p:sp>
    </p:spTree>
    <p:extLst>
      <p:ext uri="{BB962C8B-B14F-4D97-AF65-F5344CB8AC3E}">
        <p14:creationId xmlns:p14="http://schemas.microsoft.com/office/powerpoint/2010/main" val="273711189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All:</a:t>
            </a:r>
          </a:p>
          <a:p>
            <a:pPr>
              <a:buFontTx/>
              <a:buNone/>
            </a:pPr>
            <a:endParaRPr lang="en-US">
              <a:latin typeface="Arial"/>
              <a:cs typeface="Arial"/>
            </a:endParaRPr>
          </a:p>
          <a:p>
            <a:pPr>
              <a:buFontTx/>
              <a:buNone/>
            </a:pPr>
            <a:r>
              <a:rPr lang="en-US">
                <a:latin typeface="Arial"/>
                <a:cs typeface="Arial"/>
              </a:rPr>
              <a:t>17	My sacrifice, O God, is a broken spirit; a broken and contrite heart you, God, will not despise. </a:t>
            </a:r>
          </a:p>
        </p:txBody>
      </p:sp>
    </p:spTree>
    <p:extLst>
      <p:ext uri="{BB962C8B-B14F-4D97-AF65-F5344CB8AC3E}">
        <p14:creationId xmlns:p14="http://schemas.microsoft.com/office/powerpoint/2010/main" val="783797427"/>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Psalm 51:11</a:t>
            </a:r>
            <a:b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b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Do not cast me from your presence or take your Holy Spirit from me.</a:t>
            </a: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endPar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en-US" sz="6000" b="1" dirty="0">
                <a:latin typeface="Arial"/>
                <a:cs typeface="Arial"/>
              </a:rPr>
              <a:t>Create In Me</a:t>
            </a: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en-US" sz="2800" b="1" dirty="0">
                <a:latin typeface="Arial"/>
                <a:cs typeface="Arial"/>
              </a:rPr>
              <a:t>John Carter ©1992 </a:t>
            </a:r>
            <a:r>
              <a:rPr lang="en-US" sz="2800" b="1" dirty="0" err="1">
                <a:latin typeface="Arial"/>
                <a:cs typeface="Arial"/>
              </a:rPr>
              <a:t>Beckenhorst</a:t>
            </a:r>
            <a:r>
              <a:rPr lang="en-US" sz="2800" b="1" dirty="0">
                <a:latin typeface="Arial"/>
                <a:cs typeface="Arial"/>
              </a:rPr>
              <a:t> Press, Inc.</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0627700"/>
      </p:ext>
    </p:extLst>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en-US" sz="4800" b="1">
                <a:cs typeface="+mj-cs"/>
              </a:rPr>
              <a:t>Create In Me</a:t>
            </a: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John Carter ©1992 </a:t>
            </a:r>
            <a:r>
              <a:rPr kumimoji="0" lang="en-US" sz="2800" b="1" i="0" u="none" strike="noStrike" kern="1200" cap="none" spc="0" normalizeH="0" baseline="0" noProof="0" dirty="0" err="1">
                <a:ln>
                  <a:noFill/>
                </a:ln>
                <a:solidFill>
                  <a:srgbClr val="FFFFFF"/>
                </a:solidFill>
                <a:effectLst/>
                <a:uLnTx/>
                <a:uFillTx/>
                <a:latin typeface="Arial"/>
                <a:ea typeface="ＭＳ Ｐゴシック"/>
                <a:cs typeface="Arial"/>
              </a:rPr>
              <a:t>Beckenhorst</a:t>
            </a: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 Press, Inc.</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6" name="Rectangle 3">
            <a:extLst>
              <a:ext uri="{FF2B5EF4-FFF2-40B4-BE49-F238E27FC236}">
                <a16:creationId xmlns:a16="http://schemas.microsoft.com/office/drawing/2014/main" id="{80724356-44CE-8037-90CC-73DC7D0551F0}"/>
              </a:ext>
            </a:extLst>
          </p:cNvPr>
          <p:cNvSpPr txBox="1">
            <a:spLocks noChangeArrowheads="1"/>
          </p:cNvSpPr>
          <p:nvPr/>
        </p:nvSpPr>
        <p:spPr bwMode="auto">
          <a:xfrm>
            <a:off x="498475" y="1772816"/>
            <a:ext cx="8229600" cy="381994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a:t>
            </a:r>
            <a:endParaRPr kumimoji="0" lang="en-US" sz="3600" b="1" i="0" u="none" strike="noStrike" kern="0" cap="none" spc="0" normalizeH="0" baseline="0" noProof="0" dirty="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2375461929"/>
      </p:ext>
    </p:extLst>
  </p:cSld>
  <p:clrMapOvr>
    <a:masterClrMapping/>
  </p:clrMapOvr>
  <p:transition>
    <p:fade/>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Cast me not away from Your presence, O Lord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take not Thy Holy Spirit from me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Restore unto me the joy of Thy salvation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renew a right spirit within me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John Carter ©1992 </a:t>
            </a:r>
            <a:r>
              <a:rPr lang="en-US" b="1"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Beckenhorst</a:t>
            </a: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 Press, Inc.</a:t>
            </a: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rPr>
              <a:t>Should Christians pray this considering Romans 8?</a:t>
            </a:r>
          </a:p>
        </p:txBody>
      </p:sp>
    </p:spTree>
    <p:extLst>
      <p:ext uri="{BB962C8B-B14F-4D97-AF65-F5344CB8AC3E}">
        <p14:creationId xmlns:p14="http://schemas.microsoft.com/office/powerpoint/2010/main" val="14439789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808659"/>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8791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en-US" sz="4000" b="1" dirty="0">
                <a:solidFill>
                  <a:schemeClr val="bg1"/>
                </a:solidFill>
                <a:latin typeface="Arial" charset="0"/>
                <a:ea typeface="ＭＳ Ｐゴシック" charset="0"/>
                <a:cs typeface="ＭＳ Ｐゴシック" charset="0"/>
              </a:rPr>
              <a:t>The Indwelling Spirit</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2975860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52</a:t>
            </a:r>
          </a:p>
        </p:txBody>
      </p:sp>
      <p:sp>
        <p:nvSpPr>
          <p:cNvPr id="2" name="Title 2">
            <a:extLst>
              <a:ext uri="{FF2B5EF4-FFF2-40B4-BE49-F238E27FC236}">
                <a16:creationId xmlns:a16="http://schemas.microsoft.com/office/drawing/2014/main" id="{1A8C037C-B5C2-325E-A1F8-EB0AA3A19660}"/>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a:effectLst/>
                <a:latin typeface="Lucida Grande" panose="020B0600040502020204" pitchFamily="34" charset="0"/>
              </a:rPr>
              <a:t>For the choir director: A psalm of David, regarding the time Doeg the Edomite said to Saul, “David has gone to see Ahimelech.”</a:t>
            </a:r>
          </a:p>
        </p:txBody>
      </p:sp>
    </p:spTree>
    <p:extLst>
      <p:ext uri="{BB962C8B-B14F-4D97-AF65-F5344CB8AC3E}">
        <p14:creationId xmlns:p14="http://schemas.microsoft.com/office/powerpoint/2010/main" val="2404376309"/>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a:latin typeface="Tahoma" charset="0"/>
                <a:cs typeface="Arial" charset="0"/>
              </a:rPr>
              <a:t>Rebuke</a:t>
            </a:r>
          </a:p>
        </p:txBody>
      </p:sp>
    </p:spTree>
    <p:extLst>
      <p:ext uri="{BB962C8B-B14F-4D97-AF65-F5344CB8AC3E}">
        <p14:creationId xmlns:p14="http://schemas.microsoft.com/office/powerpoint/2010/main" val="1528440545"/>
      </p:ext>
    </p:extLst>
  </p:cSld>
  <p:clrMapOvr>
    <a:masterClrMapping/>
  </p:clrMapOvr>
  <p:transition spd="slow"/>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53</a:t>
            </a:r>
          </a:p>
        </p:txBody>
      </p:sp>
    </p:spTree>
    <p:extLst>
      <p:ext uri="{BB962C8B-B14F-4D97-AF65-F5344CB8AC3E}">
        <p14:creationId xmlns:p14="http://schemas.microsoft.com/office/powerpoint/2010/main" val="3954673297"/>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54</a:t>
            </a:r>
          </a:p>
        </p:txBody>
      </p:sp>
      <p:sp>
        <p:nvSpPr>
          <p:cNvPr id="2" name="Title 2">
            <a:extLst>
              <a:ext uri="{FF2B5EF4-FFF2-40B4-BE49-F238E27FC236}">
                <a16:creationId xmlns:a16="http://schemas.microsoft.com/office/drawing/2014/main" id="{CA89744F-84A1-92ED-1BB0-D26F0EC5A87F}"/>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2800" dirty="0">
                <a:effectLst/>
                <a:latin typeface="Lucida Grande" panose="020B0600040502020204" pitchFamily="34" charset="0"/>
              </a:rPr>
              <a:t>For the choir director; on stringed instruments. A Maskil of David, when the Ziphites came and said to Saul, “Is not David hiding himself among us?”</a:t>
            </a:r>
          </a:p>
        </p:txBody>
      </p:sp>
    </p:spTree>
    <p:extLst>
      <p:ext uri="{BB962C8B-B14F-4D97-AF65-F5344CB8AC3E}">
        <p14:creationId xmlns:p14="http://schemas.microsoft.com/office/powerpoint/2010/main" val="208896920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457200" y="1141700"/>
            <a:ext cx="8229600" cy="4185761"/>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Come with great power, O God, and rescue me!</a:t>
            </a:r>
            <a:br>
              <a:rPr lang="en-US" sz="2800" dirty="0"/>
            </a:br>
            <a:r>
              <a:rPr lang="en-US" sz="2800" dirty="0"/>
              <a:t>Defend me with your might.</a:t>
            </a:r>
          </a:p>
          <a:p>
            <a:r>
              <a:rPr lang="en-US" sz="2800" baseline="30000" dirty="0"/>
              <a:t>2  </a:t>
            </a:r>
            <a:r>
              <a:rPr lang="en-US" sz="2800" dirty="0"/>
              <a:t>Listen to my prayer, O God.</a:t>
            </a:r>
            <a:br>
              <a:rPr lang="en-US" sz="2800" dirty="0"/>
            </a:br>
            <a:r>
              <a:rPr lang="en-US" sz="2800" dirty="0"/>
              <a:t>Pay attention to my plea.</a:t>
            </a:r>
          </a:p>
          <a:p>
            <a:r>
              <a:rPr lang="en-US" sz="2800" baseline="30000" dirty="0"/>
              <a:t>3  </a:t>
            </a:r>
            <a:r>
              <a:rPr lang="en-US" sz="2800" dirty="0"/>
              <a:t>For strangers are attacking me;</a:t>
            </a:r>
            <a:br>
              <a:rPr lang="en-US" sz="2800" dirty="0"/>
            </a:br>
            <a:r>
              <a:rPr lang="en-US" sz="2800" dirty="0"/>
              <a:t>violent people are trying to kill me.</a:t>
            </a:r>
            <a:br>
              <a:rPr lang="en-US" sz="2800" dirty="0"/>
            </a:br>
            <a:r>
              <a:rPr lang="en-US" sz="2800" dirty="0"/>
              <a:t>They care nothing for God. </a:t>
            </a:r>
          </a:p>
          <a:p>
            <a:r>
              <a:rPr lang="en-US" sz="2800" dirty="0"/>
              <a:t>Interlude</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54:1-3 </a:t>
            </a:r>
            <a:r>
              <a:rPr lang="en-US" sz="3200" dirty="0"/>
              <a:t>NLT</a:t>
            </a:r>
            <a:endParaRPr lang="en-US" dirty="0"/>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55</a:t>
            </a:r>
          </a:p>
        </p:txBody>
      </p:sp>
    </p:spTree>
    <p:extLst>
      <p:ext uri="{BB962C8B-B14F-4D97-AF65-F5344CB8AC3E}">
        <p14:creationId xmlns:p14="http://schemas.microsoft.com/office/powerpoint/2010/main" val="108743708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519007"/>
            <a:ext cx="9144000" cy="341632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55:12</a:t>
            </a:r>
            <a:b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or it is not an enemy who reproaches me, then I could bear</a:t>
            </a:r>
            <a:r>
              <a:rPr kumimoji="0" lang="en-SG"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it;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Nor is it one who hates me who has exalted himself against me, then I could hide myself from him</a:t>
            </a: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endPar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47446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56</a:t>
            </a:r>
          </a:p>
        </p:txBody>
      </p:sp>
      <p:sp>
        <p:nvSpPr>
          <p:cNvPr id="2" name="Title 2">
            <a:extLst>
              <a:ext uri="{FF2B5EF4-FFF2-40B4-BE49-F238E27FC236}">
                <a16:creationId xmlns:a16="http://schemas.microsoft.com/office/drawing/2014/main" id="{E9DE603A-6BA4-8B30-E07A-8B513FCEE925}"/>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the Philistines seized him in Gath. To be sung to the tune “Dove on Distant Oaks.”</a:t>
            </a:r>
          </a:p>
        </p:txBody>
      </p:sp>
    </p:spTree>
    <p:extLst>
      <p:ext uri="{BB962C8B-B14F-4D97-AF65-F5344CB8AC3E}">
        <p14:creationId xmlns:p14="http://schemas.microsoft.com/office/powerpoint/2010/main" val="391238250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5047536"/>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O God, have mercy on me,</a:t>
            </a:r>
            <a:br>
              <a:rPr lang="en-US" sz="2800" dirty="0"/>
            </a:br>
            <a:r>
              <a:rPr lang="en-US" sz="2800" dirty="0"/>
              <a:t>for people are hounding me.</a:t>
            </a:r>
            <a:br>
              <a:rPr lang="en-US" sz="2800" dirty="0"/>
            </a:br>
            <a:r>
              <a:rPr lang="en-US" sz="2800" dirty="0"/>
              <a:t>My foes attack me all day long.</a:t>
            </a:r>
          </a:p>
          <a:p>
            <a:r>
              <a:rPr lang="en-US" sz="2800" baseline="30000" dirty="0"/>
              <a:t>2  </a:t>
            </a:r>
            <a:r>
              <a:rPr lang="en-US" sz="2800" dirty="0"/>
              <a:t>I am constantly hounded by those who slander me, and many are boldly attacking me.</a:t>
            </a:r>
          </a:p>
          <a:p>
            <a:r>
              <a:rPr lang="en-US" sz="2800" baseline="30000" dirty="0"/>
              <a:t>3  </a:t>
            </a:r>
            <a:r>
              <a:rPr lang="en-US" sz="2800" dirty="0"/>
              <a:t>But when I am afraid,</a:t>
            </a:r>
            <a:br>
              <a:rPr lang="en-US" sz="2800" dirty="0"/>
            </a:br>
            <a:r>
              <a:rPr lang="en-US" sz="2800" dirty="0"/>
              <a:t>I will put my trust in you.</a:t>
            </a:r>
          </a:p>
          <a:p>
            <a:r>
              <a:rPr lang="en-US" sz="2800" baseline="30000" dirty="0"/>
              <a:t>4  </a:t>
            </a:r>
            <a:r>
              <a:rPr lang="en-US" sz="2800" dirty="0"/>
              <a:t>I praise God for what he has promised.</a:t>
            </a:r>
            <a:br>
              <a:rPr lang="en-US" sz="2800" dirty="0"/>
            </a:br>
            <a:r>
              <a:rPr lang="en-US" sz="2800" dirty="0"/>
              <a:t>I trust in God, so why should I be afraid?</a:t>
            </a:r>
            <a:br>
              <a:rPr lang="en-US" sz="2800" dirty="0"/>
            </a:br>
            <a:r>
              <a:rPr lang="en-US" sz="2800" dirty="0"/>
              <a:t>What can mere mortals do to me?</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56:1-4 </a:t>
            </a:r>
            <a:r>
              <a:rPr lang="en-US" sz="3200" dirty="0"/>
              <a:t>NLT</a:t>
            </a:r>
            <a:endParaRPr lang="en-US" dirty="0"/>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ext Box 2"/>
          <p:cNvSpPr txBox="1">
            <a:spLocks noChangeArrowheads="1"/>
          </p:cNvSpPr>
          <p:nvPr/>
        </p:nvSpPr>
        <p:spPr bwMode="auto">
          <a:xfrm>
            <a:off x="0" y="2924175"/>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a:t>
            </a:r>
            <a:br>
              <a:rPr lang="en-US" sz="3600" b="1" dirty="0">
                <a:solidFill>
                  <a:srgbClr val="FFFFFF"/>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5332"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57</a:t>
            </a:r>
          </a:p>
        </p:txBody>
      </p:sp>
    </p:spTree>
    <p:extLst>
      <p:ext uri="{BB962C8B-B14F-4D97-AF65-F5344CB8AC3E}">
        <p14:creationId xmlns:p14="http://schemas.microsoft.com/office/powerpoint/2010/main" val="336037703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58</a:t>
            </a:r>
          </a:p>
        </p:txBody>
      </p:sp>
    </p:spTree>
    <p:extLst>
      <p:ext uri="{BB962C8B-B14F-4D97-AF65-F5344CB8AC3E}">
        <p14:creationId xmlns:p14="http://schemas.microsoft.com/office/powerpoint/2010/main" val="14749443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59</a:t>
            </a:r>
          </a:p>
        </p:txBody>
      </p:sp>
      <p:sp>
        <p:nvSpPr>
          <p:cNvPr id="2" name="Title 2">
            <a:extLst>
              <a:ext uri="{FF2B5EF4-FFF2-40B4-BE49-F238E27FC236}">
                <a16:creationId xmlns:a16="http://schemas.microsoft.com/office/drawing/2014/main" id="{DAC1448E-6A8A-3C25-D242-43E075EE67AE}"/>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Saul sent soldiers to watch David’s house in order to kill him. To be sung to the tune “Do Not Destroy!”</a:t>
            </a:r>
          </a:p>
        </p:txBody>
      </p:sp>
    </p:spTree>
    <p:extLst>
      <p:ext uri="{BB962C8B-B14F-4D97-AF65-F5344CB8AC3E}">
        <p14:creationId xmlns:p14="http://schemas.microsoft.com/office/powerpoint/2010/main" val="1388336174"/>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4524315"/>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200" dirty="0"/>
              <a:t>Rescue me from my enemies, O God.</a:t>
            </a:r>
            <a:br>
              <a:rPr lang="en-US" sz="3200" dirty="0"/>
            </a:br>
            <a:r>
              <a:rPr lang="en-US" sz="3200" dirty="0"/>
              <a:t>Protect me from those who have come to destroy me.</a:t>
            </a:r>
          </a:p>
          <a:p>
            <a:r>
              <a:rPr lang="en-US" sz="3200" baseline="30000" dirty="0"/>
              <a:t>2  </a:t>
            </a:r>
            <a:r>
              <a:rPr lang="en-US" sz="3200" dirty="0"/>
              <a:t>Rescue me from these criminals; </a:t>
            </a:r>
            <a:br>
              <a:rPr lang="en-US" sz="3200" dirty="0"/>
            </a:br>
            <a:r>
              <a:rPr lang="en-US" sz="3200" dirty="0"/>
              <a:t>save me from these murderers.</a:t>
            </a:r>
          </a:p>
          <a:p>
            <a:r>
              <a:rPr lang="en-US" sz="3200" baseline="30000" dirty="0"/>
              <a:t>3  </a:t>
            </a:r>
            <a:r>
              <a:rPr lang="en-US" sz="3200" dirty="0"/>
              <a:t>They have set an ambush for me.</a:t>
            </a:r>
            <a:br>
              <a:rPr lang="en-US" sz="3200" dirty="0"/>
            </a:br>
            <a:r>
              <a:rPr lang="en-US" sz="3200" dirty="0"/>
              <a:t>Fierce enemies are out there waiting, L</a:t>
            </a:r>
            <a:r>
              <a:rPr lang="en-US" sz="2800" dirty="0"/>
              <a:t>ORD</a:t>
            </a:r>
            <a:r>
              <a:rPr lang="en-US" sz="3200" dirty="0"/>
              <a:t>,</a:t>
            </a:r>
            <a:br>
              <a:rPr lang="en-US" sz="3200" dirty="0"/>
            </a:br>
            <a:r>
              <a:rPr lang="en-US" sz="3200" dirty="0"/>
              <a:t>though I have not sinned or offended them.</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59:1-3</a:t>
            </a: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60</a:t>
            </a:r>
          </a:p>
        </p:txBody>
      </p:sp>
    </p:spTree>
    <p:extLst>
      <p:ext uri="{BB962C8B-B14F-4D97-AF65-F5344CB8AC3E}">
        <p14:creationId xmlns:p14="http://schemas.microsoft.com/office/powerpoint/2010/main" val="4006720711"/>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61</a:t>
            </a:r>
          </a:p>
        </p:txBody>
      </p:sp>
    </p:spTree>
    <p:extLst>
      <p:ext uri="{BB962C8B-B14F-4D97-AF65-F5344CB8AC3E}">
        <p14:creationId xmlns:p14="http://schemas.microsoft.com/office/powerpoint/2010/main" val="3584583862"/>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62</a:t>
            </a:r>
          </a:p>
        </p:txBody>
      </p:sp>
    </p:spTree>
    <p:extLst>
      <p:ext uri="{BB962C8B-B14F-4D97-AF65-F5344CB8AC3E}">
        <p14:creationId xmlns:p14="http://schemas.microsoft.com/office/powerpoint/2010/main" val="151334828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sz="3200" b="1" dirty="0">
                <a:solidFill>
                  <a:srgbClr val="FFFFFF"/>
                </a:solidFill>
                <a:effectLst>
                  <a:glow rad="127000">
                    <a:srgbClr val="000000"/>
                  </a:glow>
                </a:effectLst>
                <a:latin typeface="Arial" charset="0"/>
                <a:ea typeface="ＭＳ Ｐゴシック" charset="0"/>
                <a:cs typeface="ＭＳ Ｐゴシック" charset="0"/>
              </a:rPr>
              <a:t>For Jeduthun,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the choir director: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A psalm of David.</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726245291"/>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0" y="1198036"/>
            <a:ext cx="8964489"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l"/>
            <a:r>
              <a:rPr lang="en-SG" baseline="30000" dirty="0"/>
              <a:t>1	</a:t>
            </a:r>
            <a:r>
              <a:rPr lang="en-SG" dirty="0"/>
              <a:t>I wait quietly before God, </a:t>
            </a:r>
            <a:br>
              <a:rPr lang="en-SG" dirty="0"/>
            </a:br>
            <a:r>
              <a:rPr lang="en-SG" dirty="0"/>
              <a:t>for my victory comes from him. </a:t>
            </a:r>
          </a:p>
          <a:p>
            <a:pPr marL="357188" indent="-357188" algn="l"/>
            <a:r>
              <a:rPr lang="en-SG" baseline="30000" dirty="0"/>
              <a:t>2  </a:t>
            </a:r>
            <a:r>
              <a:rPr lang="en-SG" dirty="0"/>
              <a:t>He alone is my rock and my salvation, </a:t>
            </a:r>
            <a:br>
              <a:rPr lang="en-SG" dirty="0"/>
            </a:br>
            <a:r>
              <a:rPr lang="en-SG" dirty="0"/>
              <a:t>my fortress where I will never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25800008"/>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3	</a:t>
            </a:r>
            <a:r>
              <a:rPr lang="en-SG" dirty="0"/>
              <a:t>So many enemies against one man—</a:t>
            </a:r>
            <a:br>
              <a:rPr lang="en-SG" dirty="0"/>
            </a:br>
            <a:r>
              <a:rPr lang="en-SG" dirty="0"/>
              <a:t>all of them trying to kill me. </a:t>
            </a:r>
            <a:br>
              <a:rPr lang="en-SG" dirty="0"/>
            </a:br>
            <a:r>
              <a:rPr lang="en-SG" dirty="0"/>
              <a:t>To them I’m just a broken-down wall </a:t>
            </a:r>
            <a:br>
              <a:rPr lang="en-SG" dirty="0"/>
            </a:br>
            <a:r>
              <a:rPr lang="en-SG" dirty="0"/>
              <a:t>or a tottering fence.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75687977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Text Box 2"/>
          <p:cNvSpPr txBox="1">
            <a:spLocks noChangeArrowheads="1"/>
          </p:cNvSpPr>
          <p:nvPr/>
        </p:nvSpPr>
        <p:spPr bwMode="auto">
          <a:xfrm>
            <a:off x="0" y="299720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6356" name="Text Box 4"/>
          <p:cNvSpPr txBox="1">
            <a:spLocks noChangeArrowheads="1"/>
          </p:cNvSpPr>
          <p:nvPr/>
        </p:nvSpPr>
        <p:spPr bwMode="auto">
          <a:xfrm>
            <a:off x="83058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4	</a:t>
            </a:r>
            <a:r>
              <a:rPr lang="en-SG" dirty="0"/>
              <a:t>They plan to topple me from my high position. </a:t>
            </a:r>
            <a:br>
              <a:rPr lang="en-SG" dirty="0"/>
            </a:br>
            <a:r>
              <a:rPr lang="en-SG" dirty="0"/>
              <a:t>They delight in telling lies about me. </a:t>
            </a:r>
            <a:br>
              <a:rPr lang="en-SG" dirty="0"/>
            </a:br>
            <a:r>
              <a:rPr lang="en-SG" dirty="0"/>
              <a:t>They praise me to my face </a:t>
            </a:r>
            <a:br>
              <a:rPr lang="en-SG" dirty="0"/>
            </a:br>
            <a:r>
              <a:rPr lang="en-SG" dirty="0"/>
              <a:t>but curse me in their hearts.</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22896769"/>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5	</a:t>
            </a:r>
            <a:r>
              <a:rPr lang="en-SG" dirty="0"/>
              <a:t>Let all that I am wait quietly before God, </a:t>
            </a:r>
            <a:br>
              <a:rPr lang="en-SG" dirty="0"/>
            </a:br>
            <a:r>
              <a:rPr lang="en-SG" dirty="0"/>
              <a:t>for my hope is in him. </a:t>
            </a:r>
          </a:p>
          <a:p>
            <a:pPr marL="357188" indent="-357188"/>
            <a:r>
              <a:rPr lang="en-SG" baseline="30000" dirty="0"/>
              <a:t>6	</a:t>
            </a:r>
            <a:r>
              <a:rPr lang="en-SG" dirty="0"/>
              <a:t>He alone is my rock and my salvation, </a:t>
            </a:r>
            <a:br>
              <a:rPr lang="en-SG" dirty="0"/>
            </a:br>
            <a:r>
              <a:rPr lang="en-SG" dirty="0"/>
              <a:t>my fortress where I will not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3872819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7	</a:t>
            </a:r>
            <a:r>
              <a:rPr lang="en-SG" dirty="0"/>
              <a:t>My victory and </a:t>
            </a:r>
            <a:r>
              <a:rPr lang="en-SG" dirty="0" err="1"/>
              <a:t>honor</a:t>
            </a:r>
            <a:r>
              <a:rPr lang="en-SG" dirty="0"/>
              <a:t> come from God alone. He is my refuge, a rock where no enemy can reach me. </a:t>
            </a:r>
          </a:p>
          <a:p>
            <a:pPr marL="357188" indent="-357188"/>
            <a:r>
              <a:rPr lang="en-SG" baseline="30000" dirty="0"/>
              <a:t>8	</a:t>
            </a:r>
            <a:r>
              <a:rPr lang="en-SG" dirty="0"/>
              <a:t>O my people, trust in him at all times. </a:t>
            </a:r>
            <a:br>
              <a:rPr lang="en-SG" dirty="0"/>
            </a:br>
            <a:r>
              <a:rPr lang="en-SG" dirty="0"/>
              <a:t>Pour out your heart to him, </a:t>
            </a:r>
            <a:br>
              <a:rPr lang="en-SG" dirty="0"/>
            </a:br>
            <a:r>
              <a:rPr lang="en-SG" dirty="0"/>
              <a:t>for God is our refuge.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289083263"/>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r>
              <a:rPr lang="en-SG" baseline="30000" dirty="0"/>
              <a:t>9	</a:t>
            </a:r>
            <a:r>
              <a:rPr lang="en-SG" dirty="0"/>
              <a:t>Common people are as worthless </a:t>
            </a:r>
            <a:br>
              <a:rPr lang="en-SG" dirty="0"/>
            </a:br>
            <a:r>
              <a:rPr lang="en-SG" dirty="0"/>
              <a:t>as a puff of wind, </a:t>
            </a:r>
            <a:br>
              <a:rPr lang="en-SG" dirty="0"/>
            </a:br>
            <a:r>
              <a:rPr lang="en-SG" dirty="0"/>
              <a:t>and the powerful </a:t>
            </a:r>
            <a:br>
              <a:rPr lang="en-SG" dirty="0"/>
            </a:br>
            <a:r>
              <a:rPr lang="en-SG" dirty="0"/>
              <a:t>are not what they appear to be. </a:t>
            </a:r>
          </a:p>
          <a:p>
            <a:pPr marL="401638" indent="-357188"/>
            <a:r>
              <a:rPr lang="en-SG" baseline="30000" dirty="0"/>
              <a:t>	</a:t>
            </a:r>
            <a:r>
              <a:rPr lang="en-SG" dirty="0"/>
              <a:t>If you weigh them on the scales, </a:t>
            </a:r>
            <a:br>
              <a:rPr lang="en-SG" dirty="0"/>
            </a:br>
            <a:r>
              <a:rPr lang="en-SG" dirty="0"/>
              <a:t>together they are lighter </a:t>
            </a:r>
            <a:br>
              <a:rPr lang="en-SG" dirty="0"/>
            </a:br>
            <a:r>
              <a:rPr lang="en-SG" dirty="0"/>
              <a:t>than a breath of air.</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073849629"/>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10	</a:t>
            </a:r>
            <a:r>
              <a:rPr lang="en-SG" dirty="0"/>
              <a:t>Don’t make your living by extortion </a:t>
            </a:r>
            <a:br>
              <a:rPr lang="en-SG" dirty="0"/>
            </a:br>
            <a:r>
              <a:rPr lang="en-SG" dirty="0"/>
              <a:t>or put your hope in stealing. </a:t>
            </a:r>
            <a:br>
              <a:rPr lang="en-SG" dirty="0"/>
            </a:br>
            <a:r>
              <a:rPr lang="en-SG" dirty="0"/>
              <a:t>And if your wealth increases, </a:t>
            </a:r>
            <a:br>
              <a:rPr lang="en-SG" dirty="0"/>
            </a:br>
            <a:r>
              <a:rPr lang="en-SG" dirty="0"/>
              <a:t>don’t make it the </a:t>
            </a:r>
            <a:r>
              <a:rPr lang="en-SG" dirty="0" err="1"/>
              <a:t>center</a:t>
            </a:r>
            <a:r>
              <a:rPr lang="en-SG" dirty="0"/>
              <a:t> of your life.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100938691"/>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r>
              <a:rPr lang="en-SG" baseline="30000" dirty="0"/>
              <a:t>11	</a:t>
            </a:r>
            <a:r>
              <a:rPr lang="en-SG" dirty="0"/>
              <a:t>God has spoken plainly, </a:t>
            </a:r>
            <a:br>
              <a:rPr lang="en-SG" dirty="0"/>
            </a:br>
            <a:r>
              <a:rPr lang="en-SG" dirty="0"/>
              <a:t>and I have heard it many times: </a:t>
            </a:r>
            <a:br>
              <a:rPr lang="en-SG" dirty="0"/>
            </a:br>
            <a:r>
              <a:rPr lang="en-SG" dirty="0"/>
              <a:t>Power, O God, belongs to you;</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53754904"/>
      </p:ext>
    </p:extLst>
  </p:cSld>
  <p:clrMapOvr>
    <a:masterClrMapping/>
  </p:clrMapOvr>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12 </a:t>
            </a:r>
            <a:r>
              <a:rPr lang="en-SG" dirty="0"/>
              <a:t>Unfailing love, O Lord, is yours. </a:t>
            </a:r>
            <a:br>
              <a:rPr lang="en-SG" dirty="0"/>
            </a:br>
            <a:r>
              <a:rPr lang="en-SG" dirty="0"/>
              <a:t>Surely you repay all people </a:t>
            </a:r>
            <a:br>
              <a:rPr lang="en-SG" dirty="0"/>
            </a:br>
            <a:r>
              <a:rPr lang="en-SG" dirty="0"/>
              <a:t>according to what they have done.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349171989"/>
      </p:ext>
    </p:extLst>
  </p:cSld>
  <p:clrMapOvr>
    <a:masterClrMapping/>
  </p:clrMapOvr>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63</a:t>
            </a:r>
          </a:p>
        </p:txBody>
      </p:sp>
    </p:spTree>
    <p:extLst>
      <p:ext uri="{BB962C8B-B14F-4D97-AF65-F5344CB8AC3E}">
        <p14:creationId xmlns:p14="http://schemas.microsoft.com/office/powerpoint/2010/main" val="185770009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O God, you are my God – for you I long! 	For you my body yearns;</a:t>
            </a:r>
          </a:p>
          <a:p>
            <a:pPr marL="114300" lvl="1" indent="0"/>
            <a:r>
              <a:rPr lang="en-US" b="1">
                <a:solidFill>
                  <a:schemeClr val="bg1"/>
                </a:solidFill>
              </a:rPr>
              <a:t>	for you my soul thirsts,</a:t>
            </a:r>
          </a:p>
          <a:p>
            <a:pPr marL="114300" lvl="1" indent="0"/>
            <a:r>
              <a:rPr lang="en-US" b="1">
                <a:solidFill>
                  <a:schemeClr val="bg1"/>
                </a:solidFill>
              </a:rPr>
              <a:t>	Like a land parched, lifeless, and 	without water.</a:t>
            </a:r>
          </a:p>
        </p:txBody>
      </p:sp>
    </p:spTree>
    <p:extLst>
      <p:ext uri="{BB962C8B-B14F-4D97-AF65-F5344CB8AC3E}">
        <p14:creationId xmlns:p14="http://schemas.microsoft.com/office/powerpoint/2010/main" val="301347837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5123"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nSpc>
                <a:spcPct val="90000"/>
              </a:lnSpc>
            </a:pPr>
            <a:r>
              <a:rPr lang="en-US" b="1">
                <a:solidFill>
                  <a:srgbClr val="FF9999"/>
                </a:solidFill>
              </a:rPr>
              <a:t>Women:</a:t>
            </a:r>
          </a:p>
          <a:p>
            <a:pPr marL="114300" lvl="1" indent="0">
              <a:lnSpc>
                <a:spcPct val="90000"/>
              </a:lnSpc>
            </a:pPr>
            <a:r>
              <a:rPr lang="en-US" b="1">
                <a:solidFill>
                  <a:schemeClr val="bg1"/>
                </a:solidFill>
              </a:rPr>
              <a:t>For your love is better than life;</a:t>
            </a:r>
          </a:p>
          <a:p>
            <a:pPr marL="114300" lvl="1" indent="0">
              <a:lnSpc>
                <a:spcPct val="90000"/>
              </a:lnSpc>
            </a:pPr>
            <a:r>
              <a:rPr lang="en-US" b="1">
                <a:solidFill>
                  <a:schemeClr val="bg1"/>
                </a:solidFill>
              </a:rPr>
              <a:t>	my lips offer you worship!</a:t>
            </a:r>
          </a:p>
          <a:p>
            <a:pPr marL="0" indent="0">
              <a:lnSpc>
                <a:spcPct val="90000"/>
              </a:lnSpc>
            </a:pPr>
            <a:endParaRPr lang="en-US" b="1">
              <a:solidFill>
                <a:schemeClr val="bg1"/>
              </a:solidFill>
            </a:endParaRPr>
          </a:p>
          <a:p>
            <a:pPr marL="0" indent="0">
              <a:lnSpc>
                <a:spcPct val="90000"/>
              </a:lnSpc>
            </a:pPr>
            <a:r>
              <a:rPr lang="en-US" b="1">
                <a:solidFill>
                  <a:srgbClr val="990000"/>
                </a:solidFill>
              </a:rPr>
              <a:t>Men:</a:t>
            </a:r>
          </a:p>
          <a:p>
            <a:pPr marL="114300" lvl="1" indent="0">
              <a:lnSpc>
                <a:spcPct val="90000"/>
              </a:lnSpc>
            </a:pPr>
            <a:r>
              <a:rPr lang="en-US" b="1">
                <a:solidFill>
                  <a:schemeClr val="bg1"/>
                </a:solidFill>
              </a:rPr>
              <a:t>I will bless you as long as I live;</a:t>
            </a:r>
          </a:p>
          <a:p>
            <a:pPr marL="114300" lvl="1" indent="0">
              <a:lnSpc>
                <a:spcPct val="90000"/>
              </a:lnSpc>
            </a:pPr>
            <a:r>
              <a:rPr lang="en-US" b="1">
                <a:solidFill>
                  <a:schemeClr val="bg1"/>
                </a:solidFill>
              </a:rPr>
              <a:t>	I will lift up my hands, calling on 	your 	name.</a:t>
            </a:r>
          </a:p>
          <a:p>
            <a:pPr marL="114300" lvl="1" indent="0">
              <a:lnSpc>
                <a:spcPct val="90000"/>
              </a:lnSpc>
            </a:pPr>
            <a:endParaRPr lang="en-US" b="1">
              <a:solidFill>
                <a:schemeClr val="bg1"/>
              </a:solidFill>
            </a:endParaRPr>
          </a:p>
        </p:txBody>
      </p:sp>
    </p:spTree>
    <p:extLst>
      <p:ext uri="{BB962C8B-B14F-4D97-AF65-F5344CB8AC3E}">
        <p14:creationId xmlns:p14="http://schemas.microsoft.com/office/powerpoint/2010/main" val="19426742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8" descr="mtn5"/>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0"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chemeClr val="accent2">
                    <a:lumMod val="20000"/>
                    <a:lumOff val="80000"/>
                  </a:schemeClr>
                </a:solidFill>
                <a:effectLst>
                  <a:outerShdw blurRad="38100" dist="38100" dir="2700000" algn="tl">
                    <a:srgbClr val="000000">
                      <a:alpha val="43137"/>
                    </a:srgbClr>
                  </a:outerShdw>
                </a:effectLst>
                <a:cs typeface="Times New Roman" charset="0"/>
              </a:rPr>
              <a:t>whom shall I fear</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D6D6F5"/>
                </a:solidFill>
                <a:effectLst>
                  <a:outerShdw blurRad="38100" dist="38100" dir="2700000" algn="tl">
                    <a:srgbClr val="000000">
                      <a:alpha val="43137"/>
                    </a:srgbClr>
                  </a:outerShdw>
                </a:effectLst>
                <a:cs typeface="Times New Roman" charset="0"/>
              </a:rPr>
              <a:t>of whom shall I be afraid</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6147"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When I think of you upon my bed, 	through the night watches I will 	recall</a:t>
            </a:r>
          </a:p>
          <a:p>
            <a:pPr marL="114300" lvl="1" indent="0"/>
            <a:r>
              <a:rPr lang="en-US" b="1">
                <a:solidFill>
                  <a:schemeClr val="bg1"/>
                </a:solidFill>
              </a:rPr>
              <a:t>That you indeed are my help,</a:t>
            </a:r>
          </a:p>
          <a:p>
            <a:pPr marL="114300" lvl="1" indent="0"/>
            <a:r>
              <a:rPr lang="en-US" b="1">
                <a:solidFill>
                  <a:schemeClr val="bg1"/>
                </a:solidFill>
              </a:rPr>
              <a:t>	and in the shadow of your wings</a:t>
            </a:r>
          </a:p>
          <a:p>
            <a:pPr marL="114300" lvl="1" indent="0"/>
            <a:r>
              <a:rPr lang="en-US" b="1">
                <a:solidFill>
                  <a:schemeClr val="bg1"/>
                </a:solidFill>
              </a:rPr>
              <a:t>	I shout for joy.</a:t>
            </a:r>
          </a:p>
        </p:txBody>
      </p:sp>
    </p:spTree>
    <p:extLst>
      <p:ext uri="{BB962C8B-B14F-4D97-AF65-F5344CB8AC3E}">
        <p14:creationId xmlns:p14="http://schemas.microsoft.com/office/powerpoint/2010/main" val="485146213"/>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5867400" cy="3962400"/>
          </a:xfrm>
          <a:effectLst>
            <a:outerShdw blurRad="63500" dist="38099" dir="2700000" algn="ctr" rotWithShape="0">
              <a:schemeClr val="tx1">
                <a:alpha val="74998"/>
              </a:schemeClr>
            </a:outerShdw>
          </a:effectLst>
        </p:spPr>
        <p:txBody>
          <a:bodyPr/>
          <a:lstStyle/>
          <a:p>
            <a:pPr marL="762000" lvl="1" indent="-590550"/>
            <a:endParaRPr lang="en-US" sz="3600" b="1">
              <a:solidFill>
                <a:schemeClr val="bg1"/>
              </a:solidFill>
            </a:endParaRPr>
          </a:p>
          <a:p>
            <a:pPr marL="762000" lvl="1" indent="-590550"/>
            <a:r>
              <a:rPr lang="en-US" sz="3600" b="1" i="1">
                <a:solidFill>
                  <a:schemeClr val="bg1"/>
                </a:solidFill>
              </a:rPr>
              <a:t>Leader:	</a:t>
            </a:r>
          </a:p>
          <a:p>
            <a:pPr marL="762000" lvl="1" indent="-590550"/>
            <a:r>
              <a:rPr lang="en-US" sz="3600" b="1" i="1">
                <a:solidFill>
                  <a:schemeClr val="bg1"/>
                </a:solidFill>
              </a:rPr>
              <a:t>	This is God</a:t>
            </a:r>
            <a:r>
              <a:rPr lang="ja-JP" altLang="en-US" sz="3600" b="1" i="1">
                <a:solidFill>
                  <a:schemeClr val="bg1"/>
                </a:solidFill>
              </a:rPr>
              <a:t>’</a:t>
            </a:r>
            <a:r>
              <a:rPr lang="en-US" sz="3600" b="1" i="1">
                <a:solidFill>
                  <a:schemeClr val="bg1"/>
                </a:solidFill>
              </a:rPr>
              <a:t>s Word.</a:t>
            </a:r>
          </a:p>
          <a:p>
            <a:pPr marL="762000" lvl="1" indent="-590550"/>
            <a:endParaRPr lang="en-US" sz="3600" b="1">
              <a:solidFill>
                <a:schemeClr val="bg1"/>
              </a:solidFill>
            </a:endParaRPr>
          </a:p>
          <a:p>
            <a:pPr marL="762000" lvl="1" indent="-590550"/>
            <a:r>
              <a:rPr lang="en-US" sz="3600" b="1">
                <a:solidFill>
                  <a:schemeClr val="bg1"/>
                </a:solidFill>
              </a:rPr>
              <a:t>People:</a:t>
            </a:r>
          </a:p>
          <a:p>
            <a:pPr marL="762000" lvl="1" indent="-590550"/>
            <a:r>
              <a:rPr lang="en-US" sz="3600" b="1">
                <a:solidFill>
                  <a:schemeClr val="bg1"/>
                </a:solidFill>
              </a:rPr>
              <a:t>	Thanks be to God!</a:t>
            </a: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en-US" sz="4000" b="1">
                <a:solidFill>
                  <a:schemeClr val="bg1"/>
                </a:solidFill>
              </a:rPr>
              <a:t>Response</a:t>
            </a:r>
          </a:p>
        </p:txBody>
      </p:sp>
    </p:spTree>
    <p:extLst>
      <p:ext uri="{BB962C8B-B14F-4D97-AF65-F5344CB8AC3E}">
        <p14:creationId xmlns:p14="http://schemas.microsoft.com/office/powerpoint/2010/main" val="331830902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64</a:t>
            </a:r>
          </a:p>
        </p:txBody>
      </p:sp>
    </p:spTree>
    <p:extLst>
      <p:ext uri="{BB962C8B-B14F-4D97-AF65-F5344CB8AC3E}">
        <p14:creationId xmlns:p14="http://schemas.microsoft.com/office/powerpoint/2010/main" val="237782625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65</a:t>
            </a:r>
          </a:p>
        </p:txBody>
      </p:sp>
    </p:spTree>
    <p:extLst>
      <p:ext uri="{BB962C8B-B14F-4D97-AF65-F5344CB8AC3E}">
        <p14:creationId xmlns:p14="http://schemas.microsoft.com/office/powerpoint/2010/main" val="101727699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66</a:t>
            </a:r>
          </a:p>
        </p:txBody>
      </p:sp>
    </p:spTree>
    <p:extLst>
      <p:ext uri="{BB962C8B-B14F-4D97-AF65-F5344CB8AC3E}">
        <p14:creationId xmlns:p14="http://schemas.microsoft.com/office/powerpoint/2010/main" val="255250588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67</a:t>
            </a:r>
          </a:p>
        </p:txBody>
      </p:sp>
    </p:spTree>
    <p:extLst>
      <p:ext uri="{BB962C8B-B14F-4D97-AF65-F5344CB8AC3E}">
        <p14:creationId xmlns:p14="http://schemas.microsoft.com/office/powerpoint/2010/main" val="686949137"/>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68</a:t>
            </a:r>
          </a:p>
        </p:txBody>
      </p:sp>
    </p:spTree>
    <p:extLst>
      <p:ext uri="{BB962C8B-B14F-4D97-AF65-F5344CB8AC3E}">
        <p14:creationId xmlns:p14="http://schemas.microsoft.com/office/powerpoint/2010/main" val="221495753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cs typeface="Arial"/>
              </a:rPr>
              <a:t>David and the Ark — </a:t>
            </a:r>
            <a:r>
              <a:rPr lang="en-US" sz="2000" b="1" dirty="0" err="1">
                <a:solidFill>
                  <a:srgbClr val="FFFFFF"/>
                </a:solidFill>
                <a:latin typeface="Arial" charset="0"/>
                <a:cs typeface="Arial"/>
              </a:rPr>
              <a:t>Ademollo</a:t>
            </a:r>
            <a:r>
              <a:rPr lang="en-US" sz="2000" b="1" dirty="0">
                <a:solidFill>
                  <a:srgbClr val="FFFFFF"/>
                </a:solidFill>
                <a:latin typeface="Arial" charset="0"/>
                <a:cs typeface="Arial"/>
              </a:rPr>
              <a:t> — c. 1816</a:t>
            </a:r>
            <a:endParaRPr lang="en-GB" sz="2000" b="1" dirty="0">
              <a:solidFill>
                <a:srgbClr val="FFFFFF"/>
              </a:solidFill>
              <a:latin typeface="Arial" charset="0"/>
              <a:cs typeface="Arial"/>
            </a:endParaRPr>
          </a:p>
        </p:txBody>
      </p:sp>
    </p:spTree>
    <p:extLst>
      <p:ext uri="{BB962C8B-B14F-4D97-AF65-F5344CB8AC3E}">
        <p14:creationId xmlns:p14="http://schemas.microsoft.com/office/powerpoint/2010/main" val="3888603120"/>
      </p:ext>
    </p:extLst>
  </p:cSld>
  <p:clrMapOvr>
    <a:masterClrMapping/>
  </p:clrMapOvr>
  <p:transition>
    <p:fade/>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69</a:t>
            </a:r>
          </a:p>
        </p:txBody>
      </p:sp>
    </p:spTree>
    <p:extLst>
      <p:ext uri="{BB962C8B-B14F-4D97-AF65-F5344CB8AC3E}">
        <p14:creationId xmlns:p14="http://schemas.microsoft.com/office/powerpoint/2010/main" val="3433407025"/>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en-US" sz="3600"/>
              <a:t>Psalm 69:5</a:t>
            </a: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4800" i="1">
                <a:solidFill>
                  <a:srgbClr val="9DCCE4"/>
                </a:solidFill>
                <a:latin typeface="Times New Roman"/>
                <a:cs typeface="Times New Roman"/>
              </a:rPr>
              <a:t>NOT HIDDEN FROM YOU.</a:t>
            </a:r>
          </a:p>
        </p:txBody>
      </p:sp>
      <p:sp>
        <p:nvSpPr>
          <p:cNvPr id="5" name="Title 1"/>
          <p:cNvSpPr txBox="1">
            <a:spLocks/>
          </p:cNvSpPr>
          <p:nvPr/>
        </p:nvSpPr>
        <p:spPr bwMode="auto">
          <a:xfrm>
            <a:off x="4644008" y="908720"/>
            <a:ext cx="4427984" cy="72008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2400"/>
              <a:t>O God, you know my folly;</a:t>
            </a:r>
            <a:br>
              <a:rPr lang="en-US" sz="2400"/>
            </a:br>
            <a:r>
              <a:rPr lang="en-US" sz="2400"/>
              <a:t>the wrongs I have done are</a:t>
            </a:r>
          </a:p>
        </p:txBody>
      </p:sp>
    </p:spTree>
    <p:extLst>
      <p:ext uri="{BB962C8B-B14F-4D97-AF65-F5344CB8AC3E}">
        <p14:creationId xmlns:p14="http://schemas.microsoft.com/office/powerpoint/2010/main" val="37774265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Psalm 34:3</a:t>
            </a: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“Glorify the L</a:t>
            </a:r>
            <a:r>
              <a:rPr kumimoji="0" lang="en-US" sz="32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ORD</a:t>
            </a: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charset="0"/>
                <a:ea typeface="ＭＳ Ｐゴシック" charset="0"/>
              </a:rPr>
              <a:t>P 13</a:t>
            </a:r>
          </a:p>
        </p:txBody>
      </p:sp>
    </p:spTree>
    <p:extLst>
      <p:ext uri="{BB962C8B-B14F-4D97-AF65-F5344CB8AC3E}">
        <p14:creationId xmlns:p14="http://schemas.microsoft.com/office/powerpoint/2010/main" val="1439636037"/>
      </p:ext>
    </p:extLst>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solidFill>
                <a:srgbClr val="000000"/>
              </a:solidFill>
            </a:endParaRPr>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extLst>
      <p:ext uri="{BB962C8B-B14F-4D97-AF65-F5344CB8AC3E}">
        <p14:creationId xmlns:p14="http://schemas.microsoft.com/office/powerpoint/2010/main" val="6259382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70</a:t>
            </a:r>
          </a:p>
        </p:txBody>
      </p:sp>
    </p:spTree>
    <p:extLst>
      <p:ext uri="{BB962C8B-B14F-4D97-AF65-F5344CB8AC3E}">
        <p14:creationId xmlns:p14="http://schemas.microsoft.com/office/powerpoint/2010/main" val="886372905"/>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71</a:t>
            </a:r>
          </a:p>
        </p:txBody>
      </p:sp>
    </p:spTree>
    <p:extLst>
      <p:ext uri="{BB962C8B-B14F-4D97-AF65-F5344CB8AC3E}">
        <p14:creationId xmlns:p14="http://schemas.microsoft.com/office/powerpoint/2010/main" val="227324117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72</a:t>
            </a:r>
          </a:p>
        </p:txBody>
      </p:sp>
    </p:spTree>
    <p:extLst>
      <p:ext uri="{BB962C8B-B14F-4D97-AF65-F5344CB8AC3E}">
        <p14:creationId xmlns:p14="http://schemas.microsoft.com/office/powerpoint/2010/main" val="3402911703"/>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73</a:t>
            </a:r>
          </a:p>
        </p:txBody>
      </p:sp>
    </p:spTree>
    <p:extLst>
      <p:ext uri="{BB962C8B-B14F-4D97-AF65-F5344CB8AC3E}">
        <p14:creationId xmlns:p14="http://schemas.microsoft.com/office/powerpoint/2010/main" val="189130190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73:9 </a:t>
            </a:r>
            <a:r>
              <a:rPr lang="en-US" i="1" dirty="0"/>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174768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74</a:t>
            </a:r>
          </a:p>
        </p:txBody>
      </p:sp>
    </p:spTree>
    <p:extLst>
      <p:ext uri="{BB962C8B-B14F-4D97-AF65-F5344CB8AC3E}">
        <p14:creationId xmlns:p14="http://schemas.microsoft.com/office/powerpoint/2010/main" val="2700306365"/>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75</a:t>
            </a:r>
          </a:p>
        </p:txBody>
      </p:sp>
    </p:spTree>
    <p:extLst>
      <p:ext uri="{BB962C8B-B14F-4D97-AF65-F5344CB8AC3E}">
        <p14:creationId xmlns:p14="http://schemas.microsoft.com/office/powerpoint/2010/main" val="43722320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76</a:t>
            </a:r>
          </a:p>
        </p:txBody>
      </p:sp>
    </p:spTree>
    <p:extLst>
      <p:ext uri="{BB962C8B-B14F-4D97-AF65-F5344CB8AC3E}">
        <p14:creationId xmlns:p14="http://schemas.microsoft.com/office/powerpoint/2010/main" val="4264068952"/>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77</a:t>
            </a:r>
          </a:p>
        </p:txBody>
      </p:sp>
    </p:spTree>
    <p:extLst>
      <p:ext uri="{BB962C8B-B14F-4D97-AF65-F5344CB8AC3E}">
        <p14:creationId xmlns:p14="http://schemas.microsoft.com/office/powerpoint/2010/main" val="247578527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8"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L</a:t>
            </a:r>
            <a:r>
              <a:rPr lang="en-US" sz="3200" b="1" dirty="0">
                <a:solidFill>
                  <a:srgbClr val="FFFFFF"/>
                </a:solidFill>
                <a:effectLst>
                  <a:glow rad="101600">
                    <a:srgbClr val="100D00">
                      <a:alpha val="75000"/>
                    </a:srgbClr>
                  </a:glow>
                </a:effectLst>
                <a:cs typeface="Times New Roman" charset="0"/>
              </a:rPr>
              <a:t>ORD</a:t>
            </a:r>
            <a:r>
              <a:rPr lang="en-US" sz="3600" b="1" dirty="0">
                <a:solidFill>
                  <a:srgbClr val="FFFFFF"/>
                </a:solidFill>
                <a:effectLst>
                  <a:glow rad="101600">
                    <a:srgbClr val="100D00">
                      <a:alpha val="75000"/>
                    </a:srgbClr>
                  </a:glow>
                </a:effectLst>
                <a:cs typeface="Times New Roman" charset="0"/>
              </a:rPr>
              <a:t> 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13</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07504" y="914407"/>
            <a:ext cx="9036496"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346268041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78</a:t>
            </a:r>
          </a:p>
        </p:txBody>
      </p:sp>
    </p:spTree>
    <p:extLst>
      <p:ext uri="{BB962C8B-B14F-4D97-AF65-F5344CB8AC3E}">
        <p14:creationId xmlns:p14="http://schemas.microsoft.com/office/powerpoint/2010/main" val="354391932"/>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8892014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79</a:t>
            </a:r>
          </a:p>
        </p:txBody>
      </p:sp>
    </p:spTree>
    <p:extLst>
      <p:ext uri="{BB962C8B-B14F-4D97-AF65-F5344CB8AC3E}">
        <p14:creationId xmlns:p14="http://schemas.microsoft.com/office/powerpoint/2010/main" val="144349980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80</a:t>
            </a:r>
          </a:p>
        </p:txBody>
      </p:sp>
    </p:spTree>
    <p:extLst>
      <p:ext uri="{BB962C8B-B14F-4D97-AF65-F5344CB8AC3E}">
        <p14:creationId xmlns:p14="http://schemas.microsoft.com/office/powerpoint/2010/main" val="3210423078"/>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81</a:t>
            </a:r>
          </a:p>
        </p:txBody>
      </p:sp>
    </p:spTree>
    <p:extLst>
      <p:ext uri="{BB962C8B-B14F-4D97-AF65-F5344CB8AC3E}">
        <p14:creationId xmlns:p14="http://schemas.microsoft.com/office/powerpoint/2010/main" val="82206448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82</a:t>
            </a:r>
          </a:p>
        </p:txBody>
      </p:sp>
    </p:spTree>
    <p:extLst>
      <p:ext uri="{BB962C8B-B14F-4D97-AF65-F5344CB8AC3E}">
        <p14:creationId xmlns:p14="http://schemas.microsoft.com/office/powerpoint/2010/main" val="2642216429"/>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83</a:t>
            </a:r>
          </a:p>
        </p:txBody>
      </p:sp>
    </p:spTree>
    <p:extLst>
      <p:ext uri="{BB962C8B-B14F-4D97-AF65-F5344CB8AC3E}">
        <p14:creationId xmlns:p14="http://schemas.microsoft.com/office/powerpoint/2010/main" val="299148885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84</a:t>
            </a:r>
          </a:p>
        </p:txBody>
      </p:sp>
    </p:spTree>
    <p:extLst>
      <p:ext uri="{BB962C8B-B14F-4D97-AF65-F5344CB8AC3E}">
        <p14:creationId xmlns:p14="http://schemas.microsoft.com/office/powerpoint/2010/main" val="2055753893"/>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85</a:t>
            </a:r>
          </a:p>
        </p:txBody>
      </p:sp>
    </p:spTree>
    <p:extLst>
      <p:ext uri="{BB962C8B-B14F-4D97-AF65-F5344CB8AC3E}">
        <p14:creationId xmlns:p14="http://schemas.microsoft.com/office/powerpoint/2010/main" val="19683331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rgbClr val="FFFFFF"/>
                </a:solidFill>
                <a:effectLst>
                  <a:glow rad="101600">
                    <a:srgbClr val="100D00">
                      <a:alpha val="75000"/>
                    </a:srgbClr>
                  </a:glow>
                </a:effectLst>
                <a:cs typeface="Times New Roman" charset="0"/>
              </a:rPr>
              <a:t>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1">
                      <a:alpha val="75000"/>
                    </a:schemeClr>
                  </a:glow>
                </a:effectLst>
                <a:latin typeface="Arial"/>
                <a:ea typeface="+mn-ea"/>
                <a:cs typeface="Arial"/>
              </a:rPr>
              <a:t>390</a:t>
            </a:r>
          </a:p>
        </p:txBody>
      </p:sp>
      <p:sp>
        <p:nvSpPr>
          <p:cNvPr id="35840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1">
                      <a:alpha val="75000"/>
                    </a:schemeClr>
                  </a:glow>
                </a:effectLst>
              </a:rPr>
              <a:t>P 13</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86</a:t>
            </a:r>
          </a:p>
        </p:txBody>
      </p:sp>
    </p:spTree>
    <p:extLst>
      <p:ext uri="{BB962C8B-B14F-4D97-AF65-F5344CB8AC3E}">
        <p14:creationId xmlns:p14="http://schemas.microsoft.com/office/powerpoint/2010/main" val="88637212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87</a:t>
            </a:r>
          </a:p>
        </p:txBody>
      </p:sp>
    </p:spTree>
    <p:extLst>
      <p:ext uri="{BB962C8B-B14F-4D97-AF65-F5344CB8AC3E}">
        <p14:creationId xmlns:p14="http://schemas.microsoft.com/office/powerpoint/2010/main" val="3849339288"/>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88</a:t>
            </a:r>
          </a:p>
        </p:txBody>
      </p:sp>
    </p:spTree>
    <p:extLst>
      <p:ext uri="{BB962C8B-B14F-4D97-AF65-F5344CB8AC3E}">
        <p14:creationId xmlns:p14="http://schemas.microsoft.com/office/powerpoint/2010/main" val="273607209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89</a:t>
            </a:r>
          </a:p>
        </p:txBody>
      </p:sp>
    </p:spTree>
    <p:extLst>
      <p:ext uri="{BB962C8B-B14F-4D97-AF65-F5344CB8AC3E}">
        <p14:creationId xmlns:p14="http://schemas.microsoft.com/office/powerpoint/2010/main" val="2656138737"/>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90</a:t>
            </a:r>
          </a:p>
        </p:txBody>
      </p:sp>
    </p:spTree>
    <p:extLst>
      <p:ext uri="{BB962C8B-B14F-4D97-AF65-F5344CB8AC3E}">
        <p14:creationId xmlns:p14="http://schemas.microsoft.com/office/powerpoint/2010/main" val="1108497567"/>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4" y="1580594"/>
            <a:ext cx="8921997"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Lord, you have been our dwelling place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throughout all generations.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Before the mountains were born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you brought forth the whole world,</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from everlasting to everlasting you are God</a:t>
            </a:r>
            <a:r>
              <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turn people back to dust,</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saying, “Return to dust, you mortals.”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 thousand years in your sight</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are like a day that has just gone by,</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like a watch in the night</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you sweep people away in the sleep of death—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they are like the new grass of the morning:</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In the morning it springs up new,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but by evening it is dry and withered.</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We are consumed by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and terrified by your indignation</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8 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have set our iniquities before you,</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our secret sins in the light of your presence.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089939"/>
            <a:ext cx="8820472" cy="5632311"/>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9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All our days pass away under your wrath;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we finish our years with a moan.</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10 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Our days may come to seventy years,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eighty, if our strength endures;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the best of them are but trouble and sorrow,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they quickly pass, and we fly away.</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0466"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chemeClr val="accent2">
                    <a:lumMod val="20000"/>
                    <a:lumOff val="80000"/>
                  </a:schemeClr>
                </a:solidFill>
                <a:effectLst>
                  <a:glow rad="101600">
                    <a:srgbClr val="100D00">
                      <a:alpha val="75000"/>
                    </a:srgbClr>
                  </a:glow>
                </a:effectLst>
                <a:cs typeface="Times New Roman" charset="0"/>
              </a:rPr>
              <a:t>with me</a:t>
            </a:r>
            <a:r>
              <a:rPr lang="en-US" sz="3600" b="1" dirty="0">
                <a:solidFill>
                  <a:srgbClr val="FFFFFF"/>
                </a:solidFill>
                <a:effectLst>
                  <a:glow rad="101600">
                    <a:srgbClr val="100D00">
                      <a:alpha val="75000"/>
                    </a:srgbClr>
                  </a:glow>
                </a:effectLst>
                <a:cs typeface="Times New Roman" charset="0"/>
              </a:rPr>
              <a:t>;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a:t>
            </a:r>
            <a:r>
              <a:rPr lang="en-US" sz="3600" b="1" dirty="0">
                <a:solidFill>
                  <a:srgbClr val="D6D6F5"/>
                </a:solidFill>
                <a:effectLst>
                  <a:glow rad="101600">
                    <a:srgbClr val="100D00">
                      <a:alpha val="75000"/>
                    </a:srgbClr>
                  </a:glow>
                </a:effectLst>
                <a:cs typeface="Times New Roman" charset="0"/>
              </a:rPr>
              <a:t>together</a:t>
            </a:r>
            <a:r>
              <a:rPr lang="en-US" sz="3600" b="1" dirty="0">
                <a:solidFill>
                  <a:srgbClr val="FFFFFF"/>
                </a:solidFill>
                <a:effectLst>
                  <a:glow rad="101600">
                    <a:srgbClr val="100D00">
                      <a:alpha val="75000"/>
                    </a:srgbClr>
                  </a:glo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942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13</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If only we knew the power of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wrath is as great as the fear that is your due.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Teach us to number our days,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gain a heart of wisdom.</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Relent, Lord! How long will it be?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Have compassion on your servants.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Satisfy us in the morning with your unfailing love,</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sing for joy and be glad all our days.</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Make us glad for as many days as you have afflicted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as many years as we have seen trouble.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your deeds be shown to your servants,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a:t>
            </a:r>
            <a:r>
              <a:rPr kumimoji="0" lang="en-SG" sz="3600" b="1" i="0" u="none" strike="noStrike" kern="1200" cap="none" spc="0" normalizeH="0" baseline="0" noProof="0" dirty="0" err="1">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splendor</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to their children.</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the </a:t>
            </a:r>
            <a:r>
              <a:rPr kumimoji="0" lang="en-SG" sz="3600" b="1" i="0" u="none" strike="noStrike" kern="1200" cap="none" spc="0" normalizeH="0" baseline="0" noProof="0" dirty="0" err="1">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favor</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of the Lord our God rest on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establish the work of our hands for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yes, establish the work of our hands.</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3346673"/>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91</a:t>
            </a:r>
          </a:p>
        </p:txBody>
      </p:sp>
    </p:spTree>
    <p:extLst>
      <p:ext uri="{BB962C8B-B14F-4D97-AF65-F5344CB8AC3E}">
        <p14:creationId xmlns:p14="http://schemas.microsoft.com/office/powerpoint/2010/main" val="2857397501"/>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094" b="1" i="0" u="none" strike="noStrike" kern="1200" cap="none" spc="0" normalizeH="0" baseline="0" noProof="0" dirty="0">
                <a:ln>
                  <a:noFill/>
                </a:ln>
                <a:solidFill>
                  <a:srgbClr val="000000"/>
                </a:solidFill>
                <a:effectLst/>
                <a:uLnTx/>
                <a:uFillTx/>
                <a:latin typeface="Arial"/>
                <a:ea typeface="+mj-ea"/>
                <a:cs typeface="+mj-cs"/>
              </a:rPr>
              <a:t>Psalm 91</a:t>
            </a: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en-US" sz="3200" b="1" kern="1200" dirty="0">
                <a:solidFill>
                  <a:srgbClr val="000000"/>
                </a:solidFill>
                <a:effectLst/>
                <a:latin typeface="Arial" panose="020B0604020202020204" pitchFamily="34" charset="0"/>
                <a:ea typeface="ＭＳ Ｐゴシック" panose="020B0600070205080204" pitchFamily="34" charset="-128"/>
                <a:cs typeface="ＭＳ Ｐゴシック" panose="020B0600070205080204" pitchFamily="34" charset="-128"/>
              </a:rPr>
              <a:t>Refuge under His wings</a:t>
            </a:r>
            <a:endParaRPr lang="en-US" sz="3200" b="1" dirty="0">
              <a:effectLst/>
            </a:endParaRPr>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2515" name="Text Box 3"/>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but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101600">
                    <a:srgbClr val="100D00">
                      <a:alpha val="75000"/>
                    </a:srgbClr>
                  </a:glow>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glow rad="101600">
                    <a:srgbClr val="100D00">
                      <a:alpha val="75000"/>
                    </a:srgbClr>
                  </a:glow>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E89DCEDD-3EC3-90E9-A445-A59934C06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92</a:t>
            </a:r>
          </a:p>
        </p:txBody>
      </p:sp>
    </p:spTree>
    <p:extLst>
      <p:ext uri="{BB962C8B-B14F-4D97-AF65-F5344CB8AC3E}">
        <p14:creationId xmlns:p14="http://schemas.microsoft.com/office/powerpoint/2010/main" val="3002355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93</a:t>
            </a:r>
          </a:p>
        </p:txBody>
      </p:sp>
    </p:spTree>
    <p:extLst>
      <p:ext uri="{BB962C8B-B14F-4D97-AF65-F5344CB8AC3E}">
        <p14:creationId xmlns:p14="http://schemas.microsoft.com/office/powerpoint/2010/main" val="1202436753"/>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94</a:t>
            </a:r>
          </a:p>
        </p:txBody>
      </p:sp>
    </p:spTree>
    <p:extLst>
      <p:ext uri="{BB962C8B-B14F-4D97-AF65-F5344CB8AC3E}">
        <p14:creationId xmlns:p14="http://schemas.microsoft.com/office/powerpoint/2010/main" val="3749798452"/>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95</a:t>
            </a:r>
          </a:p>
        </p:txBody>
      </p:sp>
    </p:spTree>
    <p:extLst>
      <p:ext uri="{BB962C8B-B14F-4D97-AF65-F5344CB8AC3E}">
        <p14:creationId xmlns:p14="http://schemas.microsoft.com/office/powerpoint/2010/main" val="3855944804"/>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725662045"/>
      </p:ext>
    </p:extLst>
  </p:cSld>
  <p:clrMapOvr>
    <a:masterClrMapping/>
  </p:clrMapOvr>
  <p:transition spd="med">
    <p:randomBar dir="vert"/>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075" name="Rectangle 3"/>
          <p:cNvSpPr>
            <a:spLocks noGrp="1" noChangeArrowheads="1"/>
          </p:cNvSpPr>
          <p:nvPr>
            <p:ph type="title"/>
          </p:nvPr>
        </p:nvSpPr>
        <p:spPr/>
        <p:txBody>
          <a:bodyPr/>
          <a:lstStyle/>
          <a:p>
            <a:r>
              <a:rPr lang="en-US"/>
              <a:t>Psalm 95:1</a:t>
            </a:r>
          </a:p>
        </p:txBody>
      </p:sp>
      <p:sp>
        <p:nvSpPr>
          <p:cNvPr id="3076" name="Rectangle 4"/>
          <p:cNvSpPr>
            <a:spLocks noGrp="1" noChangeArrowheads="1"/>
          </p:cNvSpPr>
          <p:nvPr>
            <p:ph type="body" idx="1"/>
          </p:nvPr>
        </p:nvSpPr>
        <p:spPr/>
        <p:txBody>
          <a:bodyPr/>
          <a:lstStyle/>
          <a:p>
            <a:pPr marL="0" indent="0">
              <a:buFontTx/>
              <a:buNone/>
            </a:pPr>
            <a:r>
              <a:rPr lang="en-US" sz="4000" dirty="0"/>
              <a:t>Come, let us sing for joy to the L</a:t>
            </a:r>
            <a:r>
              <a:rPr lang="en-US" dirty="0"/>
              <a:t>ORD</a:t>
            </a:r>
            <a:r>
              <a:rPr lang="en-US" sz="4000" dirty="0"/>
              <a:t>; let us shout aloud to the Rock of our salvation.  </a:t>
            </a:r>
          </a:p>
        </p:txBody>
      </p:sp>
    </p:spTree>
    <p:extLst>
      <p:ext uri="{BB962C8B-B14F-4D97-AF65-F5344CB8AC3E}">
        <p14:creationId xmlns:p14="http://schemas.microsoft.com/office/powerpoint/2010/main" val="958530035"/>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4099" name="Rectangle 3"/>
          <p:cNvSpPr>
            <a:spLocks noGrp="1" noChangeArrowheads="1"/>
          </p:cNvSpPr>
          <p:nvPr>
            <p:ph type="title"/>
          </p:nvPr>
        </p:nvSpPr>
        <p:spPr/>
        <p:txBody>
          <a:bodyPr/>
          <a:lstStyle/>
          <a:p>
            <a:r>
              <a:rPr lang="en-US"/>
              <a:t>Psalm 95:2</a:t>
            </a:r>
          </a:p>
        </p:txBody>
      </p:sp>
      <p:sp>
        <p:nvSpPr>
          <p:cNvPr id="4100" name="Rectangle 4"/>
          <p:cNvSpPr>
            <a:spLocks noGrp="1" noChangeArrowheads="1"/>
          </p:cNvSpPr>
          <p:nvPr>
            <p:ph type="body" idx="1"/>
          </p:nvPr>
        </p:nvSpPr>
        <p:spPr/>
        <p:txBody>
          <a:bodyPr/>
          <a:lstStyle/>
          <a:p>
            <a:pPr marL="0" indent="0">
              <a:lnSpc>
                <a:spcPct val="90000"/>
              </a:lnSpc>
              <a:buFontTx/>
              <a:buNone/>
            </a:pPr>
            <a:r>
              <a:rPr lang="en-US" sz="3600"/>
              <a:t>Let us come before him with thanksgiving and extol him with music and song. </a:t>
            </a:r>
          </a:p>
        </p:txBody>
      </p:sp>
    </p:spTree>
    <p:extLst>
      <p:ext uri="{BB962C8B-B14F-4D97-AF65-F5344CB8AC3E}">
        <p14:creationId xmlns:p14="http://schemas.microsoft.com/office/powerpoint/2010/main" val="4258260977"/>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5123" name="Rectangle 3"/>
          <p:cNvSpPr>
            <a:spLocks noGrp="1" noChangeArrowheads="1"/>
          </p:cNvSpPr>
          <p:nvPr>
            <p:ph type="title"/>
          </p:nvPr>
        </p:nvSpPr>
        <p:spPr/>
        <p:txBody>
          <a:bodyPr/>
          <a:lstStyle/>
          <a:p>
            <a:r>
              <a:rPr lang="en-US"/>
              <a:t>Psalm 95:3</a:t>
            </a:r>
          </a:p>
        </p:txBody>
      </p:sp>
      <p:sp>
        <p:nvSpPr>
          <p:cNvPr id="5124" name="Rectangle 4"/>
          <p:cNvSpPr>
            <a:spLocks noGrp="1" noChangeArrowheads="1"/>
          </p:cNvSpPr>
          <p:nvPr>
            <p:ph type="body" idx="1"/>
          </p:nvPr>
        </p:nvSpPr>
        <p:spPr/>
        <p:txBody>
          <a:bodyPr/>
          <a:lstStyle/>
          <a:p>
            <a:pPr marL="0" indent="0">
              <a:lnSpc>
                <a:spcPct val="90000"/>
              </a:lnSpc>
              <a:buFontTx/>
              <a:buNone/>
            </a:pPr>
            <a:r>
              <a:rPr lang="en-US" sz="3600"/>
              <a:t>For the L</a:t>
            </a:r>
            <a:r>
              <a:rPr lang="en-US" sz="2800"/>
              <a:t>ORD</a:t>
            </a:r>
            <a:r>
              <a:rPr lang="en-US" sz="3600"/>
              <a:t> is the great God, the great King above all gods.  </a:t>
            </a:r>
          </a:p>
        </p:txBody>
      </p:sp>
    </p:spTree>
    <p:extLst>
      <p:ext uri="{BB962C8B-B14F-4D97-AF65-F5344CB8AC3E}">
        <p14:creationId xmlns:p14="http://schemas.microsoft.com/office/powerpoint/2010/main" val="2659523143"/>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47" name="Rectangle 3"/>
          <p:cNvSpPr>
            <a:spLocks noGrp="1" noChangeArrowheads="1"/>
          </p:cNvSpPr>
          <p:nvPr>
            <p:ph type="title"/>
          </p:nvPr>
        </p:nvSpPr>
        <p:spPr/>
        <p:txBody>
          <a:bodyPr/>
          <a:lstStyle/>
          <a:p>
            <a:r>
              <a:rPr lang="en-US"/>
              <a:t>Psalm 95:4</a:t>
            </a:r>
          </a:p>
        </p:txBody>
      </p:sp>
      <p:sp>
        <p:nvSpPr>
          <p:cNvPr id="6148" name="Rectangle 4"/>
          <p:cNvSpPr>
            <a:spLocks noGrp="1" noChangeArrowheads="1"/>
          </p:cNvSpPr>
          <p:nvPr>
            <p:ph type="body" idx="1"/>
          </p:nvPr>
        </p:nvSpPr>
        <p:spPr/>
        <p:txBody>
          <a:bodyPr/>
          <a:lstStyle/>
          <a:p>
            <a:pPr marL="0" indent="0">
              <a:lnSpc>
                <a:spcPct val="90000"/>
              </a:lnSpc>
              <a:buFontTx/>
              <a:buNone/>
            </a:pPr>
            <a:r>
              <a:rPr lang="en-US" sz="3600"/>
              <a:t>In his hand are the depths of the earth, and the mountain peaks belong to him.</a:t>
            </a:r>
          </a:p>
        </p:txBody>
      </p:sp>
    </p:spTree>
    <p:extLst>
      <p:ext uri="{BB962C8B-B14F-4D97-AF65-F5344CB8AC3E}">
        <p14:creationId xmlns:p14="http://schemas.microsoft.com/office/powerpoint/2010/main" val="1366381399"/>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7171" name="Rectangle 3"/>
          <p:cNvSpPr>
            <a:spLocks noGrp="1" noChangeArrowheads="1"/>
          </p:cNvSpPr>
          <p:nvPr>
            <p:ph type="title"/>
          </p:nvPr>
        </p:nvSpPr>
        <p:spPr/>
        <p:txBody>
          <a:bodyPr/>
          <a:lstStyle/>
          <a:p>
            <a:r>
              <a:rPr lang="en-US"/>
              <a:t>Psalm 95:5</a:t>
            </a:r>
          </a:p>
        </p:txBody>
      </p:sp>
      <p:sp>
        <p:nvSpPr>
          <p:cNvPr id="7172" name="Rectangle 4"/>
          <p:cNvSpPr>
            <a:spLocks noGrp="1" noChangeArrowheads="1"/>
          </p:cNvSpPr>
          <p:nvPr>
            <p:ph type="body" idx="1"/>
          </p:nvPr>
        </p:nvSpPr>
        <p:spPr/>
        <p:txBody>
          <a:bodyPr/>
          <a:lstStyle/>
          <a:p>
            <a:pPr marL="0" indent="0">
              <a:lnSpc>
                <a:spcPct val="90000"/>
              </a:lnSpc>
              <a:buFontTx/>
              <a:buNone/>
            </a:pPr>
            <a:r>
              <a:rPr lang="en-US" sz="3600"/>
              <a:t>The sea is his, for he made it, and his hands formed the dry land.</a:t>
            </a:r>
          </a:p>
        </p:txBody>
      </p:sp>
    </p:spTree>
    <p:extLst>
      <p:ext uri="{BB962C8B-B14F-4D97-AF65-F5344CB8AC3E}">
        <p14:creationId xmlns:p14="http://schemas.microsoft.com/office/powerpoint/2010/main" val="3005572991"/>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195" name="Rectangle 3"/>
          <p:cNvSpPr>
            <a:spLocks noGrp="1" noChangeArrowheads="1"/>
          </p:cNvSpPr>
          <p:nvPr>
            <p:ph type="title"/>
          </p:nvPr>
        </p:nvSpPr>
        <p:spPr/>
        <p:txBody>
          <a:bodyPr/>
          <a:lstStyle/>
          <a:p>
            <a:r>
              <a:rPr lang="en-US"/>
              <a:t>Psalm 95:6</a:t>
            </a:r>
          </a:p>
        </p:txBody>
      </p:sp>
      <p:sp>
        <p:nvSpPr>
          <p:cNvPr id="8196" name="Rectangle 4"/>
          <p:cNvSpPr>
            <a:spLocks noGrp="1" noChangeArrowheads="1"/>
          </p:cNvSpPr>
          <p:nvPr>
            <p:ph type="body" idx="1"/>
          </p:nvPr>
        </p:nvSpPr>
        <p:spPr/>
        <p:txBody>
          <a:bodyPr/>
          <a:lstStyle/>
          <a:p>
            <a:pPr marL="0" indent="0">
              <a:lnSpc>
                <a:spcPct val="90000"/>
              </a:lnSpc>
              <a:buFontTx/>
              <a:buNone/>
            </a:pPr>
            <a:r>
              <a:rPr lang="en-US" sz="3600"/>
              <a:t>Come, let us bow down in worship, let us kneel before the L</a:t>
            </a:r>
            <a:r>
              <a:rPr lang="en-US"/>
              <a:t>ORD</a:t>
            </a:r>
            <a:r>
              <a:rPr lang="en-US" sz="3600"/>
              <a:t> our Maker;</a:t>
            </a:r>
          </a:p>
        </p:txBody>
      </p:sp>
    </p:spTree>
    <p:extLst>
      <p:ext uri="{BB962C8B-B14F-4D97-AF65-F5344CB8AC3E}">
        <p14:creationId xmlns:p14="http://schemas.microsoft.com/office/powerpoint/2010/main" val="16798728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Praise</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and petition to God is the right response of worshipping the Divine King.</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26556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533400" y="83503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4563"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2501"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219" name="Rectangle 3"/>
          <p:cNvSpPr>
            <a:spLocks noGrp="1" noChangeArrowheads="1"/>
          </p:cNvSpPr>
          <p:nvPr>
            <p:ph type="title"/>
          </p:nvPr>
        </p:nvSpPr>
        <p:spPr/>
        <p:txBody>
          <a:bodyPr/>
          <a:lstStyle/>
          <a:p>
            <a:r>
              <a:rPr lang="en-US"/>
              <a:t>Psalm 95:7</a:t>
            </a:r>
          </a:p>
        </p:txBody>
      </p:sp>
      <p:sp>
        <p:nvSpPr>
          <p:cNvPr id="9220" name="Rectangle 4"/>
          <p:cNvSpPr>
            <a:spLocks noGrp="1" noChangeArrowheads="1"/>
          </p:cNvSpPr>
          <p:nvPr>
            <p:ph type="body" idx="1"/>
          </p:nvPr>
        </p:nvSpPr>
        <p:spPr/>
        <p:txBody>
          <a:bodyPr/>
          <a:lstStyle/>
          <a:p>
            <a:pPr marL="0" indent="0">
              <a:lnSpc>
                <a:spcPct val="90000"/>
              </a:lnSpc>
              <a:buFontTx/>
              <a:buNone/>
            </a:pPr>
            <a:r>
              <a:rPr lang="en-US" sz="3600"/>
              <a:t>for he is our God and we are the people of his pasture, the flock under his care. </a:t>
            </a:r>
            <a:endParaRPr lang="en-US"/>
          </a:p>
        </p:txBody>
      </p:sp>
    </p:spTree>
    <p:extLst>
      <p:ext uri="{BB962C8B-B14F-4D97-AF65-F5344CB8AC3E}">
        <p14:creationId xmlns:p14="http://schemas.microsoft.com/office/powerpoint/2010/main" val="1275982595"/>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96</a:t>
            </a:r>
          </a:p>
        </p:txBody>
      </p:sp>
    </p:spTree>
    <p:extLst>
      <p:ext uri="{BB962C8B-B14F-4D97-AF65-F5344CB8AC3E}">
        <p14:creationId xmlns:p14="http://schemas.microsoft.com/office/powerpoint/2010/main" val="3177293355"/>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97</a:t>
            </a:r>
          </a:p>
        </p:txBody>
      </p:sp>
    </p:spTree>
    <p:extLst>
      <p:ext uri="{BB962C8B-B14F-4D97-AF65-F5344CB8AC3E}">
        <p14:creationId xmlns:p14="http://schemas.microsoft.com/office/powerpoint/2010/main" val="3765143569"/>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98</a:t>
            </a:r>
          </a:p>
        </p:txBody>
      </p:sp>
    </p:spTree>
    <p:extLst>
      <p:ext uri="{BB962C8B-B14F-4D97-AF65-F5344CB8AC3E}">
        <p14:creationId xmlns:p14="http://schemas.microsoft.com/office/powerpoint/2010/main" val="1331287173"/>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91547462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r>
              <a:rPr lang="en-US" sz="2800" i="1" dirty="0">
                <a:solidFill>
                  <a:srgbClr val="0033CC"/>
                </a:solidFill>
              </a:rPr>
              <a:t>Prologue: e.g., </a:t>
            </a:r>
            <a:r>
              <a:rPr lang="en-US" altLang="ja-JP" sz="2800" i="1" dirty="0">
                <a:solidFill>
                  <a:srgbClr val="0033CC"/>
                </a:solidFill>
              </a:rPr>
              <a:t>"Hallelujah"</a:t>
            </a:r>
          </a:p>
          <a:p>
            <a:pPr eaLnBrk="1" hangingPunct="1"/>
            <a:r>
              <a:rPr lang="en-US" sz="2800" i="1" dirty="0">
                <a:solidFill>
                  <a:srgbClr val="0033CC"/>
                </a:solidFill>
              </a:rPr>
              <a:t>Call to Praise</a:t>
            </a:r>
          </a:p>
          <a:p>
            <a:pPr eaLnBrk="1" hangingPunct="1"/>
            <a:r>
              <a:rPr lang="en-US" sz="2800" i="1" dirty="0">
                <a:solidFill>
                  <a:srgbClr val="0033CC"/>
                </a:solidFill>
              </a:rPr>
              <a:t>Cause for Praise</a:t>
            </a:r>
          </a:p>
          <a:p>
            <a:pPr eaLnBrk="1" hangingPunct="1"/>
            <a:r>
              <a:rPr lang="en-US" sz="2800" i="1" dirty="0">
                <a:solidFill>
                  <a:srgbClr val="0033CC"/>
                </a:solidFill>
              </a:rPr>
              <a:t>Conclusion: renewed call to praise</a:t>
            </a:r>
          </a:p>
          <a:p>
            <a:pPr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extLst>
      <p:ext uri="{BB962C8B-B14F-4D97-AF65-F5344CB8AC3E}">
        <p14:creationId xmlns:p14="http://schemas.microsoft.com/office/powerpoint/2010/main" val="293165408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1" end="1"/>
                                            </p:txEl>
                                          </p:spTgt>
                                        </p:tgtEl>
                                        <p:attrNameLst>
                                          <p:attrName>style.visibility</p:attrName>
                                        </p:attrNameLst>
                                      </p:cBhvr>
                                      <p:to>
                                        <p:strVal val="visible"/>
                                      </p:to>
                                    </p:set>
                                    <p:animEffect transition="in" filter="fade">
                                      <p:cBhvr>
                                        <p:cTn id="21" dur="2000"/>
                                        <p:tgtEl>
                                          <p:spTgt spid="487428">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2" end="2"/>
                                            </p:txEl>
                                          </p:spTgt>
                                        </p:tgtEl>
                                        <p:attrNameLst>
                                          <p:attrName>style.visibility</p:attrName>
                                        </p:attrNameLst>
                                      </p:cBhvr>
                                      <p:to>
                                        <p:strVal val="visible"/>
                                      </p:to>
                                    </p:set>
                                    <p:animEffect transition="in" filter="fade">
                                      <p:cBhvr>
                                        <p:cTn id="26" dur="2000"/>
                                        <p:tgtEl>
                                          <p:spTgt spid="487428">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3" end="3"/>
                                            </p:txEl>
                                          </p:spTgt>
                                        </p:tgtEl>
                                        <p:attrNameLst>
                                          <p:attrName>style.visibility</p:attrName>
                                        </p:attrNameLst>
                                      </p:cBhvr>
                                      <p:to>
                                        <p:strVal val="visible"/>
                                      </p:to>
                                    </p:set>
                                    <p:animEffect transition="in" filter="fade">
                                      <p:cBhvr>
                                        <p:cTn id="31" dur="2000"/>
                                        <p:tgtEl>
                                          <p:spTgt spid="487428">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4" end="4"/>
                                            </p:txEl>
                                          </p:spTgt>
                                        </p:tgtEl>
                                        <p:attrNameLst>
                                          <p:attrName>style.visibility</p:attrName>
                                        </p:attrNameLst>
                                      </p:cBhvr>
                                      <p:to>
                                        <p:strVal val="visible"/>
                                      </p:to>
                                    </p:set>
                                    <p:animEffect transition="in" filter="fade">
                                      <p:cBhvr>
                                        <p:cTn id="36" dur="2000"/>
                                        <p:tgtEl>
                                          <p:spTgt spid="487428">
                                            <p:txEl>
                                              <p:pRg st="4" end="4"/>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5" end="5"/>
                                            </p:txEl>
                                          </p:spTgt>
                                        </p:tgtEl>
                                        <p:attrNameLst>
                                          <p:attrName>style.visibility</p:attrName>
                                        </p:attrNameLst>
                                      </p:cBhvr>
                                      <p:to>
                                        <p:strVal val="visible"/>
                                      </p:to>
                                    </p:set>
                                    <p:animEffect transition="in" filter="fade">
                                      <p:cBhvr>
                                        <p:cTn id="41"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US" dirty="0">
                <a:ln w="3175" cmpd="sng">
                  <a:noFill/>
                </a:ln>
                <a:solidFill>
                  <a:srgbClr val="FFFF00"/>
                </a:solidFill>
                <a:effectLst>
                  <a:glow rad="228600">
                    <a:schemeClr val="tx1"/>
                  </a:glow>
                </a:effectLst>
                <a:latin typeface="Arial Black"/>
                <a:cs typeface="Arial Black"/>
              </a:rPr>
              <a:t>WL: </a:t>
            </a:r>
            <a:r>
              <a:rPr lang="en-US" dirty="0">
                <a:ln w="3175" cmpd="sng">
                  <a:noFill/>
                </a:ln>
                <a:solidFill>
                  <a:srgbClr val="FFFFFF"/>
                </a:solidFill>
                <a:effectLst>
                  <a:glow rad="228600">
                    <a:schemeClr val="tx1"/>
                  </a:glow>
                </a:effectLst>
                <a:latin typeface="Arial Black"/>
                <a:cs typeface="Arial Black"/>
              </a:rPr>
              <a:t>Shout for joy to the </a:t>
            </a:r>
            <a:r>
              <a:rPr lang="en-US" cap="small" dirty="0">
                <a:ln w="3175" cmpd="sng">
                  <a:noFill/>
                </a:ln>
                <a:solidFill>
                  <a:srgbClr val="FFFFFF"/>
                </a:solidFill>
                <a:effectLst>
                  <a:glow rad="228600">
                    <a:schemeClr val="tx1"/>
                  </a:glow>
                </a:effectLst>
                <a:latin typeface="Arial Black"/>
                <a:cs typeface="Arial Black"/>
              </a:rPr>
              <a:t>Lord</a:t>
            </a:r>
            <a:r>
              <a:rPr lang="en-US" dirty="0">
                <a:ln w="3175" cmpd="sng">
                  <a:noFill/>
                </a:ln>
                <a:solidFill>
                  <a:srgbClr val="FFFFFF"/>
                </a:solidFill>
                <a:effectLst>
                  <a:glow rad="228600">
                    <a:schemeClr val="tx1"/>
                  </a:glow>
                </a:effectLst>
                <a:latin typeface="Arial Black"/>
                <a:cs typeface="Arial Black"/>
              </a:rPr>
              <a:t>, all the earth,</a:t>
            </a:r>
            <a:br>
              <a:rPr lang="en-US" dirty="0">
                <a:ln w="3175" cmpd="sng">
                  <a:noFill/>
                </a:ln>
                <a:solidFill>
                  <a:srgbClr val="FFFFFF"/>
                </a:solidFill>
                <a:effectLst>
                  <a:glow rad="228600">
                    <a:schemeClr val="tx1"/>
                  </a:glow>
                </a:effectLst>
                <a:latin typeface="Arial Black"/>
                <a:cs typeface="Arial Black"/>
              </a:rPr>
            </a:br>
            <a:r>
              <a:rPr lang="en-US" dirty="0">
                <a:ln w="3175" cmpd="sng">
                  <a:noFill/>
                </a:ln>
                <a:solidFill>
                  <a:srgbClr val="FFFFFF"/>
                </a:solidFill>
                <a:effectLst>
                  <a:glow rad="228600">
                    <a:schemeClr val="tx1"/>
                  </a:glow>
                </a:effectLst>
                <a:latin typeface="Arial Black"/>
                <a:cs typeface="Arial Black"/>
              </a:rPr>
              <a:t>burst into jubilant song with music;</a:t>
            </a: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en-US" sz="2400" i="1" dirty="0">
                <a:ln w="3175" cmpd="sng">
                  <a:noFill/>
                </a:ln>
                <a:solidFill>
                  <a:prstClr val="white"/>
                </a:solidFill>
                <a:effectLst>
                  <a:glow rad="228600">
                    <a:prstClr val="black"/>
                  </a:glow>
                </a:effectLst>
                <a:latin typeface="Arial Black"/>
                <a:cs typeface="Arial Black"/>
              </a:rPr>
              <a:t>Psalm 98:4-9 NIV</a:t>
            </a:r>
          </a:p>
        </p:txBody>
      </p:sp>
    </p:spTree>
    <p:extLst>
      <p:ext uri="{BB962C8B-B14F-4D97-AF65-F5344CB8AC3E}">
        <p14:creationId xmlns:p14="http://schemas.microsoft.com/office/powerpoint/2010/main" val="2676450106"/>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Make music to the LORD with the harp,</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with the harp and the sound of singing,</a:t>
            </a:r>
          </a:p>
        </p:txBody>
      </p:sp>
    </p:spTree>
    <p:extLst>
      <p:ext uri="{BB962C8B-B14F-4D97-AF65-F5344CB8AC3E}">
        <p14:creationId xmlns:p14="http://schemas.microsoft.com/office/powerpoint/2010/main" val="1763666892"/>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With trumpets and the blast of the ram’s horn—</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shout for joy before the LORD, the King.</a:t>
            </a:r>
          </a:p>
        </p:txBody>
      </p:sp>
    </p:spTree>
    <p:extLst>
      <p:ext uri="{BB962C8B-B14F-4D97-AF65-F5344CB8AC3E}">
        <p14:creationId xmlns:p14="http://schemas.microsoft.com/office/powerpoint/2010/main" val="983891116"/>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Let the sea resound, and everything in it,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the world, and all who live in it.</a:t>
            </a:r>
          </a:p>
        </p:txBody>
      </p:sp>
    </p:spTree>
    <p:extLst>
      <p:ext uri="{BB962C8B-B14F-4D97-AF65-F5344CB8AC3E}">
        <p14:creationId xmlns:p14="http://schemas.microsoft.com/office/powerpoint/2010/main" val="10791187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5586" name="Text Box 2"/>
          <p:cNvSpPr txBox="1">
            <a:spLocks noChangeArrowheads="1"/>
          </p:cNvSpPr>
          <p:nvPr/>
        </p:nvSpPr>
        <p:spPr bwMode="auto">
          <a:xfrm>
            <a:off x="457200" y="835033"/>
            <a:ext cx="85344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5587"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cs typeface="Times New Roman" charset="0"/>
              </a:rPr>
              <a:t>righteous</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rgbClr val="D6D6F5"/>
                </a:solidFill>
                <a:effectLst>
                  <a:glow rad="101600">
                    <a:srgbClr val="100D00">
                      <a:alpha val="75000"/>
                    </a:srgbClr>
                  </a:glow>
                  <a:outerShdw blurRad="38100" dist="38100" dir="2700000" algn="tl">
                    <a:srgbClr val="000000">
                      <a:alpha val="43137"/>
                    </a:srgbClr>
                  </a:outerShdw>
                </a:effectLst>
                <a:cs typeface="Times New Roman" charset="0"/>
              </a:rPr>
              <a:t>wicked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2">
                      <a:alpha val="75000"/>
                    </a:schemeClr>
                  </a:glow>
                </a:effectLst>
                <a:latin typeface="Arial"/>
                <a:ea typeface="+mn-ea"/>
                <a:cs typeface="Arial"/>
              </a:rPr>
              <a:t>391</a:t>
            </a:r>
          </a:p>
        </p:txBody>
      </p:sp>
      <p:sp>
        <p:nvSpPr>
          <p:cNvPr id="363525"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2">
                      <a:alpha val="75000"/>
                    </a:schemeClr>
                  </a:glow>
                </a:effectLst>
              </a:rPr>
              <a:t>P 14</a:t>
            </a:r>
          </a:p>
        </p:txBody>
      </p:sp>
    </p:spTree>
  </p:cSld>
  <p:clrMapOvr>
    <a:masterClrMapping/>
  </p:clrMapOvr>
  <p:transition spd="med">
    <p:randomBar dir="vert"/>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Let the rivers clap their hands,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let the mountains sing together for joy;</a:t>
            </a:r>
          </a:p>
        </p:txBody>
      </p:sp>
    </p:spTree>
    <p:extLst>
      <p:ext uri="{BB962C8B-B14F-4D97-AF65-F5344CB8AC3E}">
        <p14:creationId xmlns:p14="http://schemas.microsoft.com/office/powerpoint/2010/main" val="1364413305"/>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ALL: </a:t>
            </a:r>
            <a:r>
              <a:rPr lang="en-SG" dirty="0">
                <a:ln w="3175" cmpd="sng">
                  <a:noFill/>
                </a:ln>
                <a:solidFill>
                  <a:srgbClr val="FFFFFF"/>
                </a:solidFill>
                <a:effectLst>
                  <a:glow rad="228600">
                    <a:schemeClr val="tx1"/>
                  </a:glow>
                </a:effectLst>
                <a:latin typeface="Arial Black"/>
                <a:cs typeface="Arial Black"/>
              </a:rPr>
              <a:t>let them sing before the L</a:t>
            </a:r>
            <a:r>
              <a:rPr lang="en-SG" sz="4000" dirty="0">
                <a:ln w="3175" cmpd="sng">
                  <a:noFill/>
                </a:ln>
                <a:solidFill>
                  <a:srgbClr val="FFFFFF"/>
                </a:solidFill>
                <a:effectLst>
                  <a:glow rad="228600">
                    <a:schemeClr val="tx1"/>
                  </a:glow>
                </a:effectLst>
                <a:latin typeface="Arial Black"/>
                <a:cs typeface="Arial Black"/>
              </a:rPr>
              <a:t>ORD</a:t>
            </a:r>
            <a:r>
              <a:rPr lang="en-SG" dirty="0">
                <a:ln w="3175" cmpd="sng">
                  <a:noFill/>
                </a:ln>
                <a:solidFill>
                  <a:srgbClr val="FFFFFF"/>
                </a:solidFill>
                <a:effectLst>
                  <a:glow rad="228600">
                    <a:schemeClr val="tx1"/>
                  </a:glow>
                </a:effectLst>
                <a:latin typeface="Arial Black"/>
                <a:cs typeface="Arial Black"/>
              </a:rPr>
              <a: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for he comes to judge the earth.</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He will judge the world in righteousness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and the peoples with equity.</a:t>
            </a:r>
          </a:p>
        </p:txBody>
      </p:sp>
    </p:spTree>
    <p:extLst>
      <p:ext uri="{BB962C8B-B14F-4D97-AF65-F5344CB8AC3E}">
        <p14:creationId xmlns:p14="http://schemas.microsoft.com/office/powerpoint/2010/main" val="1351568079"/>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99</a:t>
            </a:r>
          </a:p>
        </p:txBody>
      </p:sp>
    </p:spTree>
    <p:extLst>
      <p:ext uri="{BB962C8B-B14F-4D97-AF65-F5344CB8AC3E}">
        <p14:creationId xmlns:p14="http://schemas.microsoft.com/office/powerpoint/2010/main" val="93158017"/>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100</a:t>
            </a:r>
          </a:p>
        </p:txBody>
      </p:sp>
    </p:spTree>
    <p:extLst>
      <p:ext uri="{BB962C8B-B14F-4D97-AF65-F5344CB8AC3E}">
        <p14:creationId xmlns:p14="http://schemas.microsoft.com/office/powerpoint/2010/main" val="2584021895"/>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116632"/>
            <a:ext cx="9144000" cy="3416320"/>
          </a:xfrm>
          <a:prstGeom prst="rect">
            <a:avLst/>
          </a:prstGeom>
          <a:noFill/>
        </p:spPr>
        <p:txBody>
          <a:bodyPr wrap="square" rtlCol="0">
            <a:spAutoFit/>
          </a:bodyPr>
          <a:lstStyle/>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1</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Shout for joy to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all the earth.</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2</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Worship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with gladness;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come before him with joyful songs.</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3</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Know that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 God.</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It is he who made us, and we are his;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we are his people, the sheep of his pasture.</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084068320"/>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2246769"/>
          </a:xfrm>
          <a:prstGeom prst="rect">
            <a:avLst/>
          </a:prstGeom>
          <a:noFill/>
        </p:spPr>
        <p:txBody>
          <a:bodyPr wrap="square" rtlCol="0">
            <a:spAutoFit/>
          </a:bodyPr>
          <a:lstStyle/>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4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Enter his gates with thanksgiving</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and his courts with praise;</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give thanks to him and praise his name.</a:t>
            </a:r>
          </a:p>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5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For the </a:t>
            </a:r>
            <a:r>
              <a:rPr lang="en-US" sz="2800" b="1" cap="small"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2800" b="1"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good and his love endures forever;</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his faithfulness continues through all generations.</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86774884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101</a:t>
            </a:r>
          </a:p>
        </p:txBody>
      </p:sp>
    </p:spTree>
    <p:extLst>
      <p:ext uri="{BB962C8B-B14F-4D97-AF65-F5344CB8AC3E}">
        <p14:creationId xmlns:p14="http://schemas.microsoft.com/office/powerpoint/2010/main" val="996863406"/>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102</a:t>
            </a:r>
          </a:p>
        </p:txBody>
      </p:sp>
    </p:spTree>
    <p:extLst>
      <p:ext uri="{BB962C8B-B14F-4D97-AF65-F5344CB8AC3E}">
        <p14:creationId xmlns:p14="http://schemas.microsoft.com/office/powerpoint/2010/main" val="3790238950"/>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5016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O my Lord, my God, why have you allowed this to happen to me? </a:t>
            </a:r>
          </a:p>
          <a:p>
            <a:pPr algn="ctr"/>
            <a:endParaRPr lang="en-US" sz="4000" b="1">
              <a:solidFill>
                <a:srgbClr val="FFFFFF"/>
              </a:solidFill>
            </a:endParaRPr>
          </a:p>
          <a:p>
            <a:pPr algn="ctr"/>
            <a:r>
              <a:rPr lang="en-US" sz="4000" b="1">
                <a:solidFill>
                  <a:srgbClr val="FFFFFF"/>
                </a:solidFill>
              </a:rPr>
              <a:t>Why are you so far from saving me, so far from the words of my groaning?</a:t>
            </a:r>
          </a:p>
          <a:p>
            <a:pPr algn="ctr"/>
            <a:endParaRPr lang="en-US" sz="4000" b="1">
              <a:solidFill>
                <a:srgbClr val="FFFFFF"/>
              </a:solidFill>
            </a:endParaRPr>
          </a:p>
        </p:txBody>
      </p:sp>
      <p:sp>
        <p:nvSpPr>
          <p:cNvPr id="124933" name="Rectangle 5"/>
          <p:cNvSpPr>
            <a:spLocks noGrp="1" noChangeArrowheads="1"/>
          </p:cNvSpPr>
          <p:nvPr>
            <p:ph type="title" idx="4294967295"/>
          </p:nvPr>
        </p:nvSpPr>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		 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		 in my time of distress. </a:t>
            </a:r>
          </a:p>
          <a:p>
            <a:pPr algn="ctr"/>
            <a:r>
              <a:rPr lang="en-US" sz="3600" b="1" dirty="0">
                <a:solidFill>
                  <a:srgbClr val="FFFFFF"/>
                </a:solidFill>
              </a:rPr>
              <a:t>	 Bend down to listen, </a:t>
            </a:r>
          </a:p>
          <a:p>
            <a:pPr algn="ctr"/>
            <a:r>
              <a:rPr lang="en-US" sz="3600" b="1" dirty="0">
                <a:solidFill>
                  <a:srgbClr val="FFFFFF"/>
                </a:solidFill>
              </a:rPr>
              <a:t>		 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4074356676"/>
      </p:ext>
    </p:extLst>
  </p:cSld>
  <p:clrMapOvr>
    <a:masterClrMapping/>
  </p:clrMapOvr>
  <p:transition spd="slow"/>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14</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533400" y="1447810"/>
            <a:ext cx="8305800" cy="4955203"/>
          </a:xfrm>
          <a:prstGeom prst="rect">
            <a:avLst/>
          </a:prstGeom>
          <a:noFill/>
          <a:ln w="9525">
            <a:noFill/>
            <a:miter lim="800000"/>
            <a:headEnd/>
            <a:tailEnd/>
          </a:ln>
        </p:spPr>
        <p:txBody>
          <a:bodyPr>
            <a:spAutoFit/>
          </a:bodyPr>
          <a:lstStyle/>
          <a:p>
            <a:pPr algn="ctr">
              <a:defRPr/>
            </a:pPr>
            <a:r>
              <a:rPr lang="en-US" sz="4000" b="1" dirty="0">
                <a:solidFill>
                  <a:srgbClr val="FFFFFF"/>
                </a:solidFill>
                <a:effectLst>
                  <a:glow rad="190500">
                    <a:srgbClr val="000000">
                      <a:alpha val="75000"/>
                    </a:srgbClr>
                  </a:glow>
                </a:effectLst>
                <a:ea typeface="Arial" charset="0"/>
                <a:cs typeface="Arial" charset="0"/>
              </a:rPr>
              <a:t>“Hear my prayer, O L</a:t>
            </a:r>
            <a:r>
              <a:rPr lang="en-US" sz="3600" b="1" dirty="0">
                <a:solidFill>
                  <a:srgbClr val="FFFFFF"/>
                </a:solidFill>
                <a:effectLst>
                  <a:glow rad="190500">
                    <a:srgbClr val="000000">
                      <a:alpha val="75000"/>
                    </a:srgbClr>
                  </a:glow>
                </a:effectLst>
                <a:ea typeface="Arial" charset="0"/>
                <a:cs typeface="Arial" charset="0"/>
              </a:rPr>
              <a:t>ORD</a:t>
            </a:r>
            <a:r>
              <a:rPr lang="en-US" sz="4000" b="1" dirty="0">
                <a:solidFill>
                  <a:srgbClr val="FFFFFF"/>
                </a:solidFill>
                <a:effectLst>
                  <a:glow rad="190500">
                    <a:srgbClr val="000000">
                      <a:alpha val="75000"/>
                    </a:srgbClr>
                  </a:glow>
                </a:effectLst>
                <a:ea typeface="Arial" charset="0"/>
                <a:cs typeface="Arial" charset="0"/>
              </a:rPr>
              <a:t>; let my cry for help come to you. </a:t>
            </a:r>
          </a:p>
          <a:p>
            <a:pPr algn="ctr">
              <a:defRPr/>
            </a:pPr>
            <a:r>
              <a:rPr lang="en-US" sz="4000" b="1" dirty="0">
                <a:solidFill>
                  <a:srgbClr val="FFFFFF"/>
                </a:solidFill>
                <a:effectLst>
                  <a:glow rad="190500">
                    <a:srgbClr val="000000">
                      <a:alpha val="75000"/>
                    </a:srgbClr>
                  </a:glow>
                </a:effectLst>
                <a:ea typeface="Arial" charset="0"/>
                <a:cs typeface="Arial" charset="0"/>
              </a:rPr>
              <a:t>Do not hide your face from me when I am in distress. </a:t>
            </a:r>
          </a:p>
          <a:p>
            <a:pPr algn="ctr">
              <a:defRPr/>
            </a:pPr>
            <a:r>
              <a:rPr lang="en-US" sz="4000" b="1" dirty="0">
                <a:solidFill>
                  <a:srgbClr val="FFFFFF"/>
                </a:solidFill>
                <a:effectLst>
                  <a:glow rad="190500">
                    <a:srgbClr val="000000">
                      <a:alpha val="75000"/>
                    </a:srgbClr>
                  </a:glow>
                </a:effectLst>
                <a:ea typeface="Arial" charset="0"/>
                <a:cs typeface="Arial" charset="0"/>
              </a:rPr>
              <a:t>Turn your ear to me; when I call, answer me quickly.”</a:t>
            </a:r>
          </a:p>
          <a:p>
            <a:pPr algn="ctr">
              <a:defRPr/>
            </a:pPr>
            <a:endParaRPr lang="en-US" sz="4000" b="1" dirty="0">
              <a:solidFill>
                <a:srgbClr val="FFFFFF"/>
              </a:solidFill>
              <a:effectLst>
                <a:glow rad="190500">
                  <a:srgbClr val="000000">
                    <a:alpha val="75000"/>
                  </a:srgbClr>
                </a:glow>
              </a:effectLst>
              <a:ea typeface="Arial" charset="0"/>
              <a:cs typeface="Arial" charset="0"/>
            </a:endParaRPr>
          </a:p>
          <a:p>
            <a:pPr algn="ctr">
              <a:defRPr/>
            </a:pPr>
            <a:r>
              <a:rPr lang="en-US" sz="3600" b="1" dirty="0">
                <a:solidFill>
                  <a:srgbClr val="FFFFFF"/>
                </a:solidFill>
                <a:effectLst>
                  <a:glow rad="190500">
                    <a:srgbClr val="000000">
                      <a:alpha val="75000"/>
                    </a:srgbClr>
                  </a:glow>
                </a:effectLst>
                <a:ea typeface="Arial" charset="0"/>
                <a:cs typeface="Arial" charset="0"/>
              </a:rPr>
              <a:t>Psalm 102:1-2</a:t>
            </a:r>
          </a:p>
        </p:txBody>
      </p:sp>
      <p:sp>
        <p:nvSpPr>
          <p:cNvPr id="125957" name="Rectangle 5"/>
          <p:cNvSpPr>
            <a:spLocks noGrp="1" noChangeArrowheads="1"/>
          </p:cNvSpPr>
          <p:nvPr>
            <p:ph type="title" idx="4294967295"/>
          </p:nvPr>
        </p:nvSpPr>
        <p:spPr>
          <a:xfrm>
            <a:off x="457200" y="76208"/>
            <a:ext cx="8229600" cy="1139825"/>
          </a:xfrm>
        </p:spPr>
        <p:txBody>
          <a:bodyPr/>
          <a:lstStyle/>
          <a:p>
            <a:pPr eaLnBrk="1" hangingPunct="1">
              <a:defRPr/>
            </a:pPr>
            <a:r>
              <a:rPr lang="en-US" sz="4800">
                <a:latin typeface="Tahoma" charset="0"/>
                <a:cs typeface="Arial" charset="0"/>
              </a:rPr>
              <a:t>Lament to God Alone</a:t>
            </a:r>
          </a:p>
        </p:txBody>
      </p:sp>
    </p:spTree>
    <p:extLst>
      <p:ext uri="{BB962C8B-B14F-4D97-AF65-F5344CB8AC3E}">
        <p14:creationId xmlns:p14="http://schemas.microsoft.com/office/powerpoint/2010/main" val="3250324421"/>
      </p:ext>
    </p:extLst>
  </p:cSld>
  <p:clrMapOvr>
    <a:masterClrMapping/>
  </p:clrMapOvr>
  <p:transition spd="slow"/>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103</a:t>
            </a:r>
          </a:p>
        </p:txBody>
      </p:sp>
    </p:spTree>
    <p:extLst>
      <p:ext uri="{BB962C8B-B14F-4D97-AF65-F5344CB8AC3E}">
        <p14:creationId xmlns:p14="http://schemas.microsoft.com/office/powerpoint/2010/main" val="1731009493"/>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Let all that I am praise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my whole heart, I will praise his holy name.</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Let all that I am praise the L</a:t>
            </a:r>
            <a:r>
              <a:rPr lang="en-GB" sz="3200">
                <a:effectLst>
                  <a:glow rad="190500">
                    <a:prstClr val="white">
                      <a:alpha val="75000"/>
                    </a:prstClr>
                  </a:glow>
                  <a:outerShdw blurRad="50800" dist="38100" dir="2700000" algn="tl" rotWithShape="0">
                    <a:srgbClr val="000000">
                      <a:alpha val="43000"/>
                    </a:srgbClr>
                  </a:outerShdw>
                </a:effectLst>
                <a:ea typeface="ＭＳ Ｐゴシック" charset="0"/>
                <a:cs typeface="ＭＳ Ｐゴシック" charset="0"/>
              </a:rPr>
              <a:t>ORD</a:t>
            </a:r>
            <a:r>
              <a:rPr lang="en-GB">
                <a:effectLst>
                  <a:glow rad="190500">
                    <a:prstClr val="white">
                      <a:alpha val="75000"/>
                    </a:prstClr>
                  </a:glow>
                  <a:outerShdw blurRad="50800" dist="38100" dir="2700000" algn="tl" rotWithShape="0">
                    <a:srgbClr val="000000">
                      <a:alpha val="43000"/>
                    </a:srgbClr>
                  </a:outerShdw>
                </a:effectLst>
              </a:rPr>
              <a:t>;</a:t>
            </a:r>
          </a:p>
          <a:p>
            <a:r>
              <a:rPr lang="en-GB">
                <a:effectLst>
                  <a:glow rad="190500">
                    <a:prstClr val="white">
                      <a:alpha val="75000"/>
                    </a:prstClr>
                  </a:glow>
                  <a:outerShdw blurRad="50800" dist="38100" dir="2700000" algn="tl" rotWithShape="0">
                    <a:srgbClr val="000000">
                      <a:alpha val="43000"/>
                    </a:srgbClr>
                  </a:outerShdw>
                </a:effectLst>
              </a:rPr>
              <a:t>    may I never forget the good things he does for me.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forgives all my sins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heals all my diseases.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redeems me from death</a:t>
            </a:r>
          </a:p>
          <a:p>
            <a:r>
              <a:rPr lang="en-GB">
                <a:effectLst>
                  <a:glow rad="190500">
                    <a:prstClr val="white">
                      <a:alpha val="75000"/>
                    </a:prstClr>
                  </a:glow>
                  <a:outerShdw blurRad="50800" dist="38100" dir="2700000" algn="tl" rotWithShape="0">
                    <a:srgbClr val="000000">
                      <a:alpha val="43000"/>
                    </a:srgbClr>
                  </a:outerShdw>
                </a:effectLst>
              </a:rPr>
              <a:t>    and crowns me with love and tender mercies.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fills my life with good things.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My youth is renewed like the eagle’s!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gives righteousness</a:t>
            </a:r>
          </a:p>
          <a:p>
            <a:r>
              <a:rPr lang="en-GB">
                <a:effectLst>
                  <a:glow rad="190500">
                    <a:prstClr val="white">
                      <a:alpha val="75000"/>
                    </a:prstClr>
                  </a:glow>
                  <a:outerShdw blurRad="50800" dist="38100" dir="2700000" algn="tl" rotWithShape="0">
                    <a:srgbClr val="000000">
                      <a:alpha val="43000"/>
                    </a:srgbClr>
                  </a:outerShdw>
                </a:effectLst>
              </a:rPr>
              <a:t>    and justice to all who are treated unfairly.</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revealed his character to Moses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his deeds to the people of Israel.</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is compassionate and merciful,</a:t>
            </a:r>
          </a:p>
          <a:p>
            <a:r>
              <a:rPr lang="en-GB">
                <a:effectLst>
                  <a:glow rad="190500">
                    <a:prstClr val="white">
                      <a:alpha val="75000"/>
                    </a:prstClr>
                  </a:glow>
                  <a:outerShdw blurRad="50800" dist="38100" dir="2700000" algn="tl" rotWithShape="0">
                    <a:srgbClr val="000000">
                      <a:alpha val="43000"/>
                    </a:srgbClr>
                  </a:outerShdw>
                </a:effectLst>
              </a:rPr>
              <a:t>    slow to get angry and filled with unfailing love.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4" name="Text Box 2"/>
          <p:cNvSpPr txBox="1">
            <a:spLocks noChangeArrowheads="1"/>
          </p:cNvSpPr>
          <p:nvPr/>
        </p:nvSpPr>
        <p:spPr bwMode="auto">
          <a:xfrm>
            <a:off x="685800" y="836719"/>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8"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a:t>
            </a:r>
            <a:r>
              <a:rPr lang="en-US" dirty="0">
                <a:solidFill>
                  <a:srgbClr val="FFFF00"/>
                </a:solidFill>
              </a:rPr>
              <a:t>but</a:t>
            </a:r>
            <a:r>
              <a:rPr lang="en-US" dirty="0"/>
              <a:t> those who hope in the L</a:t>
            </a:r>
            <a:r>
              <a:rPr lang="en-US" sz="3200" dirty="0"/>
              <a:t>ORD</a:t>
            </a:r>
            <a:r>
              <a:rPr lang="en-US" dirty="0"/>
              <a:t>      will inherit the land.”</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will not constantly accuse us,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nor remain angry forever.</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does not punish us for all our sins;</a:t>
            </a:r>
          </a:p>
          <a:p>
            <a:r>
              <a:rPr lang="en-GB">
                <a:effectLst>
                  <a:glow rad="190500">
                    <a:prstClr val="white">
                      <a:alpha val="75000"/>
                    </a:prstClr>
                  </a:glow>
                  <a:outerShdw blurRad="50800" dist="38100" dir="2700000" algn="tl" rotWithShape="0">
                    <a:srgbClr val="000000">
                      <a:alpha val="43000"/>
                    </a:srgbClr>
                  </a:outerShdw>
                </a:effectLst>
              </a:rPr>
              <a:t>    he does not deal harshly with us, as we deserve.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For his unfailing love toward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as great as the height of the heavens above the earth.</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has removed our sins as far from us</a:t>
            </a:r>
          </a:p>
          <a:p>
            <a:r>
              <a:rPr lang="en-GB">
                <a:effectLst>
                  <a:glow rad="190500">
                    <a:prstClr val="white">
                      <a:alpha val="75000"/>
                    </a:prstClr>
                  </a:glow>
                  <a:outerShdw blurRad="50800" dist="38100" dir="2700000" algn="tl" rotWithShape="0">
                    <a:srgbClr val="000000">
                      <a:alpha val="43000"/>
                    </a:srgbClr>
                  </a:outerShdw>
                </a:effectLst>
              </a:rPr>
              <a:t>    as the east is from the west.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like a father to his children,</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tender and compassionate to those who fear him.</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For he knows how weak we are;</a:t>
            </a:r>
          </a:p>
          <a:p>
            <a:r>
              <a:rPr lang="en-GB">
                <a:effectLst>
                  <a:glow rad="190500">
                    <a:prstClr val="white">
                      <a:alpha val="75000"/>
                    </a:prstClr>
                  </a:glow>
                  <a:outerShdw blurRad="50800" dist="38100" dir="2700000" algn="tl" rotWithShape="0">
                    <a:srgbClr val="000000">
                      <a:alpha val="43000"/>
                    </a:srgbClr>
                  </a:outerShdw>
                </a:effectLst>
              </a:rPr>
              <a:t>    he remembers we are only dust.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Our days on earth are like grass;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like wildflowers, we bloom and die.</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wind blows, and we are gone—</a:t>
            </a:r>
          </a:p>
          <a:p>
            <a:r>
              <a:rPr lang="en-GB">
                <a:effectLst>
                  <a:glow rad="190500">
                    <a:prstClr val="white">
                      <a:alpha val="75000"/>
                    </a:prstClr>
                  </a:glow>
                  <a:outerShdw blurRad="50800" dist="38100" dir="2700000" algn="tl" rotWithShape="0">
                    <a:srgbClr val="000000">
                      <a:alpha val="43000"/>
                    </a:srgbClr>
                  </a:outerShdw>
                </a:effectLst>
              </a:rPr>
              <a:t>    as though we had never been here.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sld>
</file>

<file path=ppt/slides/slide53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But the love of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remains forever</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His salvation extends to the children’s children</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sld>
</file>

<file path=ppt/slides/slide53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of those who are faithful to his covenant,</a:t>
            </a:r>
          </a:p>
          <a:p>
            <a:r>
              <a:rPr lang="en-GB">
                <a:effectLst>
                  <a:glow rad="190500">
                    <a:prstClr val="white">
                      <a:alpha val="75000"/>
                    </a:prstClr>
                  </a:glow>
                  <a:outerShdw blurRad="50800" dist="38100" dir="2700000" algn="tl" rotWithShape="0">
                    <a:srgbClr val="000000">
                      <a:alpha val="43000"/>
                    </a:srgbClr>
                  </a:outerShdw>
                </a:effectLst>
              </a:rPr>
              <a:t>    of those who obey his commandments!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8" name="Text Box 2"/>
          <p:cNvSpPr txBox="1">
            <a:spLocks noChangeArrowheads="1"/>
          </p:cNvSpPr>
          <p:nvPr/>
        </p:nvSpPr>
        <p:spPr bwMode="auto">
          <a:xfrm>
            <a:off x="685800" y="7588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8659" name="Text Box 3"/>
          <p:cNvSpPr txBox="1">
            <a:spLocks noChangeArrowheads="1"/>
          </p:cNvSpPr>
          <p:nvPr/>
        </p:nvSpPr>
        <p:spPr bwMode="auto">
          <a:xfrm>
            <a:off x="653678" y="3110983"/>
            <a:ext cx="7696200" cy="258532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p>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cut off,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688814" y="159026"/>
            <a:ext cx="5771132"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The L</a:t>
            </a:r>
            <a:r>
              <a:rPr lang="en-GB" b="1" dirty="0">
                <a:solidFill>
                  <a:srgbClr val="1F497D">
                    <a:lumMod val="75000"/>
                  </a:srgbClr>
                </a:solidFill>
                <a:latin typeface="Arial Narrow" panose="020B0606020202030204" pitchFamily="34" charset="0"/>
                <a:ea typeface="+mn-ea"/>
                <a:cs typeface="+mn-cs"/>
              </a:rPr>
              <a:t>ORD</a:t>
            </a:r>
            <a:r>
              <a:rPr lang="en-GB" sz="2800" b="1" dirty="0">
                <a:solidFill>
                  <a:srgbClr val="1F497D">
                    <a:lumMod val="75000"/>
                  </a:srgbClr>
                </a:solidFill>
                <a:latin typeface="Arial Narrow" panose="020B0606020202030204" pitchFamily="34" charset="0"/>
                <a:ea typeface="+mn-ea"/>
                <a:cs typeface="+mn-cs"/>
              </a:rPr>
              <a:t> works righteousness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and justice for all who are oppressed.</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He made known his ways to Moses,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his acts to the people of Israel.</a:t>
            </a: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14993518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043605" y="159026"/>
            <a:ext cx="7061549"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is merciful and gracious,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slow to anger and abounding in steadfast love.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will not always chide,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will he keep his anger for ever.</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497929207"/>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36010" y="172278"/>
            <a:ext cx="8597225"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does not deal with us according to our sins,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repay us according to our iniquities.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as high as the heavens are above the earth,</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great is his steadfast love towards those who fear him;</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470795" y="159026"/>
            <a:ext cx="8207170"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far as the east is from the west,</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far does he remove our transgressions from 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a father shows compassion to his children,</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shows compassion to those who fear him.</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he knows our frame;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he remembers that we are dust.</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65837899"/>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en-US"/>
              <a:t>Psalm 104:1</a:t>
            </a:r>
          </a:p>
        </p:txBody>
      </p:sp>
      <p:sp>
        <p:nvSpPr>
          <p:cNvPr id="34820" name="Rectangle 4"/>
          <p:cNvSpPr>
            <a:spLocks noGrp="1" noChangeArrowheads="1"/>
          </p:cNvSpPr>
          <p:nvPr>
            <p:ph type="body" idx="1"/>
          </p:nvPr>
        </p:nvSpPr>
        <p:spPr/>
        <p:txBody>
          <a:bodyPr/>
          <a:lstStyle/>
          <a:p>
            <a:pPr marL="0" indent="0">
              <a:lnSpc>
                <a:spcPct val="90000"/>
              </a:lnSpc>
              <a:buFontTx/>
              <a:buNone/>
            </a:pPr>
            <a:r>
              <a:rPr lang="en-US"/>
              <a:t>Praise the L</a:t>
            </a:r>
            <a:r>
              <a:rPr lang="en-US" sz="3200"/>
              <a:t>ORD</a:t>
            </a:r>
            <a:r>
              <a:rPr lang="en-US"/>
              <a:t>, O my soul. O L</a:t>
            </a:r>
            <a:r>
              <a:rPr lang="en-US" sz="3600"/>
              <a:t>ORD</a:t>
            </a:r>
            <a:r>
              <a:rPr lang="en-US"/>
              <a:t> my God, you are very great; you are clothed with splendor and majesty.  </a:t>
            </a:r>
          </a:p>
        </p:txBody>
      </p:sp>
    </p:spTree>
    <p:extLst>
      <p:ext uri="{BB962C8B-B14F-4D97-AF65-F5344CB8AC3E}">
        <p14:creationId xmlns:p14="http://schemas.microsoft.com/office/powerpoint/2010/main" val="1557825465"/>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Rectangle 3"/>
          <p:cNvSpPr>
            <a:spLocks noGrp="1" noChangeArrowheads="1"/>
          </p:cNvSpPr>
          <p:nvPr>
            <p:ph type="title"/>
          </p:nvPr>
        </p:nvSpPr>
        <p:spPr/>
        <p:txBody>
          <a:bodyPr/>
          <a:lstStyle/>
          <a:p>
            <a:r>
              <a:rPr lang="en-US"/>
              <a:t>Psalm 104:2</a:t>
            </a:r>
          </a:p>
        </p:txBody>
      </p:sp>
      <p:sp>
        <p:nvSpPr>
          <p:cNvPr id="33796" name="Rectangle 4"/>
          <p:cNvSpPr>
            <a:spLocks noGrp="1" noChangeArrowheads="1"/>
          </p:cNvSpPr>
          <p:nvPr>
            <p:ph type="body" idx="1"/>
          </p:nvPr>
        </p:nvSpPr>
        <p:spPr/>
        <p:txBody>
          <a:bodyPr/>
          <a:lstStyle/>
          <a:p>
            <a:pPr marL="0" indent="0">
              <a:lnSpc>
                <a:spcPct val="90000"/>
              </a:lnSpc>
              <a:buFontTx/>
              <a:buNone/>
            </a:pPr>
            <a:r>
              <a:rPr lang="en-US"/>
              <a:t>He wraps himself in light as with a garment; he stretches out the heavens like a tent</a:t>
            </a:r>
          </a:p>
        </p:txBody>
      </p:sp>
    </p:spTree>
    <p:extLst>
      <p:ext uri="{BB962C8B-B14F-4D97-AF65-F5344CB8AC3E}">
        <p14:creationId xmlns:p14="http://schemas.microsoft.com/office/powerpoint/2010/main" val="171776915"/>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en-US"/>
              <a:t>Psalm 104:24</a:t>
            </a:r>
          </a:p>
        </p:txBody>
      </p:sp>
      <p:sp>
        <p:nvSpPr>
          <p:cNvPr id="21507" name="Rectangle 3"/>
          <p:cNvSpPr>
            <a:spLocks noGrp="1" noChangeArrowheads="1"/>
          </p:cNvSpPr>
          <p:nvPr>
            <p:ph type="body" idx="1"/>
          </p:nvPr>
        </p:nvSpPr>
        <p:spPr/>
        <p:txBody>
          <a:bodyPr/>
          <a:lstStyle/>
          <a:p>
            <a:pPr marL="0" indent="0">
              <a:buFontTx/>
              <a:buNone/>
            </a:pPr>
            <a:r>
              <a:rPr lang="en-US"/>
              <a:t>How many are your works, O L</a:t>
            </a:r>
            <a:r>
              <a:rPr lang="en-US" sz="3600"/>
              <a:t>ORD</a:t>
            </a:r>
            <a:r>
              <a:rPr lang="en-US"/>
              <a:t>! In wisdom you made them all; the earth is full of your creatures. </a:t>
            </a:r>
          </a:p>
        </p:txBody>
      </p:sp>
    </p:spTree>
    <p:extLst>
      <p:ext uri="{BB962C8B-B14F-4D97-AF65-F5344CB8AC3E}">
        <p14:creationId xmlns:p14="http://schemas.microsoft.com/office/powerpoint/2010/main" val="4247403416"/>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 xmlns:a14="http://schemas.microsoft.com/office/drawing/2010/main">
                <a:solidFill>
                  <a:srgbClr val="FFFFFF"/>
                </a:solidFill>
              </a14:hiddenFill>
            </a:ext>
          </a:extLst>
        </p:spPr>
      </p:pic>
      <p:sp>
        <p:nvSpPr>
          <p:cNvPr id="22530" name="Rectangle 2"/>
          <p:cNvSpPr>
            <a:spLocks noGrp="1" noChangeArrowheads="1"/>
          </p:cNvSpPr>
          <p:nvPr>
            <p:ph type="title"/>
          </p:nvPr>
        </p:nvSpPr>
        <p:spPr/>
        <p:txBody>
          <a:bodyPr/>
          <a:lstStyle/>
          <a:p>
            <a:r>
              <a:rPr lang="en-US"/>
              <a:t>Psalm 104:33b</a:t>
            </a:r>
          </a:p>
        </p:txBody>
      </p:sp>
      <p:sp>
        <p:nvSpPr>
          <p:cNvPr id="22531" name="Rectangle 3"/>
          <p:cNvSpPr>
            <a:spLocks noGrp="1" noChangeArrowheads="1"/>
          </p:cNvSpPr>
          <p:nvPr>
            <p:ph type="body" idx="1"/>
          </p:nvPr>
        </p:nvSpPr>
        <p:spPr/>
        <p:txBody>
          <a:bodyPr/>
          <a:lstStyle/>
          <a:p>
            <a:pPr marL="0" indent="0">
              <a:buFontTx/>
              <a:buNone/>
            </a:pPr>
            <a:r>
              <a:rPr lang="en-US"/>
              <a:t>I will sing to the LORD all my life; I will sing praise to my God as long as I live. </a:t>
            </a:r>
          </a:p>
        </p:txBody>
      </p:sp>
    </p:spTree>
    <p:extLst>
      <p:ext uri="{BB962C8B-B14F-4D97-AF65-F5344CB8AC3E}">
        <p14:creationId xmlns:p14="http://schemas.microsoft.com/office/powerpoint/2010/main" val="1701871872"/>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507372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2"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9683"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a:t>
            </a:r>
            <a:r>
              <a:rPr lang="en-US" sz="3600" b="1" dirty="0">
                <a:solidFill>
                  <a:schemeClr val="accent2">
                    <a:lumMod val="20000"/>
                    <a:lumOff val="80000"/>
                  </a:schemeClr>
                </a:solidFill>
                <a:effectLst>
                  <a:outerShdw blurRad="38100" dist="38100" dir="2700000" algn="tl">
                    <a:srgbClr val="000000">
                      <a:alpha val="43137"/>
                    </a:srgbClr>
                  </a:outerShdw>
                </a:effectLst>
                <a:latin typeface="Aria;" charset="0"/>
                <a:ea typeface="Times New Roman" charset="0"/>
              </a:rPr>
              <a:t>cut off</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a:t>
            </a:r>
            <a:r>
              <a:rPr lang="en-US" sz="3600" b="1" dirty="0">
                <a:solidFill>
                  <a:srgbClr val="D6D6F5"/>
                </a:solidFill>
                <a:effectLst>
                  <a:outerShdw blurRad="38100" dist="38100" dir="2700000" algn="tl">
                    <a:srgbClr val="000000">
                      <a:alpha val="43137"/>
                    </a:srgbClr>
                  </a:outerShdw>
                </a:effectLst>
                <a:latin typeface="Aria;" charset="0"/>
                <a:ea typeface="Times New Roman" charset="0"/>
              </a:rPr>
              <a:t>inherit the land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94186042"/>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en-US" dirty="0">
                <a:solidFill>
                  <a:schemeClr val="bg1"/>
                </a:solidFill>
              </a:rPr>
              <a:t>PSALM 106:3</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8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ACT</a:t>
            </a: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 </a:t>
            </a:r>
            <a:b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b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JUSTLY</a:t>
            </a: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Narrow" panose="020B0604020202020204" pitchFamily="34" charset="0"/>
                <a:ea typeface="ＭＳ Ｐゴシック" charset="0"/>
                <a:cs typeface="Arial Narrow" panose="020B0604020202020204" pitchFamily="34" charset="0"/>
              </a:rPr>
              <a:t>STOP HUMAN TRAFFICKING</a:t>
            </a: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79802112"/>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en-US" sz="6000" b="1" dirty="0">
                <a:solidFill>
                  <a:schemeClr val="bg1"/>
                </a:solidFill>
                <a:latin typeface="Arial Narrow" panose="020B0604020202020204" pitchFamily="34" charset="0"/>
                <a:cs typeface="Arial Narrow" panose="020B0604020202020204" pitchFamily="34" charset="0"/>
              </a:rPr>
              <a:t>Blessed are those who act justly, who always do what is right.</a:t>
            </a: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Calibri"/>
                <a:ea typeface="ＭＳ Ｐゴシック" charset="0"/>
                <a:cs typeface="+mj-cs"/>
              </a:rPr>
              <a:t>PSALM 106:3</a:t>
            </a:r>
            <a:endParaRPr kumimoji="0" lang="en-US" sz="4400" b="0" i="0" u="none" strike="noStrike" kern="1200" cap="none" spc="0" normalizeH="0" baseline="0" noProof="0" dirty="0">
              <a:ln>
                <a:noFill/>
              </a:ln>
              <a:solidFill>
                <a:prstClr val="white"/>
              </a:solidFill>
              <a:effectLst/>
              <a:uLnTx/>
              <a:uFillTx/>
              <a:latin typeface="Calibri"/>
              <a:ea typeface="ＭＳ Ｐゴシック" charset="0"/>
              <a:cs typeface="+mj-cs"/>
            </a:endParaRP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74939255"/>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54280531"/>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86300096"/>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84883142"/>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110</a:t>
            </a:r>
          </a:p>
        </p:txBody>
      </p:sp>
    </p:spTree>
    <p:extLst>
      <p:ext uri="{BB962C8B-B14F-4D97-AF65-F5344CB8AC3E}">
        <p14:creationId xmlns:p14="http://schemas.microsoft.com/office/powerpoint/2010/main" val="2282761773"/>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111</a:t>
            </a:r>
          </a:p>
        </p:txBody>
      </p:sp>
    </p:spTree>
    <p:extLst>
      <p:ext uri="{BB962C8B-B14F-4D97-AF65-F5344CB8AC3E}">
        <p14:creationId xmlns:p14="http://schemas.microsoft.com/office/powerpoint/2010/main" val="302629780"/>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15"/>
            <a:ext cx="8267732" cy="27313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600" b="1" dirty="0">
                <a:solidFill>
                  <a:srgbClr val="FFFFFF"/>
                </a:solidFill>
                <a:effectLst>
                  <a:glow rad="127000">
                    <a:srgbClr val="000000"/>
                  </a:glow>
                </a:effectLst>
                <a:latin typeface="Arial" charset="0"/>
                <a:ea typeface="ＭＳ Ｐゴシック" charset="0"/>
                <a:cs typeface="ＭＳ Ｐゴシック" charset="0"/>
              </a:rPr>
              <a:t>"Praise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I will extol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with all my heart in the council of the upright and in the assembly" (Psalm 111:1).</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7" name="Text Box 24"/>
          <p:cNvSpPr txBox="1">
            <a:spLocks noChangeArrowheads="1"/>
          </p:cNvSpPr>
          <p:nvPr/>
        </p:nvSpPr>
        <p:spPr bwMode="auto">
          <a:xfrm>
            <a:off x="8372802" y="65352"/>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380</a:t>
            </a:r>
          </a:p>
        </p:txBody>
      </p:sp>
    </p:spTree>
    <p:extLst>
      <p:ext uri="{BB962C8B-B14F-4D97-AF65-F5344CB8AC3E}">
        <p14:creationId xmlns:p14="http://schemas.microsoft.com/office/powerpoint/2010/main" val="2545708737"/>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00501429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extLst>
      <p:ext uri="{BB962C8B-B14F-4D97-AF65-F5344CB8AC3E}">
        <p14:creationId xmlns:p14="http://schemas.microsoft.com/office/powerpoint/2010/main" val="9450623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extLst>
      <p:ext uri="{BB962C8B-B14F-4D97-AF65-F5344CB8AC3E}">
        <p14:creationId xmlns:p14="http://schemas.microsoft.com/office/powerpoint/2010/main" val="116611189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16334609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550034235"/>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2244966768"/>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98589390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59067032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24032110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957224503"/>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45284614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112</a:t>
            </a:r>
          </a:p>
        </p:txBody>
      </p:sp>
    </p:spTree>
    <p:extLst>
      <p:ext uri="{BB962C8B-B14F-4D97-AF65-F5344CB8AC3E}">
        <p14:creationId xmlns:p14="http://schemas.microsoft.com/office/powerpoint/2010/main" val="3792431654"/>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113</a:t>
            </a:r>
          </a:p>
        </p:txBody>
      </p:sp>
    </p:spTree>
    <p:extLst>
      <p:ext uri="{BB962C8B-B14F-4D97-AF65-F5344CB8AC3E}">
        <p14:creationId xmlns:p14="http://schemas.microsoft.com/office/powerpoint/2010/main" val="3229842712"/>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solidFill>
                  <a:srgbClr val="EAEAEA"/>
                </a:solidFill>
                <a:ea typeface="Arial" charset="0"/>
                <a:cs typeface="Arial" charset="0"/>
              </a:rPr>
              <a:t>(Psalm 113:1-3)</a:t>
            </a:r>
          </a:p>
          <a:p>
            <a:pPr algn="ctr">
              <a:defRPr/>
            </a:pPr>
            <a:endParaRPr lang="en-US" sz="3200" b="1" dirty="0">
              <a:solidFill>
                <a:srgbClr val="EAEAEA"/>
              </a:solidFill>
              <a:ea typeface="Arial" charset="0"/>
              <a:cs typeface="Arial" charset="0"/>
            </a:endParaRPr>
          </a:p>
          <a:p>
            <a:pPr algn="ctr">
              <a:defRPr/>
            </a:pPr>
            <a:r>
              <a:rPr lang="en-US" sz="3200" b="1" dirty="0">
                <a:solidFill>
                  <a:srgbClr val="EAEAEA"/>
                </a:solidFill>
                <a:ea typeface="Arial" charset="0"/>
                <a:cs typeface="Arial" charset="0"/>
              </a:rPr>
              <a:t>From the rising of the sun</a:t>
            </a:r>
          </a:p>
          <a:p>
            <a:pPr algn="ctr">
              <a:defRPr/>
            </a:pPr>
            <a:r>
              <a:rPr lang="en-US" sz="3200" b="1" dirty="0">
                <a:solidFill>
                  <a:srgbClr val="EAEAEA"/>
                </a:solidFill>
                <a:ea typeface="Arial" charset="0"/>
                <a:cs typeface="Arial" charset="0"/>
              </a:rPr>
              <a:t>To the going down of the same</a:t>
            </a:r>
          </a:p>
          <a:p>
            <a:pPr algn="ctr">
              <a:defRPr/>
            </a:pPr>
            <a:r>
              <a:rPr lang="en-US" sz="3200" b="1" dirty="0">
                <a:solidFill>
                  <a:srgbClr val="EAEAEA"/>
                </a:solidFill>
                <a:ea typeface="Arial" charset="0"/>
                <a:cs typeface="Arial" charset="0"/>
              </a:rPr>
              <a:t>The Lord</a:t>
            </a:r>
            <a:r>
              <a:rPr lang="fr-FR" sz="3200" b="1" dirty="0">
                <a:solidFill>
                  <a:srgbClr val="EAEAEA"/>
                </a:solidFill>
                <a:ea typeface="Arial" charset="0"/>
                <a:cs typeface="Arial" charset="0"/>
              </a:rPr>
              <a:t>'</a:t>
            </a:r>
            <a:r>
              <a:rPr lang="en-US" sz="3200" b="1" dirty="0">
                <a:solidFill>
                  <a:srgbClr val="EAEAEA"/>
                </a:solidFill>
                <a:ea typeface="Arial" charset="0"/>
                <a:cs typeface="Arial" charset="0"/>
              </a:rPr>
              <a:t>s name is to be praised (2x)</a:t>
            </a:r>
          </a:p>
          <a:p>
            <a:pPr algn="ctr">
              <a:defRPr/>
            </a:pPr>
            <a:r>
              <a:rPr lang="en-US" sz="3200" b="1" dirty="0">
                <a:solidFill>
                  <a:srgbClr val="EAEAEA"/>
                </a:solidFill>
                <a:ea typeface="Arial" charset="0"/>
                <a:cs typeface="Arial" charset="0"/>
              </a:rPr>
              <a:t>Praise ye the Lord</a:t>
            </a:r>
          </a:p>
          <a:p>
            <a:pPr algn="ctr">
              <a:defRPr/>
            </a:pPr>
            <a:r>
              <a:rPr lang="en-US" sz="3200" b="1" dirty="0">
                <a:solidFill>
                  <a:srgbClr val="EAEAEA"/>
                </a:solidFill>
                <a:ea typeface="Arial" charset="0"/>
                <a:cs typeface="Arial" charset="0"/>
              </a:rPr>
              <a:t>Praise ye all the servants of the Lord</a:t>
            </a:r>
          </a:p>
          <a:p>
            <a:pPr algn="ctr">
              <a:defRPr/>
            </a:pPr>
            <a:r>
              <a:rPr lang="en-US" sz="3200" b="1" dirty="0">
                <a:solidFill>
                  <a:srgbClr val="EAEAEA"/>
                </a:solidFill>
                <a:ea typeface="Arial" charset="0"/>
                <a:cs typeface="Arial" charset="0"/>
              </a:rPr>
              <a:t>Praise the name of the Lord</a:t>
            </a:r>
          </a:p>
          <a:p>
            <a:pPr algn="ctr">
              <a:defRPr/>
            </a:pPr>
            <a:r>
              <a:rPr lang="en-US" sz="3200" b="1" dirty="0">
                <a:solidFill>
                  <a:srgbClr val="EAEAEA"/>
                </a:solidFill>
                <a:ea typeface="Arial" charset="0"/>
                <a:cs typeface="Arial" charset="0"/>
              </a:rPr>
              <a:t>Blessed be the name of the Lord</a:t>
            </a:r>
          </a:p>
          <a:p>
            <a:pPr algn="ctr">
              <a:defRPr/>
            </a:pPr>
            <a:r>
              <a:rPr lang="en-US" sz="3200" b="1" dirty="0">
                <a:solidFill>
                  <a:srgbClr val="EAEAEA"/>
                </a:solidFill>
                <a:ea typeface="Arial" charset="0"/>
                <a:cs typeface="Arial" charset="0"/>
              </a:rPr>
              <a:t>From this time forth</a:t>
            </a:r>
          </a:p>
          <a:p>
            <a:pPr algn="ctr">
              <a:defRPr/>
            </a:pPr>
            <a:r>
              <a:rPr lang="en-US" sz="3200" b="1" dirty="0">
                <a:solidFill>
                  <a:srgbClr val="EAEAEA"/>
                </a:solidFill>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extLst>
      <p:ext uri="{BB962C8B-B14F-4D97-AF65-F5344CB8AC3E}">
        <p14:creationId xmlns:p14="http://schemas.microsoft.com/office/powerpoint/2010/main" val="824661573"/>
      </p:ext>
    </p:extLst>
  </p:cSld>
  <p:clrMapOvr>
    <a:masterClrMapping/>
  </p:clrMapOvr>
  <p:transition>
    <p:randomBar dir="vert"/>
  </p:transition>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39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dirty="0">
                <a:solidFill>
                  <a:schemeClr val="accent2">
                    <a:lumMod val="75000"/>
                  </a:schemeClr>
                </a:solidFill>
                <a:latin typeface="Garamond" panose="02020404030301010803" pitchFamily="18" charset="0"/>
              </a:rPr>
              <a:t>SING LIKE NEVER BEFORE</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37708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SERVICE ON THE SONGS JESUS SANG (PS 113-118)</a:t>
            </a: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取自于耶稣所歌颂的敬拜 </a:t>
            </a:r>
            <a:r>
              <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诗篇</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113-118】</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1948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重新献唱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113</a:t>
            </a: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113</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CALL TO PRAISE OUR GOD</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赞美神的呼召</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O servants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你们要赞美耶和华。耶和华的仆人哪！</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be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rising of the sun to its setting,</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to be praised!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high above all nations,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His glory above the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a:t>
            </a:r>
            <a:r>
              <a:rPr kumimoji="0" lang="en-SG" sz="3467" b="0"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is like the </a:t>
            </a:r>
            <a:r>
              <a:rPr kumimoji="0" lang="en-SG" sz="3467" b="0" i="1"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our God,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is seated on high,</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looks far down</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on the heavens and the earth? </a:t>
            </a: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raises the poor from the dust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lifts the needy from the ash heap,</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to make them sit with princes,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with the princes of His people.</a:t>
            </a: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gives the barren woman a home,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making her the joyous mother of children.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SG"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114</a:t>
            </a:r>
          </a:p>
        </p:txBody>
      </p:sp>
    </p:spTree>
    <p:extLst>
      <p:ext uri="{BB962C8B-B14F-4D97-AF65-F5344CB8AC3E}">
        <p14:creationId xmlns:p14="http://schemas.microsoft.com/office/powerpoint/2010/main" val="1057482115"/>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280851"/>
            <a:ext cx="90214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114:1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When Israel went out from Egypt,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house of Jacob from a people of strange language,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Judah became His sanctuary,</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Israel His dominion.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474698883"/>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8" y="2398166"/>
            <a:ext cx="8877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sea looked and fled;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Jordan turned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mountains skipped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hills like lambs.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10109201"/>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What ails you, O sea, that you flee?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Jordan, that you turn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mountains, that you skip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hills, like lambs?</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69286825"/>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366" y="2267509"/>
            <a:ext cx="9097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Tremble, O earth,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the presence of the Lord,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the presence of the God of Jacob</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turns the rock into a pool of water,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flint into a spring of water.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526927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115</a:t>
            </a:r>
          </a:p>
        </p:txBody>
      </p:sp>
    </p:spTree>
    <p:extLst>
      <p:ext uri="{BB962C8B-B14F-4D97-AF65-F5344CB8AC3E}">
        <p14:creationId xmlns:p14="http://schemas.microsoft.com/office/powerpoint/2010/main" val="3570681919"/>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ea typeface="ＭＳ Ｐゴシック"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Playfair Display"/>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104175"/>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267509"/>
            <a:ext cx="85936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335416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82" y="2395245"/>
            <a:ext cx="8496501"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 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7749256"/>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17916" y="2389699"/>
            <a:ext cx="87081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Why should the nations say,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“Where is their God?”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in the heavens;</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does all that He pleases.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5737021"/>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Their idols are silver and gold,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work of human hands.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526463767"/>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500" y="2441717"/>
            <a:ext cx="86065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mouths, but do not speak;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eyes, but do not see.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ears, but do not hear;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noses, but do not smell.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27765815"/>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hands, but do not feel;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feet, but do not walk;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they do not make a sound in their throat.</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61536335"/>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Those who make them become like them;</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so do all who trust in them.</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44873752"/>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Israel,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8789907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030901"/>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Praise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petition God for who He is and what He has done in providing wisdom, protection, Messianic fulfillment, and His Word to be humble before Him in trust and thanksgiving.</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380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346</a:t>
            </a: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9078239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37490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41065" y="2484051"/>
            <a:ext cx="7933602"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house of Aaron,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亚伦家啊！你们要倚靠耶和华；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983043943"/>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a:t>
            </a:r>
            <a: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Tree>
    <p:extLst>
      <p:ext uri="{BB962C8B-B14F-4D97-AF65-F5344CB8AC3E}">
        <p14:creationId xmlns:p14="http://schemas.microsoft.com/office/powerpoint/2010/main" val="3113975039"/>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491420"/>
            <a:ext cx="92032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remembered us; He will bless us;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Israel;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Aaron;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51608993"/>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will bless those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both the small and the great.</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33227187"/>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2" y="2402012"/>
            <a:ext cx="878437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give you increase,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and your children!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you be blessed by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made heaven and earth!</a:t>
            </a: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44297012"/>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0" y="2355948"/>
            <a:ext cx="8898467" cy="2760051"/>
          </a:xfrm>
          <a:prstGeom prst="rect">
            <a:avLst/>
          </a:prstGeom>
          <a:noFill/>
        </p:spPr>
        <p:txBody>
          <a:bodyPr wrap="square" rtlCol="0">
            <a:spAutoFit/>
          </a:bodyPr>
          <a:lstStyle/>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heavens are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the earth He has given to the children of man.</a:t>
            </a:r>
          </a:p>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dead do not 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nor do any who go down into silence.</a:t>
            </a: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644619234"/>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we will bless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01546548"/>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GB"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a:t>
            </a: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A Call to Praise the L</a:t>
            </a:r>
            <a:r>
              <a:rPr kumimoji="0" lang="en-GB" sz="28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ORD</a:t>
            </a:r>
            <a:endPar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970318"/>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but to your name be the glory, because of your love and faithfulness.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2</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Why do the nations say, “Where is their God?”</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3 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Our God is in heaven; he does whatever pleases him.</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416320"/>
          </a:xfrm>
          <a:prstGeom prst="rect">
            <a:avLst/>
          </a:prstGeom>
        </p:spPr>
        <p:txBody>
          <a:bodyPr wrap="square">
            <a:spAutoFit/>
          </a:bodyPr>
          <a:lstStyle/>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their idols are silver and gold, made by human hands.</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mouths, but cannot speak, eyes, but cannot see.</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ears, but cannot hear, noses, but cannot smell.</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467544" y="2057400"/>
            <a:ext cx="8136904" cy="3505200"/>
          </a:xfrm>
          <a:solidFill>
            <a:schemeClr val="bg1"/>
          </a:solidFill>
        </p:spPr>
        <p:txBody>
          <a:bodyPr/>
          <a:lstStyle/>
          <a:p>
            <a:pPr eaLnBrk="1" hangingPunct="1">
              <a:buFontTx/>
              <a:buNone/>
            </a:pPr>
            <a:r>
              <a:rPr lang="en-US" sz="3600" b="1" dirty="0">
                <a:latin typeface="Arial" charset="0"/>
              </a:rPr>
              <a:t>Similarities &amp; Differences</a:t>
            </a:r>
          </a:p>
          <a:p>
            <a:pPr eaLnBrk="1" hangingPunct="1">
              <a:buFontTx/>
              <a:buNone/>
            </a:pPr>
            <a:r>
              <a:rPr lang="en-US" sz="3600" dirty="0">
                <a:latin typeface="Arial" charset="0"/>
              </a:rPr>
              <a:t>Two categories of Parallelism :</a:t>
            </a:r>
          </a:p>
          <a:p>
            <a:pPr eaLnBrk="1" hangingPunct="1"/>
            <a:r>
              <a:rPr lang="en-US" sz="3600" dirty="0">
                <a:latin typeface="Arial" charset="0"/>
              </a:rPr>
              <a:t>Grammatical Parallelism (syntax)</a:t>
            </a:r>
          </a:p>
          <a:p>
            <a:pPr eaLnBrk="1" hangingPunct="1"/>
            <a:r>
              <a:rPr lang="en-US" sz="3600" dirty="0">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042143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862322"/>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7</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hands, but cannot feel, feet, but cannot walk, nor can they utter a sound with their throats.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8 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Those who make them will be like them, and so will all who trust in them.</a:t>
            </a:r>
          </a:p>
        </p:txBody>
      </p:sp>
    </p:spTree>
    <p:extLst>
      <p:ext uri="{BB962C8B-B14F-4D97-AF65-F5344CB8AC3E}">
        <p14:creationId xmlns:p14="http://schemas.microsoft.com/office/powerpoint/2010/main" val="1454193879"/>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9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 house of Israel,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10</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O house of Aaron,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11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You who fear him,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a:t>
            </a:r>
          </a:p>
        </p:txBody>
      </p:sp>
    </p:spTree>
    <p:extLst>
      <p:ext uri="{BB962C8B-B14F-4D97-AF65-F5344CB8AC3E}">
        <p14:creationId xmlns:p14="http://schemas.microsoft.com/office/powerpoint/2010/main" val="2467948221"/>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12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remembers us and will bless us:</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Israel,</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Aaron,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13</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he will bless those who fear the L</a:t>
            </a:r>
            <a: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b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—small and great alike.</a:t>
            </a:r>
          </a:p>
        </p:txBody>
      </p:sp>
    </p:spTree>
    <p:extLst>
      <p:ext uri="{BB962C8B-B14F-4D97-AF65-F5344CB8AC3E}">
        <p14:creationId xmlns:p14="http://schemas.microsoft.com/office/powerpoint/2010/main" val="525413923"/>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308324"/>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cause you to flourish, both you and your children.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you be blessed by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Maker of heaven and earth.</a:t>
            </a:r>
          </a:p>
        </p:txBody>
      </p:sp>
    </p:spTree>
    <p:extLst>
      <p:ext uri="{BB962C8B-B14F-4D97-AF65-F5344CB8AC3E}">
        <p14:creationId xmlns:p14="http://schemas.microsoft.com/office/powerpoint/2010/main" val="3707536883"/>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4524315"/>
          </a:xfrm>
          <a:prstGeom prst="rect">
            <a:avLst/>
          </a:prstGeom>
        </p:spPr>
        <p:txBody>
          <a:bodyPr wrap="square">
            <a:spAutoFit/>
          </a:bodyPr>
          <a:lstStyle/>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 highest heavens belong to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 earth he has given to mankind.</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17 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It is not the dead who 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those who go down to silence;</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18</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it is we who extol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both now and forevermore.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189450960"/>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116</a:t>
            </a:r>
          </a:p>
        </p:txBody>
      </p:sp>
    </p:spTree>
    <p:extLst>
      <p:ext uri="{BB962C8B-B14F-4D97-AF65-F5344CB8AC3E}">
        <p14:creationId xmlns:p14="http://schemas.microsoft.com/office/powerpoint/2010/main" val="1806369939"/>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116</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116</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PERSONAL PRAISE FOR OUR GOD’S PRAYER-ANSWERS</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个人对神回应祷告的赞美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en-SG" altLang="zh-CN" dirty="0">
                <a:solidFill>
                  <a:schemeClr val="accent2">
                    <a:lumMod val="50000"/>
                  </a:schemeClr>
                </a:solidFill>
                <a:latin typeface="Garamond" panose="02020404030301010803" pitchFamily="18" charset="0"/>
              </a:rPr>
              <a:t>I Love the Lord</a:t>
            </a:r>
            <a:endParaRPr lang="en-US" sz="2133" dirty="0">
              <a:solidFill>
                <a:schemeClr val="accent2">
                  <a:lumMod val="50000"/>
                </a:schemeClr>
              </a:solidFill>
              <a:latin typeface="Garamond" panose="02020404030301010803" pitchFamily="18"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rPr>
              <a:t>我爱我主</a:t>
            </a:r>
            <a:endParaRPr kumimoji="0" lang="en-US" sz="11733"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Words based on Psalm 116.  Music by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Arnel</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dC</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Aquino, arr. by Joel Navarro. </a:t>
            </a:r>
            <a:endParaRPr kumimoji="0" lang="en-US" sz="1200" b="0" i="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endParaRP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2003 Jesuit Communications Foundation, Inc; arrangement © 2011 Joel Navarro. </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Used by permission. CCLI </a:t>
            </a:r>
            <a:r>
              <a:rPr kumimoji="0" lang="en-US" sz="933" b="0" i="0"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a:sym typeface="Arial"/>
              </a:rPr>
              <a:t>Licence</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#285805. </a:t>
            </a:r>
            <a:endPar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4038047"/>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196937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838200" y="1482434"/>
            <a:ext cx="7467600"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dirty="0"/>
              <a:t>“Then He </a:t>
            </a:r>
            <a:r>
              <a:rPr lang="en-US" sz="2800" dirty="0">
                <a:solidFill>
                  <a:srgbClr val="000099"/>
                </a:solidFill>
              </a:rPr>
              <a:t>rebukes</a:t>
            </a:r>
            <a:r>
              <a:rPr lang="en-US" sz="2800" dirty="0"/>
              <a:t> them in his </a:t>
            </a:r>
            <a:r>
              <a:rPr lang="en-US" sz="2800" dirty="0">
                <a:solidFill>
                  <a:srgbClr val="FF0000"/>
                </a:solidFill>
              </a:rPr>
              <a:t>anger</a:t>
            </a:r>
            <a:r>
              <a:rPr lang="en-US" sz="2800" dirty="0"/>
              <a:t> </a:t>
            </a:r>
          </a:p>
          <a:p>
            <a:pPr eaLnBrk="1" hangingPunct="1"/>
            <a:r>
              <a:rPr lang="en-US" sz="2800" dirty="0"/>
              <a:t>   And in his </a:t>
            </a:r>
            <a:r>
              <a:rPr lang="en-US" sz="2800" dirty="0">
                <a:solidFill>
                  <a:srgbClr val="FF0000"/>
                </a:solidFill>
              </a:rPr>
              <a:t>wrath</a:t>
            </a:r>
            <a:r>
              <a:rPr lang="en-US" sz="2800" dirty="0"/>
              <a:t> he </a:t>
            </a:r>
            <a:r>
              <a:rPr lang="en-US" sz="2800" dirty="0">
                <a:solidFill>
                  <a:srgbClr val="000099"/>
                </a:solidFill>
              </a:rPr>
              <a:t>terrifies</a:t>
            </a:r>
            <a:r>
              <a:rPr lang="en-US" sz="2800" dirty="0"/>
              <a:t> them.”</a:t>
            </a:r>
          </a:p>
          <a:p>
            <a:pPr eaLnBrk="1" hangingPunct="1"/>
            <a:r>
              <a:rPr lang="en-US" sz="2800" dirty="0"/>
              <a:t>					(Psalm 2:5)</a:t>
            </a:r>
          </a:p>
          <a:p>
            <a:pPr eaLnBrk="1" hangingPunct="1"/>
            <a:r>
              <a:rPr lang="en-US" sz="2800" dirty="0"/>
              <a:t>Semantic parallelism:  </a:t>
            </a:r>
          </a:p>
          <a:p>
            <a:pPr eaLnBrk="1" hangingPunct="1"/>
            <a:r>
              <a:rPr lang="en-US" sz="2800" i="1" u="sng" dirty="0">
                <a:solidFill>
                  <a:srgbClr val="000099"/>
                </a:solidFill>
              </a:rPr>
              <a:t>rebukes</a:t>
            </a:r>
            <a:r>
              <a:rPr lang="en-US" sz="2800" dirty="0"/>
              <a:t> and </a:t>
            </a:r>
            <a:r>
              <a:rPr lang="en-US" sz="2800" i="1" u="sng" dirty="0">
                <a:solidFill>
                  <a:srgbClr val="000099"/>
                </a:solidFill>
              </a:rPr>
              <a:t>terrifies</a:t>
            </a:r>
            <a:endParaRPr lang="en-US" sz="2800" dirty="0"/>
          </a:p>
          <a:p>
            <a:pPr eaLnBrk="1" hangingPunct="1"/>
            <a:r>
              <a:rPr lang="en-US" sz="2800" i="1" u="sng" dirty="0">
                <a:solidFill>
                  <a:srgbClr val="FF0000"/>
                </a:solidFill>
              </a:rPr>
              <a:t>anger</a:t>
            </a:r>
            <a:r>
              <a:rPr lang="en-US" sz="2800" dirty="0"/>
              <a:t> and </a:t>
            </a:r>
            <a:r>
              <a:rPr lang="en-US" sz="2800" i="1" u="sng" dirty="0">
                <a:solidFill>
                  <a:srgbClr val="FF0000"/>
                </a:solidFill>
              </a:rPr>
              <a:t>wrath</a:t>
            </a:r>
            <a:r>
              <a:rPr lang="en-US" sz="2800" dirty="0"/>
              <a:t>  are  </a:t>
            </a:r>
            <a:r>
              <a:rPr lang="en-US" sz="2800" i="1" dirty="0">
                <a:solidFill>
                  <a:srgbClr val="0033CC"/>
                </a:solidFill>
              </a:rPr>
              <a:t>parallel in meaning</a:t>
            </a:r>
            <a:endParaRPr lang="en-US" sz="2800" dirty="0"/>
          </a:p>
          <a:p>
            <a:pPr eaLnBrk="1" hangingPunct="1"/>
            <a:endParaRPr lang="en-US" sz="2800" dirty="0"/>
          </a:p>
          <a:p>
            <a:pPr eaLnBrk="1" hangingPunct="1"/>
            <a:r>
              <a:rPr lang="en-US" sz="2800" dirty="0"/>
              <a:t>Grammatical parallelism: </a:t>
            </a:r>
          </a:p>
          <a:p>
            <a:pPr eaLnBrk="1" hangingPunct="1"/>
            <a:r>
              <a:rPr lang="en-US" sz="2800" dirty="0">
                <a:solidFill>
                  <a:srgbClr val="0033CC"/>
                </a:solidFill>
              </a:rPr>
              <a:t>Verb -- </a:t>
            </a:r>
            <a:r>
              <a:rPr lang="en-US" sz="2800" dirty="0"/>
              <a:t>direct object </a:t>
            </a:r>
            <a:r>
              <a:rPr lang="en-US" sz="2800" dirty="0">
                <a:solidFill>
                  <a:srgbClr val="0033CC"/>
                </a:solidFill>
              </a:rPr>
              <a:t>-- </a:t>
            </a:r>
            <a:r>
              <a:rPr lang="en-US" sz="2800" dirty="0">
                <a:solidFill>
                  <a:srgbClr val="FF0000"/>
                </a:solidFill>
              </a:rPr>
              <a:t>prepositional phrase</a:t>
            </a:r>
          </a:p>
          <a:p>
            <a:pPr eaLnBrk="1" hangingPunct="1"/>
            <a:r>
              <a:rPr lang="en-US" sz="2800" dirty="0">
                <a:solidFill>
                  <a:srgbClr val="FF0000"/>
                </a:solidFill>
              </a:rPr>
              <a:t>Prepositional phrase </a:t>
            </a:r>
            <a:r>
              <a:rPr lang="en-US" sz="2800" dirty="0">
                <a:solidFill>
                  <a:srgbClr val="0033CC"/>
                </a:solidFill>
              </a:rPr>
              <a:t>-- verb -- </a:t>
            </a:r>
            <a:r>
              <a:rPr lang="en-US" sz="2800"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Gracious is the Lord and just;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mercy,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rest to the weary.</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19358293"/>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Return, my soul, to the Lord our God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bids tears away.</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05016781"/>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1957143"/>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227319676"/>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22265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How can I repay the Lord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all the goodness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has shown 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693814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raise the cup of salvation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and call on His name.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31736280"/>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独唱与会众</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62826743"/>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51704738"/>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live my vows to You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before Your people.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am Your servant.</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08071890"/>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offer You my sacrifice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of praise and of prayer.</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8076968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0" name="Rectangle 2"/>
          <p:cNvSpPr>
            <a:spLocks noGrp="1" noChangeArrowheads="1"/>
          </p:cNvSpPr>
          <p:nvPr>
            <p:ph type="ctrTitle"/>
          </p:nvPr>
        </p:nvSpPr>
        <p:spPr>
          <a:xfrm>
            <a:off x="685800" y="1916113"/>
            <a:ext cx="7772400" cy="2449512"/>
          </a:xfrm>
          <a:effectLst>
            <a:outerShdw blurRad="63500" dist="107763" dir="8100000" algn="ctr" rotWithShape="0">
              <a:schemeClr val="tx1">
                <a:alpha val="74998"/>
              </a:schemeClr>
            </a:outerShdw>
          </a:effectLst>
        </p:spPr>
        <p:txBody>
          <a:bodyPr/>
          <a:lstStyle/>
          <a:p>
            <a:pPr eaLnBrk="1" hangingPunct="1">
              <a:defRPr/>
            </a:pPr>
            <a:r>
              <a:rPr lang="en-US" sz="7200" dirty="0">
                <a:solidFill>
                  <a:schemeClr val="bg1"/>
                </a:solidFill>
                <a:latin typeface="Arial" charset="0"/>
                <a:ea typeface="ＭＳ Ｐゴシック" charset="0"/>
              </a:rPr>
              <a:t>Unlocking Figures of Speech…</a:t>
            </a:r>
            <a:endParaRPr lang="en-US" dirty="0">
              <a:latin typeface="Arial" charset="0"/>
              <a:ea typeface="ＭＳ Ｐゴシック" charset="0"/>
            </a:endParaRPr>
          </a:p>
        </p:txBody>
      </p:sp>
      <p:sp>
        <p:nvSpPr>
          <p:cNvPr id="3"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4"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7225332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4928220"/>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117</a:t>
            </a:r>
          </a:p>
        </p:txBody>
      </p:sp>
    </p:spTree>
    <p:extLst>
      <p:ext uri="{BB962C8B-B14F-4D97-AF65-F5344CB8AC3E}">
        <p14:creationId xmlns:p14="http://schemas.microsoft.com/office/powerpoint/2010/main" val="1306414004"/>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117</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117</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PRAISE FOR OUR GOD’S PURPOSE AND PASSION</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因神的旨意和大爱的赞美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a:t>
            </a:r>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LORD,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Extol Him,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peoples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217512867"/>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2226507"/>
          </a:xfrm>
          <a:prstGeom prst="rect">
            <a:avLst/>
          </a:prstGeom>
          <a:noFill/>
        </p:spPr>
        <p:txBody>
          <a:bodyPr wrap="square" rtlCol="0">
            <a:spAutoFit/>
          </a:bodyPr>
          <a:lstStyle/>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great is His steadfast love toward us,</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 faithfulness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endures forever.</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19342936"/>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118</a:t>
            </a:r>
          </a:p>
        </p:txBody>
      </p:sp>
    </p:spTree>
    <p:extLst>
      <p:ext uri="{BB962C8B-B14F-4D97-AF65-F5344CB8AC3E}">
        <p14:creationId xmlns:p14="http://schemas.microsoft.com/office/powerpoint/2010/main" val="4101151708"/>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a:t>
            </a:r>
            <a:r>
              <a:rPr kumimoji="0" lang="en-US" altLang="zh-CN"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8</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a:t>
            </a:r>
            <a:r>
              <a:rPr kumimoji="0" lang="en-US" altLang="zh-CN"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8</a:t>
            </a:r>
            <a:endPar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COMMITMENT TO PRAISE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立志要赞美神</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162317"/>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We can sing like never before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for the LORD Himself is our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11478"/>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118:14 </a:t>
            </a:r>
            <a:r>
              <a:rPr kumimoji="0" lang="zh-CN" altLang="en-US" sz="21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396421"/>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我们可以尽情地唱，</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因为神就是我们的诗歌！</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3998" y="333963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sym typeface="Playfair Display"/>
              </a:rPr>
              <a:t>14 </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THE LORD IS MY STRENGTH AND </a:t>
            </a:r>
            <a:r>
              <a:rPr kumimoji="0" lang="en-US" sz="1867" b="1"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MY SONG</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 HE HAS BECOME MY SALVATION.</a:t>
            </a:r>
          </a:p>
        </p:txBody>
      </p:sp>
    </p:spTree>
    <p:extLst>
      <p:ext uri="{BB962C8B-B14F-4D97-AF65-F5344CB8AC3E}">
        <p14:creationId xmlns:p14="http://schemas.microsoft.com/office/powerpoint/2010/main" val="366283269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Oh give thanks to the LORD,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67009438"/>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43833" y="2267509"/>
            <a:ext cx="78445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Israel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the house of Aaron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77870874"/>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415099"/>
            <a:ext cx="8420300"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those who fear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105132861"/>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367483"/>
            <a:ext cx="87420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Out of my distress I called on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answered me and set me free.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94006512"/>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07232" y="240663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I will not fear.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What can man do to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as my helper;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shall look in triumph on those who hate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3911436"/>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367483"/>
            <a:ext cx="7734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man.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princes.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9862700"/>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3366" y="2367483"/>
            <a:ext cx="89706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 surrounded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surrounded me, surrounded me on every side;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17379218"/>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0" y="2349614"/>
            <a:ext cx="85811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surrounded me like bees;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went out like a fire among thorns;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0496652"/>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34233" y="2367483"/>
            <a:ext cx="8809767"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was pushed hard, so that I was falling,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helped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97905831"/>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355833"/>
            <a:ext cx="8784366"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79704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367483"/>
            <a:ext cx="8767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exalts,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77308176"/>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264011"/>
            <a:ext cx="8725100"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not die, but I shall live,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recount the deeds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disciplined me severely,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He has not given me over to death.</a:t>
            </a: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49560681"/>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3" y="2332680"/>
            <a:ext cx="79546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19 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Open to me the gates of righteousness,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that I may enter through them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453607249"/>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415099"/>
            <a:ext cx="7751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gate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righteous shall enter through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790450669"/>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36748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thank You that You have answered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have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22</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stone that the builders rejected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become the cornerstone.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723361250"/>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464581"/>
            <a:ext cx="8716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doing;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marvelous in our eyes.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24</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This is the day that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made;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let us rejoice and be glad in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37361812"/>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475584"/>
            <a:ext cx="8115499"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Save us, we pray,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pray, give us success!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耶和华啊！求你施行拯救；耶和华啊！</a:t>
            </a:r>
            <a:b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b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6504855"/>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367483"/>
            <a:ext cx="83864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is he who comes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bless you from the house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2056576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267509"/>
            <a:ext cx="86150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God,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He has made His light to shine upon 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Bind the festal sacrifice with cords,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up to the horns of the altar!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2644025"/>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8583" y="2232015"/>
            <a:ext cx="90468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are my God, and I will give thanks to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are my God; I will extol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Oh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 AND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2130262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100:4; 118:24)</a:t>
            </a:r>
            <a:br>
              <a:rPr lang="en-GB" sz="3200" b="1" dirty="0">
                <a:latin typeface="Arial" charset="0"/>
              </a:rPr>
            </a:br>
            <a:br>
              <a:rPr lang="en-GB" sz="1200" b="1" dirty="0">
                <a:latin typeface="Arial" charset="0"/>
              </a:rPr>
            </a:br>
            <a:r>
              <a:rPr lang="en-GB" sz="2800" b="1" dirty="0">
                <a:latin typeface="Arial" charset="0"/>
              </a:rPr>
              <a:t>I will enter his gates with thanksgiving 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915155746"/>
      </p:ext>
    </p:extLst>
  </p:cSld>
  <p:clrMapOvr>
    <a:masterClrMapping/>
  </p:clrMapOvr>
  <p:transition>
    <p:fade/>
  </p:transition>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119</a:t>
            </a:r>
          </a:p>
        </p:txBody>
      </p:sp>
    </p:spTree>
    <p:extLst>
      <p:ext uri="{BB962C8B-B14F-4D97-AF65-F5344CB8AC3E}">
        <p14:creationId xmlns:p14="http://schemas.microsoft.com/office/powerpoint/2010/main" val="1998837146"/>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1200329"/>
            </a:xfrm>
            <a:prstGeom prst="rect">
              <a:avLst/>
            </a:prstGeom>
            <a:noFill/>
          </p:spPr>
          <p:txBody>
            <a:bodyPr wrap="square" rtlCol="0">
              <a:spAutoFit/>
            </a:bodyPr>
            <a:lstStyle/>
            <a:p>
              <a:pPr algn="ctr"/>
              <a:r>
                <a:rPr lang="en-US" b="1" dirty="0">
                  <a:solidFill>
                    <a:schemeClr val="bg1"/>
                  </a:solidFill>
                </a:rPr>
                <a:t>Open the Gates!</a:t>
              </a:r>
            </a:p>
            <a:p>
              <a:pPr algn="ctr"/>
              <a:r>
                <a:rPr lang="en-US" b="1" dirty="0">
                  <a:solidFill>
                    <a:schemeClr val="bg1"/>
                  </a:solidFill>
                </a:rPr>
                <a:t>(Ps 118:19)</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en-US" b="1" dirty="0">
                  <a:solidFill>
                    <a:schemeClr val="bg1"/>
                  </a:solidFill>
                </a:rPr>
                <a:t>Love the Law (Ps 119)</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156176" y="1412776"/>
            <a:ext cx="2290790" cy="2664296"/>
            <a:chOff x="6156176" y="2276872"/>
            <a:chExt cx="229079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156176" y="3008855"/>
              <a:ext cx="2290790" cy="1200329"/>
            </a:xfrm>
            <a:prstGeom prst="rect">
              <a:avLst/>
            </a:prstGeom>
            <a:noFill/>
          </p:spPr>
          <p:txBody>
            <a:bodyPr wrap="square" rtlCol="0">
              <a:spAutoFit/>
            </a:bodyPr>
            <a:lstStyle/>
            <a:p>
              <a:pPr algn="ctr"/>
              <a:r>
                <a:rPr lang="en-US" b="1" dirty="0">
                  <a:solidFill>
                    <a:schemeClr val="bg1"/>
                  </a:solidFill>
                </a:rPr>
                <a:t>Psalms of Ascent</a:t>
              </a:r>
            </a:p>
            <a:p>
              <a:pPr algn="ctr"/>
              <a:r>
                <a:rPr lang="en-US" b="1" dirty="0">
                  <a:solidFill>
                    <a:schemeClr val="bg1"/>
                  </a:solidFill>
                </a:rPr>
                <a:t>(Pss 120–134)</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en-US" dirty="0"/>
              <a:t>Anticipate Meeting with God</a:t>
            </a:r>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kern="0" dirty="0">
                <a:effectLst/>
              </a:rPr>
              <a:t>The psalmist prays, “</a:t>
            </a:r>
            <a:r>
              <a:rPr lang="en-SG" sz="1800" dirty="0">
                <a:effectLst/>
              </a:rPr>
              <a:t>Open for me the gates where the righteous enter, and I will go in and thank the L</a:t>
            </a:r>
            <a:r>
              <a:rPr lang="en-SG" sz="1600" dirty="0">
                <a:effectLst/>
              </a:rPr>
              <a:t>ORD</a:t>
            </a:r>
            <a:r>
              <a:rPr lang="en-SG" sz="1800" dirty="0">
                <a:effectLst/>
              </a:rPr>
              <a:t>. </a:t>
            </a:r>
            <a:r>
              <a:rPr lang="en-SG" sz="1800" baseline="30000" dirty="0">
                <a:effectLst/>
              </a:rPr>
              <a:t>20</a:t>
            </a:r>
            <a:r>
              <a:rPr lang="en-SG" sz="1800" dirty="0">
                <a:effectLst/>
              </a:rPr>
              <a:t>These gates lead to the presence of the L</a:t>
            </a:r>
            <a:r>
              <a:rPr lang="en-SG" sz="1600" dirty="0">
                <a:effectLst/>
              </a:rPr>
              <a:t>ORD</a:t>
            </a:r>
            <a:r>
              <a:rPr lang="en-SG" sz="1800" dirty="0">
                <a:effectLst/>
              </a:rPr>
              <a:t>, and the godly enter there” (Ps 118:19-20 </a:t>
            </a:r>
            <a:r>
              <a:rPr lang="en-SG" sz="1400" dirty="0">
                <a:effectLst/>
              </a:rPr>
              <a:t>NLT</a:t>
            </a:r>
            <a:r>
              <a:rPr lang="en-SG" sz="1800" dirty="0">
                <a:effectLst/>
              </a:rPr>
              <a:t>). The means of opening the gates is for him to love the law of the L</a:t>
            </a:r>
            <a:r>
              <a:rPr lang="en-SG" sz="1600" dirty="0">
                <a:effectLst/>
              </a:rPr>
              <a:t>ORD</a:t>
            </a:r>
            <a:r>
              <a:rPr lang="en-SG" sz="1800" dirty="0">
                <a:effectLst/>
              </a:rPr>
              <a:t>, so Psalm 119 has the most occurrences of both the words “love” and “law (Torah)” in a chapter in the OT. The Psalms of Ascent then describe the pilgrim on his journey until he can enter these very gates: “And now here we are, standing inside your gates, O Jerusalem” (Ps 122:2 </a:t>
            </a:r>
            <a:r>
              <a:rPr lang="en-SG" sz="1400" dirty="0">
                <a:effectLst/>
              </a:rPr>
              <a:t>NLT</a:t>
            </a:r>
            <a:r>
              <a:rPr lang="en-SG" sz="1800" dirty="0">
                <a:effectLst/>
              </a:rPr>
              <a:t>). </a:t>
            </a:r>
          </a:p>
          <a:p>
            <a:endParaRPr lang="en-SG" sz="1800" dirty="0">
              <a:effectLst/>
            </a:endParaRPr>
          </a:p>
          <a:p>
            <a:pPr algn="r"/>
            <a:r>
              <a:rPr lang="en-SG" sz="1400" i="1" dirty="0">
                <a:effectLst/>
              </a:rPr>
              <a:t>Adapted from </a:t>
            </a:r>
            <a:r>
              <a:rPr lang="en-SG" sz="1400" i="1" dirty="0" err="1">
                <a:effectLst/>
              </a:rPr>
              <a:t>Dr.</a:t>
            </a:r>
            <a:r>
              <a:rPr lang="en-SG" sz="1400" i="1" dirty="0">
                <a:effectLst/>
              </a:rPr>
              <a:t> Peter </a:t>
            </a:r>
            <a:r>
              <a:rPr lang="en-SG" sz="1400" i="1" dirty="0" err="1">
                <a:effectLst/>
              </a:rPr>
              <a:t>Ho</a:t>
            </a:r>
            <a:r>
              <a:rPr lang="en-SG" sz="1400" i="1" dirty="0">
                <a:effectLst/>
              </a:rPr>
              <a:t>, SBC, 13 Sep 2018 chapel message</a:t>
            </a:r>
            <a:endParaRPr lang="en-SG" sz="1800" i="1" dirty="0">
              <a:effectLst/>
            </a:endParaRPr>
          </a:p>
        </p:txBody>
      </p:sp>
    </p:spTree>
    <p:extLst>
      <p:ext uri="{BB962C8B-B14F-4D97-AF65-F5344CB8AC3E}">
        <p14:creationId xmlns:p14="http://schemas.microsoft.com/office/powerpoint/2010/main" val="132148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120</a:t>
            </a:r>
          </a:p>
        </p:txBody>
      </p:sp>
    </p:spTree>
    <p:extLst>
      <p:ext uri="{BB962C8B-B14F-4D97-AF65-F5344CB8AC3E}">
        <p14:creationId xmlns:p14="http://schemas.microsoft.com/office/powerpoint/2010/main" val="2635977939"/>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en-US" sz="7200" dirty="0">
                <a:latin typeface="Arial" charset="0"/>
                <a:ea typeface="Osaka" charset="0"/>
                <a:cs typeface="Arial" charset="0"/>
              </a:rPr>
              <a:t>Psalms 120–134</a:t>
            </a: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Psalms 120–134</a:t>
            </a:r>
          </a:p>
        </p:txBody>
      </p:sp>
    </p:spTree>
    <p:extLst>
      <p:ext uri="{BB962C8B-B14F-4D97-AF65-F5344CB8AC3E}">
        <p14:creationId xmlns:p14="http://schemas.microsoft.com/office/powerpoint/2010/main" val="954025363"/>
      </p:ext>
    </p:extLst>
  </p:cSld>
  <p:clrMapOvr>
    <a:overrideClrMapping bg1="dk2" tx1="lt1" bg2="dk1" tx2="lt2" accent1="accent1" accent2="accent2" accent3="accent3" accent4="accent4" accent5="accent5" accent6="accent6" hlink="hlink" folHlink="folHlink"/>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2314894581"/>
      </p:ext>
    </p:extLst>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1111396152"/>
      </p:ext>
    </p:extLst>
  </p:cSld>
  <p:clrMapOvr>
    <a:masterClrMapping/>
  </p:clrMapOvr>
  <p:transition spd="slow"/>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11-Year-Old Finds Ancient Jerusalem Coin That May Have Been Minted at the Temple </a:t>
            </a:r>
          </a:p>
        </p:txBody>
      </p:sp>
    </p:spTree>
    <p:extLst>
      <p:ext uri="{BB962C8B-B14F-4D97-AF65-F5344CB8AC3E}">
        <p14:creationId xmlns:p14="http://schemas.microsoft.com/office/powerpoint/2010/main" val="610753643"/>
      </p:ext>
    </p:extLst>
  </p:cSld>
  <p:clrMapOvr>
    <a:masterClrMapping/>
  </p:clrMapOvr>
  <p:transition spd="slow"/>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121</a:t>
            </a:r>
          </a:p>
        </p:txBody>
      </p:sp>
    </p:spTree>
    <p:extLst>
      <p:ext uri="{BB962C8B-B14F-4D97-AF65-F5344CB8AC3E}">
        <p14:creationId xmlns:p14="http://schemas.microsoft.com/office/powerpoint/2010/main" val="35139260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73:9 </a:t>
            </a:r>
            <a:r>
              <a:rPr kumimoji="0" lang="en-US" sz="40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26991424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122</a:t>
            </a:r>
          </a:p>
        </p:txBody>
      </p:sp>
    </p:spTree>
    <p:extLst>
      <p:ext uri="{BB962C8B-B14F-4D97-AF65-F5344CB8AC3E}">
        <p14:creationId xmlns:p14="http://schemas.microsoft.com/office/powerpoint/2010/main" val="2603259673"/>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123</a:t>
            </a:r>
          </a:p>
        </p:txBody>
      </p:sp>
    </p:spTree>
    <p:extLst>
      <p:ext uri="{BB962C8B-B14F-4D97-AF65-F5344CB8AC3E}">
        <p14:creationId xmlns:p14="http://schemas.microsoft.com/office/powerpoint/2010/main" val="1996183311"/>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124</a:t>
            </a:r>
          </a:p>
        </p:txBody>
      </p:sp>
    </p:spTree>
    <p:extLst>
      <p:ext uri="{BB962C8B-B14F-4D97-AF65-F5344CB8AC3E}">
        <p14:creationId xmlns:p14="http://schemas.microsoft.com/office/powerpoint/2010/main" val="1500710467"/>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125</a:t>
            </a:r>
          </a:p>
        </p:txBody>
      </p:sp>
    </p:spTree>
    <p:extLst>
      <p:ext uri="{BB962C8B-B14F-4D97-AF65-F5344CB8AC3E}">
        <p14:creationId xmlns:p14="http://schemas.microsoft.com/office/powerpoint/2010/main" val="2946076288"/>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126</a:t>
            </a:r>
          </a:p>
        </p:txBody>
      </p:sp>
    </p:spTree>
    <p:extLst>
      <p:ext uri="{BB962C8B-B14F-4D97-AF65-F5344CB8AC3E}">
        <p14:creationId xmlns:p14="http://schemas.microsoft.com/office/powerpoint/2010/main" val="1539121345"/>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127</a:t>
            </a:r>
          </a:p>
        </p:txBody>
      </p:sp>
    </p:spTree>
    <p:extLst>
      <p:ext uri="{BB962C8B-B14F-4D97-AF65-F5344CB8AC3E}">
        <p14:creationId xmlns:p14="http://schemas.microsoft.com/office/powerpoint/2010/main" val="25782992"/>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128</a:t>
            </a:r>
          </a:p>
        </p:txBody>
      </p:sp>
    </p:spTree>
    <p:extLst>
      <p:ext uri="{BB962C8B-B14F-4D97-AF65-F5344CB8AC3E}">
        <p14:creationId xmlns:p14="http://schemas.microsoft.com/office/powerpoint/2010/main" val="782588444"/>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129</a:t>
            </a:r>
          </a:p>
        </p:txBody>
      </p:sp>
    </p:spTree>
    <p:extLst>
      <p:ext uri="{BB962C8B-B14F-4D97-AF65-F5344CB8AC3E}">
        <p14:creationId xmlns:p14="http://schemas.microsoft.com/office/powerpoint/2010/main" val="939446882"/>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130</a:t>
            </a:r>
          </a:p>
        </p:txBody>
      </p:sp>
    </p:spTree>
    <p:extLst>
      <p:ext uri="{BB962C8B-B14F-4D97-AF65-F5344CB8AC3E}">
        <p14:creationId xmlns:p14="http://schemas.microsoft.com/office/powerpoint/2010/main" val="2648118338"/>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54770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the depths of despair,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call for your help.</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2</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Hear my cry,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Pay attention to my prayer.</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3</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Lord, if you kept a record of our sins,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who, O Lord, could ever survive?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4</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But you offer forgiveness,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that we might learn to fear you.</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5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am counting on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yes, I am counting on him.</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have put my hope in his word.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long for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than sentries long for the dawn,</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5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yes, more than sentries long for the dawn.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O Israel, hope in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for with the Lord there is unfailing love.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His redemption overflows.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He himself will redeem Israel</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every kind of sin.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131</a:t>
            </a:r>
          </a:p>
        </p:txBody>
      </p:sp>
    </p:spTree>
    <p:extLst>
      <p:ext uri="{BB962C8B-B14F-4D97-AF65-F5344CB8AC3E}">
        <p14:creationId xmlns:p14="http://schemas.microsoft.com/office/powerpoint/2010/main" val="3227667105"/>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132</a:t>
            </a:r>
          </a:p>
        </p:txBody>
      </p:sp>
    </p:spTree>
    <p:extLst>
      <p:ext uri="{BB962C8B-B14F-4D97-AF65-F5344CB8AC3E}">
        <p14:creationId xmlns:p14="http://schemas.microsoft.com/office/powerpoint/2010/main" val="912573454"/>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133</a:t>
            </a:r>
          </a:p>
        </p:txBody>
      </p:sp>
    </p:spTree>
    <p:extLst>
      <p:ext uri="{BB962C8B-B14F-4D97-AF65-F5344CB8AC3E}">
        <p14:creationId xmlns:p14="http://schemas.microsoft.com/office/powerpoint/2010/main" val="2490054271"/>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134</a:t>
            </a:r>
          </a:p>
        </p:txBody>
      </p:sp>
    </p:spTree>
    <p:extLst>
      <p:ext uri="{BB962C8B-B14F-4D97-AF65-F5344CB8AC3E}">
        <p14:creationId xmlns:p14="http://schemas.microsoft.com/office/powerpoint/2010/main" val="763100980"/>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135</a:t>
            </a:r>
          </a:p>
        </p:txBody>
      </p:sp>
    </p:spTree>
    <p:extLst>
      <p:ext uri="{BB962C8B-B14F-4D97-AF65-F5344CB8AC3E}">
        <p14:creationId xmlns:p14="http://schemas.microsoft.com/office/powerpoint/2010/main" val="3469968139"/>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136</a:t>
            </a:r>
          </a:p>
        </p:txBody>
      </p:sp>
    </p:spTree>
    <p:extLst>
      <p:ext uri="{BB962C8B-B14F-4D97-AF65-F5344CB8AC3E}">
        <p14:creationId xmlns:p14="http://schemas.microsoft.com/office/powerpoint/2010/main" val="479946040"/>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a:cs typeface="Arial"/>
              </a:rPr>
              <a:t> Psalm 136:1-3 &amp; 23-26 (NLT)</a:t>
            </a:r>
          </a:p>
        </p:txBody>
      </p:sp>
    </p:spTree>
    <p:extLst>
      <p:ext uri="{BB962C8B-B14F-4D97-AF65-F5344CB8AC3E}">
        <p14:creationId xmlns:p14="http://schemas.microsoft.com/office/powerpoint/2010/main" val="3774314547"/>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en-US" sz="4000" b="1" kern="1200">
                <a:solidFill>
                  <a:srgbClr val="FFFFFF"/>
                </a:solidFill>
                <a:effectLst>
                  <a:glow rad="228600">
                    <a:srgbClr val="100D00"/>
                  </a:glow>
                </a:effectLst>
                <a:latin typeface="Arial"/>
                <a:ea typeface="Times New Roman" charset="0"/>
                <a:cs typeface="Arial"/>
              </a:rPr>
              <a:t>IMAGERY</a:t>
            </a:r>
          </a:p>
        </p:txBody>
      </p:sp>
      <p:sp>
        <p:nvSpPr>
          <p:cNvPr id="352260" name="Rectangle 4"/>
          <p:cNvSpPr>
            <a:spLocks noGrp="1" noChangeArrowheads="1"/>
          </p:cNvSpPr>
          <p:nvPr>
            <p:ph type="body" idx="1"/>
          </p:nvPr>
        </p:nvSpPr>
        <p:spPr>
          <a:xfrm>
            <a:off x="0" y="5517244"/>
            <a:ext cx="8748464" cy="1323439"/>
          </a:xfrm>
          <a:noFill/>
          <a:ln w="9525">
            <a:noFill/>
            <a:miter lim="800000"/>
            <a:headEnd/>
            <a:tailEnd/>
          </a:ln>
          <a:effectLst/>
        </p:spPr>
        <p:txBody>
          <a:bodyPr wrap="square">
            <a:spAutoFit/>
          </a:bodyPr>
          <a:lstStyle/>
          <a:p>
            <a:pPr marL="0" indent="0" algn="ctr" eaLnBrk="1" hangingPunct="1">
              <a:spcBef>
                <a:spcPct val="50000"/>
              </a:spcBef>
              <a:buNone/>
            </a:pPr>
            <a:r>
              <a:rPr lang="en-US" sz="4000" b="1" kern="1200" dirty="0">
                <a:solidFill>
                  <a:srgbClr val="FFFFFF"/>
                </a:solidFill>
                <a:effectLst>
                  <a:glow rad="228600">
                    <a:srgbClr val="100D00"/>
                  </a:glow>
                </a:effectLst>
                <a:latin typeface="Arial" charset="0"/>
                <a:cs typeface="Times New Roman" charset="0"/>
              </a:rPr>
              <a:t>Imagery accomplishes the word pictures by means of a comparison </a:t>
            </a:r>
          </a:p>
        </p:txBody>
      </p:sp>
      <p:sp>
        <p:nvSpPr>
          <p:cNvPr id="352261" name="Text Box 5"/>
          <p:cNvSpPr txBox="1">
            <a:spLocks noChangeArrowheads="1"/>
          </p:cNvSpPr>
          <p:nvPr/>
        </p:nvSpPr>
        <p:spPr bwMode="auto">
          <a:xfrm>
            <a:off x="1475657" y="838207"/>
            <a:ext cx="7540744" cy="2246769"/>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“The Lord is my shepherd; </a:t>
            </a:r>
            <a:br>
              <a:rPr lang="en-US" dirty="0"/>
            </a:br>
            <a:r>
              <a:rPr lang="en-US" dirty="0"/>
              <a:t>I shall not be in want.”</a:t>
            </a:r>
          </a:p>
          <a:p>
            <a:r>
              <a:rPr lang="en-US" dirty="0"/>
              <a:t>(Ps. 23:1)</a:t>
            </a:r>
          </a:p>
        </p:txBody>
      </p:sp>
      <p:sp>
        <p:nvSpPr>
          <p:cNvPr id="352262"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Give thanks to the </a:t>
            </a:r>
            <a:r>
              <a:rPr lang="en-US" sz="3600" b="1" cap="small" dirty="0">
                <a:solidFill>
                  <a:srgbClr val="FFFFFF"/>
                </a:solidFill>
                <a:effectLst>
                  <a:glow rad="127000">
                    <a:schemeClr val="tx1">
                      <a:alpha val="85000"/>
                    </a:schemeClr>
                  </a:glow>
                </a:effectLst>
                <a:latin typeface="Arial"/>
                <a:cs typeface="Arial"/>
              </a:rPr>
              <a:t>Lord</a:t>
            </a:r>
            <a:r>
              <a:rPr lang="en-US" sz="3600" b="1" dirty="0">
                <a:solidFill>
                  <a:srgbClr val="FFFFFF"/>
                </a:solidFill>
                <a:effectLst>
                  <a:glow rad="127000">
                    <a:schemeClr val="tx1">
                      <a:alpha val="85000"/>
                    </a:schemeClr>
                  </a:glow>
                </a:effectLst>
                <a:latin typeface="Arial"/>
                <a:cs typeface="Arial"/>
              </a:rPr>
              <a:t>, for he is good!</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gods.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r>
              <a:rPr lang="en-US" sz="3600" b="1" dirty="0">
                <a:solidFill>
                  <a:srgbClr val="FFFFFF"/>
                </a:solidFill>
                <a:effectLst>
                  <a:glow rad="127000">
                    <a:schemeClr val="tx1">
                      <a:alpha val="85000"/>
                    </a:schemeClr>
                  </a:glow>
                </a:effectLst>
                <a:latin typeface="Arial"/>
                <a:cs typeface="Arial"/>
              </a:rPr>
              <a:t> </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Lord of lords.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endParaRPr lang="en-US" sz="3600" b="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He remembered us in our weakness.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saved us from our enemies.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gives food to every living thing.</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heaven.</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p>
        </p:txBody>
      </p:sp>
    </p:spTree>
    <p:extLst>
      <p:ext uri="{BB962C8B-B14F-4D97-AF65-F5344CB8AC3E}">
        <p14:creationId xmlns:p14="http://schemas.microsoft.com/office/powerpoint/2010/main" val="2568029720"/>
      </p:ext>
    </p:extLst>
  </p:cSld>
  <p:clrMapOvr>
    <a:masterClrMapping/>
  </p:clrMapOvr>
  <p:transition spd="med"/>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137</a:t>
            </a:r>
          </a:p>
        </p:txBody>
      </p:sp>
    </p:spTree>
    <p:extLst>
      <p:ext uri="{BB962C8B-B14F-4D97-AF65-F5344CB8AC3E}">
        <p14:creationId xmlns:p14="http://schemas.microsoft.com/office/powerpoint/2010/main" val="343574438"/>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32180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138</a:t>
            </a:r>
          </a:p>
        </p:txBody>
      </p:sp>
    </p:spTree>
    <p:extLst>
      <p:ext uri="{BB962C8B-B14F-4D97-AF65-F5344CB8AC3E}">
        <p14:creationId xmlns:p14="http://schemas.microsoft.com/office/powerpoint/2010/main" val="414594422"/>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1688996"/>
            <a:ext cx="8712968"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When I called, you answered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greatly emboldened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all the kings of the earth praise you,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when they hear what you have decreed.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they sing of the ways of the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for the glory of the Lord is great.</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2800767"/>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the Lord is exalted, he looks kindly on the lowly;</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though lofty, he sees them from afar.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I walk in the midst of trouble,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preserve my life.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You stretch out your hand against the anger of my foes;</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with your right hand you save me.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Lord will vindicate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your love, Lord, endures forever—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do not abandon the works of your hands.</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139</a:t>
            </a:r>
          </a:p>
        </p:txBody>
      </p:sp>
    </p:spTree>
    <p:extLst>
      <p:ext uri="{BB962C8B-B14F-4D97-AF65-F5344CB8AC3E}">
        <p14:creationId xmlns:p14="http://schemas.microsoft.com/office/powerpoint/2010/main" val="2627267164"/>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SCRIPTURE READING</a:t>
            </a:r>
          </a:p>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Psalms 139:1-6</a:t>
            </a:r>
          </a:p>
        </p:txBody>
      </p:sp>
    </p:spTree>
    <p:extLst>
      <p:ext uri="{BB962C8B-B14F-4D97-AF65-F5344CB8AC3E}">
        <p14:creationId xmlns:p14="http://schemas.microsoft.com/office/powerpoint/2010/main" val="30981294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God's Davidic king (Ps. 89) will fulfill his covenant to David in his coming kingdom (Pss. 96–99), where Zion will be his permanent abode (Pss. 78, 132). </a:t>
            </a: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2521996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30910"/>
            <a:ext cx="8928992" cy="3046988"/>
          </a:xfrm>
          <a:prstGeom prst="rect">
            <a:avLst/>
          </a:prstGeom>
        </p:spPr>
        <p:txBody>
          <a:bodyPr wrap="square">
            <a:spAutoFit/>
          </a:bodyPr>
          <a:lstStyle/>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1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have searched me, L</a:t>
            </a:r>
            <a:r>
              <a:rPr kumimoji="0" lang="en-US" sz="28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ORD</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and you know me.</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2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know when I sit and when I rise;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perceive my thoughts from afar.</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3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discern my going out and my lying down; you are familiar with all my ways.</a:t>
            </a:r>
          </a:p>
        </p:txBody>
      </p:sp>
    </p:spTree>
    <p:extLst>
      <p:ext uri="{BB962C8B-B14F-4D97-AF65-F5344CB8AC3E}">
        <p14:creationId xmlns:p14="http://schemas.microsoft.com/office/powerpoint/2010/main" val="3773453437"/>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539430"/>
          </a:xfrm>
          <a:prstGeom prst="rect">
            <a:avLst/>
          </a:prstGeom>
        </p:spPr>
        <p:txBody>
          <a:bodyPr wrap="square">
            <a:spAutoFit/>
          </a:bodyPr>
          <a:lstStyle/>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4 </a:t>
            </a:r>
            <a:r>
              <a:rPr lang="en-US" sz="3200" b="1" dirty="0">
                <a:ln/>
                <a:solidFill>
                  <a:srgbClr val="FFFFFF"/>
                </a:solidFill>
                <a:effectLst>
                  <a:glow rad="101600">
                    <a:prstClr val="black">
                      <a:alpha val="75000"/>
                    </a:prstClr>
                  </a:glow>
                </a:effectLst>
              </a:rPr>
              <a:t>Before a word is on my tongue,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you, Lord, know it completely.</a:t>
            </a:r>
          </a:p>
          <a:p>
            <a:pPr marL="22860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5 </a:t>
            </a:r>
            <a:r>
              <a:rPr lang="en-US" sz="3200" b="1" dirty="0">
                <a:ln/>
                <a:solidFill>
                  <a:srgbClr val="FFFFFF"/>
                </a:solidFill>
                <a:effectLst>
                  <a:glow rad="101600">
                    <a:prstClr val="black">
                      <a:alpha val="75000"/>
                    </a:prstClr>
                  </a:glow>
                </a:effectLst>
              </a:rPr>
              <a:t>You hem me in behind and before,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and you lay your hand upon me.</a:t>
            </a:r>
          </a:p>
          <a:p>
            <a:pPr marL="228600" lvl="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6</a:t>
            </a:r>
            <a:r>
              <a:rPr lang="en-US" sz="3200" b="1" dirty="0">
                <a:ln/>
                <a:solidFill>
                  <a:srgbClr val="FFFFFF"/>
                </a:solidFill>
                <a:effectLst>
                  <a:glow rad="101600">
                    <a:prstClr val="black">
                      <a:alpha val="75000"/>
                    </a:prstClr>
                  </a:glow>
                </a:effectLst>
              </a:rPr>
              <a:t> Such knowledge is too wonderful for me, too lofty for me to attain.</a:t>
            </a:r>
          </a:p>
        </p:txBody>
      </p:sp>
    </p:spTree>
    <p:extLst>
      <p:ext uri="{BB962C8B-B14F-4D97-AF65-F5344CB8AC3E}">
        <p14:creationId xmlns:p14="http://schemas.microsoft.com/office/powerpoint/2010/main" val="1736569029"/>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en-US" b="1">
                <a:solidFill>
                  <a:schemeClr val="tx1"/>
                </a:solidFill>
              </a:rPr>
              <a:t>Psalm 139</a:t>
            </a:r>
          </a:p>
        </p:txBody>
      </p:sp>
      <p:sp>
        <p:nvSpPr>
          <p:cNvPr id="4099" name="Rectangle 3"/>
          <p:cNvSpPr>
            <a:spLocks noGrp="1" noChangeArrowheads="1"/>
          </p:cNvSpPr>
          <p:nvPr>
            <p:ph type="body" idx="1"/>
          </p:nvPr>
        </p:nvSpPr>
        <p:spPr>
          <a:xfrm>
            <a:off x="1115616" y="2133600"/>
            <a:ext cx="8028384" cy="4343400"/>
          </a:xfrm>
        </p:spPr>
        <p:txBody>
          <a:bodyPr/>
          <a:lstStyle/>
          <a:p>
            <a:pPr marL="0" indent="0">
              <a:lnSpc>
                <a:spcPct val="80000"/>
              </a:lnSpc>
              <a:tabLst>
                <a:tab pos="1257300" algn="l"/>
              </a:tabLst>
            </a:pPr>
            <a:r>
              <a:rPr lang="en-US" sz="2800" b="1" dirty="0"/>
              <a:t>Congregation:</a:t>
            </a:r>
          </a:p>
          <a:p>
            <a:pPr marL="628650" lvl="1" indent="-514350">
              <a:lnSpc>
                <a:spcPct val="80000"/>
              </a:lnSpc>
              <a:tabLst>
                <a:tab pos="1257300" algn="l"/>
              </a:tabLst>
            </a:pPr>
            <a:endParaRPr lang="en-US" sz="1600" b="1" dirty="0"/>
          </a:p>
          <a:p>
            <a:pPr marL="628650" lvl="1" indent="-514350">
              <a:lnSpc>
                <a:spcPct val="80000"/>
              </a:lnSpc>
              <a:tabLst>
                <a:tab pos="1257300" algn="l"/>
              </a:tabLst>
            </a:pPr>
            <a:r>
              <a:rPr lang="en-US" b="1" dirty="0"/>
              <a:t>1 	You have searched me, L</a:t>
            </a:r>
            <a:r>
              <a:rPr lang="en-US" sz="2400" b="1" dirty="0"/>
              <a:t>ORD</a:t>
            </a:r>
            <a:r>
              <a:rPr lang="en-US" b="1" dirty="0"/>
              <a:t>, </a:t>
            </a:r>
            <a:br>
              <a:rPr lang="en-US" b="1" dirty="0"/>
            </a:br>
            <a:r>
              <a:rPr lang="en-US" b="1" dirty="0"/>
              <a:t>and you know me.</a:t>
            </a:r>
          </a:p>
          <a:p>
            <a:pPr marL="628650" lvl="1" indent="-514350">
              <a:lnSpc>
                <a:spcPct val="80000"/>
              </a:lnSpc>
              <a:tabLst>
                <a:tab pos="1257300" algn="l"/>
              </a:tabLst>
            </a:pPr>
            <a:r>
              <a:rPr lang="en-US" b="1" dirty="0"/>
              <a:t>2 	You know when I sit and when I rise; </a:t>
            </a:r>
            <a:br>
              <a:rPr lang="en-US" b="1" dirty="0"/>
            </a:br>
            <a:r>
              <a:rPr lang="en-US" b="1" dirty="0"/>
              <a:t>you perceive my thoughts from afar. </a:t>
            </a:r>
          </a:p>
          <a:p>
            <a:pPr marL="628650" lvl="1" indent="-514350">
              <a:lnSpc>
                <a:spcPct val="80000"/>
              </a:lnSpc>
              <a:tabLst>
                <a:tab pos="1257300" algn="l"/>
              </a:tabLst>
            </a:pPr>
            <a:r>
              <a:rPr lang="en-US" b="1" dirty="0"/>
              <a:t>3 	You discern my going out and my lying down; you are familiar with all my ways. </a:t>
            </a:r>
          </a:p>
          <a:p>
            <a:pPr marL="628650" lvl="1" indent="-514350">
              <a:lnSpc>
                <a:spcPct val="80000"/>
              </a:lnSpc>
              <a:tabLst>
                <a:tab pos="1257300" algn="l"/>
              </a:tabLst>
            </a:pPr>
            <a:r>
              <a:rPr lang="en-US" b="1" dirty="0"/>
              <a:t>4	Before a word is on my tongue </a:t>
            </a:r>
            <a:br>
              <a:rPr lang="en-US" b="1" dirty="0"/>
            </a:br>
            <a:r>
              <a:rPr lang="en-US" b="1" dirty="0"/>
              <a:t>       you, L</a:t>
            </a:r>
            <a:r>
              <a:rPr lang="en-US" sz="2400" b="1" dirty="0"/>
              <a:t>ORD</a:t>
            </a:r>
            <a:r>
              <a:rPr lang="en-US" b="1" dirty="0"/>
              <a:t>, know it completely.  </a:t>
            </a:r>
          </a:p>
        </p:txBody>
      </p:sp>
    </p:spTree>
    <p:extLst>
      <p:ext uri="{BB962C8B-B14F-4D97-AF65-F5344CB8AC3E}">
        <p14:creationId xmlns:p14="http://schemas.microsoft.com/office/powerpoint/2010/main" val="2364473172"/>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tabLst>
                <a:tab pos="1257300" algn="l"/>
              </a:tabLst>
            </a:pPr>
            <a:r>
              <a:rPr lang="en-US" sz="2800" b="1" dirty="0"/>
              <a:t>Women:</a:t>
            </a:r>
          </a:p>
          <a:p>
            <a:pPr marL="628650" lvl="1" indent="-514350">
              <a:tabLst>
                <a:tab pos="1257300" algn="l"/>
              </a:tabLst>
            </a:pPr>
            <a:endParaRPr lang="en-US" sz="1200" b="1" dirty="0"/>
          </a:p>
          <a:p>
            <a:pPr marL="628650" lvl="1" indent="-514350">
              <a:tabLst>
                <a:tab pos="1257300" algn="l"/>
              </a:tabLst>
            </a:pPr>
            <a:r>
              <a:rPr lang="en-US" b="1" dirty="0">
                <a:solidFill>
                  <a:srgbClr val="000000"/>
                </a:solidFill>
              </a:rPr>
              <a:t>13	For you created my inmost being; </a:t>
            </a:r>
            <a:br>
              <a:rPr lang="en-US" b="1" dirty="0">
                <a:solidFill>
                  <a:srgbClr val="000000"/>
                </a:solidFill>
              </a:rPr>
            </a:br>
            <a:r>
              <a:rPr lang="en-US" b="1" dirty="0">
                <a:solidFill>
                  <a:srgbClr val="000000"/>
                </a:solidFill>
              </a:rPr>
              <a:t>	you knit me together in my 	mother's womb. </a:t>
            </a:r>
          </a:p>
          <a:p>
            <a:pPr marL="628650" lvl="1" indent="-514350">
              <a:tabLst>
                <a:tab pos="1257300" algn="l"/>
              </a:tabLst>
            </a:pPr>
            <a:r>
              <a:rPr lang="en-US" b="1" dirty="0">
                <a:solidFill>
                  <a:srgbClr val="000000"/>
                </a:solidFill>
              </a:rPr>
              <a:t>14	I praise you because I am fearfully and 	wonderfully made; </a:t>
            </a:r>
            <a:br>
              <a:rPr lang="en-US" b="1" dirty="0">
                <a:solidFill>
                  <a:srgbClr val="000000"/>
                </a:solidFill>
              </a:rPr>
            </a:br>
            <a:r>
              <a:rPr lang="en-US" b="1" dirty="0">
                <a:solidFill>
                  <a:srgbClr val="000000"/>
                </a:solidFill>
              </a:rPr>
              <a:t>your works are wonderful, </a:t>
            </a:r>
            <a:br>
              <a:rPr lang="en-US" b="1" dirty="0">
                <a:solidFill>
                  <a:srgbClr val="000000"/>
                </a:solidFill>
              </a:rPr>
            </a:br>
            <a:r>
              <a:rPr lang="en-US" b="1" dirty="0">
                <a:solidFill>
                  <a:srgbClr val="000000"/>
                </a:solidFill>
              </a:rPr>
              <a:t>       I know that full well.</a:t>
            </a:r>
            <a:r>
              <a:rPr lang="en-US" b="1" dirty="0"/>
              <a:t>   </a:t>
            </a:r>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456659574"/>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tabLst>
                <a:tab pos="1257300" algn="l"/>
              </a:tabLst>
            </a:pPr>
            <a:r>
              <a:rPr lang="en-US" sz="2800" b="1" dirty="0"/>
              <a:t>Men:</a:t>
            </a:r>
          </a:p>
          <a:p>
            <a:pPr marL="628650" lvl="1" indent="-514350">
              <a:tabLst>
                <a:tab pos="1257300" algn="l"/>
              </a:tabLst>
            </a:pPr>
            <a:endParaRPr lang="en-US" sz="1400" b="1" dirty="0"/>
          </a:p>
          <a:p>
            <a:pPr marL="628650" lvl="1" indent="-514350">
              <a:tabLst>
                <a:tab pos="1257300" algn="l"/>
              </a:tabLst>
            </a:pPr>
            <a:r>
              <a:rPr lang="en-US" b="1" dirty="0"/>
              <a:t>17	How precious to me are your thoughts, God! How vast is the sum of them! </a:t>
            </a:r>
          </a:p>
          <a:p>
            <a:pPr marL="628650" lvl="1" indent="-514350">
              <a:tabLst>
                <a:tab pos="1257300" algn="l"/>
              </a:tabLst>
            </a:pPr>
            <a:r>
              <a:rPr lang="en-US" b="1" dirty="0"/>
              <a:t>18	Were I to count them, they would outnumber the grains of sand—when I awake, I am still with you.</a:t>
            </a:r>
            <a:r>
              <a:rPr lang="en-US" dirty="0"/>
              <a:t> </a:t>
            </a:r>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340732234"/>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tabLst>
                <a:tab pos="1257300" algn="l"/>
              </a:tabLst>
            </a:pPr>
            <a:r>
              <a:rPr lang="en-US" sz="2800" b="1" dirty="0"/>
              <a:t>Congregation:</a:t>
            </a:r>
          </a:p>
          <a:p>
            <a:pPr marL="628650" lvl="1" indent="-514350">
              <a:tabLst>
                <a:tab pos="1257300" algn="l"/>
              </a:tabLst>
            </a:pPr>
            <a:endParaRPr lang="en-US" sz="1400" b="1" dirty="0"/>
          </a:p>
          <a:p>
            <a:pPr marL="628650" lvl="1" indent="-514350">
              <a:tabLst>
                <a:tab pos="1257300" algn="l"/>
              </a:tabLst>
            </a:pPr>
            <a:r>
              <a:rPr lang="en-US" b="1" dirty="0"/>
              <a:t>23	Search me, God, and know my heart; </a:t>
            </a:r>
            <a:br>
              <a:rPr lang="en-US" b="1" dirty="0"/>
            </a:br>
            <a:r>
              <a:rPr lang="en-US" b="1" dirty="0"/>
              <a:t>       test me and know my anxious 	thoughts. </a:t>
            </a:r>
          </a:p>
          <a:p>
            <a:pPr marL="628650" lvl="1" indent="-514350">
              <a:tabLst>
                <a:tab pos="1257300" algn="l"/>
              </a:tabLst>
            </a:pPr>
            <a:r>
              <a:rPr lang="en-US" b="1" dirty="0"/>
              <a:t>24	See if there is any offensive way in me, </a:t>
            </a:r>
            <a:br>
              <a:rPr lang="en-US" b="1" dirty="0"/>
            </a:br>
            <a:r>
              <a:rPr lang="en-US" b="1" dirty="0"/>
              <a:t>       and lead me in the way everlasting. </a:t>
            </a:r>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354925946"/>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b="1" dirty="0"/>
          </a:p>
          <a:p>
            <a:pPr marL="762000" lvl="1" indent="-590550"/>
            <a:r>
              <a:rPr lang="en-US" sz="3600" b="1" i="1" dirty="0">
                <a:solidFill>
                  <a:srgbClr val="000000"/>
                </a:solidFill>
              </a:rPr>
              <a:t>Leader:	</a:t>
            </a:r>
          </a:p>
          <a:p>
            <a:pPr marL="762000" lvl="1" indent="-590550"/>
            <a:r>
              <a:rPr lang="en-US" sz="3600" b="1" i="1" dirty="0">
                <a:solidFill>
                  <a:srgbClr val="000000"/>
                </a:solidFill>
              </a:rPr>
              <a:t>	This is God</a:t>
            </a:r>
            <a:r>
              <a:rPr lang="ja-JP" altLang="en-US" sz="3600" b="1" i="1">
                <a:solidFill>
                  <a:srgbClr val="000000"/>
                </a:solidFill>
              </a:rPr>
              <a:t>’</a:t>
            </a:r>
            <a:r>
              <a:rPr lang="en-US" sz="3600" b="1" i="1" dirty="0">
                <a:solidFill>
                  <a:srgbClr val="000000"/>
                </a:solidFill>
              </a:rPr>
              <a:t>s Word.</a:t>
            </a:r>
          </a:p>
          <a:p>
            <a:pPr marL="762000" lvl="1" indent="-590550"/>
            <a:endParaRPr lang="en-US" sz="3600" b="1" dirty="0">
              <a:solidFill>
                <a:srgbClr val="000000"/>
              </a:solidFill>
            </a:endParaRPr>
          </a:p>
          <a:p>
            <a:pPr marL="762000" lvl="1" indent="-590550"/>
            <a:r>
              <a:rPr lang="en-US" sz="3600" b="1" dirty="0">
                <a:solidFill>
                  <a:srgbClr val="000000"/>
                </a:solidFill>
              </a:rPr>
              <a:t>People:</a:t>
            </a:r>
          </a:p>
          <a:p>
            <a:pPr marL="762000" lvl="1" indent="-590550"/>
            <a:r>
              <a:rPr lang="en-US" sz="3600" b="1" dirty="0">
                <a:solidFill>
                  <a:srgbClr val="000000"/>
                </a:solidFill>
              </a:rPr>
              <a:t>	Thanks be to God!</a:t>
            </a:r>
          </a:p>
        </p:txBody>
      </p:sp>
      <p:sp>
        <p:nvSpPr>
          <p:cNvPr id="13315" name="Rectangle 3"/>
          <p:cNvSpPr>
            <a:spLocks noChangeArrowheads="1"/>
          </p:cNvSpPr>
          <p:nvPr/>
        </p:nvSpPr>
        <p:spPr bwMode="auto">
          <a:xfrm>
            <a:off x="2209800" y="457201"/>
            <a:ext cx="50292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000" b="1">
                <a:solidFill>
                  <a:srgbClr val="000000"/>
                </a:solidFill>
              </a:rPr>
              <a:t>Response:</a:t>
            </a:r>
          </a:p>
        </p:txBody>
      </p:sp>
    </p:spTree>
    <p:extLst>
      <p:ext uri="{BB962C8B-B14F-4D97-AF65-F5344CB8AC3E}">
        <p14:creationId xmlns:p14="http://schemas.microsoft.com/office/powerpoint/2010/main" val="4287980744"/>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140</a:t>
            </a:r>
          </a:p>
        </p:txBody>
      </p:sp>
    </p:spTree>
    <p:extLst>
      <p:ext uri="{BB962C8B-B14F-4D97-AF65-F5344CB8AC3E}">
        <p14:creationId xmlns:p14="http://schemas.microsoft.com/office/powerpoint/2010/main" val="282804086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141</a:t>
            </a:r>
          </a:p>
        </p:txBody>
      </p:sp>
    </p:spTree>
    <p:extLst>
      <p:ext uri="{BB962C8B-B14F-4D97-AF65-F5344CB8AC3E}">
        <p14:creationId xmlns:p14="http://schemas.microsoft.com/office/powerpoint/2010/main" val="524292110"/>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142</a:t>
            </a:r>
          </a:p>
        </p:txBody>
      </p:sp>
    </p:spTree>
    <p:extLst>
      <p:ext uri="{BB962C8B-B14F-4D97-AF65-F5344CB8AC3E}">
        <p14:creationId xmlns:p14="http://schemas.microsoft.com/office/powerpoint/2010/main" val="28469739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77588104"/>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1815882"/>
          </a:xfrm>
          <a:prstGeom prst="rect">
            <a:avLst/>
          </a:prstGeom>
        </p:spPr>
        <p:txBody>
          <a:bodyPr wrap="square">
            <a:spAutoFit/>
          </a:bodyPr>
          <a:lstStyle/>
          <a:p>
            <a:r>
              <a:rPr lang="en-US" sz="2800" b="1" dirty="0">
                <a:solidFill>
                  <a:schemeClr val="bg1"/>
                </a:solidFill>
              </a:rPr>
              <a:t>A psalm of David, regarding his experience in the cave. A prayer.</a:t>
            </a:r>
          </a:p>
          <a:p>
            <a:endParaRPr lang="en-US" sz="2800" b="1" dirty="0">
              <a:solidFill>
                <a:schemeClr val="bg1"/>
              </a:solidFill>
            </a:endParaRPr>
          </a:p>
        </p:txBody>
      </p:sp>
    </p:spTree>
    <p:extLst>
      <p:ext uri="{BB962C8B-B14F-4D97-AF65-F5344CB8AC3E}">
        <p14:creationId xmlns:p14="http://schemas.microsoft.com/office/powerpoint/2010/main" val="2165980497"/>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3970318"/>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cry out to the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a:t>
            </a:r>
          </a:p>
          <a:p>
            <a:r>
              <a:rPr lang="en-US" sz="2800" b="1" dirty="0">
                <a:solidFill>
                  <a:schemeClr val="bg1"/>
                </a:solidFill>
                <a:effectLst>
                  <a:glow rad="228600">
                    <a:schemeClr val="accent4">
                      <a:satMod val="175000"/>
                    </a:schemeClr>
                  </a:glow>
                </a:effectLst>
              </a:rPr>
              <a:t>I plead for the L</a:t>
            </a:r>
            <a:r>
              <a:rPr lang="en-US" b="1" dirty="0">
                <a:solidFill>
                  <a:schemeClr val="bg1"/>
                </a:solidFill>
                <a:effectLst>
                  <a:glow rad="228600">
                    <a:schemeClr val="accent4">
                      <a:satMod val="175000"/>
                    </a:schemeClr>
                  </a:glow>
                </a:effectLst>
              </a:rPr>
              <a:t>ORD’s</a:t>
            </a:r>
            <a:r>
              <a:rPr lang="en-US" sz="2800" b="1" dirty="0">
                <a:solidFill>
                  <a:schemeClr val="bg1"/>
                </a:solidFill>
                <a:effectLst>
                  <a:glow rad="228600">
                    <a:schemeClr val="accent4">
                      <a:satMod val="175000"/>
                    </a:schemeClr>
                  </a:glow>
                </a:effectLst>
              </a:rPr>
              <a:t> mercy. </a:t>
            </a:r>
          </a:p>
          <a:p>
            <a:r>
              <a:rPr lang="en-US" sz="2800" b="1" baseline="30000" dirty="0">
                <a:solidFill>
                  <a:schemeClr val="bg1"/>
                </a:solidFill>
                <a:effectLst>
                  <a:glow rad="228600">
                    <a:schemeClr val="accent4">
                      <a:satMod val="175000"/>
                    </a:schemeClr>
                  </a:glow>
                </a:effectLst>
              </a:rPr>
              <a:t>2</a:t>
            </a:r>
            <a:r>
              <a:rPr lang="en-US" sz="2800" b="1" dirty="0">
                <a:solidFill>
                  <a:schemeClr val="bg1"/>
                </a:solidFill>
                <a:effectLst>
                  <a:glow rad="228600">
                    <a:schemeClr val="accent4">
                      <a:satMod val="175000"/>
                    </a:schemeClr>
                  </a:glow>
                </a:effectLst>
              </a:rPr>
              <a:t> I pour out my complaints before him and tell him all my troubles. </a:t>
            </a:r>
          </a:p>
          <a:p>
            <a:r>
              <a:rPr lang="en-US" sz="2800" b="1" baseline="30000" dirty="0">
                <a:solidFill>
                  <a:schemeClr val="bg1"/>
                </a:solidFill>
                <a:effectLst>
                  <a:glow rad="228600">
                    <a:schemeClr val="accent4">
                      <a:satMod val="175000"/>
                    </a:schemeClr>
                  </a:glow>
                </a:effectLst>
              </a:rPr>
              <a:t>3</a:t>
            </a:r>
            <a:r>
              <a:rPr lang="en-US" sz="2800" b="1" dirty="0">
                <a:solidFill>
                  <a:schemeClr val="bg1"/>
                </a:solidFill>
                <a:effectLst>
                  <a:glow rad="228600">
                    <a:schemeClr val="accent4">
                      <a:satMod val="175000"/>
                    </a:schemeClr>
                  </a:glow>
                </a:effectLst>
              </a:rPr>
              <a:t> When I am overwhelmed, </a:t>
            </a:r>
          </a:p>
          <a:p>
            <a:r>
              <a:rPr lang="en-US" sz="2800" b="1" dirty="0">
                <a:solidFill>
                  <a:schemeClr val="bg1"/>
                </a:solidFill>
                <a:effectLst>
                  <a:glow rad="228600">
                    <a:schemeClr val="accent4">
                      <a:satMod val="175000"/>
                    </a:schemeClr>
                  </a:glow>
                </a:effectLst>
              </a:rPr>
              <a:t>you alone know the way I should turn. Wherever I go, my enemies have set traps for me.</a:t>
            </a:r>
          </a:p>
          <a:p>
            <a:endParaRPr lang="en-US" sz="2800" b="1"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3634941023"/>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3108543"/>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look for someone to come and help me, but no one gives me a passing thought! No one will help me; no one cares a bit what happens to me. </a:t>
            </a:r>
          </a:p>
          <a:p>
            <a:r>
              <a:rPr lang="en-US" sz="2800" b="1" baseline="30000" dirty="0">
                <a:solidFill>
                  <a:schemeClr val="bg1"/>
                </a:solidFill>
                <a:effectLst>
                  <a:glow rad="228600">
                    <a:schemeClr val="accent4">
                      <a:satMod val="175000"/>
                    </a:schemeClr>
                  </a:glow>
                </a:effectLst>
              </a:rPr>
              <a:t>5 </a:t>
            </a:r>
            <a:r>
              <a:rPr lang="en-US" sz="2800" b="1" dirty="0">
                <a:solidFill>
                  <a:schemeClr val="bg1"/>
                </a:solidFill>
                <a:effectLst>
                  <a:glow rad="228600">
                    <a:schemeClr val="accent4">
                      <a:satMod val="175000"/>
                    </a:schemeClr>
                  </a:glow>
                </a:effectLst>
              </a:rPr>
              <a:t>Then I pray to you, 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I say, “You are my place of refuge. You are all I really want in life.”</a:t>
            </a:r>
          </a:p>
        </p:txBody>
      </p:sp>
    </p:spTree>
    <p:extLst>
      <p:ext uri="{BB962C8B-B14F-4D97-AF65-F5344CB8AC3E}">
        <p14:creationId xmlns:p14="http://schemas.microsoft.com/office/powerpoint/2010/main" val="1162491738"/>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3108543"/>
          </a:xfrm>
          <a:prstGeom prst="rect">
            <a:avLst/>
          </a:prstGeom>
        </p:spPr>
        <p:txBody>
          <a:bodyPr wrap="square">
            <a:spAutoFit/>
          </a:bodyPr>
          <a:lstStyle/>
          <a:p>
            <a:r>
              <a:rPr lang="en-US" sz="2800" b="1" baseline="30000" dirty="0">
                <a:solidFill>
                  <a:schemeClr val="bg1"/>
                </a:solidFill>
                <a:effectLst>
                  <a:glow rad="228600">
                    <a:schemeClr val="accent4">
                      <a:satMod val="175000"/>
                    </a:schemeClr>
                  </a:glow>
                </a:effectLst>
              </a:rPr>
              <a:t>6</a:t>
            </a:r>
            <a:r>
              <a:rPr lang="en-US" sz="2800" b="1" dirty="0">
                <a:solidFill>
                  <a:schemeClr val="bg1"/>
                </a:solidFill>
                <a:effectLst>
                  <a:glow rad="228600">
                    <a:schemeClr val="accent4">
                      <a:satMod val="175000"/>
                    </a:schemeClr>
                  </a:glow>
                </a:effectLst>
              </a:rPr>
              <a:t> “Hear my cry, for I am very low. </a:t>
            </a:r>
          </a:p>
          <a:p>
            <a:r>
              <a:rPr lang="en-US" sz="2800" b="1" dirty="0">
                <a:solidFill>
                  <a:schemeClr val="bg1"/>
                </a:solidFill>
                <a:effectLst>
                  <a:glow rad="228600">
                    <a:schemeClr val="accent4">
                      <a:satMod val="175000"/>
                    </a:schemeClr>
                  </a:glow>
                </a:effectLst>
              </a:rPr>
              <a:t>Rescue me from my persecutors, </a:t>
            </a:r>
          </a:p>
          <a:p>
            <a:r>
              <a:rPr lang="en-US" sz="2800" b="1" dirty="0">
                <a:solidFill>
                  <a:schemeClr val="bg1"/>
                </a:solidFill>
                <a:effectLst>
                  <a:glow rad="228600">
                    <a:schemeClr val="accent4">
                      <a:satMod val="175000"/>
                    </a:schemeClr>
                  </a:glow>
                </a:effectLst>
              </a:rPr>
              <a:t>for they are too strong for me. </a:t>
            </a:r>
          </a:p>
          <a:p>
            <a:r>
              <a:rPr lang="en-US" sz="2800" b="1" baseline="30000" dirty="0">
                <a:solidFill>
                  <a:schemeClr val="bg1"/>
                </a:solidFill>
                <a:effectLst>
                  <a:glow rad="228600">
                    <a:schemeClr val="accent4">
                      <a:satMod val="175000"/>
                    </a:schemeClr>
                  </a:glow>
                </a:effectLst>
              </a:rPr>
              <a:t>7</a:t>
            </a:r>
            <a:r>
              <a:rPr lang="en-US" sz="2800" b="1" dirty="0">
                <a:solidFill>
                  <a:schemeClr val="bg1"/>
                </a:solidFill>
                <a:effectLst>
                  <a:glow rad="228600">
                    <a:schemeClr val="accent4">
                      <a:satMod val="175000"/>
                    </a:schemeClr>
                  </a:glow>
                </a:effectLst>
              </a:rPr>
              <a:t> Bring me out of prison </a:t>
            </a:r>
          </a:p>
          <a:p>
            <a:r>
              <a:rPr lang="en-US" sz="2800" b="1" dirty="0">
                <a:solidFill>
                  <a:schemeClr val="bg1"/>
                </a:solidFill>
                <a:effectLst>
                  <a:glow rad="228600">
                    <a:schemeClr val="accent4">
                      <a:satMod val="175000"/>
                    </a:schemeClr>
                  </a:glow>
                </a:effectLst>
              </a:rPr>
              <a:t>so I can thank you. </a:t>
            </a:r>
          </a:p>
          <a:p>
            <a:r>
              <a:rPr lang="en-US" sz="2800" b="1" dirty="0">
                <a:solidFill>
                  <a:schemeClr val="bg1"/>
                </a:solidFill>
                <a:effectLst>
                  <a:glow rad="228600">
                    <a:schemeClr val="accent4">
                      <a:satMod val="175000"/>
                    </a:schemeClr>
                  </a:glow>
                </a:effectLst>
              </a:rPr>
              <a:t>The godly will crowd around me, </a:t>
            </a:r>
          </a:p>
          <a:p>
            <a:r>
              <a:rPr lang="en-US" sz="2800" b="1" dirty="0">
                <a:solidFill>
                  <a:schemeClr val="bg1"/>
                </a:solidFill>
                <a:effectLst>
                  <a:glow rad="228600">
                    <a:schemeClr val="accent4">
                      <a:satMod val="175000"/>
                    </a:schemeClr>
                  </a:glow>
                </a:effectLst>
              </a:rPr>
              <a:t>for you are good to me.”</a:t>
            </a:r>
          </a:p>
        </p:txBody>
      </p:sp>
    </p:spTree>
    <p:extLst>
      <p:ext uri="{BB962C8B-B14F-4D97-AF65-F5344CB8AC3E}">
        <p14:creationId xmlns:p14="http://schemas.microsoft.com/office/powerpoint/2010/main" val="3032543369"/>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143</a:t>
            </a:r>
          </a:p>
        </p:txBody>
      </p:sp>
    </p:spTree>
    <p:extLst>
      <p:ext uri="{BB962C8B-B14F-4D97-AF65-F5344CB8AC3E}">
        <p14:creationId xmlns:p14="http://schemas.microsoft.com/office/powerpoint/2010/main" val="2867416596"/>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143:10-11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3539430"/>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Teach me to do your will, </a:t>
            </a:r>
          </a:p>
          <a:p>
            <a:r>
              <a:rPr lang="en-US" sz="2800" b="1" dirty="0">
                <a:solidFill>
                  <a:schemeClr val="bg1"/>
                </a:solidFill>
                <a:effectLst>
                  <a:glow rad="228600">
                    <a:schemeClr val="accent4">
                      <a:satMod val="175000"/>
                    </a:schemeClr>
                  </a:glow>
                </a:effectLst>
              </a:rPr>
              <a:t>for you are my God. </a:t>
            </a:r>
          </a:p>
          <a:p>
            <a:r>
              <a:rPr lang="en-US" sz="2800" b="1" dirty="0">
                <a:solidFill>
                  <a:schemeClr val="bg1"/>
                </a:solidFill>
                <a:effectLst>
                  <a:glow rad="228600">
                    <a:schemeClr val="accent4">
                      <a:satMod val="175000"/>
                    </a:schemeClr>
                  </a:glow>
                </a:effectLst>
              </a:rPr>
              <a:t>May your gracious Spirit lead me forward on a firm footing. </a:t>
            </a:r>
          </a:p>
          <a:p>
            <a:r>
              <a:rPr lang="en-US" sz="2800" b="1" baseline="30000" dirty="0">
                <a:solidFill>
                  <a:schemeClr val="bg1"/>
                </a:solidFill>
                <a:effectLst>
                  <a:glow rad="228600">
                    <a:schemeClr val="accent4">
                      <a:satMod val="175000"/>
                    </a:schemeClr>
                  </a:glow>
                </a:effectLst>
              </a:rPr>
              <a:t>11</a:t>
            </a:r>
            <a:r>
              <a:rPr lang="en-US" sz="2800" b="1" dirty="0">
                <a:solidFill>
                  <a:schemeClr val="bg1"/>
                </a:solidFill>
                <a:effectLst>
                  <a:glow rad="228600">
                    <a:schemeClr val="accent4">
                      <a:satMod val="175000"/>
                    </a:schemeClr>
                  </a:glow>
                </a:effectLst>
              </a:rPr>
              <a:t> For the glory of your name, </a:t>
            </a:r>
            <a:br>
              <a:rPr lang="en-US" sz="2800" b="1" dirty="0">
                <a:solidFill>
                  <a:schemeClr val="bg1"/>
                </a:solidFill>
                <a:effectLst>
                  <a:glow rad="228600">
                    <a:schemeClr val="accent4">
                      <a:satMod val="175000"/>
                    </a:schemeClr>
                  </a:glow>
                </a:effectLst>
              </a:rPr>
            </a:br>
            <a:r>
              <a:rPr lang="en-US" sz="2800" b="1" dirty="0">
                <a:solidFill>
                  <a:schemeClr val="bg1"/>
                </a:solidFill>
                <a:effectLst>
                  <a:glow rad="228600">
                    <a:schemeClr val="accent4">
                      <a:satMod val="175000"/>
                    </a:schemeClr>
                  </a:glow>
                </a:effectLst>
              </a:rPr>
              <a:t>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preserve my life. </a:t>
            </a:r>
          </a:p>
          <a:p>
            <a:r>
              <a:rPr lang="en-US" sz="2800" b="1" dirty="0">
                <a:solidFill>
                  <a:schemeClr val="bg1"/>
                </a:solidFill>
                <a:effectLst>
                  <a:glow rad="228600">
                    <a:schemeClr val="accent4">
                      <a:satMod val="175000"/>
                    </a:schemeClr>
                  </a:glow>
                </a:effectLst>
              </a:rPr>
              <a:t>Because of your faithfulness, bring me out of this distress. </a:t>
            </a:r>
          </a:p>
        </p:txBody>
      </p:sp>
    </p:spTree>
    <p:extLst>
      <p:ext uri="{BB962C8B-B14F-4D97-AF65-F5344CB8AC3E}">
        <p14:creationId xmlns:p14="http://schemas.microsoft.com/office/powerpoint/2010/main" val="129752913"/>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144</a:t>
            </a:r>
          </a:p>
        </p:txBody>
      </p:sp>
    </p:spTree>
    <p:extLst>
      <p:ext uri="{BB962C8B-B14F-4D97-AF65-F5344CB8AC3E}">
        <p14:creationId xmlns:p14="http://schemas.microsoft.com/office/powerpoint/2010/main" val="3374485970"/>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145</a:t>
            </a:r>
          </a:p>
        </p:txBody>
      </p:sp>
    </p:spTree>
    <p:extLst>
      <p:ext uri="{BB962C8B-B14F-4D97-AF65-F5344CB8AC3E}">
        <p14:creationId xmlns:p14="http://schemas.microsoft.com/office/powerpoint/2010/main" val="2074478754"/>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4524316"/>
          </a:xfrm>
          <a:prstGeom prst="rect">
            <a:avLst/>
          </a:prstGeom>
        </p:spPr>
        <p:txBody>
          <a:bodyPr wrap="square">
            <a:spAutoFit/>
          </a:bodyPr>
          <a:lstStyle/>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Psalm 145:1-21</a:t>
            </a:r>
          </a:p>
          <a:p>
            <a:pPr defTabSz="457059" fontAlgn="auto">
              <a:spcBef>
                <a:spcPts val="0"/>
              </a:spcBef>
              <a:spcAft>
                <a:spcPts val="0"/>
              </a:spcAft>
            </a:pP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a:t>
            </a:r>
            <a:r>
              <a:rPr lang="en-SG" sz="3600" b="1" dirty="0">
                <a:solidFill>
                  <a:srgbClr val="FFFFFF"/>
                </a:solidFill>
                <a:effectLst>
                  <a:glow rad="127000">
                    <a:prstClr val="black">
                      <a:alpha val="75000"/>
                    </a:prstClr>
                  </a:glow>
                </a:effectLst>
                <a:latin typeface="Arial"/>
                <a:ea typeface="+mn-ea"/>
                <a:cs typeface="Arial"/>
              </a:rPr>
              <a:t> I will exalt you, my God the King; I will praise your name for ever and ever.</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2 </a:t>
            </a:r>
            <a:r>
              <a:rPr lang="en-SG" sz="3600" b="1" dirty="0">
                <a:solidFill>
                  <a:srgbClr val="FFFFFF"/>
                </a:solidFill>
                <a:effectLst>
                  <a:glow rad="127000">
                    <a:prstClr val="black">
                      <a:alpha val="75000"/>
                    </a:prstClr>
                  </a:glow>
                </a:effectLst>
                <a:latin typeface="Arial"/>
                <a:ea typeface="+mn-ea"/>
                <a:cs typeface="Arial"/>
              </a:rPr>
              <a:t>Every day I will praise you and extol your name for ever and ever.</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499834121"/>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3</a:t>
            </a:r>
            <a:r>
              <a:rPr lang="en-SG" sz="3600" b="1" dirty="0">
                <a:solidFill>
                  <a:srgbClr val="FFFFFF"/>
                </a:solidFill>
                <a:effectLst>
                  <a:glow rad="127000">
                    <a:prstClr val="black">
                      <a:alpha val="75000"/>
                    </a:prstClr>
                  </a:glow>
                </a:effectLst>
                <a:latin typeface="Arial"/>
                <a:ea typeface="+mn-ea"/>
                <a:cs typeface="Arial"/>
              </a:rPr>
              <a:t> Great is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and most worthy of praise; his greatness no one can fathom.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4 </a:t>
            </a:r>
            <a:r>
              <a:rPr lang="en-SG" sz="3600" b="1" dirty="0">
                <a:solidFill>
                  <a:srgbClr val="FFFFFF"/>
                </a:solidFill>
                <a:effectLst>
                  <a:glow rad="127000">
                    <a:prstClr val="black">
                      <a:alpha val="75000"/>
                    </a:prstClr>
                  </a:glow>
                </a:effectLst>
                <a:latin typeface="Arial"/>
                <a:ea typeface="+mn-ea"/>
                <a:cs typeface="Arial"/>
              </a:rPr>
              <a:t>One generation commends your works to another; they tell of your mighty acts.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5 </a:t>
            </a:r>
            <a:r>
              <a:rPr lang="en-SG" sz="3600" b="1" dirty="0">
                <a:solidFill>
                  <a:srgbClr val="FFFFFF"/>
                </a:solidFill>
                <a:effectLst>
                  <a:glow rad="127000">
                    <a:prstClr val="black">
                      <a:alpha val="75000"/>
                    </a:prstClr>
                  </a:glow>
                </a:effectLst>
                <a:latin typeface="Arial"/>
                <a:ea typeface="+mn-ea"/>
                <a:cs typeface="Arial"/>
              </a:rPr>
              <a:t>They speak of the glorious 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17039228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6 </a:t>
            </a:r>
            <a:r>
              <a:rPr lang="en-SG" sz="3600" b="1" dirty="0">
                <a:solidFill>
                  <a:srgbClr val="FFFFFF"/>
                </a:solidFill>
                <a:effectLst>
                  <a:glow rad="127000">
                    <a:prstClr val="black">
                      <a:alpha val="75000"/>
                    </a:prstClr>
                  </a:glow>
                </a:effectLst>
                <a:latin typeface="Arial"/>
                <a:ea typeface="+mn-ea"/>
                <a:cs typeface="Arial"/>
              </a:rPr>
              <a:t>They tell of the power of your awesome works— and I will proclaim your great deeds.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7</a:t>
            </a:r>
            <a:r>
              <a:rPr lang="en-SG" sz="3600" b="1" dirty="0">
                <a:solidFill>
                  <a:srgbClr val="FFFFFF"/>
                </a:solidFill>
                <a:effectLst>
                  <a:glow rad="127000">
                    <a:prstClr val="black">
                      <a:alpha val="75000"/>
                    </a:prstClr>
                  </a:glow>
                </a:effectLst>
                <a:latin typeface="Arial"/>
                <a:ea typeface="+mn-ea"/>
                <a:cs typeface="Arial"/>
              </a:rPr>
              <a:t> They celebrate your abundant goodness and joyfully sing of your righteousness.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456868716"/>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5078314"/>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gracious and compassionate, slow to anger and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rich in love.</a:t>
            </a: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9</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good to all; he has compassion on all he has made.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10</a:t>
            </a:r>
            <a:r>
              <a:rPr lang="en-SG" sz="3600" b="1" dirty="0">
                <a:solidFill>
                  <a:srgbClr val="FFFFFF"/>
                </a:solidFill>
                <a:effectLst>
                  <a:glow rad="127000">
                    <a:prstClr val="black">
                      <a:alpha val="75000"/>
                    </a:prstClr>
                  </a:glow>
                </a:effectLst>
                <a:latin typeface="Arial"/>
                <a:ea typeface="+mn-ea"/>
                <a:cs typeface="Arial"/>
              </a:rPr>
              <a:t> All your works praise you, Lord; your faithful people extol you.</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11</a:t>
            </a:r>
            <a:r>
              <a:rPr lang="en-SG" sz="3600" b="1" dirty="0">
                <a:solidFill>
                  <a:srgbClr val="FFFFFF"/>
                </a:solidFill>
                <a:effectLst>
                  <a:glow rad="127000">
                    <a:prstClr val="black">
                      <a:alpha val="75000"/>
                    </a:prstClr>
                  </a:glow>
                </a:effectLst>
                <a:latin typeface="Arial"/>
                <a:ea typeface="+mn-ea"/>
                <a:cs typeface="Arial"/>
              </a:rPr>
              <a:t> They tell of the glory of your kingdom and speak of your might,</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516458322"/>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12</a:t>
            </a:r>
            <a:r>
              <a:rPr lang="en-SG" sz="3600" b="1" dirty="0">
                <a:solidFill>
                  <a:srgbClr val="FFFFFF"/>
                </a:solidFill>
                <a:effectLst>
                  <a:glow rad="127000">
                    <a:prstClr val="black">
                      <a:alpha val="75000"/>
                    </a:prstClr>
                  </a:glow>
                </a:effectLst>
                <a:latin typeface="Arial"/>
                <a:ea typeface="+mn-ea"/>
                <a:cs typeface="Arial"/>
              </a:rPr>
              <a:t> so that all people may know of your mighty acts and the glorious splendor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your kingdom.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13</a:t>
            </a:r>
            <a:r>
              <a:rPr lang="en-SG" sz="3600" b="1" dirty="0">
                <a:solidFill>
                  <a:srgbClr val="FFFFFF"/>
                </a:solidFill>
                <a:effectLst>
                  <a:glow rad="127000">
                    <a:prstClr val="black">
                      <a:alpha val="75000"/>
                    </a:prstClr>
                  </a:glow>
                </a:effectLst>
                <a:latin typeface="Arial"/>
                <a:ea typeface="+mn-ea"/>
                <a:cs typeface="Arial"/>
              </a:rPr>
              <a:t> Your kingdom is an everlasting kingdom, and your dominion endures through all generations.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383225062"/>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13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trustworthy in all he promises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14</a:t>
            </a:r>
            <a:r>
              <a:rPr lang="en-SG" sz="3600" b="1" dirty="0">
                <a:solidFill>
                  <a:srgbClr val="FFFFFF"/>
                </a:solidFill>
                <a:effectLst>
                  <a:glow rad="127000">
                    <a:prstClr val="black">
                      <a:alpha val="75000"/>
                    </a:prstClr>
                  </a:glow>
                </a:effectLst>
                <a:latin typeface="Arial"/>
                <a:ea typeface="+mn-ea"/>
                <a:cs typeface="Arial"/>
              </a:rPr>
              <a:t> The LORD upholds all who fall and lifts up all who are bowed down.</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15</a:t>
            </a:r>
            <a:r>
              <a:rPr lang="en-SG" sz="3600" b="1" dirty="0">
                <a:solidFill>
                  <a:srgbClr val="FFFFFF"/>
                </a:solidFill>
                <a:effectLst>
                  <a:glow rad="127000">
                    <a:prstClr val="black">
                      <a:alpha val="75000"/>
                    </a:prstClr>
                  </a:glow>
                </a:effectLst>
                <a:latin typeface="Arial"/>
                <a:ea typeface="+mn-ea"/>
                <a:cs typeface="Arial"/>
              </a:rPr>
              <a:t> The eyes of all look to you, and you give them their food at the proper time.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16</a:t>
            </a:r>
            <a:r>
              <a:rPr lang="en-SG" sz="3600" b="1" dirty="0">
                <a:solidFill>
                  <a:srgbClr val="FFFFFF"/>
                </a:solidFill>
                <a:effectLst>
                  <a:glow rad="127000">
                    <a:prstClr val="black">
                      <a:alpha val="75000"/>
                    </a:prstClr>
                  </a:glow>
                </a:effectLst>
                <a:latin typeface="Arial"/>
                <a:ea typeface="+mn-ea"/>
                <a:cs typeface="Arial"/>
              </a:rPr>
              <a:t> You open your hand and satisfy the desires of every living thing.</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29163495"/>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585871"/>
          </a:xfrm>
          <a:prstGeom prst="rect">
            <a:avLst/>
          </a:prstGeom>
        </p:spPr>
        <p:txBody>
          <a:bodyPr wrap="square">
            <a:spAutoFit/>
          </a:bodyPr>
          <a:lstStyle/>
          <a:p>
            <a:pPr defTabSz="457059" fontAlgn="auto">
              <a:spcBef>
                <a:spcPts val="0"/>
              </a:spcBef>
              <a:spcAft>
                <a:spcPts val="0"/>
              </a:spcAft>
            </a:pPr>
            <a:br>
              <a:rPr lang="en-SG" sz="4000" dirty="0">
                <a:solidFill>
                  <a:srgbClr val="FFFFFF"/>
                </a:solidFill>
                <a:latin typeface="Century Gothic"/>
                <a:ea typeface="+mn-ea"/>
                <a:cs typeface="+mn-cs"/>
              </a:rPr>
            </a:br>
            <a:r>
              <a:rPr lang="en-SG" sz="3600" b="1" baseline="30000" dirty="0">
                <a:solidFill>
                  <a:srgbClr val="FFFFFF"/>
                </a:solidFill>
                <a:effectLst>
                  <a:glow rad="127000">
                    <a:prstClr val="black">
                      <a:alpha val="75000"/>
                    </a:prstClr>
                  </a:glow>
                </a:effectLst>
                <a:latin typeface="Arial"/>
                <a:ea typeface="+mn-ea"/>
                <a:cs typeface="Arial"/>
              </a:rPr>
              <a:t>17</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righteous in all his ways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near to all who call on him, to all who call on him in truth.</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19 </a:t>
            </a:r>
            <a:r>
              <a:rPr lang="en-SG" sz="3600" b="1" dirty="0">
                <a:solidFill>
                  <a:srgbClr val="FFFFFF"/>
                </a:solidFill>
                <a:effectLst>
                  <a:glow rad="127000">
                    <a:prstClr val="black">
                      <a:alpha val="75000"/>
                    </a:prstClr>
                  </a:glow>
                </a:effectLst>
                <a:latin typeface="Arial"/>
                <a:ea typeface="+mn-ea"/>
                <a:cs typeface="Arial"/>
              </a:rPr>
              <a:t>He fulfills the desires of those who fear him; he hears their cry and saves them.</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3841278741"/>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98543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20</a:t>
            </a:r>
            <a:r>
              <a:rPr lang="en-SG" sz="1800" b="1" baseline="30000" dirty="0">
                <a:solidFill>
                  <a:prstClr val="black"/>
                </a:solidFill>
                <a:latin typeface="Century Gothic"/>
                <a:ea typeface="+mn-ea"/>
                <a:cs typeface="+mn-cs"/>
              </a:rPr>
              <a:t> </a:t>
            </a:r>
            <a:r>
              <a:rPr lang="en-SG" sz="3600" b="1" dirty="0">
                <a:solidFill>
                  <a:srgbClr val="FFFFFF"/>
                </a:solidFill>
                <a:effectLst>
                  <a:glow rad="127000">
                    <a:prstClr val="black">
                      <a:alpha val="75000"/>
                    </a:prstClr>
                  </a:glow>
                </a:effectLst>
                <a:latin typeface="Arial"/>
                <a:ea typeface="+mn-ea"/>
                <a:cs typeface="Arial"/>
              </a:rPr>
              <a:t>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4000" b="1" dirty="0">
                <a:solidFill>
                  <a:srgbClr val="FFFFFF"/>
                </a:solidFill>
                <a:effectLst>
                  <a:glow rad="127000">
                    <a:prstClr val="black">
                      <a:alpha val="75000"/>
                    </a:prstClr>
                  </a:glow>
                </a:effectLst>
                <a:latin typeface="Arial"/>
                <a:ea typeface="+mn-ea"/>
                <a:cs typeface="Arial"/>
              </a:rPr>
              <a:t> </a:t>
            </a:r>
            <a:r>
              <a:rPr lang="en-SG" sz="3600" b="1" dirty="0">
                <a:solidFill>
                  <a:srgbClr val="FFFFFF"/>
                </a:solidFill>
                <a:effectLst>
                  <a:glow rad="127000">
                    <a:prstClr val="black">
                      <a:alpha val="75000"/>
                    </a:prstClr>
                  </a:glow>
                </a:effectLst>
                <a:latin typeface="Arial"/>
                <a:ea typeface="+mn-ea"/>
                <a:cs typeface="Arial"/>
              </a:rPr>
              <a:t>watches over all who love him, but all the wicked he will destroy.</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21</a:t>
            </a:r>
            <a:r>
              <a:rPr lang="en-SG" sz="3600" b="1" dirty="0">
                <a:solidFill>
                  <a:srgbClr val="FFFFFF"/>
                </a:solidFill>
                <a:effectLst>
                  <a:glow rad="127000">
                    <a:prstClr val="black">
                      <a:alpha val="75000"/>
                    </a:prstClr>
                  </a:glow>
                </a:effectLst>
                <a:latin typeface="Arial"/>
                <a:ea typeface="+mn-ea"/>
                <a:cs typeface="Arial"/>
              </a:rPr>
              <a:t> My mouth will speak in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Let every creature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his holy name for ever and ever.</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723583961"/>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457200" y="457200"/>
            <a:ext cx="8229600" cy="1143000"/>
          </a:xfrm>
          <a:noFill/>
        </p:spPr>
        <p:txBody>
          <a:bodyPr/>
          <a:lstStyle/>
          <a:p>
            <a:pPr eaLnBrk="1" hangingPunct="1"/>
            <a:r>
              <a:rPr lang="en-US">
                <a:latin typeface="Arial" charset="0"/>
              </a:rPr>
              <a:t>Praise is in Every Psalm!</a:t>
            </a:r>
          </a:p>
        </p:txBody>
      </p:sp>
      <p:sp>
        <p:nvSpPr>
          <p:cNvPr id="325635" name="Rectangle 3"/>
          <p:cNvSpPr>
            <a:spLocks noGrp="1" noChangeArrowheads="1"/>
          </p:cNvSpPr>
          <p:nvPr>
            <p:ph type="body" idx="1"/>
          </p:nvPr>
        </p:nvSpPr>
        <p:spPr>
          <a:xfrm>
            <a:off x="457200" y="2209800"/>
            <a:ext cx="4114800" cy="3124200"/>
          </a:xfrm>
        </p:spPr>
        <p:txBody>
          <a:bodyPr/>
          <a:lstStyle/>
          <a:p>
            <a:pPr marL="0" indent="0" eaLnBrk="1" hangingPunct="1">
              <a:buFontTx/>
              <a:buNone/>
            </a:pPr>
            <a:r>
              <a:rPr lang="en-US" altLang="ja-JP" b="1" dirty="0">
                <a:latin typeface="Monotype Corsiva" charset="0"/>
              </a:rPr>
              <a:t>"My mouth shall speak the praise of the Lord, and all flesh shall bless His Holy name forever and ever "</a:t>
            </a:r>
          </a:p>
          <a:p>
            <a:pPr marL="0" indent="0" algn="r" eaLnBrk="1" hangingPunct="1">
              <a:buFontTx/>
              <a:buNone/>
            </a:pPr>
            <a:r>
              <a:rPr lang="en-US" b="1" dirty="0">
                <a:latin typeface="Monotype Corsiva" charset="0"/>
              </a:rPr>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498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146</a:t>
            </a:r>
          </a:p>
        </p:txBody>
      </p:sp>
    </p:spTree>
    <p:extLst>
      <p:ext uri="{BB962C8B-B14F-4D97-AF65-F5344CB8AC3E}">
        <p14:creationId xmlns:p14="http://schemas.microsoft.com/office/powerpoint/2010/main" val="372416346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147</a:t>
            </a:r>
          </a:p>
        </p:txBody>
      </p:sp>
    </p:spTree>
    <p:extLst>
      <p:ext uri="{BB962C8B-B14F-4D97-AF65-F5344CB8AC3E}">
        <p14:creationId xmlns:p14="http://schemas.microsoft.com/office/powerpoint/2010/main" val="173223067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148</a:t>
            </a:r>
          </a:p>
        </p:txBody>
      </p:sp>
    </p:spTree>
    <p:extLst>
      <p:ext uri="{BB962C8B-B14F-4D97-AF65-F5344CB8AC3E}">
        <p14:creationId xmlns:p14="http://schemas.microsoft.com/office/powerpoint/2010/main" val="61488705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149</a:t>
            </a:r>
          </a:p>
        </p:txBody>
      </p:sp>
    </p:spTree>
    <p:extLst>
      <p:ext uri="{BB962C8B-B14F-4D97-AF65-F5344CB8AC3E}">
        <p14:creationId xmlns:p14="http://schemas.microsoft.com/office/powerpoint/2010/main" val="3713861403"/>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150</a:t>
            </a:r>
          </a:p>
        </p:txBody>
      </p:sp>
    </p:spTree>
    <p:extLst>
      <p:ext uri="{BB962C8B-B14F-4D97-AF65-F5344CB8AC3E}">
        <p14:creationId xmlns:p14="http://schemas.microsoft.com/office/powerpoint/2010/main" val="3563335808"/>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latin typeface="Arial"/>
              <a:cs typeface="Arial"/>
            </a:endParaRPr>
          </a:p>
        </p:txBody>
      </p:sp>
      <p:sp>
        <p:nvSpPr>
          <p:cNvPr id="1638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_________ and ________</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a:t>
            </a:r>
          </a:p>
        </p:txBody>
      </p:sp>
    </p:spTree>
    <p:extLst>
      <p:ext uri="{BB962C8B-B14F-4D97-AF65-F5344CB8AC3E}">
        <p14:creationId xmlns:p14="http://schemas.microsoft.com/office/powerpoint/2010/main" val="1901846500"/>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462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 </a:t>
            </a:r>
          </a:p>
        </p:txBody>
      </p:sp>
    </p:spTree>
    <p:extLst>
      <p:ext uri="{BB962C8B-B14F-4D97-AF65-F5344CB8AC3E}">
        <p14:creationId xmlns:p14="http://schemas.microsoft.com/office/powerpoint/2010/main" val="3972591558"/>
      </p:ext>
    </p:extLst>
  </p:cSld>
  <p:clrMapOvr>
    <a:masterClrMapping/>
  </p:clrMapOvr>
  <p:transition spd="slow"/>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6675"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a:t>
            </a:r>
            <a:r>
              <a:rPr lang="en-US" sz="3200" b="1" i="1" u="sng" dirty="0">
                <a:solidFill>
                  <a:schemeClr val="bg1"/>
                </a:solidFill>
                <a:latin typeface="Arial"/>
                <a:cs typeface="Arial"/>
              </a:rPr>
              <a:t>Malachi</a:t>
            </a:r>
            <a:r>
              <a:rPr lang="en-US" sz="3200" b="1" i="1" dirty="0">
                <a:solidFill>
                  <a:schemeClr val="bg1"/>
                </a:solidFill>
                <a:latin typeface="Arial"/>
                <a:cs typeface="Arial"/>
              </a:rPr>
              <a:t>; Moses; </a:t>
            </a:r>
            <a:r>
              <a:rPr lang="en-US" sz="3200" b="1" i="1" u="sng" dirty="0">
                <a:solidFill>
                  <a:schemeClr val="bg1"/>
                </a:solidFill>
                <a:latin typeface="Arial"/>
                <a:cs typeface="Arial"/>
              </a:rPr>
              <a:t>Naomi</a:t>
            </a:r>
            <a:r>
              <a:rPr lang="en-US" sz="3200" b="1" i="1" dirty="0">
                <a:solidFill>
                  <a:schemeClr val="bg1"/>
                </a:solidFill>
                <a:latin typeface="Arial"/>
                <a:cs typeface="Arial"/>
              </a:rPr>
              <a:t>; Solomon; Sons of Korah; </a:t>
            </a:r>
            <a:r>
              <a:rPr lang="en-US" sz="3200" b="1" i="1" u="sng" dirty="0">
                <a:solidFill>
                  <a:schemeClr val="bg1"/>
                </a:solidFill>
                <a:latin typeface="Arial"/>
                <a:cs typeface="Arial"/>
              </a:rPr>
              <a:t>Stephen King</a:t>
            </a:r>
            <a:r>
              <a:rPr lang="en-US" sz="3200" b="1" i="1" dirty="0">
                <a:solidFill>
                  <a:schemeClr val="bg1"/>
                </a:solidFill>
                <a:latin typeface="Arial"/>
                <a:cs typeface="Arial"/>
              </a:rPr>
              <a:t>; Zechariah</a:t>
            </a:r>
          </a:p>
        </p:txBody>
      </p:sp>
    </p:spTree>
    <p:extLst>
      <p:ext uri="{BB962C8B-B14F-4D97-AF65-F5344CB8AC3E}">
        <p14:creationId xmlns:p14="http://schemas.microsoft.com/office/powerpoint/2010/main" val="2136083970"/>
      </p:ext>
    </p:extLst>
  </p:cSld>
  <p:clrMapOvr>
    <a:masterClrMapping/>
  </p:clrMapOvr>
  <p:transition spd="slow"/>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Helen H. </a:t>
            </a:r>
            <a:r>
              <a:rPr lang="en-US" sz="3600" b="1" dirty="0" err="1">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Lemmel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CCLI Song # 15960</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Words &amp; Music: 1922 New Spring </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CIC CCLI Licence # 277507</a:t>
            </a:r>
            <a:endPar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066093956"/>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 soul, are you weary and troubled?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No light in the darkness you see?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There’s a light for a look at the Savior,</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life more abundant and free!</a:t>
            </a:r>
          </a:p>
        </p:txBody>
      </p:sp>
    </p:spTree>
    <p:extLst>
      <p:ext uri="{BB962C8B-B14F-4D97-AF65-F5344CB8AC3E}">
        <p14:creationId xmlns:p14="http://schemas.microsoft.com/office/powerpoint/2010/main" val="253192292"/>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562855326"/>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Through death into life everlasting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passed, and we follow Him there;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Over us sin no more hath dominion—</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For more than conquerors we are!</a:t>
            </a:r>
          </a:p>
        </p:txBody>
      </p:sp>
    </p:spTree>
    <p:extLst>
      <p:ext uri="{BB962C8B-B14F-4D97-AF65-F5344CB8AC3E}">
        <p14:creationId xmlns:p14="http://schemas.microsoft.com/office/powerpoint/2010/main" val="3502396819"/>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24785324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58846433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Word shall not fail you—</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promised;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Believe Him, and all will be well: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Then go to a world that is dying,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perfect salvation to tell!</a:t>
            </a:r>
          </a:p>
        </p:txBody>
      </p:sp>
    </p:spTree>
    <p:extLst>
      <p:ext uri="{BB962C8B-B14F-4D97-AF65-F5344CB8AC3E}">
        <p14:creationId xmlns:p14="http://schemas.microsoft.com/office/powerpoint/2010/main" val="4098379675"/>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2488955088"/>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spd="slow"/>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3"/>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1"/>
            <a:ext cx="6153212" cy="3483595"/>
          </a:xfrm>
          <a:prstGeom prst="rect">
            <a:avLst/>
          </a:prstGeom>
        </p:spPr>
      </p:pic>
    </p:spTree>
    <p:extLst>
      <p:ext uri="{BB962C8B-B14F-4D97-AF65-F5344CB8AC3E}">
        <p14:creationId xmlns:p14="http://schemas.microsoft.com/office/powerpoint/2010/main" val="817481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31936"/>
            <a:ext cx="3213720" cy="830264"/>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3340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b="1" dirty="0">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sz="3600" b="1" dirty="0">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3125841"/>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708920"/>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411978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520103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3" name="Text Box 4">
            <a:extLst>
              <a:ext uri="{FF2B5EF4-FFF2-40B4-BE49-F238E27FC236}">
                <a16:creationId xmlns:a16="http://schemas.microsoft.com/office/drawing/2014/main" id="{B70503F3-DABA-6FBC-2507-08D9E66C8DE0}"/>
              </a:ext>
            </a:extLst>
          </p:cNvPr>
          <p:cNvSpPr txBox="1">
            <a:spLocks noChangeArrowheads="1"/>
          </p:cNvSpPr>
          <p:nvPr/>
        </p:nvSpPr>
        <p:spPr bwMode="auto">
          <a:xfrm>
            <a:off x="-109538" y="1468257"/>
            <a:ext cx="8915400" cy="1200329"/>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p:txBody>
      </p:sp>
      <p:sp>
        <p:nvSpPr>
          <p:cNvPr id="4" name="Text Box 4">
            <a:extLst>
              <a:ext uri="{FF2B5EF4-FFF2-40B4-BE49-F238E27FC236}">
                <a16:creationId xmlns:a16="http://schemas.microsoft.com/office/drawing/2014/main" id="{B0B30BFA-104E-E3E2-B57A-64537D87A1E5}"/>
              </a:ext>
            </a:extLst>
          </p:cNvPr>
          <p:cNvSpPr txBox="1">
            <a:spLocks noChangeArrowheads="1"/>
          </p:cNvSpPr>
          <p:nvPr/>
        </p:nvSpPr>
        <p:spPr bwMode="auto">
          <a:xfrm>
            <a:off x="0" y="5622339"/>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p:txBody>
      </p:sp>
      <p:sp>
        <p:nvSpPr>
          <p:cNvPr id="5" name="Text Box 4">
            <a:extLst>
              <a:ext uri="{FF2B5EF4-FFF2-40B4-BE49-F238E27FC236}">
                <a16:creationId xmlns:a16="http://schemas.microsoft.com/office/drawing/2014/main" id="{07211A70-CC88-E39D-6ECD-D27F746F5134}"/>
              </a:ext>
            </a:extLst>
          </p:cNvPr>
          <p:cNvSpPr txBox="1">
            <a:spLocks noChangeArrowheads="1"/>
          </p:cNvSpPr>
          <p:nvPr/>
        </p:nvSpPr>
        <p:spPr bwMode="auto">
          <a:xfrm>
            <a:off x="0" y="4551511"/>
            <a:ext cx="8915400"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uiExpand="1" build="p"/>
      <p:bldP spid="2" grpId="0"/>
      <p:bldP spid="7" grpId="0"/>
      <p:bldP spid="8" grpId="0"/>
      <p:bldP spid="3" grpId="0" uiExpand="1" build="p"/>
      <p:bldP spid="4" grpId="0" uiExpand="1" build="p"/>
      <p:bldP spid="5"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9502893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saves his people (27:1; 37:39; 95:1) by redeeming them (111:9) through his Servant (14:7; Ps. 22) due to his unfailing love (130:7).</a:t>
            </a: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95643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755576" y="3429000"/>
            <a:ext cx="8229600" cy="1938992"/>
          </a:xfrm>
          <a:prstGeom prst="rect">
            <a:avLst/>
          </a:prstGeom>
          <a:noFill/>
          <a:ln w="9525">
            <a:noFill/>
            <a:miter lim="800000"/>
            <a:headEnd/>
            <a:tailEnd/>
          </a:ln>
          <a:effectLst/>
        </p:spPr>
        <p:txBody>
          <a:bodyPr wrap="square">
            <a:spAutoFit/>
          </a:bodyPr>
          <a:lstStyle/>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547688" marR="0" lvl="3" indent="-547688" algn="l" defTabSz="914400" rtl="0" eaLnBrk="0" fontAlgn="base" latinLnBrk="0" hangingPunct="0">
              <a:lnSpc>
                <a:spcPct val="100000"/>
              </a:lnSpc>
              <a:spcBef>
                <a:spcPct val="0"/>
              </a:spcBef>
              <a:spcAft>
                <a:spcPct val="0"/>
              </a:spcAft>
              <a:buClrTx/>
              <a:buSzTx/>
              <a:buFontTx/>
              <a:buNone/>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Text Box 4">
            <a:extLst>
              <a:ext uri="{FF2B5EF4-FFF2-40B4-BE49-F238E27FC236}">
                <a16:creationId xmlns:a16="http://schemas.microsoft.com/office/drawing/2014/main" id="{489C94BE-4D01-A3F3-6DE1-3F034FFC2EB3}"/>
              </a:ext>
            </a:extLst>
          </p:cNvPr>
          <p:cNvSpPr txBox="1">
            <a:spLocks noChangeArrowheads="1"/>
          </p:cNvSpPr>
          <p:nvPr/>
        </p:nvSpPr>
        <p:spPr bwMode="auto">
          <a:xfrm>
            <a:off x="0" y="2053251"/>
            <a:ext cx="9067800"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954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r>
              <a:rPr lang="en-US" b="1">
                <a:solidFill>
                  <a:srgbClr val="F8E8C0"/>
                </a:solidFill>
                <a:latin typeface="Arial" charset="0"/>
              </a:rPr>
              <a:t>Guilds and Singers</a:t>
            </a:r>
          </a:p>
        </p:txBody>
      </p:sp>
      <p:sp>
        <p:nvSpPr>
          <p:cNvPr id="307203" name="Rectangle 3"/>
          <p:cNvSpPr>
            <a:spLocks noGrp="1" noChangeArrowheads="1"/>
          </p:cNvSpPr>
          <p:nvPr>
            <p:ph type="body" idx="1"/>
          </p:nvPr>
        </p:nvSpPr>
        <p:spPr>
          <a:xfrm>
            <a:off x="381000" y="1866902"/>
            <a:ext cx="5562600" cy="4533900"/>
          </a:xfrm>
        </p:spPr>
        <p:txBody>
          <a:bodyPr/>
          <a:lstStyle/>
          <a:p>
            <a:pPr eaLnBrk="1" hangingPunct="1">
              <a:lnSpc>
                <a:spcPct val="90000"/>
              </a:lnSpc>
            </a:pPr>
            <a:r>
              <a:rPr lang="en-US" b="1" dirty="0">
                <a:solidFill>
                  <a:srgbClr val="F8E8C0"/>
                </a:solidFill>
                <a:latin typeface="Arial" charset="0"/>
              </a:rPr>
              <a:t>David was first to organize musical guilds for Temple service (1 Chron. 15:6-28; 16:4-43; 23:1-5; 25:1-31)</a:t>
            </a:r>
          </a:p>
          <a:p>
            <a:pPr eaLnBrk="1" hangingPunct="1">
              <a:lnSpc>
                <a:spcPct val="90000"/>
              </a:lnSpc>
              <a:buFontTx/>
              <a:buNone/>
            </a:pPr>
            <a:endParaRPr lang="en-US" b="1" dirty="0">
              <a:solidFill>
                <a:srgbClr val="F8E8C0"/>
              </a:solidFill>
              <a:latin typeface="Arial" charset="0"/>
            </a:endParaRPr>
          </a:p>
          <a:p>
            <a:pPr eaLnBrk="1" hangingPunct="1">
              <a:lnSpc>
                <a:spcPct val="90000"/>
              </a:lnSpc>
            </a:pPr>
            <a:r>
              <a:rPr lang="en-US" b="1" dirty="0">
                <a:solidFill>
                  <a:srgbClr val="F8E8C0"/>
                </a:solidFill>
                <a:latin typeface="Arial" charset="0"/>
              </a:rPr>
              <a:t>Temple choirs or guilds are often noted in biblical and extra biblical literature</a:t>
            </a:r>
          </a:p>
          <a:p>
            <a:pPr eaLnBrk="1" hangingPunct="1">
              <a:lnSpc>
                <a:spcPct val="90000"/>
              </a:lnSpc>
              <a:buFontTx/>
              <a:buNone/>
            </a:pPr>
            <a:endParaRPr lang="en-US" b="1" dirty="0">
              <a:solidFill>
                <a:srgbClr val="F8E8C0"/>
              </a:solidFill>
              <a:latin typeface="Arial"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 calcmode="lin" valueType="num">
                                      <p:cBhvr>
                                        <p:cTn id="14" dur="1000" fill="hold"/>
                                        <p:tgtEl>
                                          <p:spTgt spid="307203">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307203">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307203">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307203">
                                            <p:txEl>
                                              <p:pRg st="2" end="2"/>
                                            </p:txEl>
                                          </p:spTgt>
                                        </p:tgtEl>
                                        <p:attrNameLst>
                                          <p:attrName>style.visibility</p:attrName>
                                        </p:attrNameLst>
                                      </p:cBhvr>
                                      <p:to>
                                        <p:strVal val="visible"/>
                                      </p:to>
                                    </p:set>
                                    <p:anim calcmode="lin" valueType="num">
                                      <p:cBhvr>
                                        <p:cTn id="21" dur="1000" fill="hold"/>
                                        <p:tgtEl>
                                          <p:spTgt spid="307203">
                                            <p:txEl>
                                              <p:pRg st="2" end="2"/>
                                            </p:txEl>
                                          </p:spTgt>
                                        </p:tgtEl>
                                        <p:attrNameLst>
                                          <p:attrName>ppt_w</p:attrName>
                                        </p:attrNameLst>
                                      </p:cBhvr>
                                      <p:tavLst>
                                        <p:tav tm="0">
                                          <p:val>
                                            <p:strVal val="#ppt_w+.3"/>
                                          </p:val>
                                        </p:tav>
                                        <p:tav tm="100000">
                                          <p:val>
                                            <p:strVal val="#ppt_w"/>
                                          </p:val>
                                        </p:tav>
                                      </p:tavLst>
                                    </p:anim>
                                    <p:anim calcmode="lin" valueType="num">
                                      <p:cBhvr>
                                        <p:cTn id="22" dur="1000" fill="hold"/>
                                        <p:tgtEl>
                                          <p:spTgt spid="30720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30720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P spid="30720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en-US" b="1">
                <a:solidFill>
                  <a:srgbClr val="FDF2BB"/>
                </a:solidFill>
                <a:latin typeface="Arial" charset="0"/>
              </a:rPr>
              <a:t>Superscriptions</a:t>
            </a:r>
          </a:p>
        </p:txBody>
      </p:sp>
      <p:sp>
        <p:nvSpPr>
          <p:cNvPr id="309251" name="Rectangle 3"/>
          <p:cNvSpPr>
            <a:spLocks noGrp="1" noChangeArrowheads="1"/>
          </p:cNvSpPr>
          <p:nvPr>
            <p:ph type="body" idx="1"/>
          </p:nvPr>
        </p:nvSpPr>
        <p:spPr>
          <a:xfrm>
            <a:off x="457200" y="2514600"/>
            <a:ext cx="4876800" cy="3429000"/>
          </a:xfrm>
        </p:spPr>
        <p:txBody>
          <a:bodyPr/>
          <a:lstStyle/>
          <a:p>
            <a:pPr eaLnBrk="1" hangingPunct="1"/>
            <a:r>
              <a:rPr lang="en-US" b="1">
                <a:solidFill>
                  <a:srgbClr val="FDF2BB"/>
                </a:solidFill>
                <a:latin typeface="Arial" charset="0"/>
              </a:rPr>
              <a:t>Musical Instruments</a:t>
            </a:r>
          </a:p>
          <a:p>
            <a:pPr eaLnBrk="1" hangingPunct="1"/>
            <a:r>
              <a:rPr lang="en-US" b="1">
                <a:solidFill>
                  <a:srgbClr val="FDF2BB"/>
                </a:solidFill>
                <a:latin typeface="Arial" charset="0"/>
              </a:rPr>
              <a:t>Musical Headings</a:t>
            </a:r>
          </a:p>
          <a:p>
            <a:pPr eaLnBrk="1" hangingPunct="1"/>
            <a:r>
              <a:rPr lang="en-US" b="1">
                <a:solidFill>
                  <a:srgbClr val="FDF2BB"/>
                </a:solidFill>
                <a:latin typeface="Arial" charset="0"/>
              </a:rPr>
              <a:t>Melody Indicators</a:t>
            </a:r>
          </a:p>
        </p:txBody>
      </p:sp>
      <p:sp>
        <p:nvSpPr>
          <p:cNvPr id="309253"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pic>
        <p:nvPicPr>
          <p:cNvPr id="2" name="Picture 17">
            <a:extLst>
              <a:ext uri="{FF2B5EF4-FFF2-40B4-BE49-F238E27FC236}">
                <a16:creationId xmlns:a16="http://schemas.microsoft.com/office/drawing/2014/main" id="{48F2DA18-BCDF-58F0-311E-5E47F1DB2F6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9250"/>
                                        </p:tgtEl>
                                        <p:attrNameLst>
                                          <p:attrName>style.visibility</p:attrName>
                                        </p:attrNameLst>
                                      </p:cBhvr>
                                      <p:to>
                                        <p:strVal val="visible"/>
                                      </p:to>
                                    </p:set>
                                    <p:anim calcmode="lin" valueType="num">
                                      <p:cBhvr>
                                        <p:cTn id="7" dur="2000" fill="hold"/>
                                        <p:tgtEl>
                                          <p:spTgt spid="309250"/>
                                        </p:tgtEl>
                                        <p:attrNameLst>
                                          <p:attrName>ppt_w</p:attrName>
                                        </p:attrNameLst>
                                      </p:cBhvr>
                                      <p:tavLst>
                                        <p:tav tm="0">
                                          <p:val>
                                            <p:strVal val="#ppt_w*2.5"/>
                                          </p:val>
                                        </p:tav>
                                        <p:tav tm="100000">
                                          <p:val>
                                            <p:strVal val="#ppt_w"/>
                                          </p:val>
                                        </p:tav>
                                      </p:tavLst>
                                    </p:anim>
                                    <p:anim calcmode="lin" valueType="num">
                                      <p:cBhvr>
                                        <p:cTn id="8" dur="2000" fill="hold"/>
                                        <p:tgtEl>
                                          <p:spTgt spid="309250"/>
                                        </p:tgtEl>
                                        <p:attrNameLst>
                                          <p:attrName>ppt_h</p:attrName>
                                        </p:attrNameLst>
                                      </p:cBhvr>
                                      <p:tavLst>
                                        <p:tav tm="0">
                                          <p:val>
                                            <p:strVal val="#ppt_h"/>
                                          </p:val>
                                        </p:tav>
                                        <p:tav tm="100000">
                                          <p:val>
                                            <p:strVal val="#ppt_h"/>
                                          </p:val>
                                        </p:tav>
                                      </p:tavLst>
                                    </p:anim>
                                    <p:anim calcmode="lin" valueType="num">
                                      <p:cBhvr>
                                        <p:cTn id="9" dur="2000" fill="hold"/>
                                        <p:tgtEl>
                                          <p:spTgt spid="309250"/>
                                        </p:tgtEl>
                                        <p:attrNameLst>
                                          <p:attrName>ppt_x</p:attrName>
                                        </p:attrNameLst>
                                      </p:cBhvr>
                                      <p:tavLst>
                                        <p:tav tm="0">
                                          <p:val>
                                            <p:strVal val="#ppt_x-.2"/>
                                          </p:val>
                                        </p:tav>
                                        <p:tav tm="50000">
                                          <p:val>
                                            <p:strVal val="#ppt_x+.1"/>
                                          </p:val>
                                        </p:tav>
                                        <p:tav tm="100000">
                                          <p:val>
                                            <p:strVal val="#ppt_x"/>
                                          </p:val>
                                        </p:tav>
                                      </p:tavLst>
                                    </p:anim>
                                    <p:anim calcmode="lin" valueType="num">
                                      <p:cBhvr>
                                        <p:cTn id="10" dur="2000" fill="hold"/>
                                        <p:tgtEl>
                                          <p:spTgt spid="309250"/>
                                        </p:tgtEl>
                                        <p:attrNameLst>
                                          <p:attrName>ppt_y</p:attrName>
                                        </p:attrNameLst>
                                      </p:cBhvr>
                                      <p:tavLst>
                                        <p:tav tm="0">
                                          <p:val>
                                            <p:strVal val="#ppt_y+1"/>
                                          </p:val>
                                        </p:tav>
                                        <p:tav tm="50000">
                                          <p:val>
                                            <p:strVal val="#ppt_y+.5"/>
                                          </p:val>
                                        </p:tav>
                                        <p:tav tm="100000">
                                          <p:val>
                                            <p:strVal val="#ppt_y"/>
                                          </p:val>
                                        </p:tav>
                                      </p:tavLst>
                                    </p:anim>
                                    <p:animEffect transition="in" filter="fade">
                                      <p:cBhvr>
                                        <p:cTn id="11" dur="2000"/>
                                        <p:tgtEl>
                                          <p:spTgt spid="3092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09251">
                                            <p:txEl>
                                              <p:pRg st="0" end="0"/>
                                            </p:txEl>
                                          </p:spTgt>
                                        </p:tgtEl>
                                        <p:attrNameLst>
                                          <p:attrName>style.visibility</p:attrName>
                                        </p:attrNameLst>
                                      </p:cBhvr>
                                      <p:to>
                                        <p:strVal val="visible"/>
                                      </p:to>
                                    </p:set>
                                    <p:animEffect transition="in" filter="wipe(left)">
                                      <p:cBhvr>
                                        <p:cTn id="16" dur="500"/>
                                        <p:tgtEl>
                                          <p:spTgt spid="309251">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09251">
                                            <p:txEl>
                                              <p:pRg st="1" end="1"/>
                                            </p:txEl>
                                          </p:spTgt>
                                        </p:tgtEl>
                                        <p:attrNameLst>
                                          <p:attrName>style.visibility</p:attrName>
                                        </p:attrNameLst>
                                      </p:cBhvr>
                                      <p:to>
                                        <p:strVal val="visible"/>
                                      </p:to>
                                    </p:set>
                                    <p:animEffect transition="in" filter="wipe(left)">
                                      <p:cBhvr>
                                        <p:cTn id="21" dur="500"/>
                                        <p:tgtEl>
                                          <p:spTgt spid="309251">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09251">
                                            <p:txEl>
                                              <p:pRg st="2" end="2"/>
                                            </p:txEl>
                                          </p:spTgt>
                                        </p:tgtEl>
                                        <p:attrNameLst>
                                          <p:attrName>style.visibility</p:attrName>
                                        </p:attrNameLst>
                                      </p:cBhvr>
                                      <p:to>
                                        <p:strVal val="visible"/>
                                      </p:to>
                                    </p:set>
                                    <p:animEffect transition="in" filter="wipe(left)">
                                      <p:cBhvr>
                                        <p:cTn id="26" dur="500"/>
                                        <p:tgtEl>
                                          <p:spTgt spid="3092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0" grpId="0"/>
      <p:bldP spid="309251"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r>
              <a:rPr lang="en-US" sz="4000" b="1">
                <a:solidFill>
                  <a:srgbClr val="FDF2BB"/>
                </a:solidFill>
                <a:latin typeface="Arial" charset="0"/>
              </a:rPr>
              <a:t>Musical Instruments</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3572939737"/>
              </p:ext>
            </p:extLst>
          </p:nvPr>
        </p:nvGraphicFramePr>
        <p:xfrm>
          <a:off x="228600" y="1371600"/>
          <a:ext cx="5783560" cy="539463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Strings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Lyre (Ps. 33:2)</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Harp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Ten-stringed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Lute (1 Sam. 18:6)</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Percussion</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Timbrels and cymbals (Ps. 150:5; 1 Chron.16:5, 42)</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Brass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Trumpets (Ps. 98:6)</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Horns (Ps.150:3)</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Pipes (Ps.150:4)</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algn="l" eaLnBrk="1" hangingPunct="1"/>
            <a:r>
              <a:rPr lang="en-US" sz="4000" b="1">
                <a:solidFill>
                  <a:srgbClr val="F8E8C0"/>
                </a:solidFill>
                <a:latin typeface="Arial" charset="0"/>
              </a:rPr>
              <a:t>Musical Headings</a:t>
            </a: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631681738"/>
              </p:ext>
            </p:extLst>
          </p:nvPr>
        </p:nvGraphicFramePr>
        <p:xfrm>
          <a:off x="228600" y="1866900"/>
          <a:ext cx="5638800" cy="48764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music director" </a:t>
                      </a:r>
                      <a:br>
                        <a:rPr kumimoji="0" lang="en-US" sz="2800" b="1" i="0" u="none" strike="noStrike" cap="none" normalizeH="0" baseline="0" dirty="0">
                          <a:ln>
                            <a:noFill/>
                          </a:ln>
                          <a:solidFill>
                            <a:srgbClr val="F8E8C0"/>
                          </a:solidFill>
                          <a:effectLst/>
                          <a:latin typeface="Arial" charset="0"/>
                          <a:ea typeface="Arial" charset="0"/>
                          <a:cs typeface="Arial" charset="0"/>
                        </a:rPr>
                      </a:br>
                      <a:r>
                        <a:rPr kumimoji="0" lang="en-US" sz="2800" b="1" i="0" u="none" strike="noStrike" cap="none" normalizeH="0" baseline="0" dirty="0">
                          <a:ln>
                            <a:noFill/>
                          </a:ln>
                          <a:solidFill>
                            <a:srgbClr val="F8E8C0"/>
                          </a:solidFill>
                          <a:effectLst/>
                          <a:latin typeface="Arial" charset="0"/>
                          <a:ea typeface="Arial" charset="0"/>
                          <a:cs typeface="Arial" charset="0"/>
                        </a:rPr>
                        <a:t>(found in 55 Psalms)</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Arial" charset="0"/>
                          <a:cs typeface="Arial" charset="0"/>
                        </a:rPr>
                        <a:t>Refers to the choir director; designates a psalm deposited in the Temple for singing</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sons of Korah" </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Indicates such psalms formed music of this family of Temple singers</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3359" name="Text Box 1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a:xfrm>
            <a:off x="381000" y="427037"/>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5395" name="Group 3"/>
          <p:cNvGraphicFramePr>
            <a:graphicFrameLocks noGrp="1"/>
          </p:cNvGraphicFramePr>
          <p:nvPr>
            <p:ph type="tbl" idx="1"/>
            <p:extLst>
              <p:ext uri="{D42A27DB-BD31-4B8C-83A1-F6EECF244321}">
                <p14:modId xmlns:p14="http://schemas.microsoft.com/office/powerpoint/2010/main" val="1485915891"/>
              </p:ext>
            </p:extLst>
          </p:nvPr>
        </p:nvGraphicFramePr>
        <p:xfrm>
          <a:off x="107504" y="1828803"/>
          <a:ext cx="7131496" cy="4206876"/>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Jeduthun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Meaning disputed</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Neginot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Translated </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stringed instruments</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Nehilot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Refers to flutes used at lamentations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Alamot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Probably to be played upon lyres tuned to the voice of maidens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5416"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5394"/>
                                        </p:tgtEl>
                                        <p:attrNameLst>
                                          <p:attrName>style.visibility</p:attrName>
                                        </p:attrNameLst>
                                      </p:cBhvr>
                                      <p:to>
                                        <p:strVal val="visible"/>
                                      </p:to>
                                    </p:set>
                                    <p:animEffect transition="in" filter="fade">
                                      <p:cBhvr>
                                        <p:cTn id="7" dur="1000"/>
                                        <p:tgtEl>
                                          <p:spTgt spid="315394"/>
                                        </p:tgtEl>
                                      </p:cBhvr>
                                    </p:animEffect>
                                    <p:anim calcmode="lin" valueType="num">
                                      <p:cBhvr>
                                        <p:cTn id="8" dur="1000" fill="hold"/>
                                        <p:tgtEl>
                                          <p:spTgt spid="315394"/>
                                        </p:tgtEl>
                                        <p:attrNameLst>
                                          <p:attrName>ppt_x</p:attrName>
                                        </p:attrNameLst>
                                      </p:cBhvr>
                                      <p:tavLst>
                                        <p:tav tm="0">
                                          <p:val>
                                            <p:strVal val="#ppt_x"/>
                                          </p:val>
                                        </p:tav>
                                        <p:tav tm="100000">
                                          <p:val>
                                            <p:strVal val="#ppt_x"/>
                                          </p:val>
                                        </p:tav>
                                      </p:tavLst>
                                    </p:anim>
                                    <p:anim calcmode="lin" valueType="num">
                                      <p:cBhvr>
                                        <p:cTn id="9" dur="1000" fill="hold"/>
                                        <p:tgtEl>
                                          <p:spTgt spid="3153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7442" name="Rectangle 2"/>
          <p:cNvSpPr>
            <a:spLocks noGrp="1" noChangeArrowheads="1"/>
          </p:cNvSpPr>
          <p:nvPr>
            <p:ph type="title"/>
          </p:nvPr>
        </p:nvSpPr>
        <p:spPr>
          <a:xfrm>
            <a:off x="304800" y="762001"/>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7443" name="Group 3"/>
          <p:cNvGraphicFramePr>
            <a:graphicFrameLocks noGrp="1"/>
          </p:cNvGraphicFramePr>
          <p:nvPr>
            <p:ph type="tbl" idx="1"/>
            <p:extLst>
              <p:ext uri="{D42A27DB-BD31-4B8C-83A1-F6EECF244321}">
                <p14:modId xmlns:p14="http://schemas.microsoft.com/office/powerpoint/2010/main" val="3412674611"/>
              </p:ext>
            </p:extLst>
          </p:nvPr>
        </p:nvGraphicFramePr>
        <p:xfrm>
          <a:off x="304800" y="2182816"/>
          <a:ext cx="6571456" cy="3261393"/>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Sheminit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Refers to the eighth stage of some ritual</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Gittith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winepress or vintage melody</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Selah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Marking places where something else was said or played</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7464"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fade">
                                      <p:cBhvr>
                                        <p:cTn id="7" dur="1000"/>
                                        <p:tgtEl>
                                          <p:spTgt spid="317442"/>
                                        </p:tgtEl>
                                      </p:cBhvr>
                                    </p:animEffect>
                                    <p:anim calcmode="lin" valueType="num">
                                      <p:cBhvr>
                                        <p:cTn id="8" dur="1000" fill="hold"/>
                                        <p:tgtEl>
                                          <p:spTgt spid="317442"/>
                                        </p:tgtEl>
                                        <p:attrNameLst>
                                          <p:attrName>ppt_x</p:attrName>
                                        </p:attrNameLst>
                                      </p:cBhvr>
                                      <p:tavLst>
                                        <p:tav tm="0">
                                          <p:val>
                                            <p:strVal val="#ppt_x"/>
                                          </p:val>
                                        </p:tav>
                                        <p:tav tm="100000">
                                          <p:val>
                                            <p:strVal val="#ppt_x"/>
                                          </p:val>
                                        </p:tav>
                                      </p:tavLst>
                                    </p:anim>
                                    <p:anim calcmode="lin" valueType="num">
                                      <p:cBhvr>
                                        <p:cTn id="9" dur="1000" fill="hold"/>
                                        <p:tgtEl>
                                          <p:spTgt spid="3174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266"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Messianic psalms concern Christ as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King</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 18, 20, 21, 24, 47, 89, 110, 132),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Servant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(17, 22, 23, 40, 41, 69, 109),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Man</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(8, 16, 40), and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God/Deity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 102, 118). </a:t>
            </a: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3505135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algn="l" eaLnBrk="1" hangingPunct="1"/>
            <a:r>
              <a:rPr lang="en-US" b="1">
                <a:solidFill>
                  <a:srgbClr val="F8E8C0"/>
                </a:solidFill>
                <a:latin typeface="Arial" charset="0"/>
              </a:rPr>
              <a:t>Melody Indicators</a:t>
            </a: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8093242"/>
              </p:ext>
            </p:extLst>
          </p:nvPr>
        </p:nvGraphicFramePr>
        <p:xfrm>
          <a:off x="179512" y="1912946"/>
          <a:ext cx="7128792" cy="4753928"/>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Set to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Shoshanim</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To the lilies of testimony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Mahalat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Could be tunes, or liturgical indicators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To the hind or the Morning</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Tune, but ritual acts involved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Do not destroy</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Ritual acts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occasion of a death of a son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The occasion of the death of a son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9515" name="Text Box 2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en-US" sz="5400" b="1">
                <a:solidFill>
                  <a:schemeClr val="bg1"/>
                </a:solidFill>
                <a:latin typeface="Arial" charset="0"/>
              </a:rPr>
              <a:t>The Shema</a:t>
            </a:r>
            <a:endParaRPr lang="en-US">
              <a:latin typeface="Arial"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eaLnBrk="1" hangingPunct="1">
              <a:buFontTx/>
              <a:buNone/>
              <a:defRPr/>
            </a:pPr>
            <a:r>
              <a:rPr lang="en-US" sz="4400" b="1" dirty="0">
                <a:solidFill>
                  <a:schemeClr val="bg1"/>
                </a:solidFill>
                <a:effectLst>
                  <a:glow rad="101600">
                    <a:schemeClr val="tx1"/>
                  </a:glow>
                </a:effectLst>
                <a:latin typeface="Arial" charset="0"/>
                <a:cs typeface="Arial" charset="0"/>
              </a:rPr>
              <a:t> </a:t>
            </a:r>
            <a:r>
              <a:rPr lang="en-US" altLang="ja-JP" sz="4400" b="1" dirty="0">
                <a:solidFill>
                  <a:schemeClr val="bg1"/>
                </a:solidFill>
                <a:effectLst>
                  <a:glow rad="101600">
                    <a:schemeClr val="tx1"/>
                  </a:glow>
                </a:effectLst>
                <a:latin typeface="Arial" charset="0"/>
                <a:cs typeface="Arial" charset="0"/>
              </a:rPr>
              <a:t>"</a:t>
            </a:r>
            <a:r>
              <a:rPr lang="en-US" sz="4400" b="1" dirty="0">
                <a:solidFill>
                  <a:schemeClr val="bg1"/>
                </a:solidFill>
                <a:effectLst>
                  <a:glow rad="101600">
                    <a:schemeClr val="tx1"/>
                  </a:glow>
                </a:effectLst>
                <a:latin typeface="Arial" charset="0"/>
                <a:cs typeface="Arial" charset="0"/>
              </a:rPr>
              <a:t>Love the L</a:t>
            </a:r>
            <a:r>
              <a:rPr lang="en-US" sz="3600" b="1" dirty="0">
                <a:solidFill>
                  <a:schemeClr val="bg1"/>
                </a:solidFill>
                <a:effectLst>
                  <a:glow rad="101600">
                    <a:schemeClr val="tx1"/>
                  </a:glow>
                </a:effectLst>
                <a:latin typeface="Arial" charset="0"/>
                <a:cs typeface="Arial" charset="0"/>
              </a:rPr>
              <a:t>ORD</a:t>
            </a:r>
            <a:r>
              <a:rPr lang="en-US" sz="4400" b="1" dirty="0">
                <a:solidFill>
                  <a:schemeClr val="bg1"/>
                </a:solidFill>
                <a:effectLst>
                  <a:glow rad="101600">
                    <a:schemeClr val="tx1"/>
                  </a:glow>
                </a:effectLst>
                <a:latin typeface="Arial" charset="0"/>
                <a:cs typeface="Arial" charset="0"/>
              </a:rPr>
              <a:t> your God with all your heart and with all your soul and with all your strength.</a:t>
            </a:r>
            <a:r>
              <a:rPr lang="en-US" altLang="ja-JP" sz="4400" b="1" dirty="0">
                <a:solidFill>
                  <a:schemeClr val="bg1"/>
                </a:solidFill>
                <a:effectLst>
                  <a:glow rad="101600">
                    <a:schemeClr val="tx1"/>
                  </a:glow>
                </a:effectLst>
                <a:latin typeface="Arial" charset="0"/>
                <a:cs typeface="Arial" charset="0"/>
              </a:rPr>
              <a:t>"</a:t>
            </a:r>
            <a:endParaRPr lang="en-US" sz="4400" b="1" dirty="0">
              <a:solidFill>
                <a:schemeClr val="bg1"/>
              </a:solidFill>
              <a:effectLst>
                <a:glow rad="101600">
                  <a:schemeClr val="tx1"/>
                </a:glow>
              </a:effectLst>
              <a:latin typeface="Arial" charset="0"/>
              <a:cs typeface="Arial" charset="0"/>
            </a:endParaRPr>
          </a:p>
          <a:p>
            <a:pPr algn="r" eaLnBrk="1" hangingPunct="1">
              <a:buFontTx/>
              <a:buNone/>
              <a:defRPr/>
            </a:pPr>
            <a:r>
              <a:rPr lang="en-US" sz="4400" b="1" dirty="0">
                <a:solidFill>
                  <a:schemeClr val="bg1"/>
                </a:solidFill>
                <a:effectLst>
                  <a:glow rad="101600">
                    <a:schemeClr val="tx1"/>
                  </a:glow>
                </a:effectLst>
                <a:latin typeface="Arial" charset="0"/>
                <a:cs typeface="Arial" charset="0"/>
              </a:rPr>
              <a:t>(Deuteronomy 6:5)</a:t>
            </a:r>
            <a:endParaRPr lang="en-GB" sz="4400" b="1" dirty="0">
              <a:solidFill>
                <a:schemeClr val="bg1"/>
              </a:solidFill>
              <a:effectLst>
                <a:glow rad="101600">
                  <a:schemeClr val="tx1"/>
                </a:glow>
              </a:effectLst>
              <a:latin typeface="Arial" charset="0"/>
              <a:cs typeface="Arial" charset="0"/>
            </a:endParaRPr>
          </a:p>
        </p:txBody>
      </p:sp>
      <p:sp>
        <p:nvSpPr>
          <p:cNvPr id="329733"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dirty="0">
                <a:latin typeface="Arial" charset="0"/>
              </a:rPr>
              <a:t>Feast of Tabernacles: </a:t>
            </a:r>
            <a:br>
              <a:rPr lang="en-US" sz="4000" b="1" dirty="0">
                <a:latin typeface="Arial" charset="0"/>
              </a:rPr>
            </a:br>
            <a:r>
              <a:rPr lang="en-US" sz="4000" b="1" dirty="0">
                <a:latin typeface="Arial" charset="0"/>
              </a:rPr>
              <a:t>Psalm 29</a:t>
            </a:r>
            <a:endParaRPr lang="en-GB" sz="4000" b="1" dirty="0">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rPr>
              <a:t>David and the Ark — </a:t>
            </a:r>
            <a:r>
              <a:rPr lang="en-US" sz="2000" b="1" dirty="0" err="1">
                <a:solidFill>
                  <a:srgbClr val="FFFFFF"/>
                </a:solidFill>
                <a:latin typeface="Arial" charset="0"/>
              </a:rPr>
              <a:t>Ademollo</a:t>
            </a:r>
            <a:r>
              <a:rPr lang="en-US" sz="2000" b="1" dirty="0">
                <a:solidFill>
                  <a:srgbClr val="FFFFFF"/>
                </a:solidFill>
                <a:latin typeface="Arial" charset="0"/>
              </a:rPr>
              <a:t> — c. 1816</a:t>
            </a:r>
            <a:endParaRPr lang="en-GB" sz="2000" b="1" dirty="0">
              <a:solidFill>
                <a:srgbClr val="FFFFFF"/>
              </a:solidFill>
              <a:latin typeface="Arial"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r>
              <a:rPr lang="en-US">
                <a:solidFill>
                  <a:srgbClr val="F8E8C0"/>
                </a:solidFill>
                <a:latin typeface="Arial" charset="0"/>
              </a:rPr>
              <a:t>Attributes of God</a:t>
            </a:r>
            <a:endParaRPr lang="en-GB">
              <a:solidFill>
                <a:srgbClr val="F8E8C0"/>
              </a:solidFill>
              <a:latin typeface="Arial"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920344836"/>
              </p:ext>
            </p:extLst>
          </p:nvPr>
        </p:nvGraphicFramePr>
        <p:xfrm>
          <a:off x="251520" y="1249364"/>
          <a:ext cx="8712968" cy="4962526"/>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Creator</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When I consider your heavens, the work of your fingers, the moon and the stars which you have set in place…</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(Psalm 8:3)</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ＭＳ Ｐゴシック" charset="0"/>
                          <a:cs typeface="Arial" charset="0"/>
                        </a:rPr>
                        <a:t>King of glory</a:t>
                      </a:r>
                      <a:endParaRPr kumimoji="0" lang="en-GB" sz="2800" b="1" i="0" u="none" strike="noStrike" cap="none" normalizeH="0" baseline="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the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O mighty ones, 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glory and strength.</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the glory due to his name; worship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in the splendor of his holiness</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800" b="1" i="0" u="none" strike="noStrike" cap="none" normalizeH="0" baseline="0" dirty="0">
                          <a:ln>
                            <a:noFill/>
                          </a:ln>
                          <a:solidFill>
                            <a:schemeClr val="tx1"/>
                          </a:solidFill>
                          <a:effectLst/>
                          <a:latin typeface="Arial" charset="0"/>
                          <a:ea typeface="ＭＳ Ｐゴシック" charset="0"/>
                          <a:cs typeface="Arial" charset="0"/>
                        </a:rPr>
                      </a:br>
                      <a:r>
                        <a:rPr kumimoji="0" lang="en-US" sz="2800" b="1" i="0" u="none" strike="noStrike" cap="none" normalizeH="0" baseline="0" dirty="0">
                          <a:ln>
                            <a:noFill/>
                          </a:ln>
                          <a:solidFill>
                            <a:schemeClr val="tx1"/>
                          </a:solidFill>
                          <a:effectLst/>
                          <a:latin typeface="Arial" charset="0"/>
                          <a:ea typeface="ＭＳ Ｐゴシック" charset="0"/>
                          <a:cs typeface="Arial" charset="0"/>
                        </a:rPr>
                        <a:t>(Psalm 29:1-2)</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p:spPr>
        <p:txBody>
          <a:bodyPr/>
          <a:lstStyle/>
          <a:p>
            <a:pPr marL="177800" indent="-177800" eaLnBrk="1" hangingPunct="1">
              <a:buFontTx/>
              <a:buNone/>
            </a:pPr>
            <a:r>
              <a:rPr lang="en-US" altLang="ja-JP" b="1" dirty="0">
                <a:latin typeface="Arial" charset="0"/>
              </a:rPr>
              <a:t>"Are your wonders known in the place of darkness…" (Psalm 88:12)</a:t>
            </a:r>
          </a:p>
          <a:p>
            <a:pPr marL="177800" indent="-177800" eaLnBrk="1" hangingPunct="1">
              <a:buFontTx/>
              <a:buNone/>
            </a:pPr>
            <a:r>
              <a:rPr lang="en-US" altLang="ja-JP" b="1" dirty="0">
                <a:latin typeface="Arial" charset="0"/>
              </a:rPr>
              <a:t>"If I go to the heavens, you are there; if I make my bed in the depths, you are there" (Psalm 139:8)</a:t>
            </a:r>
          </a:p>
          <a:p>
            <a:pPr marL="177800" indent="-177800" eaLnBrk="1" hangingPunct="1">
              <a:buFontTx/>
              <a:buNone/>
            </a:pPr>
            <a:r>
              <a:rPr lang="en-US" altLang="ja-JP" b="1" dirty="0">
                <a:latin typeface="Arial" charset="0"/>
              </a:rPr>
              <a:t>"But God will redeem my life from the grave; he will surely take me to himself" </a:t>
            </a:r>
            <a:br>
              <a:rPr lang="en-US" altLang="ja-JP" b="1" dirty="0">
                <a:latin typeface="Arial" charset="0"/>
              </a:rPr>
            </a:br>
            <a:r>
              <a:rPr lang="en-US" altLang="ja-JP" b="1" dirty="0">
                <a:latin typeface="Arial" charset="0"/>
              </a:rPr>
              <a:t>(Psalm 49:15)</a:t>
            </a:r>
            <a:endParaRPr lang="en-GB" b="1" dirty="0">
              <a:latin typeface="Arial" charset="0"/>
            </a:endParaRPr>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r>
              <a:rPr lang="en-US">
                <a:solidFill>
                  <a:srgbClr val="F8E8C0"/>
                </a:solidFill>
                <a:latin typeface="Arial" charset="0"/>
              </a:rPr>
              <a:t>Hope for the Afterlife</a:t>
            </a:r>
            <a:endParaRPr lang="en-GB">
              <a:solidFill>
                <a:srgbClr val="F8E8C0"/>
              </a:solidFill>
              <a:latin typeface="Arial" charset="0"/>
            </a:endParaRPr>
          </a:p>
        </p:txBody>
      </p:sp>
      <p:sp>
        <p:nvSpPr>
          <p:cNvPr id="34202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2019">
                                            <p:txEl>
                                              <p:pRg st="1" end="1"/>
                                            </p:txEl>
                                          </p:spTgt>
                                        </p:tgtEl>
                                        <p:attrNameLst>
                                          <p:attrName>style.visibility</p:attrName>
                                        </p:attrNameLst>
                                      </p:cBhvr>
                                      <p:to>
                                        <p:strVal val="visible"/>
                                      </p:to>
                                    </p:set>
                                    <p:animEffect transition="in" filter="fade">
                                      <p:cBhvr>
                                        <p:cTn id="12" dur="1000"/>
                                        <p:tgtEl>
                                          <p:spTgt spid="34201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42019">
                                            <p:txEl>
                                              <p:pRg st="2" end="2"/>
                                            </p:txEl>
                                          </p:spTgt>
                                        </p:tgtEl>
                                        <p:attrNameLst>
                                          <p:attrName>style.visibility</p:attrName>
                                        </p:attrNameLst>
                                      </p:cBhvr>
                                      <p:to>
                                        <p:strVal val="visible"/>
                                      </p:to>
                                    </p:set>
                                    <p:animEffect transition="in" filter="fade">
                                      <p:cBhvr>
                                        <p:cTn id="17" dur="1000"/>
                                        <p:tgtEl>
                                          <p:spTgt spid="3420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itchFamily="-105" charset="0"/>
              <a:ea typeface="Arial" pitchFamily="-105" charset="0"/>
              <a:cs typeface="Arial" pitchFamily="-105"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heart longs for You, my Savior</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I would follow You, my Lord</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kindness and love are vast as the skies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faithfulness never dies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God &amp; my king, Your great name I sing</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offering of praise I bring</a:t>
            </a:r>
          </a:p>
          <a:p>
            <a:pPr marL="342900" indent="-342900">
              <a:spcBef>
                <a:spcPct val="20000"/>
              </a:spcBef>
              <a:buClr>
                <a:srgbClr val="EEC85E"/>
              </a:buClr>
              <a:buSzPct val="70000"/>
              <a:buFont typeface="Wingdings" charset="0"/>
              <a:buNone/>
              <a:defRPr/>
            </a:pPr>
            <a:endParaRPr lang="en-US" sz="3200" b="1">
              <a:solidFill>
                <a:srgbClr val="EAEAEA"/>
              </a:solidFill>
              <a:effectLst>
                <a:outerShdw blurRad="38100" dist="38100" dir="2700000" algn="tl">
                  <a:srgbClr val="000000"/>
                </a:outerShdw>
              </a:effectLst>
              <a:latin typeface="Verdana" charset="0"/>
              <a:cs typeface="Arial" charset="0"/>
            </a:endParaRPr>
          </a:p>
        </p:txBody>
      </p:sp>
      <p:sp>
        <p:nvSpPr>
          <p:cNvPr id="110598" name="Rectangle 6"/>
          <p:cNvSpPr>
            <a:spLocks noGrp="1" noChangeArrowheads="1"/>
          </p:cNvSpPr>
          <p:nvPr>
            <p:ph type="title" idx="4294967295"/>
          </p:nvPr>
        </p:nvSpPr>
        <p:spPr/>
        <p:txBody>
          <a:bodyPr/>
          <a:lstStyle/>
          <a:p>
            <a:pPr eaLnBrk="1" hangingPunct="1">
              <a:defRPr/>
            </a:pPr>
            <a:r>
              <a:rPr lang="en-US" b="1">
                <a:solidFill>
                  <a:schemeClr val="tx1"/>
                </a:solidFill>
                <a:latin typeface="Arial" charset="0"/>
                <a:cs typeface="Arial" charset="0"/>
              </a:rPr>
              <a:t>My Heart Longs For You</a:t>
            </a:r>
            <a:endParaRPr lang="en-US">
              <a:latin typeface="Arial" charset="0"/>
              <a:cs typeface="Arial"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p:txBody>
      </p:sp>
      <p:sp>
        <p:nvSpPr>
          <p:cNvPr id="107525" name="Rectangle 5"/>
          <p:cNvSpPr>
            <a:spLocks noGrp="1" noChangeArrowheads="1"/>
          </p:cNvSpPr>
          <p:nvPr>
            <p:ph type="title" idx="4294967295"/>
          </p:nvPr>
        </p:nvSpPr>
        <p:spPr>
          <a:xfrm>
            <a:off x="4191000" y="6324600"/>
            <a:ext cx="4876800" cy="533400"/>
          </a:xfrm>
        </p:spPr>
        <p:txBody>
          <a:bodyPr/>
          <a:lstStyle/>
          <a:p>
            <a:pPr algn="r" eaLnBrk="1" hangingPunct="1">
              <a:defRPr/>
            </a:pPr>
            <a:r>
              <a:rPr lang="en-US" sz="2400" b="1">
                <a:solidFill>
                  <a:schemeClr val="tx1"/>
                </a:solidFill>
                <a:latin typeface="Arial" charset="0"/>
                <a:cs typeface="Arial" charset="0"/>
              </a:rPr>
              <a:t>My Heart Longs For You - 2</a:t>
            </a:r>
            <a:endParaRPr lang="en-US" sz="2400">
              <a:latin typeface="Arial" charset="0"/>
              <a:cs typeface="Arial"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My soul contemplates Your glory</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worship in holy awe</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In quietness and in confident trust</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rest in all that You are</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I</a:t>
            </a:r>
            <a:r>
              <a:rPr lang="fr-FR" sz="3200" b="1" dirty="0">
                <a:solidFill>
                  <a:srgbClr val="FFFFFF"/>
                </a:solidFill>
                <a:effectLst>
                  <a:outerShdw blurRad="38100" dist="38100" dir="2700000" algn="tl">
                    <a:srgbClr val="000000"/>
                  </a:outerShdw>
                </a:effectLst>
                <a:latin typeface="Verdana" charset="0"/>
                <a:cs typeface="Arial" charset="0"/>
              </a:rPr>
              <a:t>'</a:t>
            </a:r>
            <a:r>
              <a:rPr lang="en-US" sz="3200" b="1" dirty="0" err="1">
                <a:solidFill>
                  <a:srgbClr val="FFFFFF"/>
                </a:solidFill>
                <a:effectLst>
                  <a:outerShdw blurRad="38100" dist="38100" dir="2700000" algn="tl">
                    <a:srgbClr val="000000"/>
                  </a:outerShdw>
                </a:effectLst>
                <a:latin typeface="Verdana" charset="0"/>
                <a:cs typeface="Arial" charset="0"/>
              </a:rPr>
              <a:t>ll</a:t>
            </a:r>
            <a:r>
              <a:rPr lang="en-US" sz="3200" b="1" dirty="0">
                <a:solidFill>
                  <a:srgbClr val="FFFFFF"/>
                </a:solidFill>
                <a:effectLst>
                  <a:outerShdw blurRad="38100" dist="38100" dir="2700000" algn="tl">
                    <a:srgbClr val="000000"/>
                  </a:outerShdw>
                </a:effectLst>
                <a:latin typeface="Verdana" charset="0"/>
                <a:cs typeface="Arial" charset="0"/>
              </a:rPr>
              <a:t> sing to the world, Your glory and grace </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Until I behold Your face</a:t>
            </a:r>
            <a:endParaRPr lang="en-US" sz="3200" b="1" dirty="0">
              <a:solidFill>
                <a:srgbClr val="FF0000"/>
              </a:solidFill>
              <a:effectLst>
                <a:outerShdw blurRad="38100" dist="38100" dir="2700000" algn="tl">
                  <a:srgbClr val="000000"/>
                </a:outerShdw>
              </a:effectLst>
              <a:latin typeface="Verdana" charset="0"/>
              <a:cs typeface="Arial" charset="0"/>
            </a:endParaRPr>
          </a:p>
        </p:txBody>
      </p:sp>
      <p:sp>
        <p:nvSpPr>
          <p:cNvPr id="111620" name="Rectangle 4"/>
          <p:cNvSpPr>
            <a:spLocks noGrp="1" noChangeArrowheads="1"/>
          </p:cNvSpPr>
          <p:nvPr>
            <p:ph type="title" idx="4294967295"/>
          </p:nvPr>
        </p:nvSpPr>
        <p:spPr>
          <a:xfrm>
            <a:off x="4800600" y="6324600"/>
            <a:ext cx="4343400" cy="533400"/>
          </a:xfrm>
        </p:spPr>
        <p:txBody>
          <a:bodyPr/>
          <a:lstStyle/>
          <a:p>
            <a:pPr algn="r" eaLnBrk="1" hangingPunct="1">
              <a:defRPr/>
            </a:pPr>
            <a:r>
              <a:rPr lang="en-US" sz="2400" b="1">
                <a:solidFill>
                  <a:schemeClr val="tx1"/>
                </a:solidFill>
                <a:latin typeface="Arial" charset="0"/>
                <a:cs typeface="Arial" charset="0"/>
              </a:rPr>
              <a:t>My Heart Longs For You - 3</a:t>
            </a:r>
          </a:p>
        </p:txBody>
      </p:sp>
    </p:spTree>
    <p:extLst>
      <p:ext uri="{BB962C8B-B14F-4D97-AF65-F5344CB8AC3E}">
        <p14:creationId xmlns:p14="http://schemas.microsoft.com/office/powerpoint/2010/main" val="938338315"/>
      </p:ext>
    </p:extLst>
  </p:cSld>
  <p:clrMapOvr>
    <a:masterClrMapping/>
  </p:clrMapOvr>
  <p:transition spd="slow"/>
</p:sld>
</file>

<file path=ppt/theme/_rels/theme42.xml.rels><?xml version="1.0" encoding="UTF-8" standalone="yes"?>
<Relationships xmlns="http://schemas.openxmlformats.org/package/2006/relationships"><Relationship Id="rId1" Type="http://schemas.openxmlformats.org/officeDocument/2006/relationships/image" Target="../media/image7.jpeg"/></Relationships>
</file>

<file path=ppt/theme/_rels/theme7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image" Target="../media/image33.jpeg"/></Relationships>
</file>

<file path=ppt/theme/theme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1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4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1.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4.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5.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6.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_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27924</TotalTime>
  <Words>32586</Words>
  <Application>Microsoft Macintosh PowerPoint</Application>
  <PresentationFormat>On-screen Show (4:3)</PresentationFormat>
  <Paragraphs>4203</Paragraphs>
  <Slides>743</Slides>
  <Notes>380</Notes>
  <HiddenSlides>0</HiddenSlides>
  <MMClips>0</MMClips>
  <ScaleCrop>false</ScaleCrop>
  <HeadingPairs>
    <vt:vector size="6" baseType="variant">
      <vt:variant>
        <vt:lpstr>Fonts Used</vt:lpstr>
      </vt:variant>
      <vt:variant>
        <vt:i4>36</vt:i4>
      </vt:variant>
      <vt:variant>
        <vt:lpstr>Theme</vt:lpstr>
      </vt:variant>
      <vt:variant>
        <vt:i4>90</vt:i4>
      </vt:variant>
      <vt:variant>
        <vt:lpstr>Slide Titles</vt:lpstr>
      </vt:variant>
      <vt:variant>
        <vt:i4>743</vt:i4>
      </vt:variant>
    </vt:vector>
  </HeadingPairs>
  <TitlesOfParts>
    <vt:vector size="869" baseType="lpstr">
      <vt:lpstr>Aramis Regular</vt:lpstr>
      <vt:lpstr>Aria;</vt:lpstr>
      <vt:lpstr>Ariakl</vt:lpstr>
      <vt:lpstr>FangSong</vt:lpstr>
      <vt:lpstr>MingLiU</vt:lpstr>
      <vt:lpstr>ＭＳ Ｐゴシック</vt:lpstr>
      <vt:lpstr>Osaka</vt:lpstr>
      <vt:lpstr>Times</vt:lpstr>
      <vt:lpstr>TTE25D63C0t00</vt:lpstr>
      <vt:lpstr>Arial</vt:lpstr>
      <vt:lpstr>Arial Black</vt:lpstr>
      <vt:lpstr>Arial Narrow</vt:lpstr>
      <vt:lpstr>Avenir Black</vt:lpstr>
      <vt:lpstr>Calibri</vt:lpstr>
      <vt:lpstr>Century Gothic</vt:lpstr>
      <vt:lpstr>Comic Sans MS</vt:lpstr>
      <vt:lpstr>Garamond</vt:lpstr>
      <vt:lpstr>Gill Sans MT</vt:lpstr>
      <vt:lpstr>Helvetica</vt:lpstr>
      <vt:lpstr>Helvetica Neue</vt:lpstr>
      <vt:lpstr>Impact</vt:lpstr>
      <vt:lpstr>Lucida Grande</vt:lpstr>
      <vt:lpstr>Monotype Corsiva</vt:lpstr>
      <vt:lpstr>Monotype Sorts</vt:lpstr>
      <vt:lpstr>Playfair Display</vt:lpstr>
      <vt:lpstr>Raleway Light</vt:lpstr>
      <vt:lpstr>Roboto</vt:lpstr>
      <vt:lpstr>Snell Roundhand Black</vt:lpstr>
      <vt:lpstr>Symbol</vt:lpstr>
      <vt:lpstr>Tahoma</vt:lpstr>
      <vt:lpstr>Times New Roman</vt:lpstr>
      <vt:lpstr>Trebuchet MS</vt:lpstr>
      <vt:lpstr>Tw Cen MT</vt:lpstr>
      <vt:lpstr>Verdana</vt:lpstr>
      <vt:lpstr>Wingdings</vt:lpstr>
      <vt:lpstr>Wingdings 2</vt:lpstr>
      <vt:lpstr>Refined</vt:lpstr>
      <vt:lpstr>Clouds</vt:lpstr>
      <vt:lpstr>Cliff</vt:lpstr>
      <vt:lpstr>Default Design</vt:lpstr>
      <vt:lpstr>2_Default Design</vt:lpstr>
      <vt:lpstr>3_Default Design</vt:lpstr>
      <vt:lpstr>5_Default Design</vt:lpstr>
      <vt:lpstr>6_Default Design</vt:lpstr>
      <vt:lpstr>7_Default Design</vt:lpstr>
      <vt:lpstr>8_Default Design</vt:lpstr>
      <vt:lpstr>9_Default Design</vt:lpstr>
      <vt:lpstr>10_Default Design</vt:lpstr>
      <vt:lpstr>Curtain Call</vt:lpstr>
      <vt:lpstr>11_Default Design</vt:lpstr>
      <vt:lpstr>4_Default Design</vt:lpstr>
      <vt:lpstr>Stream</vt:lpstr>
      <vt:lpstr>Beam</vt:lpstr>
      <vt:lpstr>1_Beam</vt:lpstr>
      <vt:lpstr>Fireworks</vt:lpstr>
      <vt:lpstr>12_Default Design</vt:lpstr>
      <vt:lpstr>13_Default Design</vt:lpstr>
      <vt:lpstr>15_Default Design</vt:lpstr>
      <vt:lpstr>46_Blank Presentation</vt:lpstr>
      <vt:lpstr>Blank Presentation</vt:lpstr>
      <vt:lpstr>10_Office Theme</vt:lpstr>
      <vt:lpstr>1_Cliff</vt:lpstr>
      <vt:lpstr>1_Default Design</vt:lpstr>
      <vt:lpstr>17_Default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49_Blank Presentation</vt:lpstr>
      <vt:lpstr>6_Office Theme</vt:lpstr>
      <vt:lpstr>7_Office Theme</vt:lpstr>
      <vt:lpstr>8_Office Theme</vt:lpstr>
      <vt:lpstr>50_Blank Presentation</vt:lpstr>
      <vt:lpstr>9_Office Theme</vt:lpstr>
      <vt:lpstr>11_Office Theme</vt:lpstr>
      <vt:lpstr>12_Office Theme</vt:lpstr>
      <vt:lpstr>3_Cliff</vt:lpstr>
      <vt:lpstr>25_Default Design</vt:lpstr>
      <vt:lpstr>14_Default Design</vt:lpstr>
      <vt:lpstr>22_Default Design</vt:lpstr>
      <vt:lpstr>1_Clouds</vt:lpstr>
      <vt:lpstr>Ripple</vt:lpstr>
      <vt:lpstr>5_Cliff</vt:lpstr>
      <vt:lpstr>24_Default Design</vt:lpstr>
      <vt:lpstr>13_Office Theme</vt:lpstr>
      <vt:lpstr>4_Beam</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52_Blank Presentation</vt:lpstr>
      <vt:lpstr>1_Ripple</vt:lpstr>
      <vt:lpstr>1_Office Theme</vt:lpstr>
      <vt:lpstr>1_untitled 1</vt:lpstr>
      <vt:lpstr>Median</vt:lpstr>
      <vt:lpstr>31_Default Design</vt:lpstr>
      <vt:lpstr>21_Default Design</vt:lpstr>
      <vt:lpstr>32_Default Design</vt:lpstr>
      <vt:lpstr>23_Default Design</vt:lpstr>
      <vt:lpstr>26_Default Design</vt:lpstr>
      <vt:lpstr>15_Office Theme</vt:lpstr>
      <vt:lpstr>16_Office Theme</vt:lpstr>
      <vt:lpstr>47_Blank Presentation</vt:lpstr>
      <vt:lpstr>Crumple</vt:lpstr>
      <vt:lpstr>Title</vt:lpstr>
      <vt:lpstr>Lyrics</vt:lpstr>
      <vt:lpstr>5_Blank Presentation</vt:lpstr>
      <vt:lpstr>1_Title</vt:lpstr>
      <vt:lpstr>35_Office Theme</vt:lpstr>
      <vt:lpstr>2_Curtain Call</vt:lpstr>
      <vt:lpstr>Unlocking the Psalms</vt:lpstr>
      <vt:lpstr>Key Word</vt:lpstr>
      <vt:lpstr>Theme</vt:lpstr>
      <vt:lpstr>Key Verse</vt:lpstr>
      <vt:lpstr>Kingdom Statement</vt:lpstr>
      <vt:lpstr>Summary Statement</vt:lpstr>
      <vt:lpstr>Covenant</vt:lpstr>
      <vt:lpstr>Redemption</vt:lpstr>
      <vt:lpstr>Messiah</vt:lpstr>
      <vt:lpstr>Psalms Book Chart</vt:lpstr>
      <vt:lpstr>Barry Huddleston, The Acrostic Summarized Bible (Grand Rapids: Baker, 1992)</vt:lpstr>
      <vt:lpstr>Be Praising</vt:lpstr>
      <vt:lpstr>Categories of Psalms </vt:lpstr>
      <vt:lpstr>Individual Psalms Classified Generally</vt:lpstr>
      <vt:lpstr>Classification of Each Psalm  (F. Duane Lindsey)</vt:lpstr>
      <vt:lpstr>Tips for Interpreting the Psalms</vt:lpstr>
      <vt:lpstr>Tips for Interpreting the Psalms</vt:lpstr>
      <vt:lpstr>Your greatest need is to praise God.</vt:lpstr>
      <vt:lpstr>How to Pray Through a Psalm</vt:lpstr>
      <vt:lpstr>Black</vt:lpstr>
      <vt:lpstr>Title Slide</vt:lpstr>
      <vt:lpstr>Walk Thru the Poetical Books</vt:lpstr>
      <vt:lpstr>The OT Poetic Books</vt:lpstr>
      <vt:lpstr>From the Rising of the Sun</vt:lpstr>
      <vt:lpstr>THE PSALMS</vt:lpstr>
      <vt:lpstr>Overview</vt:lpstr>
      <vt:lpstr>What is Poetry?</vt:lpstr>
      <vt:lpstr>Characteristics of Hebrew Poetry</vt:lpstr>
      <vt:lpstr>The Key:  Hebrew Parallelism</vt:lpstr>
      <vt:lpstr>What is Parallelism?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PARALLELISM</vt:lpstr>
      <vt:lpstr>PARALLELISM</vt:lpstr>
      <vt:lpstr>Unlocking Figures of Speech…</vt:lpstr>
      <vt:lpstr>PowerPoint Presentation</vt:lpstr>
      <vt:lpstr>PowerPoint Presentation</vt:lpstr>
      <vt:lpstr>PowerPoint Presentation</vt:lpstr>
      <vt:lpstr>PowerPoint Presentation</vt:lpstr>
      <vt:lpstr>PowerPoint Presentation</vt:lpstr>
      <vt:lpstr>IMAGERY</vt:lpstr>
      <vt:lpstr>What kind of animal are you?</vt:lpstr>
      <vt:lpstr>Psalm 23</vt:lpstr>
      <vt:lpstr>You're a sheep</vt:lpstr>
      <vt:lpstr>He leads me beside still waters </vt:lpstr>
      <vt:lpstr>Psalm 23</vt:lpstr>
      <vt:lpstr>Psalm 23 Exegetical Outline</vt:lpstr>
      <vt:lpstr>"You prepare a table before me in the presence of my enemies" (v. 5)</vt:lpstr>
      <vt:lpstr>"You prepare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Guilds and Singers</vt:lpstr>
      <vt:lpstr>Superscriptions</vt:lpstr>
      <vt:lpstr>Musical Instruments</vt:lpstr>
      <vt:lpstr>Musical Headings</vt:lpstr>
      <vt:lpstr>Musical Headings</vt:lpstr>
      <vt:lpstr>Musical Headings</vt:lpstr>
      <vt:lpstr>Melody Indicators</vt:lpstr>
      <vt:lpstr>The Shema</vt:lpstr>
      <vt:lpstr>Day 1: Psalm 24</vt:lpstr>
      <vt:lpstr>Feast of Tabernacles:  Psalm 29</vt:lpstr>
      <vt:lpstr>Processions: Psalm 68</vt:lpstr>
      <vt:lpstr>Attributes of God</vt:lpstr>
      <vt:lpstr>Hope for the Afterlife</vt:lpstr>
      <vt:lpstr>My Heart Longs For You</vt:lpstr>
      <vt:lpstr>My Heart Longs For You - 2</vt:lpstr>
      <vt:lpstr>My Heart Longs For You - 3</vt:lpstr>
      <vt:lpstr>Geography of Psalms:  Land of Israel</vt:lpstr>
      <vt:lpstr>Occasion</vt:lpstr>
      <vt:lpstr>Occasion</vt:lpstr>
      <vt:lpstr>The Nevel</vt:lpstr>
      <vt:lpstr>The Shofar</vt:lpstr>
      <vt:lpstr>Review</vt:lpstr>
      <vt:lpstr>Overview</vt:lpstr>
      <vt:lpstr>How are the Psalms relevant for Christians today?</vt:lpstr>
      <vt:lpstr>a)  Worship under the new covenant</vt:lpstr>
      <vt:lpstr>b)  The Value of the Psalms</vt:lpstr>
      <vt:lpstr>c)  Comparison Between Psalms &amp; Hymns</vt:lpstr>
      <vt:lpstr>d)  Contrasts Between Psalms and Contemporary Songs</vt:lpstr>
      <vt:lpstr>e)  Psalms Help Us Worship Holistically</vt:lpstr>
      <vt:lpstr>CONCLUSION</vt:lpstr>
      <vt:lpstr>The Appeal of the Psalms</vt:lpstr>
      <vt:lpstr>Applications</vt:lpstr>
      <vt:lpstr>He Has Made Me Glad  (Psalm 119:24)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Be Praising</vt:lpstr>
      <vt:lpstr>What do you  need most?</vt:lpstr>
      <vt:lpstr>PSALMS</vt:lpstr>
      <vt:lpstr>Your greatest need is to praise God.</vt:lpstr>
      <vt:lpstr>THE PSALMS</vt:lpstr>
      <vt:lpstr>Key Word</vt:lpstr>
      <vt:lpstr>Theme</vt:lpstr>
      <vt:lpstr>Key Verse</vt:lpstr>
      <vt:lpstr>Psalms is unique</vt:lpstr>
      <vt:lpstr>Did You Know?</vt:lpstr>
      <vt:lpstr>Categories of Psalms </vt:lpstr>
      <vt:lpstr>Where Psalms Fits Chronologically</vt:lpstr>
      <vt:lpstr>Integration of the Old Testament</vt:lpstr>
      <vt:lpstr>Did You Know?</vt:lpstr>
      <vt:lpstr>Longest Books of the Bible</vt:lpstr>
      <vt:lpstr>Did You Know?</vt:lpstr>
      <vt:lpstr>Fulfilled Messianic Prophecies in Psalms</vt:lpstr>
      <vt:lpstr>Did You Know?</vt:lpstr>
      <vt:lpstr>Psalm 23</vt:lpstr>
      <vt:lpstr>Did You Know?</vt:lpstr>
      <vt:lpstr>Psalms teaches praise</vt:lpstr>
      <vt:lpstr>Purpose</vt:lpstr>
      <vt:lpstr>Key Word</vt:lpstr>
      <vt:lpstr>Key Verse</vt:lpstr>
      <vt:lpstr>Summary Statement</vt:lpstr>
      <vt:lpstr>TITLES FOR THE BOOK</vt:lpstr>
      <vt:lpstr>Psalms grew in stages</vt:lpstr>
      <vt:lpstr>Psalms Book Chart</vt:lpstr>
      <vt:lpstr>The Organization of the Psalter</vt:lpstr>
      <vt:lpstr>Key Authors:  David &amp; Asaph</vt:lpstr>
      <vt:lpstr>Authorship</vt:lpstr>
      <vt:lpstr>Authorship</vt:lpstr>
      <vt:lpstr>AUTHORSHIP</vt:lpstr>
      <vt:lpstr>About the Authors</vt:lpstr>
      <vt:lpstr>Which David?</vt:lpstr>
      <vt:lpstr>About the Authors</vt:lpstr>
      <vt:lpstr>About the Authors</vt:lpstr>
      <vt:lpstr>About the Authors</vt:lpstr>
      <vt:lpstr>Recipients</vt:lpstr>
      <vt:lpstr>Occasion</vt:lpstr>
      <vt:lpstr>Psalms Covers 1000 Years</vt:lpstr>
      <vt:lpstr>DATES OF COMPOSTION</vt:lpstr>
      <vt:lpstr>Classifications by Book</vt:lpstr>
      <vt:lpstr>Reasons for Classifications</vt:lpstr>
      <vt:lpstr>Covenant Relationship with God</vt:lpstr>
      <vt:lpstr>Classification View 1: Mirroring the Pentateuch</vt:lpstr>
      <vt:lpstr>Reasons for Classifications</vt:lpstr>
      <vt:lpstr>COMPILATION</vt:lpstr>
      <vt:lpstr>Names of God</vt:lpstr>
      <vt:lpstr>Significance of the Names of God</vt:lpstr>
      <vt:lpstr>Pray Through Psalms</vt:lpstr>
      <vt:lpstr>Psalms is a guide for prayer</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Overview</vt:lpstr>
      <vt:lpstr>Psalms come in many types</vt:lpstr>
      <vt:lpstr>Types of Psalms</vt:lpstr>
      <vt:lpstr>Fulfilled Messianic Prophecies in Psalms</vt:lpstr>
      <vt:lpstr>Types of Psalms</vt:lpstr>
      <vt:lpstr>Categories of Psalms </vt:lpstr>
      <vt:lpstr>Jerusalem</vt:lpstr>
      <vt:lpstr>Present City</vt:lpstr>
      <vt:lpstr>Herod's Temple Mount</vt:lpstr>
      <vt:lpstr>15 Ascent Psalms</vt:lpstr>
      <vt:lpstr>Modern Pilgrims</vt:lpstr>
      <vt:lpstr>Modern Pilgrims</vt:lpstr>
      <vt:lpstr>AD 67 coin showing high priest on Siloam Pool to the Temple pilgrimage road</vt:lpstr>
      <vt:lpstr>Categories of Psalms </vt:lpstr>
      <vt:lpstr>Praise &amp; Lament</vt:lpstr>
      <vt:lpstr>Individual Psalms Classified Generally</vt:lpstr>
      <vt:lpstr>Praise Psalms</vt:lpstr>
      <vt:lpstr>Descriptive Praise</vt:lpstr>
      <vt:lpstr>We need to praise God today!</vt:lpstr>
      <vt:lpstr>Types of Psalms</vt:lpstr>
      <vt:lpstr>Types of Psalms</vt:lpstr>
      <vt:lpstr>Lament Psalms</vt:lpstr>
      <vt:lpstr>Lament</vt:lpstr>
      <vt:lpstr>When Can We Complain?</vt:lpstr>
      <vt:lpstr>Lament to God Alone</vt:lpstr>
      <vt:lpstr>Songs of Trust</vt:lpstr>
      <vt:lpstr>Psalm 23 is a Song of Trust</vt:lpstr>
      <vt:lpstr>Classification of Each Psalm  (F. Duane Lindsey)</vt:lpstr>
      <vt:lpstr>Types of Psalms</vt:lpstr>
      <vt:lpstr>Types of Psalms</vt:lpstr>
      <vt:lpstr>Types of Psalms</vt:lpstr>
      <vt:lpstr>Petition</vt:lpstr>
      <vt:lpstr>Types of Psalms</vt:lpstr>
      <vt:lpstr>Types of Psalms</vt:lpstr>
      <vt:lpstr>Types of Psalms</vt:lpstr>
      <vt:lpstr>Types of Psalms</vt:lpstr>
      <vt:lpstr>Rebuke</vt:lpstr>
      <vt:lpstr>Blessing</vt:lpstr>
      <vt:lpstr>Song of Trust</vt:lpstr>
      <vt:lpstr>The Gaze-Glance Principle</vt:lpstr>
      <vt:lpstr>The Gaze-Glance Principle</vt:lpstr>
      <vt:lpstr>Praise is in Every Psalm!</vt:lpstr>
      <vt:lpstr>Overview</vt:lpstr>
      <vt:lpstr>Psalms must be correctly  interpreted</vt:lpstr>
      <vt:lpstr>Characteristics of Hebrew Poetry</vt:lpstr>
      <vt:lpstr>The Key:  Hebrew Parallelism</vt:lpstr>
      <vt:lpstr>What is Parallelism?</vt:lpstr>
      <vt:lpstr>PARALLELISM</vt:lpstr>
      <vt:lpstr>PARALLELISM</vt:lpstr>
      <vt:lpstr>Tips for Interpreting the Psalms</vt:lpstr>
      <vt:lpstr>Tips for Interpreting the Psalms</vt:lpstr>
      <vt:lpstr>Relevance of the Psalms</vt:lpstr>
      <vt:lpstr>Psalm 46:10</vt:lpstr>
      <vt:lpstr>Summary Statement</vt:lpstr>
      <vt:lpstr>Prayer at our Singapore Bible College Apt. Friday 3 Aug 7-9 PM</vt:lpstr>
      <vt:lpstr>Black</vt:lpstr>
      <vt:lpstr>OT Preaching link at BibleStudyDownloads.org</vt:lpstr>
      <vt:lpstr>Slides on  Psalm 1</vt:lpstr>
      <vt:lpstr>Types of Psalms</vt:lpstr>
      <vt:lpstr>PowerPoint Presentation</vt:lpstr>
      <vt:lpstr>PowerPoint Presentation</vt:lpstr>
      <vt:lpstr>Slides on  Psalm 2</vt:lpstr>
      <vt:lpstr> Psalm 2  NLT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vt:lpstr>
      <vt:lpstr>Slides on  Psalm 4</vt:lpstr>
      <vt:lpstr>Slides on  Psalm 5</vt:lpstr>
      <vt:lpstr>Slides on  Psalm 6</vt:lpstr>
      <vt:lpstr>PowerPoint Presentation</vt:lpstr>
      <vt:lpstr>PowerPoint Presentation</vt:lpstr>
      <vt:lpstr>Slides on  Psalm 7</vt:lpstr>
      <vt:lpstr>Slides on  Psalm 8</vt:lpstr>
      <vt:lpstr>Slides on  Psalm 9</vt:lpstr>
      <vt:lpstr>Ps. 9:1-2 (ESV)  I will give thanks to the Lord with my whole heart;     I will recount all of your wonderful deeds. I will be glad and exult in you;     I will sing praise to your name, O Most High.</vt:lpstr>
      <vt:lpstr>Ps. 9:3-4 (ESV)   When my enemies turn back,     they stumble and perish before[c] your presence. For you have maintained my just cause;     you have sat on the throne, giving righteous judgment.</vt:lpstr>
      <vt:lpstr>Ps. 9:7-8 (ESV)  But the Lord sits enthroned forever;     he has established his throne for justice, and he judges the world with righteousness;     he judges the peoples with uprightness.</vt:lpstr>
      <vt:lpstr>Ps. 9:9-10 (ESV)  The Lord is a stronghold for the oppressed,     a stronghold in times of trouble. And those who know your name put their trust in you,     for you, O Lord, have not forsaken those who seek you.</vt:lpstr>
      <vt:lpstr>Ps. 9:19-20 (ESV)  Arise, O Lord! Let not man prevail;     let the nations be judged before you! 20 Put them in fear, O Lord!     Let the nations know that they are but men!   Selah</vt:lpstr>
      <vt:lpstr>Slides on  Psalm 10</vt:lpstr>
      <vt:lpstr>Slides on  Psalm 11</vt:lpstr>
      <vt:lpstr>Slides on  Psalm 12</vt:lpstr>
      <vt:lpstr>Slides on  Psalm 13</vt:lpstr>
      <vt:lpstr>Slides on  Psalm 14</vt:lpstr>
      <vt:lpstr>Slides on  Psalm 15</vt:lpstr>
      <vt:lpstr>Slides on  Psalm 16</vt:lpstr>
      <vt:lpstr>"For you will not leave my soul among the dead or allow your holy one to rot in the grave" (Psalm 16:10 NLT).</vt:lpstr>
      <vt:lpstr>Slides on  Psalm 17</vt:lpstr>
      <vt:lpstr>Slides on  Psalm 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20</vt:lpstr>
      <vt:lpstr>Slides on  Psalm 21</vt:lpstr>
      <vt:lpstr>Types of Psalms</vt:lpstr>
      <vt:lpstr>Slides on  Psalm 22</vt:lpstr>
      <vt:lpstr>Types of Psalms</vt:lpstr>
      <vt:lpstr>Slides on  Psalm 23</vt:lpstr>
      <vt:lpstr>What kind of animal are you?</vt:lpstr>
      <vt:lpstr>Psalm 23</vt:lpstr>
      <vt:lpstr>You're a sheep</vt:lpstr>
      <vt:lpstr>He leads me beside still waters </vt:lpstr>
      <vt:lpstr>Psalm 23</vt:lpstr>
      <vt:lpstr>Psalm 23 Exegetical Outline</vt:lpstr>
      <vt:lpstr>"He prepares a table before me in the presence of my enemies" (v. 5)</vt:lpstr>
      <vt:lpstr>"He prepares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Slides on  Psalm 24</vt:lpstr>
      <vt:lpstr>"The earth is the Lord's,  and everything in it."  —Psalm 24:1—</vt:lpstr>
      <vt:lpstr>Day 1: Psalm 24</vt:lpstr>
      <vt:lpstr>PowerPoint Presentation</vt:lpstr>
      <vt:lpstr>PowerPoint Presentation</vt:lpstr>
      <vt:lpstr>Slides on  Psalm 25</vt:lpstr>
      <vt:lpstr>Slides on  Psalm 26</vt:lpstr>
      <vt:lpstr>Slides on  Psalm 27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28</vt:lpstr>
      <vt:lpstr>PowerPoint Presentation</vt:lpstr>
      <vt:lpstr>PowerPoint Presentation</vt:lpstr>
      <vt:lpstr>PowerPoint Presentation</vt:lpstr>
      <vt:lpstr>Slides on  Psalm 29</vt:lpstr>
      <vt:lpstr>Feast of Tabernacles:  Psalm 29</vt:lpstr>
      <vt:lpstr>PowerPoint Presentation</vt:lpstr>
      <vt:lpstr>Slides on  Psalm 30</vt:lpstr>
      <vt:lpstr>Slides on  Psalm 31</vt:lpstr>
      <vt:lpstr>Psalm 31: 23-24 (NLT)</vt:lpstr>
      <vt:lpstr>Slides on  Psalm 32</vt:lpstr>
      <vt:lpstr>Blessing</vt:lpstr>
      <vt:lpstr>Types of Psalms</vt:lpstr>
      <vt:lpstr>Slides on  Psalm 33</vt:lpstr>
      <vt:lpstr>Descriptive Praise</vt:lpstr>
      <vt:lpstr>Slides on  Psalm 34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35</vt:lpstr>
      <vt:lpstr>Slides on  Psalm 36</vt:lpstr>
      <vt:lpstr>Slides on  Psalm 37</vt:lpstr>
      <vt:lpstr>Rest in the LORD</vt:lpstr>
      <vt:lpstr>PowerPoint Presentation</vt:lpstr>
      <vt:lpstr>Slides on  Psalm 38</vt:lpstr>
      <vt:lpstr>Slides on  Psalm 39</vt:lpstr>
      <vt:lpstr>Slides on  Psalm 40</vt:lpstr>
      <vt:lpstr>Scripture Reading:  Psalm 40:1-3, 7-10</vt:lpstr>
      <vt:lpstr>Scripture Reading:  Psalm 40:1-3, 7-10</vt:lpstr>
      <vt:lpstr>Scripture Reading:  Psalm 40:1-3, 7-10</vt:lpstr>
      <vt:lpstr>Scripture Reading:  Psalm 40:1-3, 7-10</vt:lpstr>
      <vt:lpstr>Scripture Reading:  Psalm 40:1-4, 7-10</vt:lpstr>
      <vt:lpstr>Slides on  Psalm 41</vt:lpstr>
      <vt:lpstr>Slides on  Psalm 42</vt:lpstr>
      <vt:lpstr>PowerPoint Presentation</vt:lpstr>
      <vt:lpstr>Types of Psalms</vt:lpstr>
      <vt:lpstr>Slides on  Psalm 43</vt:lpstr>
      <vt:lpstr>Petition</vt:lpstr>
      <vt:lpstr>Song of Trust</vt:lpstr>
      <vt:lpstr>Slides on  Psalm 44</vt:lpstr>
      <vt:lpstr>Slides on  Psalm 45</vt:lpstr>
      <vt:lpstr>Slides on  Psalm 46</vt:lpstr>
      <vt:lpstr>Psalm 46:10</vt:lpstr>
      <vt:lpstr>Slides on  Psalm 47</vt:lpstr>
      <vt:lpstr>Types of Psalms</vt:lpstr>
      <vt:lpstr>PowerPoint Presentation</vt:lpstr>
      <vt:lpstr>PowerPoint Presentation</vt:lpstr>
      <vt:lpstr>PowerPoint Presentation</vt:lpstr>
      <vt:lpstr>Slides on  Psalm 48</vt:lpstr>
      <vt:lpstr>Slides on  Psalm 49</vt:lpstr>
      <vt:lpstr>Slides on  Psalm 50</vt:lpstr>
      <vt:lpstr>Slides on  Psalm 51</vt:lpstr>
      <vt:lpstr>Scripture Reading: Psalm 51</vt:lpstr>
      <vt:lpstr>Scripture Reading: Psalm 51</vt:lpstr>
      <vt:lpstr>Scripture Reading: Psalm 51</vt:lpstr>
      <vt:lpstr>Scripture Reading: Psalm 51</vt:lpstr>
      <vt:lpstr>Psalm 51:11 "Do not cast me from your presence or take your Holy Spirit from me."</vt:lpstr>
      <vt:lpstr>Create In Me</vt:lpstr>
      <vt:lpstr>Create In Me</vt:lpstr>
      <vt:lpstr>Create In Me</vt:lpstr>
      <vt:lpstr>The Indwelling Spirit</vt:lpstr>
      <vt:lpstr>Slides on  Psalm 52</vt:lpstr>
      <vt:lpstr>Rebuke</vt:lpstr>
      <vt:lpstr>Slides on  Psalm 53</vt:lpstr>
      <vt:lpstr>Slides on  Psalm 54</vt:lpstr>
      <vt:lpstr>PowerPoint Presentation</vt:lpstr>
      <vt:lpstr>Slides on  Psalm 55</vt:lpstr>
      <vt:lpstr>PowerPoint Presentation</vt:lpstr>
      <vt:lpstr>Slides on  Psalm 56</vt:lpstr>
      <vt:lpstr>PowerPoint Presentation</vt:lpstr>
      <vt:lpstr>Slides on  Psalm 57</vt:lpstr>
      <vt:lpstr>Slides on  Psalm 58</vt:lpstr>
      <vt:lpstr>Slides on  Psalm 59</vt:lpstr>
      <vt:lpstr>PowerPoint Presentation</vt:lpstr>
      <vt:lpstr>Slides on  Psalm 60</vt:lpstr>
      <vt:lpstr>Slides on  Psalm 61</vt:lpstr>
      <vt:lpstr>Slides on  Psalm 62</vt:lpstr>
      <vt:lpstr>Psalm 62</vt:lpstr>
      <vt:lpstr>Psalm 62</vt:lpstr>
      <vt:lpstr>Psalm 62</vt:lpstr>
      <vt:lpstr>Psalm 62</vt:lpstr>
      <vt:lpstr>Psalm 62</vt:lpstr>
      <vt:lpstr>Psalm 62</vt:lpstr>
      <vt:lpstr>Psalm 62</vt:lpstr>
      <vt:lpstr>Psalm 62</vt:lpstr>
      <vt:lpstr>Psalm 62</vt:lpstr>
      <vt:lpstr>Psalm 62</vt:lpstr>
      <vt:lpstr>Slides on  Psalm 63</vt:lpstr>
      <vt:lpstr>Psalm 63:2-8</vt:lpstr>
      <vt:lpstr>Psalm 63:2-8</vt:lpstr>
      <vt:lpstr>Psalm 63:2-8</vt:lpstr>
      <vt:lpstr>Response</vt:lpstr>
      <vt:lpstr>Slides on  Psalm 64</vt:lpstr>
      <vt:lpstr>Slides on  Psalm 65</vt:lpstr>
      <vt:lpstr>Slides on  Psalm 66</vt:lpstr>
      <vt:lpstr>Slides on  Psalm 67</vt:lpstr>
      <vt:lpstr>Slides on  Psalm 68</vt:lpstr>
      <vt:lpstr>Processions: Psalm 68</vt:lpstr>
      <vt:lpstr>Slides on  Psalm 69</vt:lpstr>
      <vt:lpstr>Psalm 69:5</vt:lpstr>
      <vt:lpstr>Types of Psalms</vt:lpstr>
      <vt:lpstr>Slides on  Psalm 70</vt:lpstr>
      <vt:lpstr>Slides on  Psalm 71</vt:lpstr>
      <vt:lpstr>Slides on  Psalm 72</vt:lpstr>
      <vt:lpstr>Slides on  Psalm 73</vt:lpstr>
      <vt:lpstr>PowerPoint Presentation</vt:lpstr>
      <vt:lpstr>Slides on  Psalm 74</vt:lpstr>
      <vt:lpstr>Slides on  Psalm 75</vt:lpstr>
      <vt:lpstr>Slides on  Psalm 76</vt:lpstr>
      <vt:lpstr>Slides on  Psalm 77</vt:lpstr>
      <vt:lpstr>Tips for Interpreting the Psalms</vt:lpstr>
      <vt:lpstr>Slides on  Psalm 78</vt:lpstr>
      <vt:lpstr>Types of Psalms</vt:lpstr>
      <vt:lpstr>Slides on  Psalm 79</vt:lpstr>
      <vt:lpstr>Slides on  Psalm 80</vt:lpstr>
      <vt:lpstr>Slides on  Psalm 81</vt:lpstr>
      <vt:lpstr>Slides on  Psalm 82</vt:lpstr>
      <vt:lpstr>Slides on  Psalm 83</vt:lpstr>
      <vt:lpstr>Slides on  Psalm 84</vt:lpstr>
      <vt:lpstr>Slides on  Psalm 85</vt:lpstr>
      <vt:lpstr>Slides on  Psalm 86</vt:lpstr>
      <vt:lpstr>Slides on  Psalm 87</vt:lpstr>
      <vt:lpstr>Slides on  Psalm 88</vt:lpstr>
      <vt:lpstr>Slides on  Psalm 89</vt:lpstr>
      <vt:lpstr>Slides on  Psalm 90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91</vt:lpstr>
      <vt:lpstr>Refuge under His wings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92</vt:lpstr>
      <vt:lpstr>Slides on  Psalm 93</vt:lpstr>
      <vt:lpstr>Slides on  Psalm 94</vt:lpstr>
      <vt:lpstr>Slides on  Psalm 95</vt:lpstr>
      <vt:lpstr>PowerPoint Presentation</vt:lpstr>
      <vt:lpstr>Psalm 95:1</vt:lpstr>
      <vt:lpstr>Psalm 95:2</vt:lpstr>
      <vt:lpstr>Psalm 95:3</vt:lpstr>
      <vt:lpstr>Psalm 95:4</vt:lpstr>
      <vt:lpstr>Psalm 95:5</vt:lpstr>
      <vt:lpstr>Psalm 95:6</vt:lpstr>
      <vt:lpstr>Psalm 95:7</vt:lpstr>
      <vt:lpstr>Slides on  Psalm 96</vt:lpstr>
      <vt:lpstr>Slides on  Psalm 97</vt:lpstr>
      <vt:lpstr>Slides on  Psalm 98</vt:lpstr>
      <vt:lpstr>Types of Psalms</vt:lpstr>
      <vt:lpstr>Types of Psalms</vt:lpstr>
      <vt:lpstr>WL: Shout for joy to the Lord, all the earth, burst into jubilant song with music;</vt:lpstr>
      <vt:lpstr>C: Make music to the LORD with the harp, with the harp and the sound of singing,</vt:lpstr>
      <vt:lpstr>WL: With trumpets and the blast of the ram’s horn— shout for joy before the LORD, the King.</vt:lpstr>
      <vt:lpstr>C: Let the sea resound, and everything in it, the world, and all who live in it.</vt:lpstr>
      <vt:lpstr>WL: Let the rivers clap their hands, let the mountains sing together for joy;</vt:lpstr>
      <vt:lpstr>ALL: let them sing before the LORD, for he comes to judge the earth. He will judge the world in righteousness and the peoples with equity.</vt:lpstr>
      <vt:lpstr>Slides on  Psalm 99</vt:lpstr>
      <vt:lpstr>Slides on  Psalm 100</vt:lpstr>
      <vt:lpstr>PowerPoint Presentation</vt:lpstr>
      <vt:lpstr>PowerPoint Presentation</vt:lpstr>
      <vt:lpstr>Slides on  Psalm 101</vt:lpstr>
      <vt:lpstr>Slides on  Psalm 102</vt:lpstr>
      <vt:lpstr>Lament</vt:lpstr>
      <vt:lpstr>Lament</vt:lpstr>
      <vt:lpstr>Lament to God Alone</vt:lpstr>
      <vt:lpstr>Slides on  Psalm 103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104</vt:lpstr>
      <vt:lpstr>Psalm 104:1</vt:lpstr>
      <vt:lpstr>Psalm 104:2</vt:lpstr>
      <vt:lpstr>Psalm 104:24</vt:lpstr>
      <vt:lpstr>Psalm 104:33b</vt:lpstr>
      <vt:lpstr>Slides on  Psalm 105</vt:lpstr>
      <vt:lpstr>Slides on  Psalm 106</vt:lpstr>
      <vt:lpstr>PSALM 106:3</vt:lpstr>
      <vt:lpstr>Blessed are those who act justly, who always do what is right.</vt:lpstr>
      <vt:lpstr>Slides on  Psalm 107</vt:lpstr>
      <vt:lpstr>Slides on  Psalm 108</vt:lpstr>
      <vt:lpstr>Slides on  Psalm 109</vt:lpstr>
      <vt:lpstr>Slides on  Psalm 110</vt:lpstr>
      <vt:lpstr>Slides on  Psalm 111</vt:lpstr>
      <vt:lpstr>Key Verse</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Slides on  Psalm 112</vt:lpstr>
      <vt:lpstr>Slides on  Psalm 113</vt:lpstr>
      <vt:lpstr>From the Rising of the Sun</vt:lpstr>
      <vt:lpstr>JESUS SANG</vt:lpstr>
      <vt:lpstr>JESUS SANG</vt:lpstr>
      <vt:lpstr>JESUS SANG</vt:lpstr>
      <vt:lpstr>SING LIKE NEVER BEFORE</vt:lpstr>
      <vt:lpstr>PowerPoint Presentation</vt:lpstr>
      <vt:lpstr>PSALM 113 | 诗篇113</vt:lpstr>
      <vt:lpstr>PSALM 113 | 诗篇113</vt:lpstr>
      <vt:lpstr>PSALM 113 | 诗篇113</vt:lpstr>
      <vt:lpstr>PSALM 113 | 诗篇113</vt:lpstr>
      <vt:lpstr>PSALM 113 | 诗篇113</vt:lpstr>
      <vt:lpstr>PSALM 113 | 诗篇113</vt:lpstr>
      <vt:lpstr>Slides on  Psalm 114</vt:lpstr>
      <vt:lpstr>PowerPoint Presentation</vt:lpstr>
      <vt:lpstr>PSALMS 114-115 | 诗篇114-115</vt:lpstr>
      <vt:lpstr>PSALMS 114-115 | 诗篇114-115</vt:lpstr>
      <vt:lpstr>PSALMS 114-115 | 诗篇114-115</vt:lpstr>
      <vt:lpstr>PSALMS 114-115 | 诗篇114-115</vt:lpstr>
      <vt:lpstr>Slides on  Psalm 115</vt:lpstr>
      <vt:lpstr>PowerPoint Presentation</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116</vt:lpstr>
      <vt:lpstr>PowerPoint Presentation</vt:lpstr>
      <vt:lpstr>I Love the Lord</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Slides on  Psalm 117</vt:lpstr>
      <vt:lpstr>PowerPoint Presentation</vt:lpstr>
      <vt:lpstr>PSALM 117 | 诗篇117</vt:lpstr>
      <vt:lpstr>PSALM 117 | 诗篇117</vt:lpstr>
      <vt:lpstr>Slides on  Psalm 118</vt:lpstr>
      <vt:lpstr>PowerPoint Presentation</vt:lpstr>
      <vt:lpstr>PSALM 118 | 诗篇118</vt:lpstr>
      <vt:lpstr>PowerPoint Presentation</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He Has Made Me Glad  (Psalm 100:4; 118:24)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Slides on  Psalm 119</vt:lpstr>
      <vt:lpstr>Anticipate Meeting with God</vt:lpstr>
      <vt:lpstr>Slides on  Psalm 120</vt:lpstr>
      <vt:lpstr>Psalms 120–134</vt:lpstr>
      <vt:lpstr>15 Ascent Psalms</vt:lpstr>
      <vt:lpstr>Modern Pilgrims</vt:lpstr>
      <vt:lpstr>Modern Pilgrims</vt:lpstr>
      <vt:lpstr>AD 67 coin showing high priest on Siloam Pool to the Temple pilgrimage road</vt:lpstr>
      <vt:lpstr>Slides on  Psalm 121</vt:lpstr>
      <vt:lpstr>Slides on  Psalm 122</vt:lpstr>
      <vt:lpstr>Slides on  Psalm 123</vt:lpstr>
      <vt:lpstr>Slides on  Psalm 124</vt:lpstr>
      <vt:lpstr>Slides on  Psalm 125</vt:lpstr>
      <vt:lpstr>Slides on  Psalm 126</vt:lpstr>
      <vt:lpstr>Slides on  Psalm 127</vt:lpstr>
      <vt:lpstr>Slides on  Psalm 128</vt:lpstr>
      <vt:lpstr>Slides on  Psalm 129</vt:lpstr>
      <vt:lpstr>Slides on  Psalm 130</vt:lpstr>
      <vt:lpstr>PowerPoint Presentation</vt:lpstr>
      <vt:lpstr>PowerPoint Presentation</vt:lpstr>
      <vt:lpstr>PowerPoint Presentation</vt:lpstr>
      <vt:lpstr>PowerPoint Presentation</vt:lpstr>
      <vt:lpstr>Slides on  Psalm 131</vt:lpstr>
      <vt:lpstr>Slides on  Psalm 132</vt:lpstr>
      <vt:lpstr>Slides on  Psalm 133</vt:lpstr>
      <vt:lpstr>Slides on  Psalm 134</vt:lpstr>
      <vt:lpstr>Slides on  Psalm 135</vt:lpstr>
      <vt:lpstr>Slides on  Psalm 136</vt:lpstr>
      <vt:lpstr> Psalm 136:1-3 &amp; 23-26 (NLT)</vt:lpstr>
      <vt:lpstr>Give thanks to the Lord, for he is good!  His faithful love endures forever.  Give thanks to the God of gods.  His faithful love endures forever.   Give thanks to the Lord of lords.  His faithful love endures forever.</vt:lpstr>
      <vt:lpstr>He remembered us in our weakness.  His faithful love endures forever.  He saved us from our enemies.  His faithful love endures forever.  He gives food to every living thing.  His faithful love endures forever.  Give thanks to the God of heaven.  His faithful love endures forever.</vt:lpstr>
      <vt:lpstr>Slides on  Psalm 137</vt:lpstr>
      <vt:lpstr>PowerPoint Presentation</vt:lpstr>
      <vt:lpstr>Slides on  Psalm 138</vt:lpstr>
      <vt:lpstr>PowerPoint Presentation</vt:lpstr>
      <vt:lpstr>PowerPoint Presentation</vt:lpstr>
      <vt:lpstr>PowerPoint Presentation</vt:lpstr>
      <vt:lpstr>Slides on  Psalm 139</vt:lpstr>
      <vt:lpstr>PowerPoint Presentation</vt:lpstr>
      <vt:lpstr>PowerPoint Presentation</vt:lpstr>
      <vt:lpstr>PowerPoint Presentation</vt:lpstr>
      <vt:lpstr>Psalm 139</vt:lpstr>
      <vt:lpstr>PowerPoint Presentation</vt:lpstr>
      <vt:lpstr>PowerPoint Presentation</vt:lpstr>
      <vt:lpstr>PowerPoint Presentation</vt:lpstr>
      <vt:lpstr>PowerPoint Presentation</vt:lpstr>
      <vt:lpstr>Slides on  Psalm 140</vt:lpstr>
      <vt:lpstr>Slides on  Psalm 141</vt:lpstr>
      <vt:lpstr>Slides on  Psalm 142</vt:lpstr>
      <vt:lpstr>PowerPoint Presentation</vt:lpstr>
      <vt:lpstr>PowerPoint Presentation</vt:lpstr>
      <vt:lpstr>PowerPoint Presentation</vt:lpstr>
      <vt:lpstr>PowerPoint Presentation</vt:lpstr>
      <vt:lpstr>Slides on  Psalm 143</vt:lpstr>
      <vt:lpstr>PowerPoint Presentation</vt:lpstr>
      <vt:lpstr>Slides on  Psalm 144</vt:lpstr>
      <vt:lpstr>Slides on  Psalm 145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Praise is in Every Psalm!</vt:lpstr>
      <vt:lpstr>Slides on  Psalm 146</vt:lpstr>
      <vt:lpstr>Slides on  Psalm 147</vt:lpstr>
      <vt:lpstr>Slides on  Psalm 148</vt:lpstr>
      <vt:lpstr>Slides on  Psalm 149</vt:lpstr>
      <vt:lpstr>Slides on  Psalm 150</vt:lpstr>
      <vt:lpstr>PowerPoint Presentation</vt:lpstr>
      <vt:lpstr>PowerPoint Presentation</vt:lpstr>
      <vt:lpstr>PowerPoint Presentation</vt:lpstr>
      <vt:lpstr> TURN YOUR EYES UPON JESUS  Helen H. Lemmel     CCLI Song # 15960 © Words &amp; Music: 1922 New Spring  CIC CCLI Licence # 277507</vt:lpstr>
      <vt:lpstr> O soul, are you weary and troubled? No light in the darkness you see? There’s a light for a look at the Savior, And life more abundant and free!</vt:lpstr>
      <vt:lpstr> Turn your eyes upon Jesus, Look full in His wonderful face, And the things of earth will grow strangely dim, In the light of His glory and grace.</vt:lpstr>
      <vt:lpstr> Through death into life everlasting He passed, and we follow Him there; Over us sin no more hath dominion— For more than conquerors we are!</vt:lpstr>
      <vt:lpstr> Turn your eyes upon Jesus, Look full in His wonderful face, And the things of earth will grow strangely dim, In the light of His glory and grace.</vt:lpstr>
      <vt:lpstr> His Word shall not fail you— He promised; Believe Him, and all will be well: Then go to a world that is dying, His perfect salvation to tell!</vt:lpstr>
      <vt:lpstr> Turn your eyes upon Jesus, Look full in His wonderful face, And the things of earth will grow strangely dim, In the light of His glory and grace.</vt:lpstr>
      <vt:lpstr>PowerPoint Presentation</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533</cp:revision>
  <cp:lastPrinted>2025-12-05T17:27:35Z</cp:lastPrinted>
  <dcterms:created xsi:type="dcterms:W3CDTF">2009-09-02T23:41:52Z</dcterms:created>
  <dcterms:modified xsi:type="dcterms:W3CDTF">2025-12-05T17:45:07Z</dcterms:modified>
</cp:coreProperties>
</file>