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6.xml" ContentType="application/vnd.openxmlformats-officedocument.theme+xml"/>
  <Override PartName="/ppt/slideLayouts/slideLayout50.xml" ContentType="application/vnd.openxmlformats-officedocument.presentationml.slideLayout+xml"/>
  <Override PartName="/ppt/theme/theme7.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8.xml" ContentType="application/vnd.openxmlformats-officedocument.theme+xml"/>
  <Override PartName="/ppt/slideLayouts/slideLayout53.xml" ContentType="application/vnd.openxmlformats-officedocument.presentationml.slideLayout+xml"/>
  <Override PartName="/ppt/theme/theme9.xml" ContentType="application/vnd.openxmlformats-officedocument.theme+xml"/>
  <Override PartName="/ppt/slideLayouts/slideLayout54.xml" ContentType="application/vnd.openxmlformats-officedocument.presentationml.slideLayout+xml"/>
  <Override PartName="/ppt/theme/theme10.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11.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12.xml" ContentType="application/vnd.openxmlformats-officedocument.theme+xml"/>
  <Override PartName="/ppt/slideLayouts/slideLayout59.xml" ContentType="application/vnd.openxmlformats-officedocument.presentationml.slideLayout+xml"/>
  <Override PartName="/ppt/theme/theme13.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14.xml" ContentType="application/vnd.openxmlformats-officedocument.theme+xml"/>
  <Override PartName="/ppt/slideLayouts/slideLayout62.xml" ContentType="application/vnd.openxmlformats-officedocument.presentationml.slideLayout+xml"/>
  <Override PartName="/ppt/theme/theme15.xml" ContentType="application/vnd.openxmlformats-officedocument.theme+xml"/>
  <Override PartName="/ppt/slideLayouts/slideLayout63.xml" ContentType="application/vnd.openxmlformats-officedocument.presentationml.slideLayout+xml"/>
  <Override PartName="/ppt/theme/theme16.xml" ContentType="application/vnd.openxmlformats-officedocument.theme+xml"/>
  <Override PartName="/ppt/slideLayouts/slideLayout64.xml" ContentType="application/vnd.openxmlformats-officedocument.presentationml.slideLayout+xml"/>
  <Override PartName="/ppt/theme/theme17.xml" ContentType="application/vnd.openxmlformats-officedocument.theme+xml"/>
  <Override PartName="/ppt/slideLayouts/slideLayout65.xml" ContentType="application/vnd.openxmlformats-officedocument.presentationml.slideLayout+xml"/>
  <Override PartName="/ppt/theme/theme18.xml" ContentType="application/vnd.openxmlformats-officedocument.theme+xml"/>
  <Override PartName="/ppt/slideLayouts/slideLayout66.xml" ContentType="application/vnd.openxmlformats-officedocument.presentationml.slideLayout+xml"/>
  <Override PartName="/ppt/theme/theme19.xml" ContentType="application/vnd.openxmlformats-officedocument.theme+xml"/>
  <Override PartName="/ppt/slideLayouts/slideLayout67.xml" ContentType="application/vnd.openxmlformats-officedocument.presentationml.slideLayout+xml"/>
  <Override PartName="/ppt/theme/theme20.xml" ContentType="application/vnd.openxmlformats-officedocument.theme+xml"/>
  <Override PartName="/ppt/slideLayouts/slideLayout68.xml" ContentType="application/vnd.openxmlformats-officedocument.presentationml.slideLayout+xml"/>
  <Override PartName="/ppt/theme/theme21.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22.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23.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24.xml" ContentType="application/vnd.openxmlformats-officedocument.theme+xml"/>
  <Override PartName="/ppt/slideLayouts/slideLayout95.xml" ContentType="application/vnd.openxmlformats-officedocument.presentationml.slideLayout+xml"/>
  <Override PartName="/ppt/theme/theme25.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26.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27.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28.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29.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30.xml" ContentType="application/vnd.openxmlformats-officedocument.theme+xml"/>
  <Override PartName="/ppt/slideLayouts/slideLayout155.xml" ContentType="application/vnd.openxmlformats-officedocument.presentationml.slideLayout+xml"/>
  <Override PartName="/ppt/theme/theme31.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32.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33.xml" ContentType="application/vnd.openxmlformats-officedocument.theme+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theme/theme34.xml" ContentType="application/vnd.openxmlformats-officedocument.theme+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35.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36.xml" ContentType="application/vnd.openxmlformats-officedocument.theme+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37.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38.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39.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40.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41.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42.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43.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44.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45.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46.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47.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48.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49.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50.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51.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52.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53.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54.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55.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56.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57.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58.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59.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60.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theme/theme61.xml" ContentType="application/vnd.openxmlformats-officedocument.theme+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62.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theme/theme63.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64.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65.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66.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7.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theme/theme68.xml" ContentType="application/vnd.openxmlformats-officedocument.theme+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69.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70.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71.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72.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73.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theme/theme74.xml" ContentType="application/vnd.openxmlformats-officedocument.theme+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theme/theme75.xml" ContentType="application/vnd.openxmlformats-officedocument.theme+xml"/>
  <Override PartName="/ppt/theme/themeOverride1.xml" ContentType="application/vnd.openxmlformats-officedocument.themeOverride+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theme/theme76.xml" ContentType="application/vnd.openxmlformats-officedocument.theme+xml"/>
  <Override PartName="/ppt/slideLayouts/slideLayout653.xml" ContentType="application/vnd.openxmlformats-officedocument.presentationml.slideLayout+xml"/>
  <Override PartName="/ppt/theme/theme77.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78.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79.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80.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theme/theme81.xml" ContentType="application/vnd.openxmlformats-officedocument.theme+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theme/theme82.xml" ContentType="application/vnd.openxmlformats-officedocument.theme+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theme/theme83.xml" ContentType="application/vnd.openxmlformats-officedocument.theme+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theme/theme84.xml" ContentType="application/vnd.openxmlformats-officedocument.theme+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theme/theme85.xml" ContentType="application/vnd.openxmlformats-officedocument.theme+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theme/theme86.xml" ContentType="application/vnd.openxmlformats-officedocument.theme+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theme/theme87.xml" ContentType="application/vnd.openxmlformats-officedocument.theme+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theme/theme88.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89.xml" ContentType="application/vnd.openxmlformats-officedocument.theme+xml"/>
  <Override PartName="/ppt/theme/theme9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3.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4.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5.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6.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heme/themeOverride7.xml" ContentType="application/vnd.openxmlformats-officedocument.themeOverr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8.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theme/themeOverride9.xml" ContentType="application/vnd.openxmlformats-officedocument.themeOverr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10.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11.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theme/themeOverride12.xml" ContentType="application/vnd.openxmlformats-officedocument.themeOverride+xml"/>
  <Override PartName="/ppt/notesSlides/notesSlide147.xml" ContentType="application/vnd.openxmlformats-officedocument.presentationml.notesSlide+xml"/>
  <Override PartName="/ppt/theme/themeOverride13.xml" ContentType="application/vnd.openxmlformats-officedocument.themeOverride+xml"/>
  <Override PartName="/ppt/notesSlides/notesSlide148.xml" ContentType="application/vnd.openxmlformats-officedocument.presentationml.notesSlide+xml"/>
  <Override PartName="/ppt/theme/themeOverride14.xml" ContentType="application/vnd.openxmlformats-officedocument.themeOverr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theme/themeOverride15.xml" ContentType="application/vnd.openxmlformats-officedocument.themeOverr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theme/themeOverride16.xml" ContentType="application/vnd.openxmlformats-officedocument.themeOverr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theme/themeOverride17.xml" ContentType="application/vnd.openxmlformats-officedocument.themeOverride+xml"/>
  <Override PartName="/ppt/theme/themeOverride18.xml" ContentType="application/vnd.openxmlformats-officedocument.themeOverr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theme/themeOverride19.xml" ContentType="application/vnd.openxmlformats-officedocument.themeOverr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theme/themeOverride20.xml" ContentType="application/vnd.openxmlformats-officedocument.themeOverr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theme/themeOverride21.xml" ContentType="application/vnd.openxmlformats-officedocument.themeOverr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theme/themeOverride22.xml" ContentType="application/vnd.openxmlformats-officedocument.themeOverr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theme/themeOverride40.xml" ContentType="application/vnd.openxmlformats-officedocument.themeOverr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theme/themeOverride41.xml" ContentType="application/vnd.openxmlformats-officedocument.themeOverr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4" r:id="rId1"/>
    <p:sldMasterId id="2147483651" r:id="rId2"/>
    <p:sldMasterId id="2147483661" r:id="rId3"/>
    <p:sldMasterId id="2147483663" r:id="rId4"/>
    <p:sldMasterId id="2147483741" r:id="rId5"/>
    <p:sldMasterId id="2147484001" r:id="rId6"/>
    <p:sldMasterId id="2147484291" r:id="rId7"/>
    <p:sldMasterId id="2147484293" r:id="rId8"/>
    <p:sldMasterId id="2147484296" r:id="rId9"/>
    <p:sldMasterId id="2147484298" r:id="rId10"/>
    <p:sldMasterId id="2147484404" r:id="rId11"/>
    <p:sldMasterId id="2147484407" r:id="rId12"/>
    <p:sldMasterId id="2147484410" r:id="rId13"/>
    <p:sldMasterId id="2147484412" r:id="rId14"/>
    <p:sldMasterId id="2147484415" r:id="rId15"/>
    <p:sldMasterId id="2147484417" r:id="rId16"/>
    <p:sldMasterId id="2147484419" r:id="rId17"/>
    <p:sldMasterId id="2147484421" r:id="rId18"/>
    <p:sldMasterId id="2147484424" r:id="rId19"/>
    <p:sldMasterId id="2147484426" r:id="rId20"/>
    <p:sldMasterId id="2147484428" r:id="rId21"/>
    <p:sldMasterId id="2147485049" r:id="rId22"/>
    <p:sldMasterId id="2147485161" r:id="rId23"/>
    <p:sldMasterId id="2147486446" r:id="rId24"/>
    <p:sldMasterId id="2147486458" r:id="rId25"/>
    <p:sldMasterId id="2147486460" r:id="rId26"/>
    <p:sldMasterId id="2147486476" r:id="rId27"/>
    <p:sldMasterId id="2147486489" r:id="rId28"/>
    <p:sldMasterId id="2147486502" r:id="rId29"/>
    <p:sldMasterId id="2147486514" r:id="rId30"/>
    <p:sldMasterId id="2147486527" r:id="rId31"/>
    <p:sldMasterId id="2147486529" r:id="rId32"/>
    <p:sldMasterId id="2147486541" r:id="rId33"/>
    <p:sldMasterId id="2147486553" r:id="rId34"/>
    <p:sldMasterId id="2147486577" r:id="rId35"/>
    <p:sldMasterId id="2147486589" r:id="rId36"/>
    <p:sldMasterId id="2147486601" r:id="rId37"/>
    <p:sldMasterId id="2147486613" r:id="rId38"/>
    <p:sldMasterId id="2147486625" r:id="rId39"/>
    <p:sldMasterId id="2147486637" r:id="rId40"/>
    <p:sldMasterId id="2147486649" r:id="rId41"/>
    <p:sldMasterId id="2147486661" r:id="rId42"/>
    <p:sldMasterId id="2147486674" r:id="rId43"/>
    <p:sldMasterId id="2147486688" r:id="rId44"/>
    <p:sldMasterId id="2147486700" r:id="rId45"/>
    <p:sldMasterId id="2147486704" r:id="rId46"/>
    <p:sldMasterId id="2147486728" r:id="rId47"/>
    <p:sldMasterId id="2147486792" r:id="rId48"/>
    <p:sldMasterId id="2147486804" r:id="rId49"/>
    <p:sldMasterId id="2147486855" r:id="rId50"/>
    <p:sldMasterId id="2147486881" r:id="rId51"/>
    <p:sldMasterId id="2147486894" r:id="rId52"/>
    <p:sldMasterId id="2147486920" r:id="rId53"/>
    <p:sldMasterId id="2147486933" r:id="rId54"/>
    <p:sldMasterId id="2147486946" r:id="rId55"/>
    <p:sldMasterId id="2147486958" r:id="rId56"/>
    <p:sldMasterId id="2147486970" r:id="rId57"/>
    <p:sldMasterId id="2147486983" r:id="rId58"/>
    <p:sldMasterId id="2147486996" r:id="rId59"/>
    <p:sldMasterId id="2147487008" r:id="rId60"/>
    <p:sldMasterId id="2147487020" r:id="rId61"/>
    <p:sldMasterId id="2147487026" r:id="rId62"/>
    <p:sldMasterId id="2147487038" r:id="rId63"/>
    <p:sldMasterId id="2147487050" r:id="rId64"/>
    <p:sldMasterId id="2147487062" r:id="rId65"/>
    <p:sldMasterId id="2147487074" r:id="rId66"/>
    <p:sldMasterId id="2147487086" r:id="rId67"/>
    <p:sldMasterId id="2147487099" r:id="rId68"/>
    <p:sldMasterId id="2147487110" r:id="rId69"/>
    <p:sldMasterId id="2147487124" r:id="rId70"/>
    <p:sldMasterId id="2147487134" r:id="rId71"/>
    <p:sldMasterId id="2147487148" r:id="rId72"/>
    <p:sldMasterId id="2147487160" r:id="rId73"/>
    <p:sldMasterId id="2147487172" r:id="rId74"/>
    <p:sldMasterId id="2147487185" r:id="rId75"/>
    <p:sldMasterId id="2147487197" r:id="rId76"/>
    <p:sldMasterId id="2147487210" r:id="rId77"/>
    <p:sldMasterId id="2147487212" r:id="rId78"/>
    <p:sldMasterId id="2147487238" r:id="rId79"/>
    <p:sldMasterId id="2147487241" r:id="rId80"/>
    <p:sldMasterId id="2147487253" r:id="rId81"/>
    <p:sldMasterId id="2147487267" r:id="rId82"/>
    <p:sldMasterId id="2147487279" r:id="rId83"/>
    <p:sldMasterId id="2147487291" r:id="rId84"/>
    <p:sldMasterId id="2147487305" r:id="rId85"/>
    <p:sldMasterId id="2147487317" r:id="rId86"/>
    <p:sldMasterId id="2147487329" r:id="rId87"/>
    <p:sldMasterId id="2147487341" r:id="rId88"/>
    <p:sldMasterId id="2147487353" r:id="rId89"/>
  </p:sldMasterIdLst>
  <p:notesMasterIdLst>
    <p:notesMasterId r:id="rId831"/>
  </p:notesMasterIdLst>
  <p:sldIdLst>
    <p:sldId id="1511" r:id="rId90"/>
    <p:sldId id="1512" r:id="rId91"/>
    <p:sldId id="1513" r:id="rId92"/>
    <p:sldId id="1514" r:id="rId93"/>
    <p:sldId id="1515" r:id="rId94"/>
    <p:sldId id="1516" r:id="rId95"/>
    <p:sldId id="1517" r:id="rId96"/>
    <p:sldId id="1518" r:id="rId97"/>
    <p:sldId id="1519" r:id="rId98"/>
    <p:sldId id="1520" r:id="rId99"/>
    <p:sldId id="1521" r:id="rId100"/>
    <p:sldId id="1522" r:id="rId101"/>
    <p:sldId id="1523" r:id="rId102"/>
    <p:sldId id="1524" r:id="rId103"/>
    <p:sldId id="1678" r:id="rId104"/>
    <p:sldId id="1526" r:id="rId105"/>
    <p:sldId id="1527" r:id="rId106"/>
    <p:sldId id="4716" r:id="rId107"/>
    <p:sldId id="1529" r:id="rId108"/>
    <p:sldId id="908" r:id="rId109"/>
    <p:sldId id="321" r:id="rId110"/>
    <p:sldId id="4734" r:id="rId111"/>
    <p:sldId id="4753" r:id="rId112"/>
    <p:sldId id="327" r:id="rId113"/>
    <p:sldId id="4727" r:id="rId114"/>
    <p:sldId id="395" r:id="rId115"/>
    <p:sldId id="526" r:id="rId116"/>
    <p:sldId id="544" r:id="rId117"/>
    <p:sldId id="545" r:id="rId118"/>
    <p:sldId id="546" r:id="rId119"/>
    <p:sldId id="530" r:id="rId120"/>
    <p:sldId id="531" r:id="rId121"/>
    <p:sldId id="534" r:id="rId122"/>
    <p:sldId id="533" r:id="rId123"/>
    <p:sldId id="535" r:id="rId124"/>
    <p:sldId id="536" r:id="rId125"/>
    <p:sldId id="537" r:id="rId126"/>
    <p:sldId id="446" r:id="rId127"/>
    <p:sldId id="447" r:id="rId128"/>
    <p:sldId id="448" r:id="rId129"/>
    <p:sldId id="449" r:id="rId130"/>
    <p:sldId id="450" r:id="rId131"/>
    <p:sldId id="451" r:id="rId132"/>
    <p:sldId id="4749" r:id="rId133"/>
    <p:sldId id="453" r:id="rId134"/>
    <p:sldId id="454" r:id="rId135"/>
    <p:sldId id="455" r:id="rId136"/>
    <p:sldId id="456" r:id="rId137"/>
    <p:sldId id="457" r:id="rId138"/>
    <p:sldId id="458" r:id="rId139"/>
    <p:sldId id="459" r:id="rId140"/>
    <p:sldId id="460" r:id="rId141"/>
    <p:sldId id="461" r:id="rId142"/>
    <p:sldId id="462" r:id="rId143"/>
    <p:sldId id="463" r:id="rId144"/>
    <p:sldId id="464" r:id="rId145"/>
    <p:sldId id="465" r:id="rId146"/>
    <p:sldId id="466" r:id="rId147"/>
    <p:sldId id="467" r:id="rId148"/>
    <p:sldId id="468" r:id="rId149"/>
    <p:sldId id="4754" r:id="rId150"/>
    <p:sldId id="373" r:id="rId151"/>
    <p:sldId id="469" r:id="rId152"/>
    <p:sldId id="470" r:id="rId153"/>
    <p:sldId id="471" r:id="rId154"/>
    <p:sldId id="472" r:id="rId155"/>
    <p:sldId id="4733" r:id="rId156"/>
    <p:sldId id="474" r:id="rId157"/>
    <p:sldId id="374" r:id="rId158"/>
    <p:sldId id="3821" r:id="rId159"/>
    <p:sldId id="3822" r:id="rId160"/>
    <p:sldId id="3823" r:id="rId161"/>
    <p:sldId id="3824" r:id="rId162"/>
    <p:sldId id="3825" r:id="rId163"/>
    <p:sldId id="3826" r:id="rId164"/>
    <p:sldId id="3827" r:id="rId165"/>
    <p:sldId id="3828" r:id="rId166"/>
    <p:sldId id="3829" r:id="rId167"/>
    <p:sldId id="3830" r:id="rId168"/>
    <p:sldId id="3831" r:id="rId169"/>
    <p:sldId id="3832" r:id="rId170"/>
    <p:sldId id="3833" r:id="rId171"/>
    <p:sldId id="353" r:id="rId172"/>
    <p:sldId id="482" r:id="rId173"/>
    <p:sldId id="483" r:id="rId174"/>
    <p:sldId id="484" r:id="rId175"/>
    <p:sldId id="485" r:id="rId176"/>
    <p:sldId id="486" r:id="rId177"/>
    <p:sldId id="487" r:id="rId178"/>
    <p:sldId id="488" r:id="rId179"/>
    <p:sldId id="489" r:id="rId180"/>
    <p:sldId id="490" r:id="rId181"/>
    <p:sldId id="491" r:id="rId182"/>
    <p:sldId id="492" r:id="rId183"/>
    <p:sldId id="493" r:id="rId184"/>
    <p:sldId id="494" r:id="rId185"/>
    <p:sldId id="916" r:id="rId186"/>
    <p:sldId id="917" r:id="rId187"/>
    <p:sldId id="918" r:id="rId188"/>
    <p:sldId id="928" r:id="rId189"/>
    <p:sldId id="929" r:id="rId190"/>
    <p:sldId id="930" r:id="rId191"/>
    <p:sldId id="931" r:id="rId192"/>
    <p:sldId id="932" r:id="rId193"/>
    <p:sldId id="940" r:id="rId194"/>
    <p:sldId id="941" r:id="rId195"/>
    <p:sldId id="942" r:id="rId196"/>
    <p:sldId id="943" r:id="rId197"/>
    <p:sldId id="944" r:id="rId198"/>
    <p:sldId id="945" r:id="rId199"/>
    <p:sldId id="946" r:id="rId200"/>
    <p:sldId id="947" r:id="rId201"/>
    <p:sldId id="948" r:id="rId202"/>
    <p:sldId id="949" r:id="rId203"/>
    <p:sldId id="950" r:id="rId204"/>
    <p:sldId id="951" r:id="rId205"/>
    <p:sldId id="895" r:id="rId206"/>
    <p:sldId id="966" r:id="rId207"/>
    <p:sldId id="967" r:id="rId208"/>
    <p:sldId id="4722" r:id="rId209"/>
    <p:sldId id="969" r:id="rId210"/>
    <p:sldId id="4713" r:id="rId211"/>
    <p:sldId id="4714" r:id="rId212"/>
    <p:sldId id="4715" r:id="rId213"/>
    <p:sldId id="970" r:id="rId214"/>
    <p:sldId id="256" r:id="rId215"/>
    <p:sldId id="427" r:id="rId216"/>
    <p:sldId id="299" r:id="rId217"/>
    <p:sldId id="4080" r:id="rId218"/>
    <p:sldId id="428" r:id="rId219"/>
    <p:sldId id="423" r:id="rId220"/>
    <p:sldId id="4719" r:id="rId221"/>
    <p:sldId id="4721" r:id="rId222"/>
    <p:sldId id="424" r:id="rId223"/>
    <p:sldId id="425" r:id="rId224"/>
    <p:sldId id="426" r:id="rId225"/>
    <p:sldId id="971" r:id="rId226"/>
    <p:sldId id="302" r:id="rId227"/>
    <p:sldId id="262" r:id="rId228"/>
    <p:sldId id="263" r:id="rId229"/>
    <p:sldId id="914" r:id="rId230"/>
    <p:sldId id="348" r:id="rId231"/>
    <p:sldId id="972" r:id="rId232"/>
    <p:sldId id="4717" r:id="rId233"/>
    <p:sldId id="4752" r:id="rId234"/>
    <p:sldId id="294" r:id="rId235"/>
    <p:sldId id="258" r:id="rId236"/>
    <p:sldId id="259" r:id="rId237"/>
    <p:sldId id="397" r:id="rId238"/>
    <p:sldId id="296" r:id="rId239"/>
    <p:sldId id="401" r:id="rId240"/>
    <p:sldId id="400" r:id="rId241"/>
    <p:sldId id="297" r:id="rId242"/>
    <p:sldId id="298" r:id="rId243"/>
    <p:sldId id="257" r:id="rId244"/>
    <p:sldId id="303" r:id="rId245"/>
    <p:sldId id="345" r:id="rId246"/>
    <p:sldId id="350" r:id="rId247"/>
    <p:sldId id="267" r:id="rId248"/>
    <p:sldId id="268" r:id="rId249"/>
    <p:sldId id="973" r:id="rId250"/>
    <p:sldId id="340" r:id="rId251"/>
    <p:sldId id="269" r:id="rId252"/>
    <p:sldId id="351" r:id="rId253"/>
    <p:sldId id="367" r:id="rId254"/>
    <p:sldId id="404" r:id="rId255"/>
    <p:sldId id="360" r:id="rId256"/>
    <p:sldId id="473" r:id="rId257"/>
    <p:sldId id="429" r:id="rId258"/>
    <p:sldId id="430" r:id="rId259"/>
    <p:sldId id="431" r:id="rId260"/>
    <p:sldId id="432" r:id="rId261"/>
    <p:sldId id="433" r:id="rId262"/>
    <p:sldId id="434" r:id="rId263"/>
    <p:sldId id="435" r:id="rId264"/>
    <p:sldId id="436" r:id="rId265"/>
    <p:sldId id="437" r:id="rId266"/>
    <p:sldId id="438" r:id="rId267"/>
    <p:sldId id="439" r:id="rId268"/>
    <p:sldId id="521" r:id="rId269"/>
    <p:sldId id="974" r:id="rId270"/>
    <p:sldId id="975" r:id="rId271"/>
    <p:sldId id="976" r:id="rId272"/>
    <p:sldId id="495" r:id="rId273"/>
    <p:sldId id="4726" r:id="rId274"/>
    <p:sldId id="903" r:id="rId275"/>
    <p:sldId id="498" r:id="rId276"/>
    <p:sldId id="499" r:id="rId277"/>
    <p:sldId id="980" r:id="rId278"/>
    <p:sldId id="500" r:id="rId279"/>
    <p:sldId id="4723" r:id="rId280"/>
    <p:sldId id="501" r:id="rId281"/>
    <p:sldId id="4724" r:id="rId282"/>
    <p:sldId id="475" r:id="rId283"/>
    <p:sldId id="977" r:id="rId284"/>
    <p:sldId id="516" r:id="rId285"/>
    <p:sldId id="477" r:id="rId286"/>
    <p:sldId id="514" r:id="rId287"/>
    <p:sldId id="503" r:id="rId288"/>
    <p:sldId id="504" r:id="rId289"/>
    <p:sldId id="517" r:id="rId290"/>
    <p:sldId id="543" r:id="rId291"/>
    <p:sldId id="523" r:id="rId292"/>
    <p:sldId id="476" r:id="rId293"/>
    <p:sldId id="524" r:id="rId294"/>
    <p:sldId id="978" r:id="rId295"/>
    <p:sldId id="525" r:id="rId296"/>
    <p:sldId id="505" r:id="rId297"/>
    <p:sldId id="511" r:id="rId298"/>
    <p:sldId id="506" r:id="rId299"/>
    <p:sldId id="480" r:id="rId300"/>
    <p:sldId id="507" r:id="rId301"/>
    <p:sldId id="508" r:id="rId302"/>
    <p:sldId id="512" r:id="rId303"/>
    <p:sldId id="513" r:id="rId304"/>
    <p:sldId id="478" r:id="rId305"/>
    <p:sldId id="479" r:id="rId306"/>
    <p:sldId id="481" r:id="rId307"/>
    <p:sldId id="979" r:id="rId308"/>
    <p:sldId id="522" r:id="rId309"/>
    <p:sldId id="981" r:id="rId310"/>
    <p:sldId id="952" r:id="rId311"/>
    <p:sldId id="953" r:id="rId312"/>
    <p:sldId id="954" r:id="rId313"/>
    <p:sldId id="4745" r:id="rId314"/>
    <p:sldId id="983" r:id="rId315"/>
    <p:sldId id="922" r:id="rId316"/>
    <p:sldId id="923" r:id="rId317"/>
    <p:sldId id="1674" r:id="rId318"/>
    <p:sldId id="538" r:id="rId319"/>
    <p:sldId id="919" r:id="rId320"/>
    <p:sldId id="982" r:id="rId321"/>
    <p:sldId id="897" r:id="rId322"/>
    <p:sldId id="898" r:id="rId323"/>
    <p:sldId id="560" r:id="rId324"/>
    <p:sldId id="743" r:id="rId325"/>
    <p:sldId id="759" r:id="rId326"/>
    <p:sldId id="757" r:id="rId327"/>
    <p:sldId id="561" r:id="rId328"/>
    <p:sldId id="1738" r:id="rId329"/>
    <p:sldId id="1739" r:id="rId330"/>
    <p:sldId id="2746" r:id="rId331"/>
    <p:sldId id="2938" r:id="rId332"/>
    <p:sldId id="2939" r:id="rId333"/>
    <p:sldId id="2940" r:id="rId334"/>
    <p:sldId id="753" r:id="rId335"/>
    <p:sldId id="763" r:id="rId336"/>
    <p:sldId id="562" r:id="rId337"/>
    <p:sldId id="563" r:id="rId338"/>
    <p:sldId id="564" r:id="rId339"/>
    <p:sldId id="565" r:id="rId340"/>
    <p:sldId id="762" r:id="rId341"/>
    <p:sldId id="766" r:id="rId342"/>
    <p:sldId id="566" r:id="rId343"/>
    <p:sldId id="567" r:id="rId344"/>
    <p:sldId id="568" r:id="rId345"/>
    <p:sldId id="774" r:id="rId346"/>
    <p:sldId id="775" r:id="rId347"/>
    <p:sldId id="776" r:id="rId348"/>
    <p:sldId id="777" r:id="rId349"/>
    <p:sldId id="778" r:id="rId350"/>
    <p:sldId id="569" r:id="rId351"/>
    <p:sldId id="570" r:id="rId352"/>
    <p:sldId id="571" r:id="rId353"/>
    <p:sldId id="572" r:id="rId354"/>
    <p:sldId id="573" r:id="rId355"/>
    <p:sldId id="574" r:id="rId356"/>
    <p:sldId id="575" r:id="rId357"/>
    <p:sldId id="4712" r:id="rId358"/>
    <p:sldId id="576" r:id="rId359"/>
    <p:sldId id="577" r:id="rId360"/>
    <p:sldId id="578" r:id="rId361"/>
    <p:sldId id="579" r:id="rId362"/>
    <p:sldId id="580" r:id="rId363"/>
    <p:sldId id="581" r:id="rId364"/>
    <p:sldId id="582" r:id="rId365"/>
    <p:sldId id="583" r:id="rId366"/>
    <p:sldId id="584" r:id="rId367"/>
    <p:sldId id="585" r:id="rId368"/>
    <p:sldId id="586" r:id="rId369"/>
    <p:sldId id="587" r:id="rId370"/>
    <p:sldId id="779" r:id="rId371"/>
    <p:sldId id="780" r:id="rId372"/>
    <p:sldId id="781" r:id="rId373"/>
    <p:sldId id="782" r:id="rId374"/>
    <p:sldId id="754" r:id="rId375"/>
    <p:sldId id="857" r:id="rId376"/>
    <p:sldId id="858" r:id="rId377"/>
    <p:sldId id="859" r:id="rId378"/>
    <p:sldId id="860" r:id="rId379"/>
    <p:sldId id="861" r:id="rId380"/>
    <p:sldId id="3910" r:id="rId381"/>
    <p:sldId id="4409" r:id="rId382"/>
    <p:sldId id="4414" r:id="rId383"/>
    <p:sldId id="4415" r:id="rId384"/>
    <p:sldId id="588" r:id="rId385"/>
    <p:sldId id="589" r:id="rId386"/>
    <p:sldId id="744" r:id="rId387"/>
    <p:sldId id="590" r:id="rId388"/>
    <p:sldId id="745" r:id="rId389"/>
    <p:sldId id="591" r:id="rId390"/>
    <p:sldId id="3810" r:id="rId391"/>
    <p:sldId id="318" r:id="rId392"/>
    <p:sldId id="3811" r:id="rId393"/>
    <p:sldId id="3812" r:id="rId394"/>
    <p:sldId id="3813" r:id="rId395"/>
    <p:sldId id="325" r:id="rId396"/>
    <p:sldId id="3814" r:id="rId397"/>
    <p:sldId id="3815" r:id="rId398"/>
    <p:sldId id="3816" r:id="rId399"/>
    <p:sldId id="3817" r:id="rId400"/>
    <p:sldId id="3818" r:id="rId401"/>
    <p:sldId id="3819" r:id="rId402"/>
    <p:sldId id="3820" r:id="rId403"/>
    <p:sldId id="3834" r:id="rId404"/>
    <p:sldId id="592" r:id="rId405"/>
    <p:sldId id="5677" r:id="rId406"/>
    <p:sldId id="769" r:id="rId407"/>
    <p:sldId id="783" r:id="rId408"/>
    <p:sldId id="784" r:id="rId409"/>
    <p:sldId id="593" r:id="rId410"/>
    <p:sldId id="594" r:id="rId411"/>
    <p:sldId id="595" r:id="rId412"/>
    <p:sldId id="755" r:id="rId413"/>
    <p:sldId id="765" r:id="rId414"/>
    <p:sldId id="785" r:id="rId415"/>
    <p:sldId id="786" r:id="rId416"/>
    <p:sldId id="787" r:id="rId417"/>
    <p:sldId id="788" r:id="rId418"/>
    <p:sldId id="789" r:id="rId419"/>
    <p:sldId id="790" r:id="rId420"/>
    <p:sldId id="791" r:id="rId421"/>
    <p:sldId id="856" r:id="rId422"/>
    <p:sldId id="596" r:id="rId423"/>
    <p:sldId id="4468" r:id="rId424"/>
    <p:sldId id="4469" r:id="rId425"/>
    <p:sldId id="4508" r:id="rId426"/>
    <p:sldId id="597" r:id="rId427"/>
    <p:sldId id="770" r:id="rId428"/>
    <p:sldId id="761" r:id="rId429"/>
    <p:sldId id="598" r:id="rId430"/>
    <p:sldId id="599" r:id="rId431"/>
    <p:sldId id="4467" r:id="rId432"/>
    <p:sldId id="600" r:id="rId433"/>
    <p:sldId id="750" r:id="rId434"/>
    <p:sldId id="740" r:id="rId435"/>
    <p:sldId id="601" r:id="rId436"/>
    <p:sldId id="734" r:id="rId437"/>
    <p:sldId id="602" r:id="rId438"/>
    <p:sldId id="756" r:id="rId439"/>
    <p:sldId id="792" r:id="rId440"/>
    <p:sldId id="793" r:id="rId441"/>
    <p:sldId id="794" r:id="rId442"/>
    <p:sldId id="795" r:id="rId443"/>
    <p:sldId id="796" r:id="rId444"/>
    <p:sldId id="984" r:id="rId445"/>
    <p:sldId id="603" r:id="rId446"/>
    <p:sldId id="604" r:id="rId447"/>
    <p:sldId id="605" r:id="rId448"/>
    <p:sldId id="852" r:id="rId449"/>
    <p:sldId id="758" r:id="rId450"/>
    <p:sldId id="606" r:id="rId451"/>
    <p:sldId id="607" r:id="rId452"/>
    <p:sldId id="608" r:id="rId453"/>
    <p:sldId id="797" r:id="rId454"/>
    <p:sldId id="798" r:id="rId455"/>
    <p:sldId id="799" r:id="rId456"/>
    <p:sldId id="800" r:id="rId457"/>
    <p:sldId id="801" r:id="rId458"/>
    <p:sldId id="609" r:id="rId459"/>
    <p:sldId id="610" r:id="rId460"/>
    <p:sldId id="764" r:id="rId461"/>
    <p:sldId id="741" r:id="rId462"/>
    <p:sldId id="611" r:id="rId463"/>
    <p:sldId id="742" r:id="rId464"/>
    <p:sldId id="751" r:id="rId465"/>
    <p:sldId id="612" r:id="rId466"/>
    <p:sldId id="613" r:id="rId467"/>
    <p:sldId id="614" r:id="rId468"/>
    <p:sldId id="987" r:id="rId469"/>
    <p:sldId id="615" r:id="rId470"/>
    <p:sldId id="746" r:id="rId471"/>
    <p:sldId id="910" r:id="rId472"/>
    <p:sldId id="911" r:id="rId473"/>
    <p:sldId id="912" r:id="rId474"/>
    <p:sldId id="616" r:id="rId475"/>
    <p:sldId id="617" r:id="rId476"/>
    <p:sldId id="618" r:id="rId477"/>
    <p:sldId id="619" r:id="rId478"/>
    <p:sldId id="802" r:id="rId479"/>
    <p:sldId id="803" r:id="rId480"/>
    <p:sldId id="804" r:id="rId481"/>
    <p:sldId id="805" r:id="rId482"/>
    <p:sldId id="4755" r:id="rId483"/>
    <p:sldId id="900" r:id="rId484"/>
    <p:sldId id="901" r:id="rId485"/>
    <p:sldId id="902" r:id="rId486"/>
    <p:sldId id="4792" r:id="rId487"/>
    <p:sldId id="620" r:id="rId488"/>
    <p:sldId id="749" r:id="rId489"/>
    <p:sldId id="621" r:id="rId490"/>
    <p:sldId id="622" r:id="rId491"/>
    <p:sldId id="4750" r:id="rId492"/>
    <p:sldId id="623" r:id="rId493"/>
    <p:sldId id="4751" r:id="rId494"/>
    <p:sldId id="624" r:id="rId495"/>
    <p:sldId id="4748" r:id="rId496"/>
    <p:sldId id="625" r:id="rId497"/>
    <p:sldId id="626" r:id="rId498"/>
    <p:sldId id="627" r:id="rId499"/>
    <p:sldId id="853" r:id="rId500"/>
    <p:sldId id="628" r:id="rId501"/>
    <p:sldId id="629" r:id="rId502"/>
    <p:sldId id="630" r:id="rId503"/>
    <p:sldId id="2946" r:id="rId504"/>
    <p:sldId id="2948" r:id="rId505"/>
    <p:sldId id="2960" r:id="rId506"/>
    <p:sldId id="2961" r:id="rId507"/>
    <p:sldId id="2962" r:id="rId508"/>
    <p:sldId id="2963" r:id="rId509"/>
    <p:sldId id="2958" r:id="rId510"/>
    <p:sldId id="2959" r:id="rId511"/>
    <p:sldId id="2957" r:id="rId512"/>
    <p:sldId id="2952" r:id="rId513"/>
    <p:sldId id="631" r:id="rId514"/>
    <p:sldId id="812" r:id="rId515"/>
    <p:sldId id="813" r:id="rId516"/>
    <p:sldId id="814" r:id="rId517"/>
    <p:sldId id="815" r:id="rId518"/>
    <p:sldId id="632" r:id="rId519"/>
    <p:sldId id="633" r:id="rId520"/>
    <p:sldId id="634" r:id="rId521"/>
    <p:sldId id="635" r:id="rId522"/>
    <p:sldId id="636" r:id="rId523"/>
    <p:sldId id="771" r:id="rId524"/>
    <p:sldId id="637" r:id="rId525"/>
    <p:sldId id="961" r:id="rId526"/>
    <p:sldId id="747" r:id="rId527"/>
    <p:sldId id="638" r:id="rId528"/>
    <p:sldId id="639" r:id="rId529"/>
    <p:sldId id="640" r:id="rId530"/>
    <p:sldId id="641" r:id="rId531"/>
    <p:sldId id="767" r:id="rId532"/>
    <p:sldId id="642" r:id="rId533"/>
    <p:sldId id="643" r:id="rId534"/>
    <p:sldId id="644" r:id="rId535"/>
    <p:sldId id="645" r:id="rId536"/>
    <p:sldId id="2987" r:id="rId537"/>
    <p:sldId id="646" r:id="rId538"/>
    <p:sldId id="748" r:id="rId539"/>
    <p:sldId id="647" r:id="rId540"/>
    <p:sldId id="648" r:id="rId541"/>
    <p:sldId id="649" r:id="rId542"/>
    <p:sldId id="650" r:id="rId543"/>
    <p:sldId id="651" r:id="rId544"/>
    <p:sldId id="652" r:id="rId545"/>
    <p:sldId id="653" r:id="rId546"/>
    <p:sldId id="654" r:id="rId547"/>
    <p:sldId id="655" r:id="rId548"/>
    <p:sldId id="656" r:id="rId549"/>
    <p:sldId id="657" r:id="rId550"/>
    <p:sldId id="658" r:id="rId551"/>
    <p:sldId id="290" r:id="rId552"/>
    <p:sldId id="291" r:id="rId553"/>
    <p:sldId id="292" r:id="rId554"/>
    <p:sldId id="293" r:id="rId555"/>
    <p:sldId id="3802" r:id="rId556"/>
    <p:sldId id="295" r:id="rId557"/>
    <p:sldId id="2988" r:id="rId558"/>
    <p:sldId id="2989" r:id="rId559"/>
    <p:sldId id="2990" r:id="rId560"/>
    <p:sldId id="659" r:id="rId561"/>
    <p:sldId id="4049" r:id="rId562"/>
    <p:sldId id="4736" r:id="rId563"/>
    <p:sldId id="4737" r:id="rId564"/>
    <p:sldId id="4738" r:id="rId565"/>
    <p:sldId id="260" r:id="rId566"/>
    <p:sldId id="4739" r:id="rId567"/>
    <p:sldId id="4740" r:id="rId568"/>
    <p:sldId id="4741" r:id="rId569"/>
    <p:sldId id="264" r:id="rId570"/>
    <p:sldId id="265" r:id="rId571"/>
    <p:sldId id="266" r:id="rId572"/>
    <p:sldId id="4742" r:id="rId573"/>
    <p:sldId id="4743" r:id="rId574"/>
    <p:sldId id="4744" r:id="rId575"/>
    <p:sldId id="660" r:id="rId576"/>
    <p:sldId id="661" r:id="rId577"/>
    <p:sldId id="662" r:id="rId578"/>
    <p:sldId id="663" r:id="rId579"/>
    <p:sldId id="760" r:id="rId580"/>
    <p:sldId id="816" r:id="rId581"/>
    <p:sldId id="817" r:id="rId582"/>
    <p:sldId id="818" r:id="rId583"/>
    <p:sldId id="819" r:id="rId584"/>
    <p:sldId id="820" r:id="rId585"/>
    <p:sldId id="821" r:id="rId586"/>
    <p:sldId id="822" r:id="rId587"/>
    <p:sldId id="664" r:id="rId588"/>
    <p:sldId id="665" r:id="rId589"/>
    <p:sldId id="666" r:id="rId590"/>
    <p:sldId id="735" r:id="rId591"/>
    <p:sldId id="736" r:id="rId592"/>
    <p:sldId id="823" r:id="rId593"/>
    <p:sldId id="824" r:id="rId594"/>
    <p:sldId id="825" r:id="rId595"/>
    <p:sldId id="826" r:id="rId596"/>
    <p:sldId id="827" r:id="rId597"/>
    <p:sldId id="828" r:id="rId598"/>
    <p:sldId id="667" r:id="rId599"/>
    <p:sldId id="668" r:id="rId600"/>
    <p:sldId id="962" r:id="rId601"/>
    <p:sldId id="963" r:id="rId602"/>
    <p:sldId id="669" r:id="rId603"/>
    <p:sldId id="670" r:id="rId604"/>
    <p:sldId id="737" r:id="rId605"/>
    <p:sldId id="738" r:id="rId606"/>
    <p:sldId id="739" r:id="rId607"/>
    <p:sldId id="671" r:id="rId608"/>
    <p:sldId id="877" r:id="rId609"/>
    <p:sldId id="878" r:id="rId610"/>
    <p:sldId id="879" r:id="rId611"/>
    <p:sldId id="880" r:id="rId612"/>
    <p:sldId id="881" r:id="rId613"/>
    <p:sldId id="882" r:id="rId614"/>
    <p:sldId id="883" r:id="rId615"/>
    <p:sldId id="884" r:id="rId616"/>
    <p:sldId id="885" r:id="rId617"/>
    <p:sldId id="886" r:id="rId618"/>
    <p:sldId id="887" r:id="rId619"/>
    <p:sldId id="888" r:id="rId620"/>
    <p:sldId id="889" r:id="rId621"/>
    <p:sldId id="890" r:id="rId622"/>
    <p:sldId id="891" r:id="rId623"/>
    <p:sldId id="892" r:id="rId624"/>
    <p:sldId id="893" r:id="rId625"/>
    <p:sldId id="894" r:id="rId626"/>
    <p:sldId id="873" r:id="rId627"/>
    <p:sldId id="874" r:id="rId628"/>
    <p:sldId id="875" r:id="rId629"/>
    <p:sldId id="876" r:id="rId630"/>
    <p:sldId id="672" r:id="rId631"/>
    <p:sldId id="829" r:id="rId632"/>
    <p:sldId id="830" r:id="rId633"/>
    <p:sldId id="831" r:id="rId634"/>
    <p:sldId id="832" r:id="rId635"/>
    <p:sldId id="673" r:id="rId636"/>
    <p:sldId id="674" r:id="rId637"/>
    <p:sldId id="4746" r:id="rId638"/>
    <p:sldId id="4747" r:id="rId639"/>
    <p:sldId id="675" r:id="rId640"/>
    <p:sldId id="676" r:id="rId641"/>
    <p:sldId id="677" r:id="rId642"/>
    <p:sldId id="678" r:id="rId643"/>
    <p:sldId id="679" r:id="rId644"/>
    <p:sldId id="720" r:id="rId645"/>
    <p:sldId id="723" r:id="rId646"/>
    <p:sldId id="724" r:id="rId647"/>
    <p:sldId id="725" r:id="rId648"/>
    <p:sldId id="726" r:id="rId649"/>
    <p:sldId id="727" r:id="rId650"/>
    <p:sldId id="728" r:id="rId651"/>
    <p:sldId id="729" r:id="rId652"/>
    <p:sldId id="730" r:id="rId653"/>
    <p:sldId id="731" r:id="rId654"/>
    <p:sldId id="732" r:id="rId655"/>
    <p:sldId id="733" r:id="rId656"/>
    <p:sldId id="680" r:id="rId657"/>
    <p:sldId id="681" r:id="rId658"/>
    <p:sldId id="721" r:id="rId659"/>
    <p:sldId id="305" r:id="rId660"/>
    <p:sldId id="2964" r:id="rId661"/>
    <p:sldId id="2965" r:id="rId662"/>
    <p:sldId id="2966" r:id="rId663"/>
    <p:sldId id="308" r:id="rId664"/>
    <p:sldId id="261" r:id="rId665"/>
    <p:sldId id="309" r:id="rId666"/>
    <p:sldId id="311" r:id="rId667"/>
    <p:sldId id="312" r:id="rId668"/>
    <p:sldId id="313" r:id="rId669"/>
    <p:sldId id="314" r:id="rId670"/>
    <p:sldId id="682" r:id="rId671"/>
    <p:sldId id="2967" r:id="rId672"/>
    <p:sldId id="2968" r:id="rId673"/>
    <p:sldId id="322" r:id="rId674"/>
    <p:sldId id="323" r:id="rId675"/>
    <p:sldId id="324" r:id="rId676"/>
    <p:sldId id="683" r:id="rId677"/>
    <p:sldId id="4718" r:id="rId678"/>
    <p:sldId id="329" r:id="rId679"/>
    <p:sldId id="328" r:id="rId680"/>
    <p:sldId id="330" r:id="rId681"/>
    <p:sldId id="331" r:id="rId682"/>
    <p:sldId id="332" r:id="rId683"/>
    <p:sldId id="333" r:id="rId684"/>
    <p:sldId id="334" r:id="rId685"/>
    <p:sldId id="342" r:id="rId686"/>
    <p:sldId id="335" r:id="rId687"/>
    <p:sldId id="336" r:id="rId688"/>
    <p:sldId id="337" r:id="rId689"/>
    <p:sldId id="338" r:id="rId690"/>
    <p:sldId id="339" r:id="rId691"/>
    <p:sldId id="2970" r:id="rId692"/>
    <p:sldId id="341" r:id="rId693"/>
    <p:sldId id="3803" r:id="rId694"/>
    <p:sldId id="3804" r:id="rId695"/>
    <p:sldId id="3805" r:id="rId696"/>
    <p:sldId id="3806" r:id="rId697"/>
    <p:sldId id="279" r:id="rId698"/>
    <p:sldId id="3807" r:id="rId699"/>
    <p:sldId id="3808" r:id="rId700"/>
    <p:sldId id="3809" r:id="rId701"/>
    <p:sldId id="684" r:id="rId702"/>
    <p:sldId id="2971" r:id="rId703"/>
    <p:sldId id="369" r:id="rId704"/>
    <p:sldId id="370" r:id="rId705"/>
    <p:sldId id="375" r:id="rId706"/>
    <p:sldId id="376" r:id="rId707"/>
    <p:sldId id="377" r:id="rId708"/>
    <p:sldId id="379" r:id="rId709"/>
    <p:sldId id="380" r:id="rId710"/>
    <p:sldId id="378" r:id="rId711"/>
    <p:sldId id="381" r:id="rId712"/>
    <p:sldId id="382" r:id="rId713"/>
    <p:sldId id="383" r:id="rId714"/>
    <p:sldId id="384" r:id="rId715"/>
    <p:sldId id="385" r:id="rId716"/>
    <p:sldId id="386" r:id="rId717"/>
    <p:sldId id="387" r:id="rId718"/>
    <p:sldId id="685" r:id="rId719"/>
    <p:sldId id="2972" r:id="rId720"/>
    <p:sldId id="392" r:id="rId721"/>
    <p:sldId id="393" r:id="rId722"/>
    <p:sldId id="686" r:id="rId723"/>
    <p:sldId id="2973" r:id="rId724"/>
    <p:sldId id="2974" r:id="rId725"/>
    <p:sldId id="2975" r:id="rId726"/>
    <p:sldId id="2976" r:id="rId727"/>
    <p:sldId id="2977" r:id="rId728"/>
    <p:sldId id="2978" r:id="rId729"/>
    <p:sldId id="2979" r:id="rId730"/>
    <p:sldId id="410" r:id="rId731"/>
    <p:sldId id="2980" r:id="rId732"/>
    <p:sldId id="2981" r:id="rId733"/>
    <p:sldId id="413" r:id="rId734"/>
    <p:sldId id="2982" r:id="rId735"/>
    <p:sldId id="2983" r:id="rId736"/>
    <p:sldId id="416" r:id="rId737"/>
    <p:sldId id="417" r:id="rId738"/>
    <p:sldId id="418" r:id="rId739"/>
    <p:sldId id="419" r:id="rId740"/>
    <p:sldId id="420" r:id="rId741"/>
    <p:sldId id="421" r:id="rId742"/>
    <p:sldId id="422" r:id="rId743"/>
    <p:sldId id="2984" r:id="rId744"/>
    <p:sldId id="2985" r:id="rId745"/>
    <p:sldId id="2986" r:id="rId746"/>
    <p:sldId id="772" r:id="rId747"/>
    <p:sldId id="687" r:id="rId748"/>
    <p:sldId id="985" r:id="rId749"/>
    <p:sldId id="986" r:id="rId750"/>
    <p:sldId id="688" r:id="rId751"/>
    <p:sldId id="4729" r:id="rId752"/>
    <p:sldId id="4730" r:id="rId753"/>
    <p:sldId id="4731" r:id="rId754"/>
    <p:sldId id="4732" r:id="rId755"/>
    <p:sldId id="689" r:id="rId756"/>
    <p:sldId id="690" r:id="rId757"/>
    <p:sldId id="691" r:id="rId758"/>
    <p:sldId id="692" r:id="rId759"/>
    <p:sldId id="693" r:id="rId760"/>
    <p:sldId id="694" r:id="rId761"/>
    <p:sldId id="695" r:id="rId762"/>
    <p:sldId id="696" r:id="rId763"/>
    <p:sldId id="697" r:id="rId764"/>
    <p:sldId id="698" r:id="rId765"/>
    <p:sldId id="4416" r:id="rId766"/>
    <p:sldId id="4417" r:id="rId767"/>
    <p:sldId id="4465" r:id="rId768"/>
    <p:sldId id="4466" r:id="rId769"/>
    <p:sldId id="699" r:id="rId770"/>
    <p:sldId id="700" r:id="rId771"/>
    <p:sldId id="701" r:id="rId772"/>
    <p:sldId id="702" r:id="rId773"/>
    <p:sldId id="703" r:id="rId774"/>
    <p:sldId id="704" r:id="rId775"/>
    <p:sldId id="833" r:id="rId776"/>
    <p:sldId id="834" r:id="rId777"/>
    <p:sldId id="835" r:id="rId778"/>
    <p:sldId id="705" r:id="rId779"/>
    <p:sldId id="768" r:id="rId780"/>
    <p:sldId id="706" r:id="rId781"/>
    <p:sldId id="3767" r:id="rId782"/>
    <p:sldId id="3800" r:id="rId783"/>
    <p:sldId id="3801" r:id="rId784"/>
    <p:sldId id="707" r:id="rId785"/>
    <p:sldId id="841" r:id="rId786"/>
    <p:sldId id="4728" r:id="rId787"/>
    <p:sldId id="843" r:id="rId788"/>
    <p:sldId id="836" r:id="rId789"/>
    <p:sldId id="837" r:id="rId790"/>
    <p:sldId id="838" r:id="rId791"/>
    <p:sldId id="839" r:id="rId792"/>
    <p:sldId id="840" r:id="rId793"/>
    <p:sldId id="708" r:id="rId794"/>
    <p:sldId id="709" r:id="rId795"/>
    <p:sldId id="710" r:id="rId796"/>
    <p:sldId id="1728" r:id="rId797"/>
    <p:sldId id="1729" r:id="rId798"/>
    <p:sldId id="1734" r:id="rId799"/>
    <p:sldId id="1736" r:id="rId800"/>
    <p:sldId id="711" r:id="rId801"/>
    <p:sldId id="1737" r:id="rId802"/>
    <p:sldId id="712" r:id="rId803"/>
    <p:sldId id="713" r:id="rId804"/>
    <p:sldId id="844" r:id="rId805"/>
    <p:sldId id="845" r:id="rId806"/>
    <p:sldId id="846" r:id="rId807"/>
    <p:sldId id="847" r:id="rId808"/>
    <p:sldId id="848" r:id="rId809"/>
    <p:sldId id="849" r:id="rId810"/>
    <p:sldId id="850" r:id="rId811"/>
    <p:sldId id="851" r:id="rId812"/>
    <p:sldId id="752" r:id="rId813"/>
    <p:sldId id="714" r:id="rId814"/>
    <p:sldId id="715" r:id="rId815"/>
    <p:sldId id="716" r:id="rId816"/>
    <p:sldId id="717" r:id="rId817"/>
    <p:sldId id="718" r:id="rId818"/>
    <p:sldId id="956" r:id="rId819"/>
    <p:sldId id="957" r:id="rId820"/>
    <p:sldId id="958" r:id="rId821"/>
    <p:sldId id="933" r:id="rId822"/>
    <p:sldId id="934" r:id="rId823"/>
    <p:sldId id="935" r:id="rId824"/>
    <p:sldId id="936" r:id="rId825"/>
    <p:sldId id="937" r:id="rId826"/>
    <p:sldId id="938" r:id="rId827"/>
    <p:sldId id="939" r:id="rId828"/>
    <p:sldId id="529" r:id="rId829"/>
    <p:sldId id="558" r:id="rId830"/>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8D10A9BF-DD30-5F42-B993-2EAFAF964CDF}">
          <p14:sldIdLst>
            <p14:sldId id="1511"/>
            <p14:sldId id="1512"/>
            <p14:sldId id="1513"/>
            <p14:sldId id="1514"/>
            <p14:sldId id="1515"/>
            <p14:sldId id="1516"/>
            <p14:sldId id="1517"/>
            <p14:sldId id="1518"/>
            <p14:sldId id="1519"/>
            <p14:sldId id="1520"/>
            <p14:sldId id="1521"/>
            <p14:sldId id="1522"/>
            <p14:sldId id="1523"/>
            <p14:sldId id="1524"/>
            <p14:sldId id="1678"/>
            <p14:sldId id="1526"/>
            <p14:sldId id="1527"/>
            <p14:sldId id="4716"/>
            <p14:sldId id="1529"/>
            <p14:sldId id="908"/>
          </p14:sldIdLst>
        </p14:section>
        <p14:section name="Introduction" id="{19B11A8C-3CA1-CD49-9107-E38482DE7A03}">
          <p14:sldIdLst>
            <p14:sldId id="321"/>
            <p14:sldId id="4734"/>
            <p14:sldId id="4753"/>
            <p14:sldId id="327"/>
            <p14:sldId id="4727"/>
            <p14:sldId id="395"/>
            <p14:sldId id="526"/>
            <p14:sldId id="544"/>
            <p14:sldId id="545"/>
            <p14:sldId id="546"/>
            <p14:sldId id="530"/>
            <p14:sldId id="531"/>
            <p14:sldId id="534"/>
            <p14:sldId id="533"/>
            <p14:sldId id="535"/>
            <p14:sldId id="536"/>
            <p14:sldId id="537"/>
            <p14:sldId id="446"/>
            <p14:sldId id="447"/>
            <p14:sldId id="448"/>
            <p14:sldId id="449"/>
            <p14:sldId id="450"/>
            <p14:sldId id="451"/>
            <p14:sldId id="4749"/>
            <p14:sldId id="453"/>
            <p14:sldId id="454"/>
            <p14:sldId id="455"/>
            <p14:sldId id="456"/>
            <p14:sldId id="457"/>
            <p14:sldId id="458"/>
            <p14:sldId id="459"/>
            <p14:sldId id="460"/>
            <p14:sldId id="461"/>
            <p14:sldId id="462"/>
            <p14:sldId id="463"/>
            <p14:sldId id="464"/>
            <p14:sldId id="465"/>
            <p14:sldId id="466"/>
            <p14:sldId id="467"/>
            <p14:sldId id="468"/>
            <p14:sldId id="4754"/>
            <p14:sldId id="373"/>
            <p14:sldId id="469"/>
            <p14:sldId id="470"/>
            <p14:sldId id="471"/>
            <p14:sldId id="472"/>
            <p14:sldId id="4733"/>
            <p14:sldId id="474"/>
            <p14:sldId id="374"/>
            <p14:sldId id="3821"/>
            <p14:sldId id="3822"/>
            <p14:sldId id="3823"/>
            <p14:sldId id="3824"/>
            <p14:sldId id="3825"/>
            <p14:sldId id="3826"/>
            <p14:sldId id="3827"/>
            <p14:sldId id="3828"/>
            <p14:sldId id="3829"/>
            <p14:sldId id="3830"/>
            <p14:sldId id="3831"/>
            <p14:sldId id="3832"/>
            <p14:sldId id="3833"/>
            <p14:sldId id="353"/>
            <p14:sldId id="482"/>
            <p14:sldId id="483"/>
            <p14:sldId id="484"/>
            <p14:sldId id="485"/>
            <p14:sldId id="486"/>
            <p14:sldId id="487"/>
            <p14:sldId id="488"/>
            <p14:sldId id="489"/>
            <p14:sldId id="490"/>
            <p14:sldId id="491"/>
            <p14:sldId id="492"/>
            <p14:sldId id="493"/>
            <p14:sldId id="494"/>
            <p14:sldId id="916"/>
            <p14:sldId id="917"/>
            <p14:sldId id="918"/>
            <p14:sldId id="928"/>
            <p14:sldId id="929"/>
            <p14:sldId id="930"/>
            <p14:sldId id="931"/>
            <p14:sldId id="932"/>
            <p14:sldId id="940"/>
            <p14:sldId id="941"/>
            <p14:sldId id="942"/>
            <p14:sldId id="943"/>
            <p14:sldId id="944"/>
            <p14:sldId id="945"/>
            <p14:sldId id="946"/>
            <p14:sldId id="947"/>
            <p14:sldId id="948"/>
            <p14:sldId id="949"/>
            <p14:sldId id="950"/>
            <p14:sldId id="951"/>
          </p14:sldIdLst>
        </p14:section>
        <p14:section name="Sermon" id="{F951D9E9-52E6-B945-94AB-92610E197D25}">
          <p14:sldIdLst>
            <p14:sldId id="895"/>
            <p14:sldId id="966"/>
            <p14:sldId id="967"/>
            <p14:sldId id="4722"/>
            <p14:sldId id="969"/>
            <p14:sldId id="4713"/>
            <p14:sldId id="4714"/>
            <p14:sldId id="4715"/>
            <p14:sldId id="970"/>
            <p14:sldId id="256"/>
            <p14:sldId id="427"/>
            <p14:sldId id="299"/>
            <p14:sldId id="4080"/>
            <p14:sldId id="428"/>
            <p14:sldId id="423"/>
            <p14:sldId id="4719"/>
            <p14:sldId id="4721"/>
            <p14:sldId id="424"/>
            <p14:sldId id="425"/>
            <p14:sldId id="426"/>
            <p14:sldId id="971"/>
            <p14:sldId id="302"/>
            <p14:sldId id="262"/>
            <p14:sldId id="263"/>
            <p14:sldId id="914"/>
            <p14:sldId id="348"/>
            <p14:sldId id="972"/>
            <p14:sldId id="4717"/>
            <p14:sldId id="4752"/>
            <p14:sldId id="294"/>
            <p14:sldId id="258"/>
            <p14:sldId id="259"/>
            <p14:sldId id="397"/>
            <p14:sldId id="296"/>
            <p14:sldId id="401"/>
            <p14:sldId id="400"/>
            <p14:sldId id="297"/>
            <p14:sldId id="298"/>
            <p14:sldId id="257"/>
            <p14:sldId id="303"/>
            <p14:sldId id="345"/>
            <p14:sldId id="350"/>
            <p14:sldId id="267"/>
            <p14:sldId id="268"/>
            <p14:sldId id="973"/>
            <p14:sldId id="340"/>
            <p14:sldId id="269"/>
            <p14:sldId id="351"/>
            <p14:sldId id="367"/>
            <p14:sldId id="404"/>
            <p14:sldId id="360"/>
            <p14:sldId id="473"/>
            <p14:sldId id="429"/>
            <p14:sldId id="430"/>
            <p14:sldId id="431"/>
            <p14:sldId id="432"/>
            <p14:sldId id="433"/>
            <p14:sldId id="434"/>
            <p14:sldId id="435"/>
            <p14:sldId id="436"/>
            <p14:sldId id="437"/>
            <p14:sldId id="438"/>
            <p14:sldId id="439"/>
            <p14:sldId id="521"/>
            <p14:sldId id="974"/>
            <p14:sldId id="975"/>
            <p14:sldId id="976"/>
            <p14:sldId id="495"/>
            <p14:sldId id="4726"/>
            <p14:sldId id="903"/>
            <p14:sldId id="498"/>
            <p14:sldId id="499"/>
            <p14:sldId id="980"/>
            <p14:sldId id="500"/>
            <p14:sldId id="4723"/>
            <p14:sldId id="501"/>
            <p14:sldId id="4724"/>
            <p14:sldId id="475"/>
            <p14:sldId id="977"/>
            <p14:sldId id="516"/>
            <p14:sldId id="477"/>
            <p14:sldId id="514"/>
            <p14:sldId id="503"/>
            <p14:sldId id="504"/>
            <p14:sldId id="517"/>
            <p14:sldId id="543"/>
            <p14:sldId id="523"/>
            <p14:sldId id="476"/>
            <p14:sldId id="524"/>
            <p14:sldId id="978"/>
            <p14:sldId id="525"/>
            <p14:sldId id="505"/>
            <p14:sldId id="511"/>
            <p14:sldId id="506"/>
            <p14:sldId id="480"/>
            <p14:sldId id="507"/>
            <p14:sldId id="508"/>
            <p14:sldId id="512"/>
            <p14:sldId id="513"/>
            <p14:sldId id="478"/>
            <p14:sldId id="479"/>
            <p14:sldId id="481"/>
            <p14:sldId id="979"/>
            <p14:sldId id="522"/>
            <p14:sldId id="981"/>
            <p14:sldId id="952"/>
            <p14:sldId id="953"/>
            <p14:sldId id="954"/>
            <p14:sldId id="4745"/>
            <p14:sldId id="983"/>
            <p14:sldId id="922"/>
            <p14:sldId id="923"/>
            <p14:sldId id="1674"/>
            <p14:sldId id="538"/>
            <p14:sldId id="919"/>
            <p14:sldId id="982"/>
            <p14:sldId id="897"/>
            <p14:sldId id="898"/>
          </p14:sldIdLst>
        </p14:section>
        <p14:section name="Chapters" id="{3E4A73D4-7948-F649-BEBB-8ABB3A872827}">
          <p14:sldIdLst>
            <p14:sldId id="560"/>
            <p14:sldId id="743"/>
            <p14:sldId id="759"/>
            <p14:sldId id="757"/>
            <p14:sldId id="561"/>
            <p14:sldId id="1738"/>
            <p14:sldId id="1739"/>
            <p14:sldId id="2746"/>
            <p14:sldId id="2938"/>
            <p14:sldId id="2939"/>
            <p14:sldId id="2940"/>
            <p14:sldId id="753"/>
            <p14:sldId id="763"/>
            <p14:sldId id="562"/>
            <p14:sldId id="563"/>
            <p14:sldId id="564"/>
            <p14:sldId id="565"/>
            <p14:sldId id="762"/>
            <p14:sldId id="766"/>
            <p14:sldId id="566"/>
            <p14:sldId id="567"/>
            <p14:sldId id="568"/>
            <p14:sldId id="774"/>
            <p14:sldId id="775"/>
            <p14:sldId id="776"/>
            <p14:sldId id="777"/>
            <p14:sldId id="778"/>
            <p14:sldId id="569"/>
            <p14:sldId id="570"/>
            <p14:sldId id="571"/>
            <p14:sldId id="572"/>
            <p14:sldId id="573"/>
            <p14:sldId id="574"/>
            <p14:sldId id="575"/>
            <p14:sldId id="4712"/>
            <p14:sldId id="576"/>
            <p14:sldId id="577"/>
            <p14:sldId id="578"/>
            <p14:sldId id="579"/>
            <p14:sldId id="580"/>
            <p14:sldId id="581"/>
            <p14:sldId id="582"/>
            <p14:sldId id="583"/>
            <p14:sldId id="584"/>
            <p14:sldId id="585"/>
            <p14:sldId id="586"/>
            <p14:sldId id="587"/>
            <p14:sldId id="779"/>
            <p14:sldId id="780"/>
            <p14:sldId id="781"/>
            <p14:sldId id="782"/>
            <p14:sldId id="754"/>
            <p14:sldId id="857"/>
            <p14:sldId id="858"/>
            <p14:sldId id="859"/>
            <p14:sldId id="860"/>
            <p14:sldId id="861"/>
            <p14:sldId id="3910"/>
            <p14:sldId id="4409"/>
            <p14:sldId id="4414"/>
            <p14:sldId id="4415"/>
            <p14:sldId id="588"/>
            <p14:sldId id="589"/>
            <p14:sldId id="744"/>
            <p14:sldId id="590"/>
            <p14:sldId id="745"/>
            <p14:sldId id="591"/>
            <p14:sldId id="3810"/>
            <p14:sldId id="318"/>
            <p14:sldId id="3811"/>
            <p14:sldId id="3812"/>
            <p14:sldId id="3813"/>
            <p14:sldId id="325"/>
            <p14:sldId id="3814"/>
            <p14:sldId id="3815"/>
            <p14:sldId id="3816"/>
            <p14:sldId id="3817"/>
            <p14:sldId id="3818"/>
            <p14:sldId id="3819"/>
            <p14:sldId id="3820"/>
            <p14:sldId id="3834"/>
            <p14:sldId id="592"/>
            <p14:sldId id="5677"/>
            <p14:sldId id="769"/>
            <p14:sldId id="783"/>
            <p14:sldId id="784"/>
            <p14:sldId id="593"/>
            <p14:sldId id="594"/>
            <p14:sldId id="595"/>
            <p14:sldId id="755"/>
            <p14:sldId id="765"/>
            <p14:sldId id="785"/>
            <p14:sldId id="786"/>
            <p14:sldId id="787"/>
            <p14:sldId id="788"/>
            <p14:sldId id="789"/>
            <p14:sldId id="790"/>
            <p14:sldId id="791"/>
            <p14:sldId id="856"/>
            <p14:sldId id="596"/>
            <p14:sldId id="4468"/>
            <p14:sldId id="4469"/>
            <p14:sldId id="4508"/>
            <p14:sldId id="597"/>
            <p14:sldId id="770"/>
            <p14:sldId id="761"/>
            <p14:sldId id="598"/>
            <p14:sldId id="599"/>
            <p14:sldId id="4467"/>
            <p14:sldId id="600"/>
            <p14:sldId id="750"/>
            <p14:sldId id="740"/>
            <p14:sldId id="601"/>
            <p14:sldId id="734"/>
            <p14:sldId id="602"/>
            <p14:sldId id="756"/>
            <p14:sldId id="792"/>
            <p14:sldId id="793"/>
            <p14:sldId id="794"/>
            <p14:sldId id="795"/>
            <p14:sldId id="796"/>
            <p14:sldId id="984"/>
            <p14:sldId id="603"/>
            <p14:sldId id="604"/>
            <p14:sldId id="605"/>
            <p14:sldId id="852"/>
            <p14:sldId id="758"/>
            <p14:sldId id="606"/>
            <p14:sldId id="607"/>
            <p14:sldId id="608"/>
            <p14:sldId id="797"/>
            <p14:sldId id="798"/>
            <p14:sldId id="799"/>
            <p14:sldId id="800"/>
            <p14:sldId id="801"/>
            <p14:sldId id="609"/>
            <p14:sldId id="610"/>
            <p14:sldId id="764"/>
            <p14:sldId id="741"/>
            <p14:sldId id="611"/>
            <p14:sldId id="742"/>
            <p14:sldId id="751"/>
            <p14:sldId id="612"/>
            <p14:sldId id="613"/>
            <p14:sldId id="614"/>
            <p14:sldId id="987"/>
            <p14:sldId id="615"/>
            <p14:sldId id="746"/>
            <p14:sldId id="910"/>
            <p14:sldId id="911"/>
            <p14:sldId id="912"/>
            <p14:sldId id="616"/>
            <p14:sldId id="617"/>
            <p14:sldId id="618"/>
            <p14:sldId id="619"/>
            <p14:sldId id="802"/>
            <p14:sldId id="803"/>
            <p14:sldId id="804"/>
            <p14:sldId id="805"/>
            <p14:sldId id="4755"/>
            <p14:sldId id="900"/>
            <p14:sldId id="901"/>
            <p14:sldId id="902"/>
            <p14:sldId id="4792"/>
            <p14:sldId id="620"/>
            <p14:sldId id="749"/>
            <p14:sldId id="621"/>
            <p14:sldId id="622"/>
            <p14:sldId id="4750"/>
            <p14:sldId id="623"/>
            <p14:sldId id="4751"/>
            <p14:sldId id="624"/>
            <p14:sldId id="4748"/>
            <p14:sldId id="625"/>
            <p14:sldId id="626"/>
            <p14:sldId id="627"/>
            <p14:sldId id="853"/>
            <p14:sldId id="628"/>
            <p14:sldId id="629"/>
            <p14:sldId id="630"/>
            <p14:sldId id="2946"/>
            <p14:sldId id="2948"/>
            <p14:sldId id="2960"/>
            <p14:sldId id="2961"/>
            <p14:sldId id="2962"/>
            <p14:sldId id="2963"/>
            <p14:sldId id="2958"/>
            <p14:sldId id="2959"/>
            <p14:sldId id="2957"/>
            <p14:sldId id="2952"/>
            <p14:sldId id="631"/>
            <p14:sldId id="812"/>
            <p14:sldId id="813"/>
            <p14:sldId id="814"/>
            <p14:sldId id="815"/>
            <p14:sldId id="632"/>
            <p14:sldId id="633"/>
            <p14:sldId id="634"/>
            <p14:sldId id="635"/>
            <p14:sldId id="636"/>
            <p14:sldId id="771"/>
            <p14:sldId id="637"/>
            <p14:sldId id="961"/>
            <p14:sldId id="747"/>
            <p14:sldId id="638"/>
            <p14:sldId id="639"/>
            <p14:sldId id="640"/>
            <p14:sldId id="641"/>
            <p14:sldId id="767"/>
            <p14:sldId id="642"/>
            <p14:sldId id="643"/>
            <p14:sldId id="644"/>
            <p14:sldId id="645"/>
            <p14:sldId id="2987"/>
            <p14:sldId id="646"/>
            <p14:sldId id="748"/>
            <p14:sldId id="647"/>
            <p14:sldId id="648"/>
            <p14:sldId id="649"/>
            <p14:sldId id="650"/>
            <p14:sldId id="651"/>
            <p14:sldId id="652"/>
            <p14:sldId id="653"/>
            <p14:sldId id="654"/>
            <p14:sldId id="655"/>
            <p14:sldId id="656"/>
            <p14:sldId id="657"/>
            <p14:sldId id="658"/>
            <p14:sldId id="290"/>
            <p14:sldId id="291"/>
            <p14:sldId id="292"/>
            <p14:sldId id="293"/>
            <p14:sldId id="3802"/>
            <p14:sldId id="295"/>
            <p14:sldId id="2988"/>
            <p14:sldId id="2989"/>
            <p14:sldId id="2990"/>
            <p14:sldId id="659"/>
            <p14:sldId id="4049"/>
            <p14:sldId id="4736"/>
            <p14:sldId id="4737"/>
            <p14:sldId id="4738"/>
            <p14:sldId id="260"/>
            <p14:sldId id="4739"/>
            <p14:sldId id="4740"/>
            <p14:sldId id="4741"/>
            <p14:sldId id="264"/>
            <p14:sldId id="265"/>
            <p14:sldId id="266"/>
            <p14:sldId id="4742"/>
            <p14:sldId id="4743"/>
            <p14:sldId id="4744"/>
            <p14:sldId id="660"/>
            <p14:sldId id="661"/>
            <p14:sldId id="662"/>
            <p14:sldId id="663"/>
            <p14:sldId id="760"/>
            <p14:sldId id="816"/>
            <p14:sldId id="817"/>
            <p14:sldId id="818"/>
            <p14:sldId id="819"/>
            <p14:sldId id="820"/>
            <p14:sldId id="821"/>
            <p14:sldId id="822"/>
            <p14:sldId id="664"/>
            <p14:sldId id="665"/>
            <p14:sldId id="666"/>
            <p14:sldId id="735"/>
            <p14:sldId id="736"/>
            <p14:sldId id="823"/>
            <p14:sldId id="824"/>
            <p14:sldId id="825"/>
            <p14:sldId id="826"/>
            <p14:sldId id="827"/>
            <p14:sldId id="828"/>
            <p14:sldId id="667"/>
            <p14:sldId id="668"/>
            <p14:sldId id="962"/>
            <p14:sldId id="963"/>
            <p14:sldId id="669"/>
            <p14:sldId id="670"/>
            <p14:sldId id="737"/>
            <p14:sldId id="738"/>
            <p14:sldId id="739"/>
            <p14:sldId id="671"/>
            <p14:sldId id="877"/>
            <p14:sldId id="878"/>
            <p14:sldId id="879"/>
            <p14:sldId id="880"/>
            <p14:sldId id="881"/>
            <p14:sldId id="882"/>
            <p14:sldId id="883"/>
            <p14:sldId id="884"/>
            <p14:sldId id="885"/>
            <p14:sldId id="886"/>
            <p14:sldId id="887"/>
            <p14:sldId id="888"/>
            <p14:sldId id="889"/>
            <p14:sldId id="890"/>
            <p14:sldId id="891"/>
            <p14:sldId id="892"/>
            <p14:sldId id="893"/>
            <p14:sldId id="894"/>
            <p14:sldId id="873"/>
            <p14:sldId id="874"/>
            <p14:sldId id="875"/>
            <p14:sldId id="876"/>
            <p14:sldId id="672"/>
            <p14:sldId id="829"/>
            <p14:sldId id="830"/>
            <p14:sldId id="831"/>
            <p14:sldId id="832"/>
            <p14:sldId id="673"/>
            <p14:sldId id="674"/>
            <p14:sldId id="4746"/>
            <p14:sldId id="4747"/>
            <p14:sldId id="675"/>
            <p14:sldId id="676"/>
            <p14:sldId id="677"/>
            <p14:sldId id="678"/>
            <p14:sldId id="679"/>
            <p14:sldId id="720"/>
            <p14:sldId id="723"/>
            <p14:sldId id="724"/>
            <p14:sldId id="725"/>
            <p14:sldId id="726"/>
            <p14:sldId id="727"/>
            <p14:sldId id="728"/>
            <p14:sldId id="729"/>
            <p14:sldId id="730"/>
            <p14:sldId id="731"/>
            <p14:sldId id="732"/>
            <p14:sldId id="733"/>
            <p14:sldId id="680"/>
            <p14:sldId id="681"/>
            <p14:sldId id="721"/>
            <p14:sldId id="305"/>
            <p14:sldId id="2964"/>
            <p14:sldId id="2965"/>
            <p14:sldId id="2966"/>
            <p14:sldId id="308"/>
            <p14:sldId id="261"/>
            <p14:sldId id="309"/>
            <p14:sldId id="311"/>
            <p14:sldId id="312"/>
            <p14:sldId id="313"/>
            <p14:sldId id="314"/>
            <p14:sldId id="682"/>
            <p14:sldId id="2967"/>
            <p14:sldId id="2968"/>
            <p14:sldId id="322"/>
            <p14:sldId id="323"/>
            <p14:sldId id="324"/>
            <p14:sldId id="683"/>
            <p14:sldId id="4718"/>
            <p14:sldId id="329"/>
            <p14:sldId id="328"/>
            <p14:sldId id="330"/>
            <p14:sldId id="331"/>
            <p14:sldId id="332"/>
            <p14:sldId id="333"/>
            <p14:sldId id="334"/>
            <p14:sldId id="342"/>
            <p14:sldId id="335"/>
            <p14:sldId id="336"/>
            <p14:sldId id="337"/>
            <p14:sldId id="338"/>
            <p14:sldId id="339"/>
            <p14:sldId id="2970"/>
            <p14:sldId id="341"/>
            <p14:sldId id="3803"/>
            <p14:sldId id="3804"/>
            <p14:sldId id="3805"/>
            <p14:sldId id="3806"/>
            <p14:sldId id="279"/>
            <p14:sldId id="3807"/>
            <p14:sldId id="3808"/>
            <p14:sldId id="3809"/>
            <p14:sldId id="684"/>
            <p14:sldId id="2971"/>
            <p14:sldId id="369"/>
            <p14:sldId id="370"/>
            <p14:sldId id="375"/>
            <p14:sldId id="376"/>
            <p14:sldId id="377"/>
            <p14:sldId id="379"/>
            <p14:sldId id="380"/>
            <p14:sldId id="378"/>
            <p14:sldId id="381"/>
            <p14:sldId id="382"/>
            <p14:sldId id="383"/>
            <p14:sldId id="384"/>
            <p14:sldId id="385"/>
            <p14:sldId id="386"/>
            <p14:sldId id="387"/>
            <p14:sldId id="685"/>
            <p14:sldId id="2972"/>
            <p14:sldId id="392"/>
            <p14:sldId id="393"/>
            <p14:sldId id="686"/>
            <p14:sldId id="2973"/>
            <p14:sldId id="2974"/>
            <p14:sldId id="2975"/>
            <p14:sldId id="2976"/>
            <p14:sldId id="2977"/>
            <p14:sldId id="2978"/>
            <p14:sldId id="2979"/>
            <p14:sldId id="410"/>
            <p14:sldId id="2980"/>
            <p14:sldId id="2981"/>
            <p14:sldId id="413"/>
            <p14:sldId id="2982"/>
            <p14:sldId id="2983"/>
            <p14:sldId id="416"/>
            <p14:sldId id="417"/>
            <p14:sldId id="418"/>
            <p14:sldId id="419"/>
            <p14:sldId id="420"/>
            <p14:sldId id="421"/>
            <p14:sldId id="422"/>
            <p14:sldId id="2984"/>
            <p14:sldId id="2985"/>
            <p14:sldId id="2986"/>
            <p14:sldId id="772"/>
            <p14:sldId id="687"/>
            <p14:sldId id="985"/>
            <p14:sldId id="986"/>
            <p14:sldId id="688"/>
            <p14:sldId id="4729"/>
            <p14:sldId id="4730"/>
            <p14:sldId id="4731"/>
            <p14:sldId id="4732"/>
            <p14:sldId id="689"/>
            <p14:sldId id="690"/>
            <p14:sldId id="691"/>
            <p14:sldId id="692"/>
            <p14:sldId id="693"/>
            <p14:sldId id="694"/>
            <p14:sldId id="695"/>
            <p14:sldId id="696"/>
            <p14:sldId id="697"/>
            <p14:sldId id="698"/>
            <p14:sldId id="4416"/>
            <p14:sldId id="4417"/>
            <p14:sldId id="4465"/>
            <p14:sldId id="4466"/>
            <p14:sldId id="699"/>
            <p14:sldId id="700"/>
            <p14:sldId id="701"/>
            <p14:sldId id="702"/>
            <p14:sldId id="703"/>
            <p14:sldId id="704"/>
            <p14:sldId id="833"/>
            <p14:sldId id="834"/>
            <p14:sldId id="835"/>
            <p14:sldId id="705"/>
            <p14:sldId id="768"/>
            <p14:sldId id="706"/>
            <p14:sldId id="3767"/>
            <p14:sldId id="3800"/>
            <p14:sldId id="3801"/>
            <p14:sldId id="707"/>
            <p14:sldId id="841"/>
            <p14:sldId id="4728"/>
            <p14:sldId id="843"/>
            <p14:sldId id="836"/>
            <p14:sldId id="837"/>
            <p14:sldId id="838"/>
            <p14:sldId id="839"/>
            <p14:sldId id="840"/>
            <p14:sldId id="708"/>
            <p14:sldId id="709"/>
            <p14:sldId id="710"/>
            <p14:sldId id="1728"/>
            <p14:sldId id="1729"/>
            <p14:sldId id="1734"/>
            <p14:sldId id="1736"/>
            <p14:sldId id="711"/>
            <p14:sldId id="1737"/>
            <p14:sldId id="712"/>
            <p14:sldId id="713"/>
            <p14:sldId id="844"/>
            <p14:sldId id="845"/>
            <p14:sldId id="846"/>
            <p14:sldId id="847"/>
            <p14:sldId id="848"/>
            <p14:sldId id="849"/>
            <p14:sldId id="850"/>
            <p14:sldId id="851"/>
            <p14:sldId id="752"/>
            <p14:sldId id="714"/>
            <p14:sldId id="715"/>
            <p14:sldId id="716"/>
            <p14:sldId id="717"/>
            <p14:sldId id="718"/>
          </p14:sldIdLst>
        </p14:section>
        <p14:section name="Conclusion" id="{2525B48E-FFE2-D14A-9355-538E91EC5CB7}">
          <p14:sldIdLst>
            <p14:sldId id="956"/>
            <p14:sldId id="957"/>
            <p14:sldId id="958"/>
            <p14:sldId id="933"/>
            <p14:sldId id="934"/>
            <p14:sldId id="935"/>
            <p14:sldId id="936"/>
            <p14:sldId id="937"/>
            <p14:sldId id="938"/>
            <p14:sldId id="939"/>
            <p14:sldId id="529"/>
            <p14:sldId id="558"/>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7221C"/>
    <a:srgbClr val="863E58"/>
    <a:srgbClr val="F7F7F7"/>
    <a:srgbClr val="011893"/>
    <a:srgbClr val="161618"/>
    <a:srgbClr val="F22C2C"/>
    <a:srgbClr val="F52C2C"/>
    <a:srgbClr val="E72929"/>
    <a:srgbClr val="9DCCE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32601"/>
    <p:restoredTop sz="83425" autoAdjust="0"/>
  </p:normalViewPr>
  <p:slideViewPr>
    <p:cSldViewPr>
      <p:cViewPr varScale="1">
        <p:scale>
          <a:sx n="70" d="100"/>
          <a:sy n="70" d="100"/>
        </p:scale>
        <p:origin x="192" y="1552"/>
      </p:cViewPr>
      <p:guideLst>
        <p:guide orient="horz" pos="2160"/>
        <p:guide pos="2880"/>
      </p:guideLst>
    </p:cSldViewPr>
  </p:slideViewPr>
  <p:outlineViewPr>
    <p:cViewPr>
      <p:scale>
        <a:sx n="33" d="100"/>
        <a:sy n="33" d="100"/>
      </p:scale>
      <p:origin x="0" y="-185016"/>
    </p:cViewPr>
  </p:outlineViewPr>
  <p:notesTextViewPr>
    <p:cViewPr>
      <p:scale>
        <a:sx n="100" d="100"/>
        <a:sy n="100" d="100"/>
      </p:scale>
      <p:origin x="0" y="0"/>
    </p:cViewPr>
  </p:notesTextViewPr>
  <p:sorterViewPr>
    <p:cViewPr varScale="1">
      <p:scale>
        <a:sx n="50" d="100"/>
        <a:sy n="50" d="100"/>
      </p:scale>
      <p:origin x="0" y="7266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8.xml"/><Relationship Id="rId671" Type="http://schemas.openxmlformats.org/officeDocument/2006/relationships/slide" Target="slides/slide582.xml"/><Relationship Id="rId769" Type="http://schemas.openxmlformats.org/officeDocument/2006/relationships/slide" Target="slides/slide680.xml"/><Relationship Id="rId21" Type="http://schemas.openxmlformats.org/officeDocument/2006/relationships/slideMaster" Target="slideMasters/slideMaster21.xml"/><Relationship Id="rId324" Type="http://schemas.openxmlformats.org/officeDocument/2006/relationships/slide" Target="slides/slide235.xml"/><Relationship Id="rId531" Type="http://schemas.openxmlformats.org/officeDocument/2006/relationships/slide" Target="slides/slide442.xml"/><Relationship Id="rId629" Type="http://schemas.openxmlformats.org/officeDocument/2006/relationships/slide" Target="slides/slide540.xml"/><Relationship Id="rId170" Type="http://schemas.openxmlformats.org/officeDocument/2006/relationships/slide" Target="slides/slide81.xml"/><Relationship Id="rId268" Type="http://schemas.openxmlformats.org/officeDocument/2006/relationships/slide" Target="slides/slide179.xml"/><Relationship Id="rId475" Type="http://schemas.openxmlformats.org/officeDocument/2006/relationships/slide" Target="slides/slide386.xml"/><Relationship Id="rId682" Type="http://schemas.openxmlformats.org/officeDocument/2006/relationships/slide" Target="slides/slide593.xml"/><Relationship Id="rId32" Type="http://schemas.openxmlformats.org/officeDocument/2006/relationships/slideMaster" Target="slideMasters/slideMaster32.xml"/><Relationship Id="rId128" Type="http://schemas.openxmlformats.org/officeDocument/2006/relationships/slide" Target="slides/slide39.xml"/><Relationship Id="rId335" Type="http://schemas.openxmlformats.org/officeDocument/2006/relationships/slide" Target="slides/slide246.xml"/><Relationship Id="rId542" Type="http://schemas.openxmlformats.org/officeDocument/2006/relationships/slide" Target="slides/slide453.xml"/><Relationship Id="rId181" Type="http://schemas.openxmlformats.org/officeDocument/2006/relationships/slide" Target="slides/slide92.xml"/><Relationship Id="rId402" Type="http://schemas.openxmlformats.org/officeDocument/2006/relationships/slide" Target="slides/slide313.xml"/><Relationship Id="rId279" Type="http://schemas.openxmlformats.org/officeDocument/2006/relationships/slide" Target="slides/slide190.xml"/><Relationship Id="rId486" Type="http://schemas.openxmlformats.org/officeDocument/2006/relationships/slide" Target="slides/slide397.xml"/><Relationship Id="rId693" Type="http://schemas.openxmlformats.org/officeDocument/2006/relationships/slide" Target="slides/slide604.xml"/><Relationship Id="rId707" Type="http://schemas.openxmlformats.org/officeDocument/2006/relationships/slide" Target="slides/slide618.xml"/><Relationship Id="rId43" Type="http://schemas.openxmlformats.org/officeDocument/2006/relationships/slideMaster" Target="slideMasters/slideMaster43.xml"/><Relationship Id="rId139" Type="http://schemas.openxmlformats.org/officeDocument/2006/relationships/slide" Target="slides/slide50.xml"/><Relationship Id="rId346" Type="http://schemas.openxmlformats.org/officeDocument/2006/relationships/slide" Target="slides/slide257.xml"/><Relationship Id="rId553" Type="http://schemas.openxmlformats.org/officeDocument/2006/relationships/slide" Target="slides/slide464.xml"/><Relationship Id="rId760" Type="http://schemas.openxmlformats.org/officeDocument/2006/relationships/slide" Target="slides/slide671.xml"/><Relationship Id="rId192" Type="http://schemas.openxmlformats.org/officeDocument/2006/relationships/slide" Target="slides/slide103.xml"/><Relationship Id="rId206" Type="http://schemas.openxmlformats.org/officeDocument/2006/relationships/slide" Target="slides/slide117.xml"/><Relationship Id="rId413" Type="http://schemas.openxmlformats.org/officeDocument/2006/relationships/slide" Target="slides/slide324.xml"/><Relationship Id="rId497" Type="http://schemas.openxmlformats.org/officeDocument/2006/relationships/slide" Target="slides/slide408.xml"/><Relationship Id="rId620" Type="http://schemas.openxmlformats.org/officeDocument/2006/relationships/slide" Target="slides/slide531.xml"/><Relationship Id="rId718" Type="http://schemas.openxmlformats.org/officeDocument/2006/relationships/slide" Target="slides/slide629.xml"/><Relationship Id="rId357" Type="http://schemas.openxmlformats.org/officeDocument/2006/relationships/slide" Target="slides/slide268.xml"/><Relationship Id="rId54" Type="http://schemas.openxmlformats.org/officeDocument/2006/relationships/slideMaster" Target="slideMasters/slideMaster54.xml"/><Relationship Id="rId217" Type="http://schemas.openxmlformats.org/officeDocument/2006/relationships/slide" Target="slides/slide128.xml"/><Relationship Id="rId564" Type="http://schemas.openxmlformats.org/officeDocument/2006/relationships/slide" Target="slides/slide475.xml"/><Relationship Id="rId771" Type="http://schemas.openxmlformats.org/officeDocument/2006/relationships/slide" Target="slides/slide682.xml"/><Relationship Id="rId424" Type="http://schemas.openxmlformats.org/officeDocument/2006/relationships/slide" Target="slides/slide335.xml"/><Relationship Id="rId631" Type="http://schemas.openxmlformats.org/officeDocument/2006/relationships/slide" Target="slides/slide542.xml"/><Relationship Id="rId729" Type="http://schemas.openxmlformats.org/officeDocument/2006/relationships/slide" Target="slides/slide640.xml"/><Relationship Id="rId270" Type="http://schemas.openxmlformats.org/officeDocument/2006/relationships/slide" Target="slides/slide181.xml"/><Relationship Id="rId65" Type="http://schemas.openxmlformats.org/officeDocument/2006/relationships/slideMaster" Target="slideMasters/slideMaster65.xml"/><Relationship Id="rId130" Type="http://schemas.openxmlformats.org/officeDocument/2006/relationships/slide" Target="slides/slide41.xml"/><Relationship Id="rId368" Type="http://schemas.openxmlformats.org/officeDocument/2006/relationships/slide" Target="slides/slide279.xml"/><Relationship Id="rId575" Type="http://schemas.openxmlformats.org/officeDocument/2006/relationships/slide" Target="slides/slide486.xml"/><Relationship Id="rId782" Type="http://schemas.openxmlformats.org/officeDocument/2006/relationships/slide" Target="slides/slide693.xml"/><Relationship Id="rId228" Type="http://schemas.openxmlformats.org/officeDocument/2006/relationships/slide" Target="slides/slide139.xml"/><Relationship Id="rId435" Type="http://schemas.openxmlformats.org/officeDocument/2006/relationships/slide" Target="slides/slide346.xml"/><Relationship Id="rId642" Type="http://schemas.openxmlformats.org/officeDocument/2006/relationships/slide" Target="slides/slide553.xml"/><Relationship Id="rId281" Type="http://schemas.openxmlformats.org/officeDocument/2006/relationships/slide" Target="slides/slide192.xml"/><Relationship Id="rId502" Type="http://schemas.openxmlformats.org/officeDocument/2006/relationships/slide" Target="slides/slide413.xml"/><Relationship Id="rId76" Type="http://schemas.openxmlformats.org/officeDocument/2006/relationships/slideMaster" Target="slideMasters/slideMaster76.xml"/><Relationship Id="rId141" Type="http://schemas.openxmlformats.org/officeDocument/2006/relationships/slide" Target="slides/slide52.xml"/><Relationship Id="rId379" Type="http://schemas.openxmlformats.org/officeDocument/2006/relationships/slide" Target="slides/slide290.xml"/><Relationship Id="rId586" Type="http://schemas.openxmlformats.org/officeDocument/2006/relationships/slide" Target="slides/slide497.xml"/><Relationship Id="rId793" Type="http://schemas.openxmlformats.org/officeDocument/2006/relationships/slide" Target="slides/slide704.xml"/><Relationship Id="rId807" Type="http://schemas.openxmlformats.org/officeDocument/2006/relationships/slide" Target="slides/slide718.xml"/><Relationship Id="rId7" Type="http://schemas.openxmlformats.org/officeDocument/2006/relationships/slideMaster" Target="slideMasters/slideMaster7.xml"/><Relationship Id="rId239" Type="http://schemas.openxmlformats.org/officeDocument/2006/relationships/slide" Target="slides/slide150.xml"/><Relationship Id="rId446" Type="http://schemas.openxmlformats.org/officeDocument/2006/relationships/slide" Target="slides/slide357.xml"/><Relationship Id="rId653" Type="http://schemas.openxmlformats.org/officeDocument/2006/relationships/slide" Target="slides/slide564.xml"/><Relationship Id="rId292" Type="http://schemas.openxmlformats.org/officeDocument/2006/relationships/slide" Target="slides/slide203.xml"/><Relationship Id="rId306" Type="http://schemas.openxmlformats.org/officeDocument/2006/relationships/slide" Target="slides/slide217.xml"/><Relationship Id="rId87" Type="http://schemas.openxmlformats.org/officeDocument/2006/relationships/slideMaster" Target="slideMasters/slideMaster87.xml"/><Relationship Id="rId513" Type="http://schemas.openxmlformats.org/officeDocument/2006/relationships/slide" Target="slides/slide424.xml"/><Relationship Id="rId597" Type="http://schemas.openxmlformats.org/officeDocument/2006/relationships/slide" Target="slides/slide508.xml"/><Relationship Id="rId720" Type="http://schemas.openxmlformats.org/officeDocument/2006/relationships/slide" Target="slides/slide631.xml"/><Relationship Id="rId818" Type="http://schemas.openxmlformats.org/officeDocument/2006/relationships/slide" Target="slides/slide729.xml"/><Relationship Id="rId152" Type="http://schemas.openxmlformats.org/officeDocument/2006/relationships/slide" Target="slides/slide63.xml"/><Relationship Id="rId457" Type="http://schemas.openxmlformats.org/officeDocument/2006/relationships/slide" Target="slides/slide368.xml"/><Relationship Id="rId664" Type="http://schemas.openxmlformats.org/officeDocument/2006/relationships/slide" Target="slides/slide575.xml"/><Relationship Id="rId14" Type="http://schemas.openxmlformats.org/officeDocument/2006/relationships/slideMaster" Target="slideMasters/slideMaster14.xml"/><Relationship Id="rId317" Type="http://schemas.openxmlformats.org/officeDocument/2006/relationships/slide" Target="slides/slide228.xml"/><Relationship Id="rId524" Type="http://schemas.openxmlformats.org/officeDocument/2006/relationships/slide" Target="slides/slide435.xml"/><Relationship Id="rId731" Type="http://schemas.openxmlformats.org/officeDocument/2006/relationships/slide" Target="slides/slide642.xml"/><Relationship Id="rId98" Type="http://schemas.openxmlformats.org/officeDocument/2006/relationships/slide" Target="slides/slide9.xml"/><Relationship Id="rId163" Type="http://schemas.openxmlformats.org/officeDocument/2006/relationships/slide" Target="slides/slide74.xml"/><Relationship Id="rId370" Type="http://schemas.openxmlformats.org/officeDocument/2006/relationships/slide" Target="slides/slide281.xml"/><Relationship Id="rId829" Type="http://schemas.openxmlformats.org/officeDocument/2006/relationships/slide" Target="slides/slide740.xml"/><Relationship Id="rId230" Type="http://schemas.openxmlformats.org/officeDocument/2006/relationships/slide" Target="slides/slide141.xml"/><Relationship Id="rId468" Type="http://schemas.openxmlformats.org/officeDocument/2006/relationships/slide" Target="slides/slide379.xml"/><Relationship Id="rId675" Type="http://schemas.openxmlformats.org/officeDocument/2006/relationships/slide" Target="slides/slide586.xml"/><Relationship Id="rId25" Type="http://schemas.openxmlformats.org/officeDocument/2006/relationships/slideMaster" Target="slideMasters/slideMaster25.xml"/><Relationship Id="rId328" Type="http://schemas.openxmlformats.org/officeDocument/2006/relationships/slide" Target="slides/slide239.xml"/><Relationship Id="rId535" Type="http://schemas.openxmlformats.org/officeDocument/2006/relationships/slide" Target="slides/slide446.xml"/><Relationship Id="rId742" Type="http://schemas.openxmlformats.org/officeDocument/2006/relationships/slide" Target="slides/slide653.xml"/><Relationship Id="rId174" Type="http://schemas.openxmlformats.org/officeDocument/2006/relationships/slide" Target="slides/slide85.xml"/><Relationship Id="rId381" Type="http://schemas.openxmlformats.org/officeDocument/2006/relationships/slide" Target="slides/slide292.xml"/><Relationship Id="rId602" Type="http://schemas.openxmlformats.org/officeDocument/2006/relationships/slide" Target="slides/slide513.xml"/><Relationship Id="rId241" Type="http://schemas.openxmlformats.org/officeDocument/2006/relationships/slide" Target="slides/slide152.xml"/><Relationship Id="rId479" Type="http://schemas.openxmlformats.org/officeDocument/2006/relationships/slide" Target="slides/slide390.xml"/><Relationship Id="rId686" Type="http://schemas.openxmlformats.org/officeDocument/2006/relationships/slide" Target="slides/slide597.xml"/><Relationship Id="rId36" Type="http://schemas.openxmlformats.org/officeDocument/2006/relationships/slideMaster" Target="slideMasters/slideMaster36.xml"/><Relationship Id="rId339" Type="http://schemas.openxmlformats.org/officeDocument/2006/relationships/slide" Target="slides/slide250.xml"/><Relationship Id="rId546" Type="http://schemas.openxmlformats.org/officeDocument/2006/relationships/slide" Target="slides/slide457.xml"/><Relationship Id="rId753" Type="http://schemas.openxmlformats.org/officeDocument/2006/relationships/slide" Target="slides/slide664.xml"/><Relationship Id="rId101" Type="http://schemas.openxmlformats.org/officeDocument/2006/relationships/slide" Target="slides/slide12.xml"/><Relationship Id="rId185" Type="http://schemas.openxmlformats.org/officeDocument/2006/relationships/slide" Target="slides/slide96.xml"/><Relationship Id="rId406" Type="http://schemas.openxmlformats.org/officeDocument/2006/relationships/slide" Target="slides/slide317.xml"/><Relationship Id="rId392" Type="http://schemas.openxmlformats.org/officeDocument/2006/relationships/slide" Target="slides/slide303.xml"/><Relationship Id="rId613" Type="http://schemas.openxmlformats.org/officeDocument/2006/relationships/slide" Target="slides/slide524.xml"/><Relationship Id="rId697" Type="http://schemas.openxmlformats.org/officeDocument/2006/relationships/slide" Target="slides/slide608.xml"/><Relationship Id="rId820" Type="http://schemas.openxmlformats.org/officeDocument/2006/relationships/slide" Target="slides/slide731.xml"/><Relationship Id="rId252" Type="http://schemas.openxmlformats.org/officeDocument/2006/relationships/slide" Target="slides/slide163.xml"/><Relationship Id="rId47" Type="http://schemas.openxmlformats.org/officeDocument/2006/relationships/slideMaster" Target="slideMasters/slideMaster47.xml"/><Relationship Id="rId112" Type="http://schemas.openxmlformats.org/officeDocument/2006/relationships/slide" Target="slides/slide23.xml"/><Relationship Id="rId557" Type="http://schemas.openxmlformats.org/officeDocument/2006/relationships/slide" Target="slides/slide468.xml"/><Relationship Id="rId764" Type="http://schemas.openxmlformats.org/officeDocument/2006/relationships/slide" Target="slides/slide675.xml"/><Relationship Id="rId196" Type="http://schemas.openxmlformats.org/officeDocument/2006/relationships/slide" Target="slides/slide107.xml"/><Relationship Id="rId417" Type="http://schemas.openxmlformats.org/officeDocument/2006/relationships/slide" Target="slides/slide328.xml"/><Relationship Id="rId624" Type="http://schemas.openxmlformats.org/officeDocument/2006/relationships/slide" Target="slides/slide535.xml"/><Relationship Id="rId831" Type="http://schemas.openxmlformats.org/officeDocument/2006/relationships/notesMaster" Target="notesMasters/notesMaster1.xml"/><Relationship Id="rId263" Type="http://schemas.openxmlformats.org/officeDocument/2006/relationships/slide" Target="slides/slide174.xml"/><Relationship Id="rId470" Type="http://schemas.openxmlformats.org/officeDocument/2006/relationships/slide" Target="slides/slide381.xml"/><Relationship Id="rId58" Type="http://schemas.openxmlformats.org/officeDocument/2006/relationships/slideMaster" Target="slideMasters/slideMaster58.xml"/><Relationship Id="rId123" Type="http://schemas.openxmlformats.org/officeDocument/2006/relationships/slide" Target="slides/slide34.xml"/><Relationship Id="rId330" Type="http://schemas.openxmlformats.org/officeDocument/2006/relationships/slide" Target="slides/slide241.xml"/><Relationship Id="rId568" Type="http://schemas.openxmlformats.org/officeDocument/2006/relationships/slide" Target="slides/slide479.xml"/><Relationship Id="rId775" Type="http://schemas.openxmlformats.org/officeDocument/2006/relationships/slide" Target="slides/slide686.xml"/><Relationship Id="rId428" Type="http://schemas.openxmlformats.org/officeDocument/2006/relationships/slide" Target="slides/slide339.xml"/><Relationship Id="rId635" Type="http://schemas.openxmlformats.org/officeDocument/2006/relationships/slide" Target="slides/slide546.xml"/><Relationship Id="rId274" Type="http://schemas.openxmlformats.org/officeDocument/2006/relationships/slide" Target="slides/slide185.xml"/><Relationship Id="rId481" Type="http://schemas.openxmlformats.org/officeDocument/2006/relationships/slide" Target="slides/slide392.xml"/><Relationship Id="rId702" Type="http://schemas.openxmlformats.org/officeDocument/2006/relationships/slide" Target="slides/slide613.xml"/><Relationship Id="rId69" Type="http://schemas.openxmlformats.org/officeDocument/2006/relationships/slideMaster" Target="slideMasters/slideMaster69.xml"/><Relationship Id="rId134" Type="http://schemas.openxmlformats.org/officeDocument/2006/relationships/slide" Target="slides/slide45.xml"/><Relationship Id="rId579" Type="http://schemas.openxmlformats.org/officeDocument/2006/relationships/slide" Target="slides/slide490.xml"/><Relationship Id="rId786" Type="http://schemas.openxmlformats.org/officeDocument/2006/relationships/slide" Target="slides/slide697.xml"/><Relationship Id="rId341" Type="http://schemas.openxmlformats.org/officeDocument/2006/relationships/slide" Target="slides/slide252.xml"/><Relationship Id="rId439" Type="http://schemas.openxmlformats.org/officeDocument/2006/relationships/slide" Target="slides/slide350.xml"/><Relationship Id="rId646" Type="http://schemas.openxmlformats.org/officeDocument/2006/relationships/slide" Target="slides/slide557.xml"/><Relationship Id="rId201" Type="http://schemas.openxmlformats.org/officeDocument/2006/relationships/slide" Target="slides/slide112.xml"/><Relationship Id="rId285" Type="http://schemas.openxmlformats.org/officeDocument/2006/relationships/slide" Target="slides/slide196.xml"/><Relationship Id="rId506" Type="http://schemas.openxmlformats.org/officeDocument/2006/relationships/slide" Target="slides/slide417.xml"/><Relationship Id="rId492" Type="http://schemas.openxmlformats.org/officeDocument/2006/relationships/slide" Target="slides/slide403.xml"/><Relationship Id="rId713" Type="http://schemas.openxmlformats.org/officeDocument/2006/relationships/slide" Target="slides/slide624.xml"/><Relationship Id="rId797" Type="http://schemas.openxmlformats.org/officeDocument/2006/relationships/slide" Target="slides/slide708.xml"/><Relationship Id="rId145" Type="http://schemas.openxmlformats.org/officeDocument/2006/relationships/slide" Target="slides/slide56.xml"/><Relationship Id="rId352" Type="http://schemas.openxmlformats.org/officeDocument/2006/relationships/slide" Target="slides/slide263.xml"/><Relationship Id="rId212" Type="http://schemas.openxmlformats.org/officeDocument/2006/relationships/slide" Target="slides/slide123.xml"/><Relationship Id="rId657" Type="http://schemas.openxmlformats.org/officeDocument/2006/relationships/slide" Target="slides/slide568.xml"/><Relationship Id="rId296" Type="http://schemas.openxmlformats.org/officeDocument/2006/relationships/slide" Target="slides/slide207.xml"/><Relationship Id="rId517" Type="http://schemas.openxmlformats.org/officeDocument/2006/relationships/slide" Target="slides/slide428.xml"/><Relationship Id="rId724" Type="http://schemas.openxmlformats.org/officeDocument/2006/relationships/slide" Target="slides/slide635.xml"/><Relationship Id="rId60" Type="http://schemas.openxmlformats.org/officeDocument/2006/relationships/slideMaster" Target="slideMasters/slideMaster60.xml"/><Relationship Id="rId156" Type="http://schemas.openxmlformats.org/officeDocument/2006/relationships/slide" Target="slides/slide67.xml"/><Relationship Id="rId363" Type="http://schemas.openxmlformats.org/officeDocument/2006/relationships/slide" Target="slides/slide274.xml"/><Relationship Id="rId570" Type="http://schemas.openxmlformats.org/officeDocument/2006/relationships/slide" Target="slides/slide481.xml"/><Relationship Id="rId223" Type="http://schemas.openxmlformats.org/officeDocument/2006/relationships/slide" Target="slides/slide134.xml"/><Relationship Id="rId430" Type="http://schemas.openxmlformats.org/officeDocument/2006/relationships/slide" Target="slides/slide341.xml"/><Relationship Id="rId668" Type="http://schemas.openxmlformats.org/officeDocument/2006/relationships/slide" Target="slides/slide579.xml"/><Relationship Id="rId18" Type="http://schemas.openxmlformats.org/officeDocument/2006/relationships/slideMaster" Target="slideMasters/slideMaster18.xml"/><Relationship Id="rId528" Type="http://schemas.openxmlformats.org/officeDocument/2006/relationships/slide" Target="slides/slide439.xml"/><Relationship Id="rId735" Type="http://schemas.openxmlformats.org/officeDocument/2006/relationships/slide" Target="slides/slide646.xml"/><Relationship Id="rId167" Type="http://schemas.openxmlformats.org/officeDocument/2006/relationships/slide" Target="slides/slide78.xml"/><Relationship Id="rId374" Type="http://schemas.openxmlformats.org/officeDocument/2006/relationships/slide" Target="slides/slide285.xml"/><Relationship Id="rId581" Type="http://schemas.openxmlformats.org/officeDocument/2006/relationships/slide" Target="slides/slide492.xml"/><Relationship Id="rId71" Type="http://schemas.openxmlformats.org/officeDocument/2006/relationships/slideMaster" Target="slideMasters/slideMaster71.xml"/><Relationship Id="rId234" Type="http://schemas.openxmlformats.org/officeDocument/2006/relationships/slide" Target="slides/slide145.xml"/><Relationship Id="rId679" Type="http://schemas.openxmlformats.org/officeDocument/2006/relationships/slide" Target="slides/slide590.xml"/><Relationship Id="rId802" Type="http://schemas.openxmlformats.org/officeDocument/2006/relationships/slide" Target="slides/slide71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41" Type="http://schemas.openxmlformats.org/officeDocument/2006/relationships/slide" Target="slides/slide352.xml"/><Relationship Id="rId539" Type="http://schemas.openxmlformats.org/officeDocument/2006/relationships/slide" Target="slides/slide450.xml"/><Relationship Id="rId746" Type="http://schemas.openxmlformats.org/officeDocument/2006/relationships/slide" Target="slides/slide657.xml"/><Relationship Id="rId178" Type="http://schemas.openxmlformats.org/officeDocument/2006/relationships/slide" Target="slides/slide89.xml"/><Relationship Id="rId301" Type="http://schemas.openxmlformats.org/officeDocument/2006/relationships/slide" Target="slides/slide212.xml"/><Relationship Id="rId82" Type="http://schemas.openxmlformats.org/officeDocument/2006/relationships/slideMaster" Target="slideMasters/slideMaster82.xml"/><Relationship Id="rId385" Type="http://schemas.openxmlformats.org/officeDocument/2006/relationships/slide" Target="slides/slide296.xml"/><Relationship Id="rId592" Type="http://schemas.openxmlformats.org/officeDocument/2006/relationships/slide" Target="slides/slide503.xml"/><Relationship Id="rId606" Type="http://schemas.openxmlformats.org/officeDocument/2006/relationships/slide" Target="slides/slide517.xml"/><Relationship Id="rId813" Type="http://schemas.openxmlformats.org/officeDocument/2006/relationships/slide" Target="slides/slide724.xml"/><Relationship Id="rId245" Type="http://schemas.openxmlformats.org/officeDocument/2006/relationships/slide" Target="slides/slide156.xml"/><Relationship Id="rId452" Type="http://schemas.openxmlformats.org/officeDocument/2006/relationships/slide" Target="slides/slide363.xml"/><Relationship Id="rId105" Type="http://schemas.openxmlformats.org/officeDocument/2006/relationships/slide" Target="slides/slide16.xml"/><Relationship Id="rId312" Type="http://schemas.openxmlformats.org/officeDocument/2006/relationships/slide" Target="slides/slide223.xml"/><Relationship Id="rId757" Type="http://schemas.openxmlformats.org/officeDocument/2006/relationships/slide" Target="slides/slide668.xml"/><Relationship Id="rId93" Type="http://schemas.openxmlformats.org/officeDocument/2006/relationships/slide" Target="slides/slide4.xml"/><Relationship Id="rId189" Type="http://schemas.openxmlformats.org/officeDocument/2006/relationships/slide" Target="slides/slide100.xml"/><Relationship Id="rId396" Type="http://schemas.openxmlformats.org/officeDocument/2006/relationships/slide" Target="slides/slide307.xml"/><Relationship Id="rId617" Type="http://schemas.openxmlformats.org/officeDocument/2006/relationships/slide" Target="slides/slide528.xml"/><Relationship Id="rId824" Type="http://schemas.openxmlformats.org/officeDocument/2006/relationships/slide" Target="slides/slide735.xml"/><Relationship Id="rId256" Type="http://schemas.openxmlformats.org/officeDocument/2006/relationships/slide" Target="slides/slide167.xml"/><Relationship Id="rId463" Type="http://schemas.openxmlformats.org/officeDocument/2006/relationships/slide" Target="slides/slide374.xml"/><Relationship Id="rId670" Type="http://schemas.openxmlformats.org/officeDocument/2006/relationships/slide" Target="slides/slide581.xml"/><Relationship Id="rId116" Type="http://schemas.openxmlformats.org/officeDocument/2006/relationships/slide" Target="slides/slide27.xml"/><Relationship Id="rId323" Type="http://schemas.openxmlformats.org/officeDocument/2006/relationships/slide" Target="slides/slide234.xml"/><Relationship Id="rId530" Type="http://schemas.openxmlformats.org/officeDocument/2006/relationships/slide" Target="slides/slide441.xml"/><Relationship Id="rId768" Type="http://schemas.openxmlformats.org/officeDocument/2006/relationships/slide" Target="slides/slide679.xml"/><Relationship Id="rId20" Type="http://schemas.openxmlformats.org/officeDocument/2006/relationships/slideMaster" Target="slideMasters/slideMaster20.xml"/><Relationship Id="rId628" Type="http://schemas.openxmlformats.org/officeDocument/2006/relationships/slide" Target="slides/slide539.xml"/><Relationship Id="rId835" Type="http://schemas.openxmlformats.org/officeDocument/2006/relationships/tableStyles" Target="tableStyles.xml"/><Relationship Id="rId267" Type="http://schemas.openxmlformats.org/officeDocument/2006/relationships/slide" Target="slides/slide178.xml"/><Relationship Id="rId474" Type="http://schemas.openxmlformats.org/officeDocument/2006/relationships/slide" Target="slides/slide385.xml"/><Relationship Id="rId127" Type="http://schemas.openxmlformats.org/officeDocument/2006/relationships/slide" Target="slides/slide38.xml"/><Relationship Id="rId681" Type="http://schemas.openxmlformats.org/officeDocument/2006/relationships/slide" Target="slides/slide592.xml"/><Relationship Id="rId779" Type="http://schemas.openxmlformats.org/officeDocument/2006/relationships/slide" Target="slides/slide690.xml"/><Relationship Id="rId31" Type="http://schemas.openxmlformats.org/officeDocument/2006/relationships/slideMaster" Target="slideMasters/slideMaster31.xml"/><Relationship Id="rId334" Type="http://schemas.openxmlformats.org/officeDocument/2006/relationships/slide" Target="slides/slide245.xml"/><Relationship Id="rId541" Type="http://schemas.openxmlformats.org/officeDocument/2006/relationships/slide" Target="slides/slide452.xml"/><Relationship Id="rId639" Type="http://schemas.openxmlformats.org/officeDocument/2006/relationships/slide" Target="slides/slide550.xml"/><Relationship Id="rId180" Type="http://schemas.openxmlformats.org/officeDocument/2006/relationships/slide" Target="slides/slide91.xml"/><Relationship Id="rId278" Type="http://schemas.openxmlformats.org/officeDocument/2006/relationships/slide" Target="slides/slide189.xml"/><Relationship Id="rId401" Type="http://schemas.openxmlformats.org/officeDocument/2006/relationships/slide" Target="slides/slide312.xml"/><Relationship Id="rId485" Type="http://schemas.openxmlformats.org/officeDocument/2006/relationships/slide" Target="slides/slide396.xml"/><Relationship Id="rId692" Type="http://schemas.openxmlformats.org/officeDocument/2006/relationships/slide" Target="slides/slide603.xml"/><Relationship Id="rId706" Type="http://schemas.openxmlformats.org/officeDocument/2006/relationships/slide" Target="slides/slide617.xml"/><Relationship Id="rId42" Type="http://schemas.openxmlformats.org/officeDocument/2006/relationships/slideMaster" Target="slideMasters/slideMaster42.xml"/><Relationship Id="rId138" Type="http://schemas.openxmlformats.org/officeDocument/2006/relationships/slide" Target="slides/slide49.xml"/><Relationship Id="rId345" Type="http://schemas.openxmlformats.org/officeDocument/2006/relationships/slide" Target="slides/slide256.xml"/><Relationship Id="rId552" Type="http://schemas.openxmlformats.org/officeDocument/2006/relationships/slide" Target="slides/slide463.xml"/><Relationship Id="rId191" Type="http://schemas.openxmlformats.org/officeDocument/2006/relationships/slide" Target="slides/slide102.xml"/><Relationship Id="rId205" Type="http://schemas.openxmlformats.org/officeDocument/2006/relationships/slide" Target="slides/slide116.xml"/><Relationship Id="rId412" Type="http://schemas.openxmlformats.org/officeDocument/2006/relationships/slide" Target="slides/slide323.xml"/><Relationship Id="rId289" Type="http://schemas.openxmlformats.org/officeDocument/2006/relationships/slide" Target="slides/slide200.xml"/><Relationship Id="rId496" Type="http://schemas.openxmlformats.org/officeDocument/2006/relationships/slide" Target="slides/slide407.xml"/><Relationship Id="rId717" Type="http://schemas.openxmlformats.org/officeDocument/2006/relationships/slide" Target="slides/slide628.xml"/><Relationship Id="rId53" Type="http://schemas.openxmlformats.org/officeDocument/2006/relationships/slideMaster" Target="slideMasters/slideMaster53.xml"/><Relationship Id="rId149" Type="http://schemas.openxmlformats.org/officeDocument/2006/relationships/slide" Target="slides/slide60.xml"/><Relationship Id="rId356" Type="http://schemas.openxmlformats.org/officeDocument/2006/relationships/slide" Target="slides/slide267.xml"/><Relationship Id="rId563" Type="http://schemas.openxmlformats.org/officeDocument/2006/relationships/slide" Target="slides/slide474.xml"/><Relationship Id="rId770" Type="http://schemas.openxmlformats.org/officeDocument/2006/relationships/slide" Target="slides/slide681.xml"/><Relationship Id="rId216" Type="http://schemas.openxmlformats.org/officeDocument/2006/relationships/slide" Target="slides/slide127.xml"/><Relationship Id="rId423" Type="http://schemas.openxmlformats.org/officeDocument/2006/relationships/slide" Target="slides/slide334.xml"/><Relationship Id="rId630" Type="http://schemas.openxmlformats.org/officeDocument/2006/relationships/slide" Target="slides/slide541.xml"/><Relationship Id="rId728" Type="http://schemas.openxmlformats.org/officeDocument/2006/relationships/slide" Target="slides/slide639.xml"/><Relationship Id="rId64" Type="http://schemas.openxmlformats.org/officeDocument/2006/relationships/slideMaster" Target="slideMasters/slideMaster64.xml"/><Relationship Id="rId367" Type="http://schemas.openxmlformats.org/officeDocument/2006/relationships/slide" Target="slides/slide278.xml"/><Relationship Id="rId574" Type="http://schemas.openxmlformats.org/officeDocument/2006/relationships/slide" Target="slides/slide485.xml"/><Relationship Id="rId227" Type="http://schemas.openxmlformats.org/officeDocument/2006/relationships/slide" Target="slides/slide138.xml"/><Relationship Id="rId781" Type="http://schemas.openxmlformats.org/officeDocument/2006/relationships/slide" Target="slides/slide692.xml"/><Relationship Id="rId434" Type="http://schemas.openxmlformats.org/officeDocument/2006/relationships/slide" Target="slides/slide345.xml"/><Relationship Id="rId641" Type="http://schemas.openxmlformats.org/officeDocument/2006/relationships/slide" Target="slides/slide552.xml"/><Relationship Id="rId739" Type="http://schemas.openxmlformats.org/officeDocument/2006/relationships/slide" Target="slides/slide650.xml"/><Relationship Id="rId280" Type="http://schemas.openxmlformats.org/officeDocument/2006/relationships/slide" Target="slides/slide191.xml"/><Relationship Id="rId501" Type="http://schemas.openxmlformats.org/officeDocument/2006/relationships/slide" Target="slides/slide412.xml"/><Relationship Id="rId75" Type="http://schemas.openxmlformats.org/officeDocument/2006/relationships/slideMaster" Target="slideMasters/slideMaster75.xml"/><Relationship Id="rId140" Type="http://schemas.openxmlformats.org/officeDocument/2006/relationships/slide" Target="slides/slide51.xml"/><Relationship Id="rId378" Type="http://schemas.openxmlformats.org/officeDocument/2006/relationships/slide" Target="slides/slide289.xml"/><Relationship Id="rId585" Type="http://schemas.openxmlformats.org/officeDocument/2006/relationships/slide" Target="slides/slide496.xml"/><Relationship Id="rId792" Type="http://schemas.openxmlformats.org/officeDocument/2006/relationships/slide" Target="slides/slide703.xml"/><Relationship Id="rId806" Type="http://schemas.openxmlformats.org/officeDocument/2006/relationships/slide" Target="slides/slide717.xml"/><Relationship Id="rId6" Type="http://schemas.openxmlformats.org/officeDocument/2006/relationships/slideMaster" Target="slideMasters/slideMaster6.xml"/><Relationship Id="rId238" Type="http://schemas.openxmlformats.org/officeDocument/2006/relationships/slide" Target="slides/slide149.xml"/><Relationship Id="rId445" Type="http://schemas.openxmlformats.org/officeDocument/2006/relationships/slide" Target="slides/slide356.xml"/><Relationship Id="rId652" Type="http://schemas.openxmlformats.org/officeDocument/2006/relationships/slide" Target="slides/slide563.xml"/><Relationship Id="rId291" Type="http://schemas.openxmlformats.org/officeDocument/2006/relationships/slide" Target="slides/slide202.xml"/><Relationship Id="rId305" Type="http://schemas.openxmlformats.org/officeDocument/2006/relationships/slide" Target="slides/slide216.xml"/><Relationship Id="rId512" Type="http://schemas.openxmlformats.org/officeDocument/2006/relationships/slide" Target="slides/slide423.xml"/><Relationship Id="rId86" Type="http://schemas.openxmlformats.org/officeDocument/2006/relationships/slideMaster" Target="slideMasters/slideMaster86.xml"/><Relationship Id="rId151" Type="http://schemas.openxmlformats.org/officeDocument/2006/relationships/slide" Target="slides/slide62.xml"/><Relationship Id="rId389" Type="http://schemas.openxmlformats.org/officeDocument/2006/relationships/slide" Target="slides/slide300.xml"/><Relationship Id="rId596" Type="http://schemas.openxmlformats.org/officeDocument/2006/relationships/slide" Target="slides/slide507.xml"/><Relationship Id="rId817" Type="http://schemas.openxmlformats.org/officeDocument/2006/relationships/slide" Target="slides/slide728.xml"/><Relationship Id="rId249" Type="http://schemas.openxmlformats.org/officeDocument/2006/relationships/slide" Target="slides/slide160.xml"/><Relationship Id="rId456" Type="http://schemas.openxmlformats.org/officeDocument/2006/relationships/slide" Target="slides/slide367.xml"/><Relationship Id="rId663" Type="http://schemas.openxmlformats.org/officeDocument/2006/relationships/slide" Target="slides/slide574.xml"/><Relationship Id="rId13" Type="http://schemas.openxmlformats.org/officeDocument/2006/relationships/slideMaster" Target="slideMasters/slideMaster13.xml"/><Relationship Id="rId109" Type="http://schemas.openxmlformats.org/officeDocument/2006/relationships/slide" Target="slides/slide20.xml"/><Relationship Id="rId316" Type="http://schemas.openxmlformats.org/officeDocument/2006/relationships/slide" Target="slides/slide227.xml"/><Relationship Id="rId523" Type="http://schemas.openxmlformats.org/officeDocument/2006/relationships/slide" Target="slides/slide434.xml"/><Relationship Id="rId55" Type="http://schemas.openxmlformats.org/officeDocument/2006/relationships/slideMaster" Target="slideMasters/slideMaster55.xml"/><Relationship Id="rId97" Type="http://schemas.openxmlformats.org/officeDocument/2006/relationships/slide" Target="slides/slide8.xml"/><Relationship Id="rId120" Type="http://schemas.openxmlformats.org/officeDocument/2006/relationships/slide" Target="slides/slide31.xml"/><Relationship Id="rId358" Type="http://schemas.openxmlformats.org/officeDocument/2006/relationships/slide" Target="slides/slide269.xml"/><Relationship Id="rId565" Type="http://schemas.openxmlformats.org/officeDocument/2006/relationships/slide" Target="slides/slide476.xml"/><Relationship Id="rId730" Type="http://schemas.openxmlformats.org/officeDocument/2006/relationships/slide" Target="slides/slide641.xml"/><Relationship Id="rId772" Type="http://schemas.openxmlformats.org/officeDocument/2006/relationships/slide" Target="slides/slide683.xml"/><Relationship Id="rId828" Type="http://schemas.openxmlformats.org/officeDocument/2006/relationships/slide" Target="slides/slide739.xml"/><Relationship Id="rId162" Type="http://schemas.openxmlformats.org/officeDocument/2006/relationships/slide" Target="slides/slide73.xml"/><Relationship Id="rId218" Type="http://schemas.openxmlformats.org/officeDocument/2006/relationships/slide" Target="slides/slide129.xml"/><Relationship Id="rId425" Type="http://schemas.openxmlformats.org/officeDocument/2006/relationships/slide" Target="slides/slide336.xml"/><Relationship Id="rId467" Type="http://schemas.openxmlformats.org/officeDocument/2006/relationships/slide" Target="slides/slide378.xml"/><Relationship Id="rId632" Type="http://schemas.openxmlformats.org/officeDocument/2006/relationships/slide" Target="slides/slide543.xml"/><Relationship Id="rId271" Type="http://schemas.openxmlformats.org/officeDocument/2006/relationships/slide" Target="slides/slide182.xml"/><Relationship Id="rId674" Type="http://schemas.openxmlformats.org/officeDocument/2006/relationships/slide" Target="slides/slide58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2.xml"/><Relationship Id="rId327" Type="http://schemas.openxmlformats.org/officeDocument/2006/relationships/slide" Target="slides/slide238.xml"/><Relationship Id="rId369" Type="http://schemas.openxmlformats.org/officeDocument/2006/relationships/slide" Target="slides/slide280.xml"/><Relationship Id="rId534" Type="http://schemas.openxmlformats.org/officeDocument/2006/relationships/slide" Target="slides/slide445.xml"/><Relationship Id="rId576" Type="http://schemas.openxmlformats.org/officeDocument/2006/relationships/slide" Target="slides/slide487.xml"/><Relationship Id="rId741" Type="http://schemas.openxmlformats.org/officeDocument/2006/relationships/slide" Target="slides/slide652.xml"/><Relationship Id="rId783" Type="http://schemas.openxmlformats.org/officeDocument/2006/relationships/slide" Target="slides/slide694.xml"/><Relationship Id="rId173" Type="http://schemas.openxmlformats.org/officeDocument/2006/relationships/slide" Target="slides/slide84.xml"/><Relationship Id="rId229" Type="http://schemas.openxmlformats.org/officeDocument/2006/relationships/slide" Target="slides/slide140.xml"/><Relationship Id="rId380" Type="http://schemas.openxmlformats.org/officeDocument/2006/relationships/slide" Target="slides/slide291.xml"/><Relationship Id="rId436" Type="http://schemas.openxmlformats.org/officeDocument/2006/relationships/slide" Target="slides/slide347.xml"/><Relationship Id="rId601" Type="http://schemas.openxmlformats.org/officeDocument/2006/relationships/slide" Target="slides/slide512.xml"/><Relationship Id="rId643" Type="http://schemas.openxmlformats.org/officeDocument/2006/relationships/slide" Target="slides/slide554.xml"/><Relationship Id="rId240" Type="http://schemas.openxmlformats.org/officeDocument/2006/relationships/slide" Target="slides/slide151.xml"/><Relationship Id="rId478" Type="http://schemas.openxmlformats.org/officeDocument/2006/relationships/slide" Target="slides/slide389.xml"/><Relationship Id="rId685" Type="http://schemas.openxmlformats.org/officeDocument/2006/relationships/slide" Target="slides/slide596.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1.xml"/><Relationship Id="rId282" Type="http://schemas.openxmlformats.org/officeDocument/2006/relationships/slide" Target="slides/slide193.xml"/><Relationship Id="rId338" Type="http://schemas.openxmlformats.org/officeDocument/2006/relationships/slide" Target="slides/slide249.xml"/><Relationship Id="rId503" Type="http://schemas.openxmlformats.org/officeDocument/2006/relationships/slide" Target="slides/slide414.xml"/><Relationship Id="rId545" Type="http://schemas.openxmlformats.org/officeDocument/2006/relationships/slide" Target="slides/slide456.xml"/><Relationship Id="rId587" Type="http://schemas.openxmlformats.org/officeDocument/2006/relationships/slide" Target="slides/slide498.xml"/><Relationship Id="rId710" Type="http://schemas.openxmlformats.org/officeDocument/2006/relationships/slide" Target="slides/slide621.xml"/><Relationship Id="rId752" Type="http://schemas.openxmlformats.org/officeDocument/2006/relationships/slide" Target="slides/slide663.xml"/><Relationship Id="rId808" Type="http://schemas.openxmlformats.org/officeDocument/2006/relationships/slide" Target="slides/slide719.xml"/><Relationship Id="rId8" Type="http://schemas.openxmlformats.org/officeDocument/2006/relationships/slideMaster" Target="slideMasters/slideMaster8.xml"/><Relationship Id="rId142" Type="http://schemas.openxmlformats.org/officeDocument/2006/relationships/slide" Target="slides/slide53.xml"/><Relationship Id="rId184" Type="http://schemas.openxmlformats.org/officeDocument/2006/relationships/slide" Target="slides/slide95.xml"/><Relationship Id="rId391" Type="http://schemas.openxmlformats.org/officeDocument/2006/relationships/slide" Target="slides/slide302.xml"/><Relationship Id="rId405" Type="http://schemas.openxmlformats.org/officeDocument/2006/relationships/slide" Target="slides/slide316.xml"/><Relationship Id="rId447" Type="http://schemas.openxmlformats.org/officeDocument/2006/relationships/slide" Target="slides/slide358.xml"/><Relationship Id="rId612" Type="http://schemas.openxmlformats.org/officeDocument/2006/relationships/slide" Target="slides/slide523.xml"/><Relationship Id="rId794" Type="http://schemas.openxmlformats.org/officeDocument/2006/relationships/slide" Target="slides/slide705.xml"/><Relationship Id="rId251" Type="http://schemas.openxmlformats.org/officeDocument/2006/relationships/slide" Target="slides/slide162.xml"/><Relationship Id="rId489" Type="http://schemas.openxmlformats.org/officeDocument/2006/relationships/slide" Target="slides/slide400.xml"/><Relationship Id="rId654" Type="http://schemas.openxmlformats.org/officeDocument/2006/relationships/slide" Target="slides/slide565.xml"/><Relationship Id="rId696" Type="http://schemas.openxmlformats.org/officeDocument/2006/relationships/slide" Target="slides/slide607.xml"/><Relationship Id="rId46" Type="http://schemas.openxmlformats.org/officeDocument/2006/relationships/slideMaster" Target="slideMasters/slideMaster46.xml"/><Relationship Id="rId293" Type="http://schemas.openxmlformats.org/officeDocument/2006/relationships/slide" Target="slides/slide204.xml"/><Relationship Id="rId307" Type="http://schemas.openxmlformats.org/officeDocument/2006/relationships/slide" Target="slides/slide218.xml"/><Relationship Id="rId349" Type="http://schemas.openxmlformats.org/officeDocument/2006/relationships/slide" Target="slides/slide260.xml"/><Relationship Id="rId514" Type="http://schemas.openxmlformats.org/officeDocument/2006/relationships/slide" Target="slides/slide425.xml"/><Relationship Id="rId556" Type="http://schemas.openxmlformats.org/officeDocument/2006/relationships/slide" Target="slides/slide467.xml"/><Relationship Id="rId721" Type="http://schemas.openxmlformats.org/officeDocument/2006/relationships/slide" Target="slides/slide632.xml"/><Relationship Id="rId763" Type="http://schemas.openxmlformats.org/officeDocument/2006/relationships/slide" Target="slides/slide674.xml"/><Relationship Id="rId88" Type="http://schemas.openxmlformats.org/officeDocument/2006/relationships/slideMaster" Target="slideMasters/slideMaster88.xml"/><Relationship Id="rId111" Type="http://schemas.openxmlformats.org/officeDocument/2006/relationships/slide" Target="slides/slide22.xml"/><Relationship Id="rId153" Type="http://schemas.openxmlformats.org/officeDocument/2006/relationships/slide" Target="slides/slide64.xml"/><Relationship Id="rId195" Type="http://schemas.openxmlformats.org/officeDocument/2006/relationships/slide" Target="slides/slide106.xml"/><Relationship Id="rId209" Type="http://schemas.openxmlformats.org/officeDocument/2006/relationships/slide" Target="slides/slide120.xml"/><Relationship Id="rId360" Type="http://schemas.openxmlformats.org/officeDocument/2006/relationships/slide" Target="slides/slide271.xml"/><Relationship Id="rId416" Type="http://schemas.openxmlformats.org/officeDocument/2006/relationships/slide" Target="slides/slide327.xml"/><Relationship Id="rId598" Type="http://schemas.openxmlformats.org/officeDocument/2006/relationships/slide" Target="slides/slide509.xml"/><Relationship Id="rId819" Type="http://schemas.openxmlformats.org/officeDocument/2006/relationships/slide" Target="slides/slide730.xml"/><Relationship Id="rId220" Type="http://schemas.openxmlformats.org/officeDocument/2006/relationships/slide" Target="slides/slide131.xml"/><Relationship Id="rId458" Type="http://schemas.openxmlformats.org/officeDocument/2006/relationships/slide" Target="slides/slide369.xml"/><Relationship Id="rId623" Type="http://schemas.openxmlformats.org/officeDocument/2006/relationships/slide" Target="slides/slide534.xml"/><Relationship Id="rId665" Type="http://schemas.openxmlformats.org/officeDocument/2006/relationships/slide" Target="slides/slide576.xml"/><Relationship Id="rId830" Type="http://schemas.openxmlformats.org/officeDocument/2006/relationships/slide" Target="slides/slide74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3.xml"/><Relationship Id="rId318" Type="http://schemas.openxmlformats.org/officeDocument/2006/relationships/slide" Target="slides/slide229.xml"/><Relationship Id="rId525" Type="http://schemas.openxmlformats.org/officeDocument/2006/relationships/slide" Target="slides/slide436.xml"/><Relationship Id="rId567" Type="http://schemas.openxmlformats.org/officeDocument/2006/relationships/slide" Target="slides/slide478.xml"/><Relationship Id="rId732" Type="http://schemas.openxmlformats.org/officeDocument/2006/relationships/slide" Target="slides/slide643.xml"/><Relationship Id="rId99" Type="http://schemas.openxmlformats.org/officeDocument/2006/relationships/slide" Target="slides/slide10.xml"/><Relationship Id="rId122" Type="http://schemas.openxmlformats.org/officeDocument/2006/relationships/slide" Target="slides/slide33.xml"/><Relationship Id="rId164" Type="http://schemas.openxmlformats.org/officeDocument/2006/relationships/slide" Target="slides/slide75.xml"/><Relationship Id="rId371" Type="http://schemas.openxmlformats.org/officeDocument/2006/relationships/slide" Target="slides/slide282.xml"/><Relationship Id="rId774" Type="http://schemas.openxmlformats.org/officeDocument/2006/relationships/slide" Target="slides/slide685.xml"/><Relationship Id="rId427" Type="http://schemas.openxmlformats.org/officeDocument/2006/relationships/slide" Target="slides/slide338.xml"/><Relationship Id="rId469" Type="http://schemas.openxmlformats.org/officeDocument/2006/relationships/slide" Target="slides/slide380.xml"/><Relationship Id="rId634" Type="http://schemas.openxmlformats.org/officeDocument/2006/relationships/slide" Target="slides/slide545.xml"/><Relationship Id="rId676" Type="http://schemas.openxmlformats.org/officeDocument/2006/relationships/slide" Target="slides/slide587.xml"/><Relationship Id="rId26" Type="http://schemas.openxmlformats.org/officeDocument/2006/relationships/slideMaster" Target="slideMasters/slideMaster26.xml"/><Relationship Id="rId231" Type="http://schemas.openxmlformats.org/officeDocument/2006/relationships/slide" Target="slides/slide142.xml"/><Relationship Id="rId273" Type="http://schemas.openxmlformats.org/officeDocument/2006/relationships/slide" Target="slides/slide184.xml"/><Relationship Id="rId329" Type="http://schemas.openxmlformats.org/officeDocument/2006/relationships/slide" Target="slides/slide240.xml"/><Relationship Id="rId480" Type="http://schemas.openxmlformats.org/officeDocument/2006/relationships/slide" Target="slides/slide391.xml"/><Relationship Id="rId536" Type="http://schemas.openxmlformats.org/officeDocument/2006/relationships/slide" Target="slides/slide447.xml"/><Relationship Id="rId701" Type="http://schemas.openxmlformats.org/officeDocument/2006/relationships/slide" Target="slides/slide612.xml"/><Relationship Id="rId68" Type="http://schemas.openxmlformats.org/officeDocument/2006/relationships/slideMaster" Target="slideMasters/slideMaster68.xml"/><Relationship Id="rId133" Type="http://schemas.openxmlformats.org/officeDocument/2006/relationships/slide" Target="slides/slide44.xml"/><Relationship Id="rId175" Type="http://schemas.openxmlformats.org/officeDocument/2006/relationships/slide" Target="slides/slide86.xml"/><Relationship Id="rId340" Type="http://schemas.openxmlformats.org/officeDocument/2006/relationships/slide" Target="slides/slide251.xml"/><Relationship Id="rId578" Type="http://schemas.openxmlformats.org/officeDocument/2006/relationships/slide" Target="slides/slide489.xml"/><Relationship Id="rId743" Type="http://schemas.openxmlformats.org/officeDocument/2006/relationships/slide" Target="slides/slide654.xml"/><Relationship Id="rId785" Type="http://schemas.openxmlformats.org/officeDocument/2006/relationships/slide" Target="slides/slide696.xml"/><Relationship Id="rId200" Type="http://schemas.openxmlformats.org/officeDocument/2006/relationships/slide" Target="slides/slide111.xml"/><Relationship Id="rId382" Type="http://schemas.openxmlformats.org/officeDocument/2006/relationships/slide" Target="slides/slide293.xml"/><Relationship Id="rId438" Type="http://schemas.openxmlformats.org/officeDocument/2006/relationships/slide" Target="slides/slide349.xml"/><Relationship Id="rId603" Type="http://schemas.openxmlformats.org/officeDocument/2006/relationships/slide" Target="slides/slide514.xml"/><Relationship Id="rId645" Type="http://schemas.openxmlformats.org/officeDocument/2006/relationships/slide" Target="slides/slide556.xml"/><Relationship Id="rId687" Type="http://schemas.openxmlformats.org/officeDocument/2006/relationships/slide" Target="slides/slide598.xml"/><Relationship Id="rId810" Type="http://schemas.openxmlformats.org/officeDocument/2006/relationships/slide" Target="slides/slide721.xml"/><Relationship Id="rId242" Type="http://schemas.openxmlformats.org/officeDocument/2006/relationships/slide" Target="slides/slide153.xml"/><Relationship Id="rId284" Type="http://schemas.openxmlformats.org/officeDocument/2006/relationships/slide" Target="slides/slide195.xml"/><Relationship Id="rId491" Type="http://schemas.openxmlformats.org/officeDocument/2006/relationships/slide" Target="slides/slide402.xml"/><Relationship Id="rId505" Type="http://schemas.openxmlformats.org/officeDocument/2006/relationships/slide" Target="slides/slide416.xml"/><Relationship Id="rId712" Type="http://schemas.openxmlformats.org/officeDocument/2006/relationships/slide" Target="slides/slide623.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3.xml"/><Relationship Id="rId144" Type="http://schemas.openxmlformats.org/officeDocument/2006/relationships/slide" Target="slides/slide55.xml"/><Relationship Id="rId547" Type="http://schemas.openxmlformats.org/officeDocument/2006/relationships/slide" Target="slides/slide458.xml"/><Relationship Id="rId589" Type="http://schemas.openxmlformats.org/officeDocument/2006/relationships/slide" Target="slides/slide500.xml"/><Relationship Id="rId754" Type="http://schemas.openxmlformats.org/officeDocument/2006/relationships/slide" Target="slides/slide665.xml"/><Relationship Id="rId796" Type="http://schemas.openxmlformats.org/officeDocument/2006/relationships/slide" Target="slides/slide707.xml"/><Relationship Id="rId90" Type="http://schemas.openxmlformats.org/officeDocument/2006/relationships/slide" Target="slides/slide1.xml"/><Relationship Id="rId186" Type="http://schemas.openxmlformats.org/officeDocument/2006/relationships/slide" Target="slides/slide97.xml"/><Relationship Id="rId351" Type="http://schemas.openxmlformats.org/officeDocument/2006/relationships/slide" Target="slides/slide262.xml"/><Relationship Id="rId393" Type="http://schemas.openxmlformats.org/officeDocument/2006/relationships/slide" Target="slides/slide304.xml"/><Relationship Id="rId407" Type="http://schemas.openxmlformats.org/officeDocument/2006/relationships/slide" Target="slides/slide318.xml"/><Relationship Id="rId449" Type="http://schemas.openxmlformats.org/officeDocument/2006/relationships/slide" Target="slides/slide360.xml"/><Relationship Id="rId614" Type="http://schemas.openxmlformats.org/officeDocument/2006/relationships/slide" Target="slides/slide525.xml"/><Relationship Id="rId656" Type="http://schemas.openxmlformats.org/officeDocument/2006/relationships/slide" Target="slides/slide567.xml"/><Relationship Id="rId821" Type="http://schemas.openxmlformats.org/officeDocument/2006/relationships/slide" Target="slides/slide732.xml"/><Relationship Id="rId211" Type="http://schemas.openxmlformats.org/officeDocument/2006/relationships/slide" Target="slides/slide122.xml"/><Relationship Id="rId253" Type="http://schemas.openxmlformats.org/officeDocument/2006/relationships/slide" Target="slides/slide164.xml"/><Relationship Id="rId295" Type="http://schemas.openxmlformats.org/officeDocument/2006/relationships/slide" Target="slides/slide206.xml"/><Relationship Id="rId309" Type="http://schemas.openxmlformats.org/officeDocument/2006/relationships/slide" Target="slides/slide220.xml"/><Relationship Id="rId460" Type="http://schemas.openxmlformats.org/officeDocument/2006/relationships/slide" Target="slides/slide371.xml"/><Relationship Id="rId516" Type="http://schemas.openxmlformats.org/officeDocument/2006/relationships/slide" Target="slides/slide427.xml"/><Relationship Id="rId698" Type="http://schemas.openxmlformats.org/officeDocument/2006/relationships/slide" Target="slides/slide609.xml"/><Relationship Id="rId48" Type="http://schemas.openxmlformats.org/officeDocument/2006/relationships/slideMaster" Target="slideMasters/slideMaster48.xml"/><Relationship Id="rId113" Type="http://schemas.openxmlformats.org/officeDocument/2006/relationships/slide" Target="slides/slide24.xml"/><Relationship Id="rId320" Type="http://schemas.openxmlformats.org/officeDocument/2006/relationships/slide" Target="slides/slide231.xml"/><Relationship Id="rId558" Type="http://schemas.openxmlformats.org/officeDocument/2006/relationships/slide" Target="slides/slide469.xml"/><Relationship Id="rId723" Type="http://schemas.openxmlformats.org/officeDocument/2006/relationships/slide" Target="slides/slide634.xml"/><Relationship Id="rId765" Type="http://schemas.openxmlformats.org/officeDocument/2006/relationships/slide" Target="slides/slide676.xml"/><Relationship Id="rId155" Type="http://schemas.openxmlformats.org/officeDocument/2006/relationships/slide" Target="slides/slide66.xml"/><Relationship Id="rId197" Type="http://schemas.openxmlformats.org/officeDocument/2006/relationships/slide" Target="slides/slide108.xml"/><Relationship Id="rId362" Type="http://schemas.openxmlformats.org/officeDocument/2006/relationships/slide" Target="slides/slide273.xml"/><Relationship Id="rId418" Type="http://schemas.openxmlformats.org/officeDocument/2006/relationships/slide" Target="slides/slide329.xml"/><Relationship Id="rId625" Type="http://schemas.openxmlformats.org/officeDocument/2006/relationships/slide" Target="slides/slide536.xml"/><Relationship Id="rId832" Type="http://schemas.openxmlformats.org/officeDocument/2006/relationships/presProps" Target="presProps.xml"/><Relationship Id="rId222" Type="http://schemas.openxmlformats.org/officeDocument/2006/relationships/slide" Target="slides/slide133.xml"/><Relationship Id="rId264" Type="http://schemas.openxmlformats.org/officeDocument/2006/relationships/slide" Target="slides/slide175.xml"/><Relationship Id="rId471" Type="http://schemas.openxmlformats.org/officeDocument/2006/relationships/slide" Target="slides/slide382.xml"/><Relationship Id="rId667" Type="http://schemas.openxmlformats.org/officeDocument/2006/relationships/slide" Target="slides/slide578.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5.xml"/><Relationship Id="rId527" Type="http://schemas.openxmlformats.org/officeDocument/2006/relationships/slide" Target="slides/slide438.xml"/><Relationship Id="rId569" Type="http://schemas.openxmlformats.org/officeDocument/2006/relationships/slide" Target="slides/slide480.xml"/><Relationship Id="rId734" Type="http://schemas.openxmlformats.org/officeDocument/2006/relationships/slide" Target="slides/slide645.xml"/><Relationship Id="rId776" Type="http://schemas.openxmlformats.org/officeDocument/2006/relationships/slide" Target="slides/slide687.xml"/><Relationship Id="rId70" Type="http://schemas.openxmlformats.org/officeDocument/2006/relationships/slideMaster" Target="slideMasters/slideMaster70.xml"/><Relationship Id="rId166" Type="http://schemas.openxmlformats.org/officeDocument/2006/relationships/slide" Target="slides/slide77.xml"/><Relationship Id="rId331" Type="http://schemas.openxmlformats.org/officeDocument/2006/relationships/slide" Target="slides/slide242.xml"/><Relationship Id="rId373" Type="http://schemas.openxmlformats.org/officeDocument/2006/relationships/slide" Target="slides/slide284.xml"/><Relationship Id="rId429" Type="http://schemas.openxmlformats.org/officeDocument/2006/relationships/slide" Target="slides/slide340.xml"/><Relationship Id="rId580" Type="http://schemas.openxmlformats.org/officeDocument/2006/relationships/slide" Target="slides/slide491.xml"/><Relationship Id="rId636" Type="http://schemas.openxmlformats.org/officeDocument/2006/relationships/slide" Target="slides/slide547.xml"/><Relationship Id="rId801" Type="http://schemas.openxmlformats.org/officeDocument/2006/relationships/slide" Target="slides/slide712.xml"/><Relationship Id="rId1" Type="http://schemas.openxmlformats.org/officeDocument/2006/relationships/slideMaster" Target="slideMasters/slideMaster1.xml"/><Relationship Id="rId233" Type="http://schemas.openxmlformats.org/officeDocument/2006/relationships/slide" Target="slides/slide144.xml"/><Relationship Id="rId440" Type="http://schemas.openxmlformats.org/officeDocument/2006/relationships/slide" Target="slides/slide351.xml"/><Relationship Id="rId678" Type="http://schemas.openxmlformats.org/officeDocument/2006/relationships/slide" Target="slides/slide589.xml"/><Relationship Id="rId28" Type="http://schemas.openxmlformats.org/officeDocument/2006/relationships/slideMaster" Target="slideMasters/slideMaster28.xml"/><Relationship Id="rId275" Type="http://schemas.openxmlformats.org/officeDocument/2006/relationships/slide" Target="slides/slide186.xml"/><Relationship Id="rId300" Type="http://schemas.openxmlformats.org/officeDocument/2006/relationships/slide" Target="slides/slide211.xml"/><Relationship Id="rId482" Type="http://schemas.openxmlformats.org/officeDocument/2006/relationships/slide" Target="slides/slide393.xml"/><Relationship Id="rId538" Type="http://schemas.openxmlformats.org/officeDocument/2006/relationships/slide" Target="slides/slide449.xml"/><Relationship Id="rId703" Type="http://schemas.openxmlformats.org/officeDocument/2006/relationships/slide" Target="slides/slide614.xml"/><Relationship Id="rId745" Type="http://schemas.openxmlformats.org/officeDocument/2006/relationships/slide" Target="slides/slide656.xml"/><Relationship Id="rId81" Type="http://schemas.openxmlformats.org/officeDocument/2006/relationships/slideMaster" Target="slideMasters/slideMaster81.xml"/><Relationship Id="rId135" Type="http://schemas.openxmlformats.org/officeDocument/2006/relationships/slide" Target="slides/slide46.xml"/><Relationship Id="rId177" Type="http://schemas.openxmlformats.org/officeDocument/2006/relationships/slide" Target="slides/slide88.xml"/><Relationship Id="rId342" Type="http://schemas.openxmlformats.org/officeDocument/2006/relationships/slide" Target="slides/slide253.xml"/><Relationship Id="rId384" Type="http://schemas.openxmlformats.org/officeDocument/2006/relationships/slide" Target="slides/slide295.xml"/><Relationship Id="rId591" Type="http://schemas.openxmlformats.org/officeDocument/2006/relationships/slide" Target="slides/slide502.xml"/><Relationship Id="rId605" Type="http://schemas.openxmlformats.org/officeDocument/2006/relationships/slide" Target="slides/slide516.xml"/><Relationship Id="rId787" Type="http://schemas.openxmlformats.org/officeDocument/2006/relationships/slide" Target="slides/slide698.xml"/><Relationship Id="rId812" Type="http://schemas.openxmlformats.org/officeDocument/2006/relationships/slide" Target="slides/slide723.xml"/><Relationship Id="rId202" Type="http://schemas.openxmlformats.org/officeDocument/2006/relationships/slide" Target="slides/slide113.xml"/><Relationship Id="rId244" Type="http://schemas.openxmlformats.org/officeDocument/2006/relationships/slide" Target="slides/slide155.xml"/><Relationship Id="rId647" Type="http://schemas.openxmlformats.org/officeDocument/2006/relationships/slide" Target="slides/slide558.xml"/><Relationship Id="rId689" Type="http://schemas.openxmlformats.org/officeDocument/2006/relationships/slide" Target="slides/slide600.xml"/><Relationship Id="rId39" Type="http://schemas.openxmlformats.org/officeDocument/2006/relationships/slideMaster" Target="slideMasters/slideMaster39.xml"/><Relationship Id="rId286" Type="http://schemas.openxmlformats.org/officeDocument/2006/relationships/slide" Target="slides/slide197.xml"/><Relationship Id="rId451" Type="http://schemas.openxmlformats.org/officeDocument/2006/relationships/slide" Target="slides/slide362.xml"/><Relationship Id="rId493" Type="http://schemas.openxmlformats.org/officeDocument/2006/relationships/slide" Target="slides/slide404.xml"/><Relationship Id="rId507" Type="http://schemas.openxmlformats.org/officeDocument/2006/relationships/slide" Target="slides/slide418.xml"/><Relationship Id="rId549" Type="http://schemas.openxmlformats.org/officeDocument/2006/relationships/slide" Target="slides/slide460.xml"/><Relationship Id="rId714" Type="http://schemas.openxmlformats.org/officeDocument/2006/relationships/slide" Target="slides/slide625.xml"/><Relationship Id="rId756" Type="http://schemas.openxmlformats.org/officeDocument/2006/relationships/slide" Target="slides/slide667.xml"/><Relationship Id="rId50" Type="http://schemas.openxmlformats.org/officeDocument/2006/relationships/slideMaster" Target="slideMasters/slideMaster50.xml"/><Relationship Id="rId104" Type="http://schemas.openxmlformats.org/officeDocument/2006/relationships/slide" Target="slides/slide15.xml"/><Relationship Id="rId146" Type="http://schemas.openxmlformats.org/officeDocument/2006/relationships/slide" Target="slides/slide57.xml"/><Relationship Id="rId188" Type="http://schemas.openxmlformats.org/officeDocument/2006/relationships/slide" Target="slides/slide99.xml"/><Relationship Id="rId311" Type="http://schemas.openxmlformats.org/officeDocument/2006/relationships/slide" Target="slides/slide222.xml"/><Relationship Id="rId353" Type="http://schemas.openxmlformats.org/officeDocument/2006/relationships/slide" Target="slides/slide264.xml"/><Relationship Id="rId395" Type="http://schemas.openxmlformats.org/officeDocument/2006/relationships/slide" Target="slides/slide306.xml"/><Relationship Id="rId409" Type="http://schemas.openxmlformats.org/officeDocument/2006/relationships/slide" Target="slides/slide320.xml"/><Relationship Id="rId560" Type="http://schemas.openxmlformats.org/officeDocument/2006/relationships/slide" Target="slides/slide471.xml"/><Relationship Id="rId798" Type="http://schemas.openxmlformats.org/officeDocument/2006/relationships/slide" Target="slides/slide709.xml"/><Relationship Id="rId92" Type="http://schemas.openxmlformats.org/officeDocument/2006/relationships/slide" Target="slides/slide3.xml"/><Relationship Id="rId213" Type="http://schemas.openxmlformats.org/officeDocument/2006/relationships/slide" Target="slides/slide124.xml"/><Relationship Id="rId420" Type="http://schemas.openxmlformats.org/officeDocument/2006/relationships/slide" Target="slides/slide331.xml"/><Relationship Id="rId616" Type="http://schemas.openxmlformats.org/officeDocument/2006/relationships/slide" Target="slides/slide527.xml"/><Relationship Id="rId658" Type="http://schemas.openxmlformats.org/officeDocument/2006/relationships/slide" Target="slides/slide569.xml"/><Relationship Id="rId823" Type="http://schemas.openxmlformats.org/officeDocument/2006/relationships/slide" Target="slides/slide734.xml"/><Relationship Id="rId255" Type="http://schemas.openxmlformats.org/officeDocument/2006/relationships/slide" Target="slides/slide166.xml"/><Relationship Id="rId297" Type="http://schemas.openxmlformats.org/officeDocument/2006/relationships/slide" Target="slides/slide208.xml"/><Relationship Id="rId462" Type="http://schemas.openxmlformats.org/officeDocument/2006/relationships/slide" Target="slides/slide373.xml"/><Relationship Id="rId518" Type="http://schemas.openxmlformats.org/officeDocument/2006/relationships/slide" Target="slides/slide429.xml"/><Relationship Id="rId725" Type="http://schemas.openxmlformats.org/officeDocument/2006/relationships/slide" Target="slides/slide636.xml"/><Relationship Id="rId115" Type="http://schemas.openxmlformats.org/officeDocument/2006/relationships/slide" Target="slides/slide26.xml"/><Relationship Id="rId157" Type="http://schemas.openxmlformats.org/officeDocument/2006/relationships/slide" Target="slides/slide68.xml"/><Relationship Id="rId322" Type="http://schemas.openxmlformats.org/officeDocument/2006/relationships/slide" Target="slides/slide233.xml"/><Relationship Id="rId364" Type="http://schemas.openxmlformats.org/officeDocument/2006/relationships/slide" Target="slides/slide275.xml"/><Relationship Id="rId767" Type="http://schemas.openxmlformats.org/officeDocument/2006/relationships/slide" Target="slides/slide678.xml"/><Relationship Id="rId61" Type="http://schemas.openxmlformats.org/officeDocument/2006/relationships/slideMaster" Target="slideMasters/slideMaster61.xml"/><Relationship Id="rId199" Type="http://schemas.openxmlformats.org/officeDocument/2006/relationships/slide" Target="slides/slide110.xml"/><Relationship Id="rId571" Type="http://schemas.openxmlformats.org/officeDocument/2006/relationships/slide" Target="slides/slide482.xml"/><Relationship Id="rId627" Type="http://schemas.openxmlformats.org/officeDocument/2006/relationships/slide" Target="slides/slide538.xml"/><Relationship Id="rId669" Type="http://schemas.openxmlformats.org/officeDocument/2006/relationships/slide" Target="slides/slide580.xml"/><Relationship Id="rId834" Type="http://schemas.openxmlformats.org/officeDocument/2006/relationships/theme" Target="theme/theme1.xml"/><Relationship Id="rId19" Type="http://schemas.openxmlformats.org/officeDocument/2006/relationships/slideMaster" Target="slideMasters/slideMaster19.xml"/><Relationship Id="rId224" Type="http://schemas.openxmlformats.org/officeDocument/2006/relationships/slide" Target="slides/slide135.xml"/><Relationship Id="rId266" Type="http://schemas.openxmlformats.org/officeDocument/2006/relationships/slide" Target="slides/slide177.xml"/><Relationship Id="rId431" Type="http://schemas.openxmlformats.org/officeDocument/2006/relationships/slide" Target="slides/slide342.xml"/><Relationship Id="rId473" Type="http://schemas.openxmlformats.org/officeDocument/2006/relationships/slide" Target="slides/slide384.xml"/><Relationship Id="rId529" Type="http://schemas.openxmlformats.org/officeDocument/2006/relationships/slide" Target="slides/slide440.xml"/><Relationship Id="rId680" Type="http://schemas.openxmlformats.org/officeDocument/2006/relationships/slide" Target="slides/slide591.xml"/><Relationship Id="rId736" Type="http://schemas.openxmlformats.org/officeDocument/2006/relationships/slide" Target="slides/slide647.xml"/><Relationship Id="rId30" Type="http://schemas.openxmlformats.org/officeDocument/2006/relationships/slideMaster" Target="slideMasters/slideMaster30.xml"/><Relationship Id="rId126" Type="http://schemas.openxmlformats.org/officeDocument/2006/relationships/slide" Target="slides/slide37.xml"/><Relationship Id="rId168" Type="http://schemas.openxmlformats.org/officeDocument/2006/relationships/slide" Target="slides/slide79.xml"/><Relationship Id="rId333" Type="http://schemas.openxmlformats.org/officeDocument/2006/relationships/slide" Target="slides/slide244.xml"/><Relationship Id="rId540" Type="http://schemas.openxmlformats.org/officeDocument/2006/relationships/slide" Target="slides/slide451.xml"/><Relationship Id="rId778" Type="http://schemas.openxmlformats.org/officeDocument/2006/relationships/slide" Target="slides/slide689.xml"/><Relationship Id="rId72" Type="http://schemas.openxmlformats.org/officeDocument/2006/relationships/slideMaster" Target="slideMasters/slideMaster72.xml"/><Relationship Id="rId375" Type="http://schemas.openxmlformats.org/officeDocument/2006/relationships/slide" Target="slides/slide286.xml"/><Relationship Id="rId582" Type="http://schemas.openxmlformats.org/officeDocument/2006/relationships/slide" Target="slides/slide493.xml"/><Relationship Id="rId638" Type="http://schemas.openxmlformats.org/officeDocument/2006/relationships/slide" Target="slides/slide549.xml"/><Relationship Id="rId803" Type="http://schemas.openxmlformats.org/officeDocument/2006/relationships/slide" Target="slides/slide714.xml"/><Relationship Id="rId3" Type="http://schemas.openxmlformats.org/officeDocument/2006/relationships/slideMaster" Target="slideMasters/slideMaster3.xml"/><Relationship Id="rId235" Type="http://schemas.openxmlformats.org/officeDocument/2006/relationships/slide" Target="slides/slide146.xml"/><Relationship Id="rId277" Type="http://schemas.openxmlformats.org/officeDocument/2006/relationships/slide" Target="slides/slide188.xml"/><Relationship Id="rId400" Type="http://schemas.openxmlformats.org/officeDocument/2006/relationships/slide" Target="slides/slide311.xml"/><Relationship Id="rId442" Type="http://schemas.openxmlformats.org/officeDocument/2006/relationships/slide" Target="slides/slide353.xml"/><Relationship Id="rId484" Type="http://schemas.openxmlformats.org/officeDocument/2006/relationships/slide" Target="slides/slide395.xml"/><Relationship Id="rId705" Type="http://schemas.openxmlformats.org/officeDocument/2006/relationships/slide" Target="slides/slide616.xml"/><Relationship Id="rId137" Type="http://schemas.openxmlformats.org/officeDocument/2006/relationships/slide" Target="slides/slide48.xml"/><Relationship Id="rId302" Type="http://schemas.openxmlformats.org/officeDocument/2006/relationships/slide" Target="slides/slide213.xml"/><Relationship Id="rId344" Type="http://schemas.openxmlformats.org/officeDocument/2006/relationships/slide" Target="slides/slide255.xml"/><Relationship Id="rId691" Type="http://schemas.openxmlformats.org/officeDocument/2006/relationships/slide" Target="slides/slide602.xml"/><Relationship Id="rId747" Type="http://schemas.openxmlformats.org/officeDocument/2006/relationships/slide" Target="slides/slide658.xml"/><Relationship Id="rId789" Type="http://schemas.openxmlformats.org/officeDocument/2006/relationships/slide" Target="slides/slide700.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90.xml"/><Relationship Id="rId386" Type="http://schemas.openxmlformats.org/officeDocument/2006/relationships/slide" Target="slides/slide297.xml"/><Relationship Id="rId551" Type="http://schemas.openxmlformats.org/officeDocument/2006/relationships/slide" Target="slides/slide462.xml"/><Relationship Id="rId593" Type="http://schemas.openxmlformats.org/officeDocument/2006/relationships/slide" Target="slides/slide504.xml"/><Relationship Id="rId607" Type="http://schemas.openxmlformats.org/officeDocument/2006/relationships/slide" Target="slides/slide518.xml"/><Relationship Id="rId649" Type="http://schemas.openxmlformats.org/officeDocument/2006/relationships/slide" Target="slides/slide560.xml"/><Relationship Id="rId814" Type="http://schemas.openxmlformats.org/officeDocument/2006/relationships/slide" Target="slides/slide725.xml"/><Relationship Id="rId190" Type="http://schemas.openxmlformats.org/officeDocument/2006/relationships/slide" Target="slides/slide101.xml"/><Relationship Id="rId204" Type="http://schemas.openxmlformats.org/officeDocument/2006/relationships/slide" Target="slides/slide115.xml"/><Relationship Id="rId246" Type="http://schemas.openxmlformats.org/officeDocument/2006/relationships/slide" Target="slides/slide157.xml"/><Relationship Id="rId288" Type="http://schemas.openxmlformats.org/officeDocument/2006/relationships/slide" Target="slides/slide199.xml"/><Relationship Id="rId411" Type="http://schemas.openxmlformats.org/officeDocument/2006/relationships/slide" Target="slides/slide322.xml"/><Relationship Id="rId453" Type="http://schemas.openxmlformats.org/officeDocument/2006/relationships/slide" Target="slides/slide364.xml"/><Relationship Id="rId509" Type="http://schemas.openxmlformats.org/officeDocument/2006/relationships/slide" Target="slides/slide420.xml"/><Relationship Id="rId660" Type="http://schemas.openxmlformats.org/officeDocument/2006/relationships/slide" Target="slides/slide571.xml"/><Relationship Id="rId106" Type="http://schemas.openxmlformats.org/officeDocument/2006/relationships/slide" Target="slides/slide17.xml"/><Relationship Id="rId313" Type="http://schemas.openxmlformats.org/officeDocument/2006/relationships/slide" Target="slides/slide224.xml"/><Relationship Id="rId495" Type="http://schemas.openxmlformats.org/officeDocument/2006/relationships/slide" Target="slides/slide406.xml"/><Relationship Id="rId716" Type="http://schemas.openxmlformats.org/officeDocument/2006/relationships/slide" Target="slides/slide627.xml"/><Relationship Id="rId758" Type="http://schemas.openxmlformats.org/officeDocument/2006/relationships/slide" Target="slides/slide669.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5.xml"/><Relationship Id="rId148" Type="http://schemas.openxmlformats.org/officeDocument/2006/relationships/slide" Target="slides/slide59.xml"/><Relationship Id="rId355" Type="http://schemas.openxmlformats.org/officeDocument/2006/relationships/slide" Target="slides/slide266.xml"/><Relationship Id="rId397" Type="http://schemas.openxmlformats.org/officeDocument/2006/relationships/slide" Target="slides/slide308.xml"/><Relationship Id="rId520" Type="http://schemas.openxmlformats.org/officeDocument/2006/relationships/slide" Target="slides/slide431.xml"/><Relationship Id="rId562" Type="http://schemas.openxmlformats.org/officeDocument/2006/relationships/slide" Target="slides/slide473.xml"/><Relationship Id="rId618" Type="http://schemas.openxmlformats.org/officeDocument/2006/relationships/slide" Target="slides/slide529.xml"/><Relationship Id="rId825" Type="http://schemas.openxmlformats.org/officeDocument/2006/relationships/slide" Target="slides/slide736.xml"/><Relationship Id="rId215" Type="http://schemas.openxmlformats.org/officeDocument/2006/relationships/slide" Target="slides/slide126.xml"/><Relationship Id="rId257" Type="http://schemas.openxmlformats.org/officeDocument/2006/relationships/slide" Target="slides/slide168.xml"/><Relationship Id="rId422" Type="http://schemas.openxmlformats.org/officeDocument/2006/relationships/slide" Target="slides/slide333.xml"/><Relationship Id="rId464" Type="http://schemas.openxmlformats.org/officeDocument/2006/relationships/slide" Target="slides/slide375.xml"/><Relationship Id="rId299" Type="http://schemas.openxmlformats.org/officeDocument/2006/relationships/slide" Target="slides/slide210.xml"/><Relationship Id="rId727" Type="http://schemas.openxmlformats.org/officeDocument/2006/relationships/slide" Target="slides/slide638.xml"/><Relationship Id="rId63" Type="http://schemas.openxmlformats.org/officeDocument/2006/relationships/slideMaster" Target="slideMasters/slideMaster63.xml"/><Relationship Id="rId159" Type="http://schemas.openxmlformats.org/officeDocument/2006/relationships/slide" Target="slides/slide70.xml"/><Relationship Id="rId366" Type="http://schemas.openxmlformats.org/officeDocument/2006/relationships/slide" Target="slides/slide277.xml"/><Relationship Id="rId573" Type="http://schemas.openxmlformats.org/officeDocument/2006/relationships/slide" Target="slides/slide484.xml"/><Relationship Id="rId780" Type="http://schemas.openxmlformats.org/officeDocument/2006/relationships/slide" Target="slides/slide691.xml"/><Relationship Id="rId226" Type="http://schemas.openxmlformats.org/officeDocument/2006/relationships/slide" Target="slides/slide137.xml"/><Relationship Id="rId433" Type="http://schemas.openxmlformats.org/officeDocument/2006/relationships/slide" Target="slides/slide344.xml"/><Relationship Id="rId640" Type="http://schemas.openxmlformats.org/officeDocument/2006/relationships/slide" Target="slides/slide551.xml"/><Relationship Id="rId738" Type="http://schemas.openxmlformats.org/officeDocument/2006/relationships/slide" Target="slides/slide649.xml"/><Relationship Id="rId74" Type="http://schemas.openxmlformats.org/officeDocument/2006/relationships/slideMaster" Target="slideMasters/slideMaster74.xml"/><Relationship Id="rId377" Type="http://schemas.openxmlformats.org/officeDocument/2006/relationships/slide" Target="slides/slide288.xml"/><Relationship Id="rId500" Type="http://schemas.openxmlformats.org/officeDocument/2006/relationships/slide" Target="slides/slide411.xml"/><Relationship Id="rId584" Type="http://schemas.openxmlformats.org/officeDocument/2006/relationships/slide" Target="slides/slide495.xml"/><Relationship Id="rId805" Type="http://schemas.openxmlformats.org/officeDocument/2006/relationships/slide" Target="slides/slide716.xml"/><Relationship Id="rId5" Type="http://schemas.openxmlformats.org/officeDocument/2006/relationships/slideMaster" Target="slideMasters/slideMaster5.xml"/><Relationship Id="rId237" Type="http://schemas.openxmlformats.org/officeDocument/2006/relationships/slide" Target="slides/slide148.xml"/><Relationship Id="rId791" Type="http://schemas.openxmlformats.org/officeDocument/2006/relationships/slide" Target="slides/slide702.xml"/><Relationship Id="rId444" Type="http://schemas.openxmlformats.org/officeDocument/2006/relationships/slide" Target="slides/slide355.xml"/><Relationship Id="rId651" Type="http://schemas.openxmlformats.org/officeDocument/2006/relationships/slide" Target="slides/slide562.xml"/><Relationship Id="rId749" Type="http://schemas.openxmlformats.org/officeDocument/2006/relationships/slide" Target="slides/slide660.xml"/><Relationship Id="rId290" Type="http://schemas.openxmlformats.org/officeDocument/2006/relationships/slide" Target="slides/slide201.xml"/><Relationship Id="rId304" Type="http://schemas.openxmlformats.org/officeDocument/2006/relationships/slide" Target="slides/slide215.xml"/><Relationship Id="rId388" Type="http://schemas.openxmlformats.org/officeDocument/2006/relationships/slide" Target="slides/slide299.xml"/><Relationship Id="rId511" Type="http://schemas.openxmlformats.org/officeDocument/2006/relationships/slide" Target="slides/slide422.xml"/><Relationship Id="rId609" Type="http://schemas.openxmlformats.org/officeDocument/2006/relationships/slide" Target="slides/slide520.xml"/><Relationship Id="rId85" Type="http://schemas.openxmlformats.org/officeDocument/2006/relationships/slideMaster" Target="slideMasters/slideMaster85.xml"/><Relationship Id="rId150" Type="http://schemas.openxmlformats.org/officeDocument/2006/relationships/slide" Target="slides/slide61.xml"/><Relationship Id="rId595" Type="http://schemas.openxmlformats.org/officeDocument/2006/relationships/slide" Target="slides/slide506.xml"/><Relationship Id="rId816" Type="http://schemas.openxmlformats.org/officeDocument/2006/relationships/slide" Target="slides/slide727.xml"/><Relationship Id="rId248" Type="http://schemas.openxmlformats.org/officeDocument/2006/relationships/slide" Target="slides/slide159.xml"/><Relationship Id="rId455" Type="http://schemas.openxmlformats.org/officeDocument/2006/relationships/slide" Target="slides/slide366.xml"/><Relationship Id="rId662" Type="http://schemas.openxmlformats.org/officeDocument/2006/relationships/slide" Target="slides/slide573.xml"/><Relationship Id="rId12" Type="http://schemas.openxmlformats.org/officeDocument/2006/relationships/slideMaster" Target="slideMasters/slideMaster12.xml"/><Relationship Id="rId108" Type="http://schemas.openxmlformats.org/officeDocument/2006/relationships/slide" Target="slides/slide19.xml"/><Relationship Id="rId315" Type="http://schemas.openxmlformats.org/officeDocument/2006/relationships/slide" Target="slides/slide226.xml"/><Relationship Id="rId522" Type="http://schemas.openxmlformats.org/officeDocument/2006/relationships/slide" Target="slides/slide433.xml"/><Relationship Id="rId96" Type="http://schemas.openxmlformats.org/officeDocument/2006/relationships/slide" Target="slides/slide7.xml"/><Relationship Id="rId161" Type="http://schemas.openxmlformats.org/officeDocument/2006/relationships/slide" Target="slides/slide72.xml"/><Relationship Id="rId399" Type="http://schemas.openxmlformats.org/officeDocument/2006/relationships/slide" Target="slides/slide310.xml"/><Relationship Id="rId827" Type="http://schemas.openxmlformats.org/officeDocument/2006/relationships/slide" Target="slides/slide738.xml"/><Relationship Id="rId259" Type="http://schemas.openxmlformats.org/officeDocument/2006/relationships/slide" Target="slides/slide170.xml"/><Relationship Id="rId466" Type="http://schemas.openxmlformats.org/officeDocument/2006/relationships/slide" Target="slides/slide377.xml"/><Relationship Id="rId673" Type="http://schemas.openxmlformats.org/officeDocument/2006/relationships/slide" Target="slides/slide584.xml"/><Relationship Id="rId23" Type="http://schemas.openxmlformats.org/officeDocument/2006/relationships/slideMaster" Target="slideMasters/slideMaster23.xml"/><Relationship Id="rId119" Type="http://schemas.openxmlformats.org/officeDocument/2006/relationships/slide" Target="slides/slide30.xml"/><Relationship Id="rId326" Type="http://schemas.openxmlformats.org/officeDocument/2006/relationships/slide" Target="slides/slide237.xml"/><Relationship Id="rId533" Type="http://schemas.openxmlformats.org/officeDocument/2006/relationships/slide" Target="slides/slide444.xml"/><Relationship Id="rId740" Type="http://schemas.openxmlformats.org/officeDocument/2006/relationships/slide" Target="slides/slide651.xml"/><Relationship Id="rId172" Type="http://schemas.openxmlformats.org/officeDocument/2006/relationships/slide" Target="slides/slide83.xml"/><Relationship Id="rId477" Type="http://schemas.openxmlformats.org/officeDocument/2006/relationships/slide" Target="slides/slide388.xml"/><Relationship Id="rId600" Type="http://schemas.openxmlformats.org/officeDocument/2006/relationships/slide" Target="slides/slide511.xml"/><Relationship Id="rId684" Type="http://schemas.openxmlformats.org/officeDocument/2006/relationships/slide" Target="slides/slide595.xml"/><Relationship Id="rId337" Type="http://schemas.openxmlformats.org/officeDocument/2006/relationships/slide" Target="slides/slide248.xml"/><Relationship Id="rId34" Type="http://schemas.openxmlformats.org/officeDocument/2006/relationships/slideMaster" Target="slideMasters/slideMaster34.xml"/><Relationship Id="rId544" Type="http://schemas.openxmlformats.org/officeDocument/2006/relationships/slide" Target="slides/slide455.xml"/><Relationship Id="rId751" Type="http://schemas.openxmlformats.org/officeDocument/2006/relationships/slide" Target="slides/slide662.xml"/><Relationship Id="rId183" Type="http://schemas.openxmlformats.org/officeDocument/2006/relationships/slide" Target="slides/slide94.xml"/><Relationship Id="rId390" Type="http://schemas.openxmlformats.org/officeDocument/2006/relationships/slide" Target="slides/slide301.xml"/><Relationship Id="rId404" Type="http://schemas.openxmlformats.org/officeDocument/2006/relationships/slide" Target="slides/slide315.xml"/><Relationship Id="rId611" Type="http://schemas.openxmlformats.org/officeDocument/2006/relationships/slide" Target="slides/slide522.xml"/><Relationship Id="rId250" Type="http://schemas.openxmlformats.org/officeDocument/2006/relationships/slide" Target="slides/slide161.xml"/><Relationship Id="rId488" Type="http://schemas.openxmlformats.org/officeDocument/2006/relationships/slide" Target="slides/slide399.xml"/><Relationship Id="rId695" Type="http://schemas.openxmlformats.org/officeDocument/2006/relationships/slide" Target="slides/slide606.xml"/><Relationship Id="rId709" Type="http://schemas.openxmlformats.org/officeDocument/2006/relationships/slide" Target="slides/slide620.xml"/><Relationship Id="rId45" Type="http://schemas.openxmlformats.org/officeDocument/2006/relationships/slideMaster" Target="slideMasters/slideMaster45.xml"/><Relationship Id="rId110" Type="http://schemas.openxmlformats.org/officeDocument/2006/relationships/slide" Target="slides/slide21.xml"/><Relationship Id="rId348" Type="http://schemas.openxmlformats.org/officeDocument/2006/relationships/slide" Target="slides/slide259.xml"/><Relationship Id="rId555" Type="http://schemas.openxmlformats.org/officeDocument/2006/relationships/slide" Target="slides/slide466.xml"/><Relationship Id="rId762" Type="http://schemas.openxmlformats.org/officeDocument/2006/relationships/slide" Target="slides/slide673.xml"/><Relationship Id="rId194" Type="http://schemas.openxmlformats.org/officeDocument/2006/relationships/slide" Target="slides/slide105.xml"/><Relationship Id="rId208" Type="http://schemas.openxmlformats.org/officeDocument/2006/relationships/slide" Target="slides/slide119.xml"/><Relationship Id="rId415" Type="http://schemas.openxmlformats.org/officeDocument/2006/relationships/slide" Target="slides/slide326.xml"/><Relationship Id="rId622" Type="http://schemas.openxmlformats.org/officeDocument/2006/relationships/slide" Target="slides/slide533.xml"/><Relationship Id="rId261" Type="http://schemas.openxmlformats.org/officeDocument/2006/relationships/slide" Target="slides/slide172.xml"/><Relationship Id="rId499" Type="http://schemas.openxmlformats.org/officeDocument/2006/relationships/slide" Target="slides/slide410.xml"/><Relationship Id="rId56" Type="http://schemas.openxmlformats.org/officeDocument/2006/relationships/slideMaster" Target="slideMasters/slideMaster56.xml"/><Relationship Id="rId359" Type="http://schemas.openxmlformats.org/officeDocument/2006/relationships/slide" Target="slides/slide270.xml"/><Relationship Id="rId566" Type="http://schemas.openxmlformats.org/officeDocument/2006/relationships/slide" Target="slides/slide477.xml"/><Relationship Id="rId773" Type="http://schemas.openxmlformats.org/officeDocument/2006/relationships/slide" Target="slides/slide684.xml"/><Relationship Id="rId121" Type="http://schemas.openxmlformats.org/officeDocument/2006/relationships/slide" Target="slides/slide32.xml"/><Relationship Id="rId219" Type="http://schemas.openxmlformats.org/officeDocument/2006/relationships/slide" Target="slides/slide130.xml"/><Relationship Id="rId426" Type="http://schemas.openxmlformats.org/officeDocument/2006/relationships/slide" Target="slides/slide337.xml"/><Relationship Id="rId633" Type="http://schemas.openxmlformats.org/officeDocument/2006/relationships/slide" Target="slides/slide544.xml"/><Relationship Id="rId67" Type="http://schemas.openxmlformats.org/officeDocument/2006/relationships/slideMaster" Target="slideMasters/slideMaster67.xml"/><Relationship Id="rId272" Type="http://schemas.openxmlformats.org/officeDocument/2006/relationships/slide" Target="slides/slide183.xml"/><Relationship Id="rId577" Type="http://schemas.openxmlformats.org/officeDocument/2006/relationships/slide" Target="slides/slide488.xml"/><Relationship Id="rId700" Type="http://schemas.openxmlformats.org/officeDocument/2006/relationships/slide" Target="slides/slide611.xml"/><Relationship Id="rId132" Type="http://schemas.openxmlformats.org/officeDocument/2006/relationships/slide" Target="slides/slide43.xml"/><Relationship Id="rId784" Type="http://schemas.openxmlformats.org/officeDocument/2006/relationships/slide" Target="slides/slide695.xml"/><Relationship Id="rId437" Type="http://schemas.openxmlformats.org/officeDocument/2006/relationships/slide" Target="slides/slide348.xml"/><Relationship Id="rId644" Type="http://schemas.openxmlformats.org/officeDocument/2006/relationships/slide" Target="slides/slide555.xml"/><Relationship Id="rId283" Type="http://schemas.openxmlformats.org/officeDocument/2006/relationships/slide" Target="slides/slide194.xml"/><Relationship Id="rId490" Type="http://schemas.openxmlformats.org/officeDocument/2006/relationships/slide" Target="slides/slide401.xml"/><Relationship Id="rId504" Type="http://schemas.openxmlformats.org/officeDocument/2006/relationships/slide" Target="slides/slide415.xml"/><Relationship Id="rId711" Type="http://schemas.openxmlformats.org/officeDocument/2006/relationships/slide" Target="slides/slide622.xml"/><Relationship Id="rId78" Type="http://schemas.openxmlformats.org/officeDocument/2006/relationships/slideMaster" Target="slideMasters/slideMaster78.xml"/><Relationship Id="rId143" Type="http://schemas.openxmlformats.org/officeDocument/2006/relationships/slide" Target="slides/slide54.xml"/><Relationship Id="rId350" Type="http://schemas.openxmlformats.org/officeDocument/2006/relationships/slide" Target="slides/slide261.xml"/><Relationship Id="rId588" Type="http://schemas.openxmlformats.org/officeDocument/2006/relationships/slide" Target="slides/slide499.xml"/><Relationship Id="rId795" Type="http://schemas.openxmlformats.org/officeDocument/2006/relationships/slide" Target="slides/slide706.xml"/><Relationship Id="rId809" Type="http://schemas.openxmlformats.org/officeDocument/2006/relationships/slide" Target="slides/slide720.xml"/><Relationship Id="rId9" Type="http://schemas.openxmlformats.org/officeDocument/2006/relationships/slideMaster" Target="slideMasters/slideMaster9.xml"/><Relationship Id="rId210" Type="http://schemas.openxmlformats.org/officeDocument/2006/relationships/slide" Target="slides/slide121.xml"/><Relationship Id="rId448" Type="http://schemas.openxmlformats.org/officeDocument/2006/relationships/slide" Target="slides/slide359.xml"/><Relationship Id="rId655" Type="http://schemas.openxmlformats.org/officeDocument/2006/relationships/slide" Target="slides/slide566.xml"/><Relationship Id="rId294" Type="http://schemas.openxmlformats.org/officeDocument/2006/relationships/slide" Target="slides/slide205.xml"/><Relationship Id="rId308" Type="http://schemas.openxmlformats.org/officeDocument/2006/relationships/slide" Target="slides/slide219.xml"/><Relationship Id="rId515" Type="http://schemas.openxmlformats.org/officeDocument/2006/relationships/slide" Target="slides/slide426.xml"/><Relationship Id="rId722" Type="http://schemas.openxmlformats.org/officeDocument/2006/relationships/slide" Target="slides/slide633.xml"/><Relationship Id="rId89" Type="http://schemas.openxmlformats.org/officeDocument/2006/relationships/slideMaster" Target="slideMasters/slideMaster89.xml"/><Relationship Id="rId154" Type="http://schemas.openxmlformats.org/officeDocument/2006/relationships/slide" Target="slides/slide65.xml"/><Relationship Id="rId361" Type="http://schemas.openxmlformats.org/officeDocument/2006/relationships/slide" Target="slides/slide272.xml"/><Relationship Id="rId599" Type="http://schemas.openxmlformats.org/officeDocument/2006/relationships/slide" Target="slides/slide510.xml"/><Relationship Id="rId459" Type="http://schemas.openxmlformats.org/officeDocument/2006/relationships/slide" Target="slides/slide370.xml"/><Relationship Id="rId666" Type="http://schemas.openxmlformats.org/officeDocument/2006/relationships/slide" Target="slides/slide577.xml"/><Relationship Id="rId16" Type="http://schemas.openxmlformats.org/officeDocument/2006/relationships/slideMaster" Target="slideMasters/slideMaster16.xml"/><Relationship Id="rId221" Type="http://schemas.openxmlformats.org/officeDocument/2006/relationships/slide" Target="slides/slide132.xml"/><Relationship Id="rId319" Type="http://schemas.openxmlformats.org/officeDocument/2006/relationships/slide" Target="slides/slide230.xml"/><Relationship Id="rId526" Type="http://schemas.openxmlformats.org/officeDocument/2006/relationships/slide" Target="slides/slide437.xml"/><Relationship Id="rId733" Type="http://schemas.openxmlformats.org/officeDocument/2006/relationships/slide" Target="slides/slide644.xml"/><Relationship Id="rId165" Type="http://schemas.openxmlformats.org/officeDocument/2006/relationships/slide" Target="slides/slide76.xml"/><Relationship Id="rId372" Type="http://schemas.openxmlformats.org/officeDocument/2006/relationships/slide" Target="slides/slide283.xml"/><Relationship Id="rId677" Type="http://schemas.openxmlformats.org/officeDocument/2006/relationships/slide" Target="slides/slide588.xml"/><Relationship Id="rId800" Type="http://schemas.openxmlformats.org/officeDocument/2006/relationships/slide" Target="slides/slide711.xml"/><Relationship Id="rId232" Type="http://schemas.openxmlformats.org/officeDocument/2006/relationships/slide" Target="slides/slide143.xml"/><Relationship Id="rId27" Type="http://schemas.openxmlformats.org/officeDocument/2006/relationships/slideMaster" Target="slideMasters/slideMaster27.xml"/><Relationship Id="rId537" Type="http://schemas.openxmlformats.org/officeDocument/2006/relationships/slide" Target="slides/slide448.xml"/><Relationship Id="rId744" Type="http://schemas.openxmlformats.org/officeDocument/2006/relationships/slide" Target="slides/slide655.xml"/><Relationship Id="rId80" Type="http://schemas.openxmlformats.org/officeDocument/2006/relationships/slideMaster" Target="slideMasters/slideMaster80.xml"/><Relationship Id="rId176" Type="http://schemas.openxmlformats.org/officeDocument/2006/relationships/slide" Target="slides/slide87.xml"/><Relationship Id="rId383" Type="http://schemas.openxmlformats.org/officeDocument/2006/relationships/slide" Target="slides/slide294.xml"/><Relationship Id="rId590" Type="http://schemas.openxmlformats.org/officeDocument/2006/relationships/slide" Target="slides/slide501.xml"/><Relationship Id="rId604" Type="http://schemas.openxmlformats.org/officeDocument/2006/relationships/slide" Target="slides/slide515.xml"/><Relationship Id="rId811" Type="http://schemas.openxmlformats.org/officeDocument/2006/relationships/slide" Target="slides/slide722.xml"/><Relationship Id="rId243" Type="http://schemas.openxmlformats.org/officeDocument/2006/relationships/slide" Target="slides/slide154.xml"/><Relationship Id="rId450" Type="http://schemas.openxmlformats.org/officeDocument/2006/relationships/slide" Target="slides/slide361.xml"/><Relationship Id="rId688" Type="http://schemas.openxmlformats.org/officeDocument/2006/relationships/slide" Target="slides/slide599.xml"/><Relationship Id="rId38" Type="http://schemas.openxmlformats.org/officeDocument/2006/relationships/slideMaster" Target="slideMasters/slideMaster38.xml"/><Relationship Id="rId103" Type="http://schemas.openxmlformats.org/officeDocument/2006/relationships/slide" Target="slides/slide14.xml"/><Relationship Id="rId310" Type="http://schemas.openxmlformats.org/officeDocument/2006/relationships/slide" Target="slides/slide221.xml"/><Relationship Id="rId548" Type="http://schemas.openxmlformats.org/officeDocument/2006/relationships/slide" Target="slides/slide459.xml"/><Relationship Id="rId755" Type="http://schemas.openxmlformats.org/officeDocument/2006/relationships/slide" Target="slides/slide666.xml"/><Relationship Id="rId91" Type="http://schemas.openxmlformats.org/officeDocument/2006/relationships/slide" Target="slides/slide2.xml"/><Relationship Id="rId187" Type="http://schemas.openxmlformats.org/officeDocument/2006/relationships/slide" Target="slides/slide98.xml"/><Relationship Id="rId394" Type="http://schemas.openxmlformats.org/officeDocument/2006/relationships/slide" Target="slides/slide305.xml"/><Relationship Id="rId408" Type="http://schemas.openxmlformats.org/officeDocument/2006/relationships/slide" Target="slides/slide319.xml"/><Relationship Id="rId615" Type="http://schemas.openxmlformats.org/officeDocument/2006/relationships/slide" Target="slides/slide526.xml"/><Relationship Id="rId822" Type="http://schemas.openxmlformats.org/officeDocument/2006/relationships/slide" Target="slides/slide733.xml"/><Relationship Id="rId254" Type="http://schemas.openxmlformats.org/officeDocument/2006/relationships/slide" Target="slides/slide165.xml"/><Relationship Id="rId699" Type="http://schemas.openxmlformats.org/officeDocument/2006/relationships/slide" Target="slides/slide610.xml"/><Relationship Id="rId49" Type="http://schemas.openxmlformats.org/officeDocument/2006/relationships/slideMaster" Target="slideMasters/slideMaster49.xml"/><Relationship Id="rId114" Type="http://schemas.openxmlformats.org/officeDocument/2006/relationships/slide" Target="slides/slide25.xml"/><Relationship Id="rId461" Type="http://schemas.openxmlformats.org/officeDocument/2006/relationships/slide" Target="slides/slide372.xml"/><Relationship Id="rId559" Type="http://schemas.openxmlformats.org/officeDocument/2006/relationships/slide" Target="slides/slide470.xml"/><Relationship Id="rId766" Type="http://schemas.openxmlformats.org/officeDocument/2006/relationships/slide" Target="slides/slide677.xml"/><Relationship Id="rId198" Type="http://schemas.openxmlformats.org/officeDocument/2006/relationships/slide" Target="slides/slide109.xml"/><Relationship Id="rId321" Type="http://schemas.openxmlformats.org/officeDocument/2006/relationships/slide" Target="slides/slide232.xml"/><Relationship Id="rId419" Type="http://schemas.openxmlformats.org/officeDocument/2006/relationships/slide" Target="slides/slide330.xml"/><Relationship Id="rId626" Type="http://schemas.openxmlformats.org/officeDocument/2006/relationships/slide" Target="slides/slide537.xml"/><Relationship Id="rId833" Type="http://schemas.openxmlformats.org/officeDocument/2006/relationships/viewProps" Target="viewProps.xml"/><Relationship Id="rId265" Type="http://schemas.openxmlformats.org/officeDocument/2006/relationships/slide" Target="slides/slide176.xml"/><Relationship Id="rId472" Type="http://schemas.openxmlformats.org/officeDocument/2006/relationships/slide" Target="slides/slide383.xml"/><Relationship Id="rId125" Type="http://schemas.openxmlformats.org/officeDocument/2006/relationships/slide" Target="slides/slide36.xml"/><Relationship Id="rId332" Type="http://schemas.openxmlformats.org/officeDocument/2006/relationships/slide" Target="slides/slide243.xml"/><Relationship Id="rId777" Type="http://schemas.openxmlformats.org/officeDocument/2006/relationships/slide" Target="slides/slide688.xml"/><Relationship Id="rId637" Type="http://schemas.openxmlformats.org/officeDocument/2006/relationships/slide" Target="slides/slide548.xml"/><Relationship Id="rId276" Type="http://schemas.openxmlformats.org/officeDocument/2006/relationships/slide" Target="slides/slide187.xml"/><Relationship Id="rId483" Type="http://schemas.openxmlformats.org/officeDocument/2006/relationships/slide" Target="slides/slide394.xml"/><Relationship Id="rId690" Type="http://schemas.openxmlformats.org/officeDocument/2006/relationships/slide" Target="slides/slide601.xml"/><Relationship Id="rId704" Type="http://schemas.openxmlformats.org/officeDocument/2006/relationships/slide" Target="slides/slide615.xml"/><Relationship Id="rId40" Type="http://schemas.openxmlformats.org/officeDocument/2006/relationships/slideMaster" Target="slideMasters/slideMaster40.xml"/><Relationship Id="rId136" Type="http://schemas.openxmlformats.org/officeDocument/2006/relationships/slide" Target="slides/slide47.xml"/><Relationship Id="rId343" Type="http://schemas.openxmlformats.org/officeDocument/2006/relationships/slide" Target="slides/slide254.xml"/><Relationship Id="rId550" Type="http://schemas.openxmlformats.org/officeDocument/2006/relationships/slide" Target="slides/slide461.xml"/><Relationship Id="rId788" Type="http://schemas.openxmlformats.org/officeDocument/2006/relationships/slide" Target="slides/slide699.xml"/><Relationship Id="rId203" Type="http://schemas.openxmlformats.org/officeDocument/2006/relationships/slide" Target="slides/slide114.xml"/><Relationship Id="rId648" Type="http://schemas.openxmlformats.org/officeDocument/2006/relationships/slide" Target="slides/slide559.xml"/><Relationship Id="rId287" Type="http://schemas.openxmlformats.org/officeDocument/2006/relationships/slide" Target="slides/slide198.xml"/><Relationship Id="rId410" Type="http://schemas.openxmlformats.org/officeDocument/2006/relationships/slide" Target="slides/slide321.xml"/><Relationship Id="rId494" Type="http://schemas.openxmlformats.org/officeDocument/2006/relationships/slide" Target="slides/slide405.xml"/><Relationship Id="rId508" Type="http://schemas.openxmlformats.org/officeDocument/2006/relationships/slide" Target="slides/slide419.xml"/><Relationship Id="rId715" Type="http://schemas.openxmlformats.org/officeDocument/2006/relationships/slide" Target="slides/slide626.xml"/><Relationship Id="rId147" Type="http://schemas.openxmlformats.org/officeDocument/2006/relationships/slide" Target="slides/slide58.xml"/><Relationship Id="rId354" Type="http://schemas.openxmlformats.org/officeDocument/2006/relationships/slide" Target="slides/slide265.xml"/><Relationship Id="rId799" Type="http://schemas.openxmlformats.org/officeDocument/2006/relationships/slide" Target="slides/slide710.xml"/><Relationship Id="rId51" Type="http://schemas.openxmlformats.org/officeDocument/2006/relationships/slideMaster" Target="slideMasters/slideMaster51.xml"/><Relationship Id="rId561" Type="http://schemas.openxmlformats.org/officeDocument/2006/relationships/slide" Target="slides/slide472.xml"/><Relationship Id="rId659" Type="http://schemas.openxmlformats.org/officeDocument/2006/relationships/slide" Target="slides/slide570.xml"/><Relationship Id="rId214" Type="http://schemas.openxmlformats.org/officeDocument/2006/relationships/slide" Target="slides/slide125.xml"/><Relationship Id="rId298" Type="http://schemas.openxmlformats.org/officeDocument/2006/relationships/slide" Target="slides/slide209.xml"/><Relationship Id="rId421" Type="http://schemas.openxmlformats.org/officeDocument/2006/relationships/slide" Target="slides/slide332.xml"/><Relationship Id="rId519" Type="http://schemas.openxmlformats.org/officeDocument/2006/relationships/slide" Target="slides/slide430.xml"/><Relationship Id="rId158" Type="http://schemas.openxmlformats.org/officeDocument/2006/relationships/slide" Target="slides/slide69.xml"/><Relationship Id="rId726" Type="http://schemas.openxmlformats.org/officeDocument/2006/relationships/slide" Target="slides/slide637.xml"/><Relationship Id="rId62" Type="http://schemas.openxmlformats.org/officeDocument/2006/relationships/slideMaster" Target="slideMasters/slideMaster62.xml"/><Relationship Id="rId365" Type="http://schemas.openxmlformats.org/officeDocument/2006/relationships/slide" Target="slides/slide276.xml"/><Relationship Id="rId572" Type="http://schemas.openxmlformats.org/officeDocument/2006/relationships/slide" Target="slides/slide483.xml"/><Relationship Id="rId225" Type="http://schemas.openxmlformats.org/officeDocument/2006/relationships/slide" Target="slides/slide136.xml"/><Relationship Id="rId432" Type="http://schemas.openxmlformats.org/officeDocument/2006/relationships/slide" Target="slides/slide343.xml"/><Relationship Id="rId737" Type="http://schemas.openxmlformats.org/officeDocument/2006/relationships/slide" Target="slides/slide648.xml"/><Relationship Id="rId73" Type="http://schemas.openxmlformats.org/officeDocument/2006/relationships/slideMaster" Target="slideMasters/slideMaster73.xml"/><Relationship Id="rId169" Type="http://schemas.openxmlformats.org/officeDocument/2006/relationships/slide" Target="slides/slide80.xml"/><Relationship Id="rId376" Type="http://schemas.openxmlformats.org/officeDocument/2006/relationships/slide" Target="slides/slide287.xml"/><Relationship Id="rId583" Type="http://schemas.openxmlformats.org/officeDocument/2006/relationships/slide" Target="slides/slide494.xml"/><Relationship Id="rId790" Type="http://schemas.openxmlformats.org/officeDocument/2006/relationships/slide" Target="slides/slide701.xml"/><Relationship Id="rId804" Type="http://schemas.openxmlformats.org/officeDocument/2006/relationships/slide" Target="slides/slide715.xml"/><Relationship Id="rId4" Type="http://schemas.openxmlformats.org/officeDocument/2006/relationships/slideMaster" Target="slideMasters/slideMaster4.xml"/><Relationship Id="rId236" Type="http://schemas.openxmlformats.org/officeDocument/2006/relationships/slide" Target="slides/slide147.xml"/><Relationship Id="rId443" Type="http://schemas.openxmlformats.org/officeDocument/2006/relationships/slide" Target="slides/slide354.xml"/><Relationship Id="rId650" Type="http://schemas.openxmlformats.org/officeDocument/2006/relationships/slide" Target="slides/slide561.xml"/><Relationship Id="rId303" Type="http://schemas.openxmlformats.org/officeDocument/2006/relationships/slide" Target="slides/slide214.xml"/><Relationship Id="rId748" Type="http://schemas.openxmlformats.org/officeDocument/2006/relationships/slide" Target="slides/slide659.xml"/><Relationship Id="rId84" Type="http://schemas.openxmlformats.org/officeDocument/2006/relationships/slideMaster" Target="slideMasters/slideMaster84.xml"/><Relationship Id="rId387" Type="http://schemas.openxmlformats.org/officeDocument/2006/relationships/slide" Target="slides/slide298.xml"/><Relationship Id="rId510" Type="http://schemas.openxmlformats.org/officeDocument/2006/relationships/slide" Target="slides/slide421.xml"/><Relationship Id="rId594" Type="http://schemas.openxmlformats.org/officeDocument/2006/relationships/slide" Target="slides/slide505.xml"/><Relationship Id="rId608" Type="http://schemas.openxmlformats.org/officeDocument/2006/relationships/slide" Target="slides/slide519.xml"/><Relationship Id="rId815" Type="http://schemas.openxmlformats.org/officeDocument/2006/relationships/slide" Target="slides/slide726.xml"/><Relationship Id="rId247" Type="http://schemas.openxmlformats.org/officeDocument/2006/relationships/slide" Target="slides/slide158.xml"/><Relationship Id="rId107" Type="http://schemas.openxmlformats.org/officeDocument/2006/relationships/slide" Target="slides/slide18.xml"/><Relationship Id="rId454" Type="http://schemas.openxmlformats.org/officeDocument/2006/relationships/slide" Target="slides/slide365.xml"/><Relationship Id="rId661" Type="http://schemas.openxmlformats.org/officeDocument/2006/relationships/slide" Target="slides/slide572.xml"/><Relationship Id="rId759" Type="http://schemas.openxmlformats.org/officeDocument/2006/relationships/slide" Target="slides/slide670.xml"/><Relationship Id="rId11" Type="http://schemas.openxmlformats.org/officeDocument/2006/relationships/slideMaster" Target="slideMasters/slideMaster11.xml"/><Relationship Id="rId314" Type="http://schemas.openxmlformats.org/officeDocument/2006/relationships/slide" Target="slides/slide225.xml"/><Relationship Id="rId398" Type="http://schemas.openxmlformats.org/officeDocument/2006/relationships/slide" Target="slides/slide309.xml"/><Relationship Id="rId521" Type="http://schemas.openxmlformats.org/officeDocument/2006/relationships/slide" Target="slides/slide432.xml"/><Relationship Id="rId619" Type="http://schemas.openxmlformats.org/officeDocument/2006/relationships/slide" Target="slides/slide530.xml"/><Relationship Id="rId95" Type="http://schemas.openxmlformats.org/officeDocument/2006/relationships/slide" Target="slides/slide6.xml"/><Relationship Id="rId160" Type="http://schemas.openxmlformats.org/officeDocument/2006/relationships/slide" Target="slides/slide71.xml"/><Relationship Id="rId826" Type="http://schemas.openxmlformats.org/officeDocument/2006/relationships/slide" Target="slides/slide737.xml"/><Relationship Id="rId258" Type="http://schemas.openxmlformats.org/officeDocument/2006/relationships/slide" Target="slides/slide169.xml"/><Relationship Id="rId465" Type="http://schemas.openxmlformats.org/officeDocument/2006/relationships/slide" Target="slides/slide376.xml"/><Relationship Id="rId672" Type="http://schemas.openxmlformats.org/officeDocument/2006/relationships/slide" Target="slides/slide583.xml"/><Relationship Id="rId22" Type="http://schemas.openxmlformats.org/officeDocument/2006/relationships/slideMaster" Target="slideMasters/slideMaster22.xml"/><Relationship Id="rId118" Type="http://schemas.openxmlformats.org/officeDocument/2006/relationships/slide" Target="slides/slide29.xml"/><Relationship Id="rId325" Type="http://schemas.openxmlformats.org/officeDocument/2006/relationships/slide" Target="slides/slide236.xml"/><Relationship Id="rId532" Type="http://schemas.openxmlformats.org/officeDocument/2006/relationships/slide" Target="slides/slide443.xml"/><Relationship Id="rId171" Type="http://schemas.openxmlformats.org/officeDocument/2006/relationships/slide" Target="slides/slide82.xml"/><Relationship Id="rId269" Type="http://schemas.openxmlformats.org/officeDocument/2006/relationships/slide" Target="slides/slide180.xml"/><Relationship Id="rId476" Type="http://schemas.openxmlformats.org/officeDocument/2006/relationships/slide" Target="slides/slide387.xml"/><Relationship Id="rId683" Type="http://schemas.openxmlformats.org/officeDocument/2006/relationships/slide" Target="slides/slide594.xml"/><Relationship Id="rId33" Type="http://schemas.openxmlformats.org/officeDocument/2006/relationships/slideMaster" Target="slideMasters/slideMaster33.xml"/><Relationship Id="rId129" Type="http://schemas.openxmlformats.org/officeDocument/2006/relationships/slide" Target="slides/slide40.xml"/><Relationship Id="rId336" Type="http://schemas.openxmlformats.org/officeDocument/2006/relationships/slide" Target="slides/slide247.xml"/><Relationship Id="rId543" Type="http://schemas.openxmlformats.org/officeDocument/2006/relationships/slide" Target="slides/slide454.xml"/><Relationship Id="rId182" Type="http://schemas.openxmlformats.org/officeDocument/2006/relationships/slide" Target="slides/slide93.xml"/><Relationship Id="rId403" Type="http://schemas.openxmlformats.org/officeDocument/2006/relationships/slide" Target="slides/slide314.xml"/><Relationship Id="rId750" Type="http://schemas.openxmlformats.org/officeDocument/2006/relationships/slide" Target="slides/slide661.xml"/><Relationship Id="rId487" Type="http://schemas.openxmlformats.org/officeDocument/2006/relationships/slide" Target="slides/slide398.xml"/><Relationship Id="rId610" Type="http://schemas.openxmlformats.org/officeDocument/2006/relationships/slide" Target="slides/slide521.xml"/><Relationship Id="rId694" Type="http://schemas.openxmlformats.org/officeDocument/2006/relationships/slide" Target="slides/slide605.xml"/><Relationship Id="rId708" Type="http://schemas.openxmlformats.org/officeDocument/2006/relationships/slide" Target="slides/slide619.xml"/><Relationship Id="rId347" Type="http://schemas.openxmlformats.org/officeDocument/2006/relationships/slide" Target="slides/slide258.xml"/><Relationship Id="rId44" Type="http://schemas.openxmlformats.org/officeDocument/2006/relationships/slideMaster" Target="slideMasters/slideMaster44.xml"/><Relationship Id="rId554" Type="http://schemas.openxmlformats.org/officeDocument/2006/relationships/slide" Target="slides/slide465.xml"/><Relationship Id="rId761" Type="http://schemas.openxmlformats.org/officeDocument/2006/relationships/slide" Target="slides/slide672.xml"/><Relationship Id="rId193" Type="http://schemas.openxmlformats.org/officeDocument/2006/relationships/slide" Target="slides/slide104.xml"/><Relationship Id="rId207" Type="http://schemas.openxmlformats.org/officeDocument/2006/relationships/slide" Target="slides/slide118.xml"/><Relationship Id="rId414" Type="http://schemas.openxmlformats.org/officeDocument/2006/relationships/slide" Target="slides/slide325.xml"/><Relationship Id="rId498" Type="http://schemas.openxmlformats.org/officeDocument/2006/relationships/slide" Target="slides/slide409.xml"/><Relationship Id="rId621" Type="http://schemas.openxmlformats.org/officeDocument/2006/relationships/slide" Target="slides/slide532.xml"/><Relationship Id="rId260" Type="http://schemas.openxmlformats.org/officeDocument/2006/relationships/slide" Target="slides/slide171.xml"/><Relationship Id="rId719" Type="http://schemas.openxmlformats.org/officeDocument/2006/relationships/slide" Target="slides/slide63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118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Arial" pitchFamily="-105" charset="0"/>
                <a:ea typeface="Arial" pitchFamily="-105" charset="0"/>
                <a:cs typeface="Arial" pitchFamily="-105" charset="0"/>
              </a:defRPr>
            </a:lvl1pPr>
          </a:lstStyle>
          <a:p>
            <a:pPr>
              <a:defRPr/>
            </a:pPr>
            <a:endParaRPr lang="en-US"/>
          </a:p>
        </p:txBody>
      </p:sp>
      <p:sp>
        <p:nvSpPr>
          <p:cNvPr id="22118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pitchFamily="-105" charset="0"/>
                <a:ea typeface="Arial" pitchFamily="-105" charset="0"/>
                <a:cs typeface="Arial" pitchFamily="-105" charset="0"/>
              </a:defRPr>
            </a:lvl1pPr>
          </a:lstStyle>
          <a:p>
            <a:pPr>
              <a:defRPr/>
            </a:pPr>
            <a:endParaRPr lang="en-US"/>
          </a:p>
        </p:txBody>
      </p:sp>
      <p:sp>
        <p:nvSpPr>
          <p:cNvPr id="1413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118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119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05" charset="0"/>
                <a:ea typeface="Arial" pitchFamily="-105" charset="0"/>
                <a:cs typeface="Arial" pitchFamily="-105" charset="0"/>
              </a:defRPr>
            </a:lvl1pPr>
          </a:lstStyle>
          <a:p>
            <a:pPr>
              <a:defRPr/>
            </a:pPr>
            <a:endParaRPr lang="en-US"/>
          </a:p>
        </p:txBody>
      </p:sp>
      <p:sp>
        <p:nvSpPr>
          <p:cNvPr id="22119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Arial" charset="0"/>
              </a:defRPr>
            </a:lvl1pPr>
          </a:lstStyle>
          <a:p>
            <a:pPr>
              <a:defRPr/>
            </a:pPr>
            <a:fld id="{5A5258CB-6DD3-164C-A7FA-331D5955FF94}" type="slidenum">
              <a:rPr lang="en-US"/>
              <a:pPr>
                <a:defRPr/>
              </a:pPr>
              <a:t>‹#›</a:t>
            </a:fld>
            <a:endParaRPr lang="en-US"/>
          </a:p>
        </p:txBody>
      </p:sp>
    </p:spTree>
    <p:extLst>
      <p:ext uri="{BB962C8B-B14F-4D97-AF65-F5344CB8AC3E}">
        <p14:creationId xmlns:p14="http://schemas.microsoft.com/office/powerpoint/2010/main" val="12606618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5" charset="0"/>
        <a:ea typeface="ＭＳ Ｐゴシック" charset="0"/>
        <a:cs typeface="Arial" pitchFamily="-105" charset="0"/>
      </a:defRPr>
    </a:lvl1pPr>
    <a:lvl2pPr marL="4572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2pPr>
    <a:lvl3pPr marL="9144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3pPr>
    <a:lvl4pPr marL="13716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4pPr>
    <a:lvl5pPr marL="18288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666.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678.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700.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701.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724.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7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Psalms is probably the most read book in the Bible as it is the place we turn when we have struggles. But it still remains a “locked” book in many respects—how to handle the lament psalms, the prophecies in the book, and especially the “Lord, go get them!” (imprecatory) psalms. In our present day, we write stories like the Bible does—and we compose poetry. But we don’t write psalms in our modern age, so this book is one that is closed to us in various ways. So, let’s “unlock” it by entering the world of those who first read it.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605870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Psalm 90 is the earliest but in book 4, but Ps 137 is definitely postexilic and therefore in Book 5. </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34FBB03-4E66-184F-9807-6926152CF0D8}" type="slidenum">
              <a:rPr lang="en-US" sz="1200">
                <a:solidFill>
                  <a:prstClr val="black"/>
                </a:solidFill>
              </a:rPr>
              <a:pPr eaLnBrk="1" hangingPunct="1"/>
              <a:t>141</a:t>
            </a:fld>
            <a:endParaRPr lang="en-US" sz="1200">
              <a:solidFill>
                <a:prstClr val="black"/>
              </a:solidFill>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7AC7600-D011-B449-8162-84BC21E47E27}" type="slidenum">
              <a:rPr lang="en-US" sz="1200"/>
              <a:pPr eaLnBrk="1" hangingPunct="1"/>
              <a:t>142</a:t>
            </a:fld>
            <a:endParaRPr lang="en-US" sz="1200"/>
          </a:p>
        </p:txBody>
      </p:sp>
      <p:sp>
        <p:nvSpPr>
          <p:cNvPr id="168962" name="Rectangle 2"/>
          <p:cNvSpPr>
            <a:spLocks noGrp="1" noRot="1" noChangeAspect="1" noChangeArrowheads="1"/>
          </p:cNvSpPr>
          <p:nvPr>
            <p:ph type="sldImg"/>
          </p:nvPr>
        </p:nvSpPr>
        <p:spPr>
          <a:xfrm>
            <a:off x="1143000" y="685800"/>
            <a:ext cx="4572000" cy="3429000"/>
          </a:xfrm>
          <a:solidFill>
            <a:srgbClr val="FFFFFF"/>
          </a:solidFill>
          <a:ln/>
        </p:spPr>
      </p:sp>
      <p:sp>
        <p:nvSpPr>
          <p:cNvPr id="168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a:t>
            </a:r>
          </a:p>
        </p:txBody>
      </p:sp>
    </p:spTree>
    <p:extLst>
      <p:ext uri="{BB962C8B-B14F-4D97-AF65-F5344CB8AC3E}">
        <p14:creationId xmlns:p14="http://schemas.microsoft.com/office/powerpoint/2010/main" val="333355403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2936FB-1F1E-964C-BE60-43CA0EF3D98E}" type="slidenum">
              <a:rPr lang="en-US" sz="1200"/>
              <a:pPr eaLnBrk="1" hangingPunct="1"/>
              <a:t>146</a:t>
            </a:fld>
            <a:endParaRPr lang="en-US" sz="1200"/>
          </a:p>
        </p:txBody>
      </p:sp>
      <p:sp>
        <p:nvSpPr>
          <p:cNvPr id="183298" name="Rectangle 2"/>
          <p:cNvSpPr>
            <a:spLocks noGrp="1" noRot="1" noChangeAspect="1" noChangeArrowheads="1" noTextEdit="1"/>
          </p:cNvSpPr>
          <p:nvPr>
            <p:ph type="sldImg"/>
          </p:nvPr>
        </p:nvSpPr>
        <p:spPr>
          <a:xfrm>
            <a:off x="1143000" y="685800"/>
            <a:ext cx="4572000" cy="3429000"/>
          </a:xfrm>
          <a:ln/>
        </p:spPr>
      </p:sp>
      <p:sp>
        <p:nvSpPr>
          <p:cNvPr id="1832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BEF994-9CEE-AD4C-AE0F-C088F935C459}" type="slidenum">
              <a:rPr lang="en-US" sz="1200"/>
              <a:pPr eaLnBrk="1" hangingPunct="1"/>
              <a:t>147</a:t>
            </a:fld>
            <a:endParaRPr lang="en-US" sz="1200"/>
          </a:p>
        </p:txBody>
      </p:sp>
      <p:sp>
        <p:nvSpPr>
          <p:cNvPr id="185346" name="Rectangle 2"/>
          <p:cNvSpPr>
            <a:spLocks noGrp="1" noRot="1" noChangeAspect="1" noChangeArrowheads="1" noTextEdit="1"/>
          </p:cNvSpPr>
          <p:nvPr>
            <p:ph type="sldImg"/>
          </p:nvPr>
        </p:nvSpPr>
        <p:spPr>
          <a:xfrm>
            <a:off x="1143000" y="685800"/>
            <a:ext cx="4572000" cy="3429000"/>
          </a:xfrm>
          <a:ln/>
        </p:spPr>
      </p:sp>
      <p:sp>
        <p:nvSpPr>
          <p:cNvPr id="1853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charset="0"/>
              </a:rPr>
              <a:t>"</a:t>
            </a:r>
            <a:r>
              <a:rPr lang="en-US" sz="1800" b="1" dirty="0">
                <a:effectLst/>
                <a:latin typeface="Times"/>
              </a:rPr>
              <a:t>D. Question of Davidic Authorship </a:t>
            </a:r>
            <a:endParaRPr lang="en-US" dirty="0"/>
          </a:p>
          <a:p>
            <a:pPr>
              <a:buFont typeface="+mj-lt"/>
              <a:buAutoNum type="arabicPeriod"/>
            </a:pPr>
            <a:r>
              <a:rPr lang="en-US" sz="1800" dirty="0">
                <a:effectLst/>
                <a:latin typeface="Times"/>
              </a:rPr>
              <a:t>The Issue </a:t>
            </a:r>
          </a:p>
          <a:p>
            <a:pPr>
              <a:buFont typeface="+mj-lt"/>
              <a:buAutoNum type="arabicPeriod"/>
            </a:pPr>
            <a:r>
              <a:rPr lang="en-US" sz="1800" dirty="0">
                <a:effectLst/>
                <a:latin typeface="Times"/>
              </a:rPr>
              <a:t>In the word </a:t>
            </a:r>
            <a:r>
              <a:rPr lang="en-US" sz="1800" i="1" dirty="0" err="1">
                <a:effectLst/>
                <a:latin typeface="Times"/>
              </a:rPr>
              <a:t>ledawid</a:t>
            </a:r>
            <a:r>
              <a:rPr lang="en-US" sz="1800" i="1" dirty="0">
                <a:effectLst/>
                <a:latin typeface="Times"/>
              </a:rPr>
              <a:t>, </a:t>
            </a:r>
            <a:r>
              <a:rPr lang="en-US" sz="1800" dirty="0">
                <a:effectLst/>
                <a:latin typeface="Times"/>
              </a:rPr>
              <a:t>the preposition "lamed" (l) has been termed a "lamed of authorship." Does this mean David was the author or that the Psalm stems from a collection ascribed to his name (as if intended for his use or that of another Davidic king; or perhaps inspired by King David; or perhaps dedicated to him)? Critical scholars opt for one of the latter alternatives to justify their late dating of the Psalms (e.g., Pfeiffer, who opts for a Maccabean date in the 2nd century BC). A. A. Anderson (</a:t>
            </a:r>
            <a:r>
              <a:rPr lang="en-US" sz="1800" i="1" dirty="0">
                <a:effectLst/>
                <a:latin typeface="Times"/>
              </a:rPr>
              <a:t>Psalms </a:t>
            </a:r>
            <a:r>
              <a:rPr lang="en-US" sz="1800" dirty="0">
                <a:effectLst/>
                <a:latin typeface="Times"/>
              </a:rPr>
              <a:t>1:45) concludes that it signifies 'belonging to David' in the majority of cases. </a:t>
            </a:r>
          </a:p>
          <a:p>
            <a:pPr>
              <a:buFont typeface="+mj-lt"/>
              <a:buAutoNum type="arabicPeriod"/>
            </a:pPr>
            <a:r>
              <a:rPr lang="en-US" sz="1800" dirty="0">
                <a:effectLst/>
                <a:latin typeface="Times"/>
              </a:rPr>
              <a:t>Response </a:t>
            </a:r>
          </a:p>
          <a:p>
            <a:r>
              <a:rPr lang="en-US" sz="1800" dirty="0">
                <a:effectLst/>
                <a:latin typeface="Times"/>
              </a:rPr>
              <a:t>There is evidence that some psalms are post-exilic (Ps 126 and 137). Although we cannot prove that </a:t>
            </a:r>
            <a:r>
              <a:rPr lang="en-US" sz="1800" dirty="0">
                <a:effectLst/>
                <a:latin typeface="TTE25D63C0t00"/>
              </a:rPr>
              <a:t> </a:t>
            </a:r>
            <a:r>
              <a:rPr lang="en-US" sz="1800" dirty="0">
                <a:effectLst/>
                <a:latin typeface="Times"/>
              </a:rPr>
              <a:t>means that David himself wrote the Psalm in every case, there is</a:t>
            </a:r>
            <a:r>
              <a:rPr lang="ar-SA" sz="1800" dirty="0">
                <a:effectLst/>
                <a:latin typeface="Times"/>
              </a:rPr>
              <a:t> </a:t>
            </a:r>
            <a:r>
              <a:rPr lang="en-US" sz="1800" dirty="0">
                <a:effectLst/>
                <a:latin typeface="Times"/>
              </a:rPr>
              <a:t>good reason to take the in this sense, at least in its use with David. </a:t>
            </a:r>
            <a:endParaRPr lang="ar-SA" sz="1800" dirty="0">
              <a:effectLst/>
              <a:latin typeface="Times"/>
            </a:endParaRPr>
          </a:p>
          <a:p>
            <a:pPr marL="0" indent="0">
              <a:buFont typeface="+mj-lt"/>
              <a:buNone/>
            </a:pPr>
            <a:r>
              <a:rPr lang="en-US" sz="1800" dirty="0">
                <a:effectLst/>
                <a:latin typeface="Times"/>
              </a:rPr>
              <a:t>a. The use of to indicate authorship is paralleled in other Semitic dialects. </a:t>
            </a:r>
          </a:p>
          <a:p>
            <a:pPr marL="0" indent="0">
              <a:buFont typeface="+mj-lt"/>
              <a:buNone/>
            </a:pPr>
            <a:r>
              <a:rPr lang="en-US" sz="1800" dirty="0">
                <a:effectLst/>
                <a:latin typeface="Times"/>
              </a:rPr>
              <a:t>b. New Testament writers (both the Lord and His apostles) built arguments on superscriptions (Mk 12:35-37; Lk 20:42; Acts 2:29ff.). </a:t>
            </a:r>
          </a:p>
          <a:p>
            <a:pPr marL="0" indent="0">
              <a:buFont typeface="+mj-lt"/>
              <a:buNone/>
            </a:pPr>
            <a:r>
              <a:rPr lang="en-US" sz="1800" dirty="0">
                <a:effectLst/>
                <a:latin typeface="Times"/>
              </a:rPr>
              <a:t>c. Similar notes are found outside the Psalms (2 Sam 22:1; Isa 38:9; Hab 3:1). </a:t>
            </a:r>
          </a:p>
          <a:p>
            <a:pPr marL="0" indent="0">
              <a:buFont typeface="+mj-lt"/>
              <a:buNone/>
            </a:pPr>
            <a:r>
              <a:rPr lang="en-US" sz="1800" dirty="0">
                <a:effectLst/>
                <a:latin typeface="Times"/>
              </a:rPr>
              <a:t>d. Scripture testifies to David being a skillful musician (1 Sam 16:16-18) and a composer of songs (Amos 6:5). Also, Scripture attests that David was a singer of songs and the primary organizer of the musical guilds for the sanctuary (1 Chron 15:3-28; 16:4-43; 23:1-5, 25; 2 Sam 6:5; also cf. 1 Chron 13:8). </a:t>
            </a:r>
            <a:endParaRPr lang="en-US" sz="2800" dirty="0"/>
          </a:p>
          <a:p>
            <a:r>
              <a:rPr lang="en-US" sz="1800" dirty="0">
                <a:effectLst/>
                <a:latin typeface="Times"/>
              </a:rPr>
              <a:t>e. 2 Sam 23:1 — David is called "the sweet psalmist of Israel." The historical books attribute poetry to David (cf. 2 Sam 1:17-27; 23:1-7). </a:t>
            </a:r>
          </a:p>
          <a:p>
            <a:r>
              <a:rPr lang="en-US" sz="1800" dirty="0">
                <a:effectLst/>
                <a:latin typeface="Times"/>
              </a:rPr>
              <a:t>f. In the Qumran manuscript 11QPs </a:t>
            </a:r>
            <a:r>
              <a:rPr lang="en-US" sz="1800" dirty="0" err="1">
                <a:effectLst/>
                <a:latin typeface="Times"/>
              </a:rPr>
              <a:t>Dav</a:t>
            </a:r>
            <a:r>
              <a:rPr lang="en-US" sz="1800" dirty="0">
                <a:effectLst/>
                <a:latin typeface="Times"/>
              </a:rPr>
              <a:t>. Comp., it is said that David composed 3,600 psalms plus many other songs. </a:t>
            </a:r>
            <a:endParaRPr lang="en-US" sz="2800" dirty="0"/>
          </a:p>
          <a:p>
            <a:r>
              <a:rPr lang="en-US" sz="1800" i="0" dirty="0" err="1">
                <a:effectLst/>
                <a:latin typeface="Times"/>
              </a:rPr>
              <a:t>g.</a:t>
            </a:r>
            <a:r>
              <a:rPr lang="en-US" sz="1800" i="1" dirty="0" err="1">
                <a:effectLst/>
                <a:latin typeface="Times"/>
              </a:rPr>
              <a:t>Aboth</a:t>
            </a:r>
            <a:r>
              <a:rPr lang="en-US" sz="1800" i="1" dirty="0">
                <a:effectLst/>
                <a:latin typeface="Times"/>
              </a:rPr>
              <a:t> </a:t>
            </a:r>
            <a:r>
              <a:rPr lang="en-US" sz="1800" dirty="0">
                <a:effectLst/>
                <a:latin typeface="Times"/>
              </a:rPr>
              <a:t>vi:9 (from the Jewish Mishnah) — David is called the author of the Book of Psalms. </a:t>
            </a:r>
            <a:endParaRPr lang="en-US" sz="2800" dirty="0"/>
          </a:p>
          <a:p>
            <a:r>
              <a:rPr lang="en-US" sz="1800" dirty="0">
                <a:effectLst/>
                <a:latin typeface="Times"/>
              </a:rPr>
              <a:t>h. David's confession: "The Spirit of the LORD spoke by me" (2 Sam 23:2). </a:t>
            </a:r>
            <a:endParaRPr lang="en-US" sz="2800" dirty="0"/>
          </a:p>
          <a:p>
            <a:r>
              <a:rPr lang="en-US" sz="1800" dirty="0">
                <a:effectLst/>
                <a:latin typeface="Times"/>
              </a:rPr>
              <a:t>i. Ps 18 explicitly denotes Davidic authorship. Other psalms are specifically attributed to incidents in David's life (e.g., Pss 7 and 51)."</a:t>
            </a:r>
          </a:p>
          <a:p>
            <a:r>
              <a:rPr lang="en-US" sz="1800" dirty="0">
                <a:effectLst/>
                <a:latin typeface="Times"/>
              </a:rPr>
              <a:t>—</a:t>
            </a:r>
            <a:r>
              <a:rPr lang="en-US" sz="2800" dirty="0">
                <a:effectLst/>
                <a:latin typeface="Times"/>
              </a:rPr>
              <a:t>Paul Tanner, "Psalms," </a:t>
            </a:r>
            <a:r>
              <a:rPr lang="en-US" sz="2800" dirty="0" err="1">
                <a:effectLst/>
                <a:latin typeface="Times"/>
              </a:rPr>
              <a:t>paultanner.com</a:t>
            </a:r>
            <a:r>
              <a:rPr lang="en-US" sz="2800" dirty="0">
                <a:effectLst/>
                <a:latin typeface="Times"/>
              </a:rPr>
              <a:t>, pages 8.6-8.7</a:t>
            </a:r>
            <a:endParaRPr lang="en-US" sz="2800"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ED77DF3-2BE9-684C-990F-F4CBC46FB5F0}" type="slidenum">
              <a:rPr lang="en-US" sz="1200"/>
              <a:pPr eaLnBrk="1" hangingPunct="1"/>
              <a:t>148</a:t>
            </a:fld>
            <a:endParaRPr lang="en-US" sz="1200"/>
          </a:p>
        </p:txBody>
      </p:sp>
      <p:sp>
        <p:nvSpPr>
          <p:cNvPr id="187394" name="Rectangle 2"/>
          <p:cNvSpPr>
            <a:spLocks noGrp="1" noRot="1" noChangeAspect="1" noChangeArrowheads="1" noTextEdit="1"/>
          </p:cNvSpPr>
          <p:nvPr>
            <p:ph type="sldImg"/>
          </p:nvPr>
        </p:nvSpPr>
        <p:spPr>
          <a:xfrm>
            <a:off x="1143000" y="685800"/>
            <a:ext cx="4572000" cy="3429000"/>
          </a:xfrm>
          <a:ln/>
        </p:spPr>
      </p:sp>
      <p:sp>
        <p:nvSpPr>
          <p:cNvPr id="187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53B64E-C385-A746-8175-74BF831E68DE}" type="slidenum">
              <a:rPr lang="en-US" sz="1200"/>
              <a:pPr eaLnBrk="1" hangingPunct="1"/>
              <a:t>149</a:t>
            </a:fld>
            <a:endParaRPr lang="en-US" sz="1200"/>
          </a:p>
        </p:txBody>
      </p:sp>
      <p:sp>
        <p:nvSpPr>
          <p:cNvPr id="189442" name="Rectangle 2"/>
          <p:cNvSpPr>
            <a:spLocks noGrp="1" noRot="1" noChangeAspect="1" noChangeArrowheads="1"/>
          </p:cNvSpPr>
          <p:nvPr>
            <p:ph type="sldImg"/>
          </p:nvPr>
        </p:nvSpPr>
        <p:spPr>
          <a:xfrm>
            <a:off x="1143000" y="685800"/>
            <a:ext cx="4572000" cy="3429000"/>
          </a:xfrm>
          <a:solidFill>
            <a:srgbClr val="FFFFFF"/>
          </a:solidFill>
          <a:ln/>
        </p:spPr>
      </p:sp>
      <p:sp>
        <p:nvSpPr>
          <p:cNvPr id="189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537D29-02D1-1849-AEEC-E49D83A4E402}" type="slidenum">
              <a:rPr lang="en-US" sz="1200"/>
              <a:pPr eaLnBrk="1" hangingPunct="1"/>
              <a:t>150</a:t>
            </a:fld>
            <a:endParaRPr lang="en-US" sz="1200"/>
          </a:p>
        </p:txBody>
      </p:sp>
      <p:sp>
        <p:nvSpPr>
          <p:cNvPr id="191490" name="Rectangle 2"/>
          <p:cNvSpPr>
            <a:spLocks noGrp="1" noRot="1" noChangeAspect="1" noChangeArrowheads="1" noTextEdit="1"/>
          </p:cNvSpPr>
          <p:nvPr>
            <p:ph type="sldImg"/>
          </p:nvPr>
        </p:nvSpPr>
        <p:spPr>
          <a:xfrm>
            <a:off x="1143000" y="685800"/>
            <a:ext cx="4572000" cy="3429000"/>
          </a:xfrm>
          <a:ln/>
        </p:spPr>
      </p:sp>
      <p:sp>
        <p:nvSpPr>
          <p:cNvPr id="1914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DAF47-FA59-3A42-BF72-3A9E64CBCFBB}" type="slidenum">
              <a:rPr lang="en-US" sz="1200">
                <a:solidFill>
                  <a:srgbClr val="000000"/>
                </a:solidFill>
              </a:rPr>
              <a:pPr eaLnBrk="1" hangingPunct="1"/>
              <a:t>151</a:t>
            </a:fld>
            <a:endParaRPr lang="en-US" sz="1200">
              <a:solidFill>
                <a:srgbClr val="000000"/>
              </a:solidFill>
            </a:endParaRPr>
          </a:p>
        </p:txBody>
      </p:sp>
      <p:sp>
        <p:nvSpPr>
          <p:cNvPr id="193538" name="Rectangle 2"/>
          <p:cNvSpPr>
            <a:spLocks noGrp="1" noRot="1" noChangeAspect="1" noChangeArrowheads="1" noTextEdit="1"/>
          </p:cNvSpPr>
          <p:nvPr>
            <p:ph type="sldImg"/>
          </p:nvPr>
        </p:nvSpPr>
        <p:spPr>
          <a:xfrm>
            <a:off x="1143000" y="685800"/>
            <a:ext cx="4572000" cy="3429000"/>
          </a:xfrm>
          <a:ln/>
        </p:spPr>
      </p:sp>
      <p:sp>
        <p:nvSpPr>
          <p:cNvPr id="193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107865-ADFA-E845-A324-D387D24882F2}" type="slidenum">
              <a:rPr lang="en-US" sz="1200">
                <a:solidFill>
                  <a:srgbClr val="000000"/>
                </a:solidFill>
              </a:rPr>
              <a:pPr eaLnBrk="1" hangingPunct="1"/>
              <a:t>152</a:t>
            </a:fld>
            <a:endParaRPr lang="en-US" sz="1200">
              <a:solidFill>
                <a:srgbClr val="000000"/>
              </a:solidFill>
            </a:endParaRPr>
          </a:p>
        </p:txBody>
      </p:sp>
      <p:sp>
        <p:nvSpPr>
          <p:cNvPr id="195586" name="Rectangle 2"/>
          <p:cNvSpPr>
            <a:spLocks noGrp="1" noRot="1" noChangeAspect="1" noChangeArrowheads="1" noTextEdit="1"/>
          </p:cNvSpPr>
          <p:nvPr>
            <p:ph type="sldImg"/>
          </p:nvPr>
        </p:nvSpPr>
        <p:spPr>
          <a:xfrm>
            <a:off x="1143000" y="685800"/>
            <a:ext cx="4572000" cy="3429000"/>
          </a:xfrm>
          <a:ln/>
        </p:spPr>
      </p:sp>
      <p:sp>
        <p:nvSpPr>
          <p:cNvPr id="195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9 main categories of psalms in an acrostic.</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7577877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7E3272-B81C-484E-BD0F-1C12BD0F0148}" type="slidenum">
              <a:rPr lang="en-US" sz="1200"/>
              <a:pPr eaLnBrk="1" hangingPunct="1"/>
              <a:t>153</a:t>
            </a:fld>
            <a:endParaRPr lang="en-US" sz="1200"/>
          </a:p>
        </p:txBody>
      </p:sp>
      <p:sp>
        <p:nvSpPr>
          <p:cNvPr id="197634" name="Rectangle 2"/>
          <p:cNvSpPr>
            <a:spLocks noGrp="1" noRot="1" noChangeAspect="1" noChangeArrowheads="1" noTextEdit="1"/>
          </p:cNvSpPr>
          <p:nvPr>
            <p:ph type="sldImg"/>
          </p:nvPr>
        </p:nvSpPr>
        <p:spPr>
          <a:xfrm>
            <a:off x="1143000" y="685800"/>
            <a:ext cx="4572000" cy="3429000"/>
          </a:xfrm>
          <a:ln/>
        </p:spPr>
      </p:sp>
      <p:sp>
        <p:nvSpPr>
          <p:cNvPr id="197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0BED2E-A458-EC43-A2DA-62C87E3995C0}" type="slidenum">
              <a:rPr lang="en-US" sz="1200"/>
              <a:pPr eaLnBrk="1" hangingPunct="1"/>
              <a:t>154</a:t>
            </a:fld>
            <a:endParaRPr lang="en-US" sz="1200"/>
          </a:p>
        </p:txBody>
      </p:sp>
      <p:sp>
        <p:nvSpPr>
          <p:cNvPr id="199682" name="Rectangle 2"/>
          <p:cNvSpPr>
            <a:spLocks noGrp="1" noRot="1" noChangeAspect="1" noChangeArrowheads="1" noTextEdit="1"/>
          </p:cNvSpPr>
          <p:nvPr>
            <p:ph type="sldImg"/>
          </p:nvPr>
        </p:nvSpPr>
        <p:spPr>
          <a:xfrm>
            <a:off x="1143000" y="685800"/>
            <a:ext cx="4572000" cy="3429000"/>
          </a:xfrm>
          <a:ln/>
        </p:spPr>
      </p:sp>
      <p:sp>
        <p:nvSpPr>
          <p:cNvPr id="199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3B07D15-553A-FD4C-9F4F-58236BB1D935}" type="slidenum">
              <a:rPr lang="en-US" sz="1200"/>
              <a:pPr eaLnBrk="1" hangingPunct="1"/>
              <a:t>155</a:t>
            </a:fld>
            <a:endParaRPr lang="en-US" sz="1200"/>
          </a:p>
        </p:txBody>
      </p:sp>
      <p:sp>
        <p:nvSpPr>
          <p:cNvPr id="201730" name="Rectangle 2"/>
          <p:cNvSpPr>
            <a:spLocks noGrp="1" noRot="1" noChangeAspect="1" noChangeArrowheads="1" noTextEdit="1"/>
          </p:cNvSpPr>
          <p:nvPr>
            <p:ph type="sldImg"/>
          </p:nvPr>
        </p:nvSpPr>
        <p:spPr>
          <a:xfrm>
            <a:off x="1143000" y="685800"/>
            <a:ext cx="4572000" cy="3429000"/>
          </a:xfrm>
          <a:ln/>
        </p:spPr>
      </p:sp>
      <p:sp>
        <p:nvSpPr>
          <p:cNvPr id="201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267A8-A1DA-3245-9E8F-9DC2EC16E549}" type="slidenum">
              <a:rPr lang="en-US" sz="1200"/>
              <a:pPr eaLnBrk="1" hangingPunct="1"/>
              <a:t>156</a:t>
            </a:fld>
            <a:endParaRPr lang="en-US" sz="1200"/>
          </a:p>
        </p:txBody>
      </p:sp>
      <p:sp>
        <p:nvSpPr>
          <p:cNvPr id="203778" name="Rectangle 2"/>
          <p:cNvSpPr>
            <a:spLocks noGrp="1" noRot="1" noChangeAspect="1" noChangeArrowheads="1" noTextEdit="1"/>
          </p:cNvSpPr>
          <p:nvPr>
            <p:ph type="sldImg"/>
          </p:nvPr>
        </p:nvSpPr>
        <p:spPr>
          <a:xfrm>
            <a:off x="1143000" y="685800"/>
            <a:ext cx="4572000" cy="3429000"/>
          </a:xfrm>
          <a:ln/>
        </p:spPr>
      </p:sp>
      <p:sp>
        <p:nvSpPr>
          <p:cNvPr id="203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9F9856B-4117-374C-BF7C-8F042BD93D27}" type="slidenum">
              <a:rPr lang="en-US" sz="1200"/>
              <a:pPr eaLnBrk="1" hangingPunct="1"/>
              <a:t>157</a:t>
            </a:fld>
            <a:endParaRPr lang="en-US" sz="1200"/>
          </a:p>
        </p:txBody>
      </p:sp>
      <p:sp>
        <p:nvSpPr>
          <p:cNvPr id="214018" name="Rectangle 2"/>
          <p:cNvSpPr>
            <a:spLocks noGrp="1" noRot="1" noChangeAspect="1" noChangeArrowheads="1" noTextEdit="1"/>
          </p:cNvSpPr>
          <p:nvPr>
            <p:ph type="sldImg"/>
          </p:nvPr>
        </p:nvSpPr>
        <p:spPr>
          <a:xfrm>
            <a:off x="1143000" y="685800"/>
            <a:ext cx="4572000" cy="3429000"/>
          </a:xfrm>
          <a:ln/>
        </p:spPr>
      </p:sp>
      <p:sp>
        <p:nvSpPr>
          <p:cNvPr id="2140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1B9334E-F9A4-EE48-ACA5-B207F6FE4A8F}" type="slidenum">
              <a:rPr lang="en-US" sz="1200"/>
              <a:pPr eaLnBrk="1" hangingPunct="1"/>
              <a:t>158</a:t>
            </a:fld>
            <a:endParaRPr lang="en-US" sz="1200"/>
          </a:p>
        </p:txBody>
      </p:sp>
      <p:sp>
        <p:nvSpPr>
          <p:cNvPr id="2160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1F77DF5-0DB8-334A-BA5F-6C01D37B996A}" type="slidenum">
              <a:rPr lang="en-US" sz="1200"/>
              <a:pPr eaLnBrk="1" hangingPunct="1"/>
              <a:t>159</a:t>
            </a:fld>
            <a:endParaRPr lang="en-US" sz="1200"/>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9B0257-14E5-0340-AAFC-34C58F3C832B}" type="slidenum">
              <a:rPr lang="en-US" sz="1200"/>
              <a:pPr eaLnBrk="1" hangingPunct="1"/>
              <a:t>160</a:t>
            </a:fld>
            <a:endParaRPr lang="en-US" sz="1200"/>
          </a:p>
        </p:txBody>
      </p:sp>
      <p:sp>
        <p:nvSpPr>
          <p:cNvPr id="220162" name="Rectangle 2"/>
          <p:cNvSpPr>
            <a:spLocks noGrp="1" noRot="1" noChangeAspect="1" noChangeArrowheads="1" noTextEdit="1"/>
          </p:cNvSpPr>
          <p:nvPr>
            <p:ph type="sldImg"/>
          </p:nvPr>
        </p:nvSpPr>
        <p:spPr>
          <a:xfrm>
            <a:off x="1143000" y="685800"/>
            <a:ext cx="4572000" cy="3429000"/>
          </a:xfrm>
          <a:ln/>
        </p:spPr>
      </p:sp>
      <p:sp>
        <p:nvSpPr>
          <p:cNvPr id="2201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AA328F-2DCB-9F44-9D39-85C524B2D0E1}" type="slidenum">
              <a:rPr lang="en-US" sz="1200">
                <a:solidFill>
                  <a:prstClr val="black"/>
                </a:solidFill>
              </a:rPr>
              <a:pPr eaLnBrk="1" hangingPunct="1"/>
              <a:t>161</a:t>
            </a:fld>
            <a:endParaRPr lang="en-US" sz="1200">
              <a:solidFill>
                <a:prstClr val="black"/>
              </a:solidFill>
            </a:endParaRPr>
          </a:p>
        </p:txBody>
      </p:sp>
      <p:sp>
        <p:nvSpPr>
          <p:cNvPr id="222210" name="Rectangle 2"/>
          <p:cNvSpPr>
            <a:spLocks noGrp="1" noRot="1" noChangeAspect="1" noChangeArrowheads="1"/>
          </p:cNvSpPr>
          <p:nvPr>
            <p:ph type="sldImg"/>
          </p:nvPr>
        </p:nvSpPr>
        <p:spPr>
          <a:xfrm>
            <a:off x="1143000" y="685800"/>
            <a:ext cx="4572000" cy="3429000"/>
          </a:xfrm>
          <a:solidFill>
            <a:srgbClr val="FFFFFF"/>
          </a:solidFill>
          <a:ln/>
        </p:spPr>
      </p:sp>
      <p:sp>
        <p:nvSpPr>
          <p:cNvPr id="222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31F618-B5D8-5449-AF0B-8D9B0247BA35}" type="slidenum">
              <a:rPr lang="en-US" sz="1200"/>
              <a:pPr eaLnBrk="1" hangingPunct="1"/>
              <a:t>162</a:t>
            </a:fld>
            <a:endParaRPr lang="en-US" sz="1200"/>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 most important thing about us is if we give God the rightful credit for his work in our lives.</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0E9E99-301C-2841-BFE4-10A2B1E8A6AC}" type="slidenum">
              <a:rPr lang="en-US" sz="1200"/>
              <a:pPr eaLnBrk="1" hangingPunct="1"/>
              <a:t>163</a:t>
            </a:fld>
            <a:endParaRPr lang="en-US" sz="1200"/>
          </a:p>
        </p:txBody>
      </p:sp>
      <p:sp>
        <p:nvSpPr>
          <p:cNvPr id="226306" name="Rectangle 2"/>
          <p:cNvSpPr>
            <a:spLocks noGrp="1" noRot="1" noChangeAspect="1" noChangeArrowheads="1" noTextEdit="1"/>
          </p:cNvSpPr>
          <p:nvPr>
            <p:ph type="sldImg"/>
          </p:nvPr>
        </p:nvSpPr>
        <p:spPr>
          <a:xfrm>
            <a:off x="1143000" y="685800"/>
            <a:ext cx="4572000" cy="3429000"/>
          </a:xfrm>
          <a:ln/>
        </p:spPr>
      </p:sp>
      <p:sp>
        <p:nvSpPr>
          <p:cNvPr id="226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627F7D2-A93C-5C41-9428-7D0F731CDE57}" type="slidenum">
              <a:rPr lang="en-US" sz="1200"/>
              <a:pPr eaLnBrk="1" hangingPunct="1"/>
              <a:t>164</a:t>
            </a:fld>
            <a:endParaRPr lang="en-US" sz="1200"/>
          </a:p>
        </p:txBody>
      </p:sp>
      <p:sp>
        <p:nvSpPr>
          <p:cNvPr id="228354" name="Rectangle 2"/>
          <p:cNvSpPr>
            <a:spLocks noGrp="1" noRot="1" noChangeAspect="1" noChangeArrowheads="1"/>
          </p:cNvSpPr>
          <p:nvPr>
            <p:ph type="sldImg"/>
          </p:nvPr>
        </p:nvSpPr>
        <p:spPr>
          <a:xfrm>
            <a:off x="1143000" y="685800"/>
            <a:ext cx="4572000" cy="3429000"/>
          </a:xfrm>
          <a:solidFill>
            <a:srgbClr val="FFFFFF"/>
          </a:solidFill>
          <a:ln/>
        </p:spPr>
      </p:sp>
      <p:sp>
        <p:nvSpPr>
          <p:cNvPr id="2283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5F250F-A26C-5B4B-83A9-26EE1F00A628}" type="slidenum">
              <a:rPr lang="en-US" sz="1200"/>
              <a:pPr eaLnBrk="1" hangingPunct="1"/>
              <a:t>165</a:t>
            </a:fld>
            <a:endParaRPr lang="en-US" sz="1200"/>
          </a:p>
        </p:txBody>
      </p:sp>
      <p:sp>
        <p:nvSpPr>
          <p:cNvPr id="232450" name="Rectangle 2"/>
          <p:cNvSpPr>
            <a:spLocks noGrp="1" noRot="1" noChangeAspect="1" noChangeArrowheads="1"/>
          </p:cNvSpPr>
          <p:nvPr>
            <p:ph type="sldImg"/>
          </p:nvPr>
        </p:nvSpPr>
        <p:spPr>
          <a:xfrm>
            <a:off x="1143000" y="685800"/>
            <a:ext cx="4572000" cy="3429000"/>
          </a:xfrm>
          <a:solidFill>
            <a:srgbClr val="FFFFFF"/>
          </a:solidFill>
          <a:ln/>
        </p:spPr>
      </p:sp>
      <p:sp>
        <p:nvSpPr>
          <p:cNvPr id="2324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r>
              <a:rPr lang="en-US" dirty="0">
                <a:latin typeface="Arial" charset="0"/>
              </a:rPr>
              <a:t>"</a:t>
            </a:r>
            <a:r>
              <a:rPr lang="en-US" sz="1800" dirty="0">
                <a:effectLst/>
                <a:latin typeface="Times"/>
              </a:rPr>
              <a:t>Pss 42-83 are sometimes called the Elohistic psalter, a designation given in view of the frequent use of </a:t>
            </a:r>
            <a:endParaRPr lang="en-US" dirty="0"/>
          </a:p>
          <a:p>
            <a:r>
              <a:rPr lang="en-US" sz="1800" dirty="0">
                <a:effectLst/>
                <a:latin typeface="Times"/>
              </a:rPr>
              <a:t>the name Elohim (204 times) in relation to Yahweh (46 times). Notice the comparison with Book I where Yahweh is used 272 times and Elohim 15 times. In Pss 84-150, Yahweh is used 362 times and Elohim 13 times" Paul Tanner, "Psalms," </a:t>
            </a:r>
            <a:r>
              <a:rPr lang="en-US" sz="1800" dirty="0" err="1">
                <a:effectLst/>
                <a:latin typeface="Times"/>
              </a:rPr>
              <a:t>paultanner.com</a:t>
            </a:r>
            <a:r>
              <a:rPr lang="en-US" sz="1800" dirty="0">
                <a:effectLst/>
                <a:latin typeface="Times"/>
              </a:rPr>
              <a:t>, page 8.3, footnote 4.</a:t>
            </a:r>
            <a:endParaRPr 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A7A6BAA-5B87-BF4C-BAC4-9997F612A185}" type="slidenum">
              <a:rPr lang="en-US" sz="1200"/>
              <a:pPr eaLnBrk="1" hangingPunct="1"/>
              <a:t>166</a:t>
            </a:fld>
            <a:endParaRPr lang="en-US" sz="1200"/>
          </a:p>
        </p:txBody>
      </p:sp>
      <p:sp>
        <p:nvSpPr>
          <p:cNvPr id="236546" name="Rectangle 2"/>
          <p:cNvSpPr>
            <a:spLocks noGrp="1" noRot="1" noChangeAspect="1" noChangeArrowheads="1"/>
          </p:cNvSpPr>
          <p:nvPr>
            <p:ph type="sldImg"/>
          </p:nvPr>
        </p:nvSpPr>
        <p:spPr>
          <a:xfrm>
            <a:off x="1143000" y="685800"/>
            <a:ext cx="4572000" cy="3429000"/>
          </a:xfrm>
          <a:solidFill>
            <a:srgbClr val="FFFFFF"/>
          </a:solidFill>
          <a:ln/>
        </p:spPr>
      </p:sp>
      <p:sp>
        <p:nvSpPr>
          <p:cNvPr id="2365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800A40-32E9-674B-87E3-034A62A83489}" type="slidenum">
              <a:rPr lang="en-US" sz="1200"/>
              <a:pPr eaLnBrk="1" hangingPunct="1"/>
              <a:t>167</a:t>
            </a:fld>
            <a:endParaRPr lang="en-US" sz="1200"/>
          </a:p>
        </p:txBody>
      </p:sp>
      <p:sp>
        <p:nvSpPr>
          <p:cNvPr id="238594" name="Rectangle 2"/>
          <p:cNvSpPr>
            <a:spLocks noGrp="1" noRot="1" noChangeAspect="1" noChangeArrowheads="1"/>
          </p:cNvSpPr>
          <p:nvPr>
            <p:ph type="sldImg"/>
          </p:nvPr>
        </p:nvSpPr>
        <p:spPr>
          <a:xfrm>
            <a:off x="1143000" y="685800"/>
            <a:ext cx="4572000" cy="3429000"/>
          </a:xfrm>
          <a:solidFill>
            <a:srgbClr val="FFFFFF"/>
          </a:solidFill>
          <a:ln/>
        </p:spPr>
      </p:sp>
      <p:sp>
        <p:nvSpPr>
          <p:cNvPr id="238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rPr>
              <a:pPr eaLnBrk="1" hangingPunct="1"/>
              <a:t>169</a:t>
            </a:fld>
            <a:endParaRPr lang="en-US" sz="1200">
              <a:solidFill>
                <a:srgbClr val="000000"/>
              </a:solidFill>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1A0AC1E-A3CA-C64B-A1CF-64F8E50B128C}" type="slidenum">
              <a:rPr lang="en-US" sz="1200">
                <a:solidFill>
                  <a:srgbClr val="000000"/>
                </a:solidFill>
              </a:rPr>
              <a:pPr eaLnBrk="1" hangingPunct="1"/>
              <a:t>170</a:t>
            </a:fld>
            <a:endParaRPr lang="en-US" sz="1200">
              <a:solidFill>
                <a:srgbClr val="000000"/>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4AE54FB-F5B9-0B4E-A647-6E2FA3D2E91B}" type="slidenum">
              <a:rPr lang="en-US" sz="1200">
                <a:solidFill>
                  <a:srgbClr val="000000"/>
                </a:solidFill>
              </a:rPr>
              <a:pPr eaLnBrk="1" hangingPunct="1"/>
              <a:t>171</a:t>
            </a:fld>
            <a:endParaRPr lang="en-US" sz="1200">
              <a:solidFill>
                <a:srgbClr val="000000"/>
              </a:solidFill>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028CD6-889A-6042-8B51-F228FB414869}" type="slidenum">
              <a:rPr lang="en-US" sz="1200">
                <a:solidFill>
                  <a:srgbClr val="000000"/>
                </a:solidFill>
              </a:rPr>
              <a:pPr eaLnBrk="1" hangingPunct="1"/>
              <a:t>172</a:t>
            </a:fld>
            <a:endParaRPr lang="en-US" sz="1200">
              <a:solidFill>
                <a:srgbClr val="000000"/>
              </a:solidFill>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8761FFA-60F2-B441-A224-40E138D8BE9A}" type="slidenum">
              <a:rPr lang="en-US" sz="1200">
                <a:solidFill>
                  <a:srgbClr val="000000"/>
                </a:solidFill>
              </a:rPr>
              <a:pPr eaLnBrk="1" hangingPunct="1"/>
              <a:t>173</a:t>
            </a:fld>
            <a:endParaRPr lang="en-US" sz="1200">
              <a:solidFill>
                <a:srgbClr val="000000"/>
              </a:solidFill>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Some psalms overlap these categories to fit into two or more.</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5070E-0C57-5644-B33B-7296B39E6D12}" type="slidenum">
              <a:rPr lang="en-US" sz="1200">
                <a:solidFill>
                  <a:srgbClr val="000000"/>
                </a:solidFill>
              </a:rPr>
              <a:pPr eaLnBrk="1" hangingPunct="1"/>
              <a:t>174</a:t>
            </a:fld>
            <a:endParaRPr lang="en-US" sz="1200">
              <a:solidFill>
                <a:srgbClr val="000000"/>
              </a:solidFill>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1ED9D8-31AF-E843-9D0D-0CC0D67AB418}" type="slidenum">
              <a:rPr lang="en-US" sz="1200">
                <a:solidFill>
                  <a:srgbClr val="000000"/>
                </a:solidFill>
              </a:rPr>
              <a:pPr eaLnBrk="1" hangingPunct="1"/>
              <a:t>175</a:t>
            </a:fld>
            <a:endParaRPr lang="en-US" sz="1200">
              <a:solidFill>
                <a:srgbClr val="000000"/>
              </a:solidFill>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D35C42A-E349-C649-9263-DBB2FE3BFBF4}" type="slidenum">
              <a:rPr lang="en-US" sz="1200">
                <a:solidFill>
                  <a:srgbClr val="000000"/>
                </a:solidFill>
              </a:rPr>
              <a:pPr eaLnBrk="1" hangingPunct="1"/>
              <a:t>176</a:t>
            </a:fld>
            <a:endParaRPr lang="en-US" sz="1200">
              <a:solidFill>
                <a:srgbClr val="000000"/>
              </a:solidFill>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674129D-D50D-9C49-BDF4-F281BBFD6449}" type="slidenum">
              <a:rPr lang="en-US" sz="1200">
                <a:solidFill>
                  <a:srgbClr val="000000"/>
                </a:solidFill>
              </a:rPr>
              <a:pPr eaLnBrk="1" hangingPunct="1"/>
              <a:t>177</a:t>
            </a:fld>
            <a:endParaRPr lang="en-US" sz="1200">
              <a:solidFill>
                <a:srgbClr val="000000"/>
              </a:solidFill>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C4A087-EB1A-4449-8344-9CF5A74E4515}" type="slidenum">
              <a:rPr lang="en-US" sz="1200">
                <a:solidFill>
                  <a:srgbClr val="000000"/>
                </a:solidFill>
              </a:rPr>
              <a:pPr eaLnBrk="1" hangingPunct="1"/>
              <a:t>178</a:t>
            </a:fld>
            <a:endParaRPr lang="en-US" sz="1200">
              <a:solidFill>
                <a:srgbClr val="000000"/>
              </a:solidFill>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C40398-8D27-FF4B-94FB-9C6C02F68FB5}" type="slidenum">
              <a:rPr lang="en-US" sz="1200">
                <a:solidFill>
                  <a:srgbClr val="000000"/>
                </a:solidFill>
              </a:rPr>
              <a:pPr eaLnBrk="1" hangingPunct="1"/>
              <a:t>179</a:t>
            </a:fld>
            <a:endParaRPr lang="en-US" sz="1200">
              <a:solidFill>
                <a:srgbClr val="000000"/>
              </a:solidFill>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DE9A33D-1318-5549-891B-1388440AD73C}" type="slidenum">
              <a:rPr lang="en-US" sz="1200">
                <a:solidFill>
                  <a:srgbClr val="000000"/>
                </a:solidFill>
              </a:rPr>
              <a:pPr eaLnBrk="1" hangingPunct="1"/>
              <a:t>180</a:t>
            </a:fld>
            <a:endParaRPr lang="en-US" sz="1200">
              <a:solidFill>
                <a:srgbClr val="000000"/>
              </a:solidFill>
            </a:endParaRPr>
          </a:p>
        </p:txBody>
      </p:sp>
      <p:sp>
        <p:nvSpPr>
          <p:cNvPr id="263170" name="Rectangle 2"/>
          <p:cNvSpPr>
            <a:spLocks noGrp="1" noRot="1" noChangeAspect="1" noChangeArrowheads="1"/>
          </p:cNvSpPr>
          <p:nvPr>
            <p:ph type="sldImg"/>
          </p:nvPr>
        </p:nvSpPr>
        <p:spPr>
          <a:xfrm>
            <a:off x="1143000" y="685800"/>
            <a:ext cx="4572000" cy="3429000"/>
          </a:xfrm>
          <a:solidFill>
            <a:srgbClr val="FFFFFF"/>
          </a:solidFill>
          <a:ln/>
        </p:spPr>
      </p:sp>
      <p:sp>
        <p:nvSpPr>
          <p:cNvPr id="2631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OS-19-Psalms-24, 103, 175, 215</a:t>
            </a:r>
          </a:p>
          <a:p>
            <a:pPr eaLnBrk="1" hangingPunct="1"/>
            <a:endParaRPr lang="en-US" dirty="0">
              <a:latin typeface="Arial"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089F28-E427-9941-966F-86A49599106A}" type="slidenum">
              <a:rPr lang="en-US" sz="1200">
                <a:solidFill>
                  <a:srgbClr val="000000"/>
                </a:solidFill>
              </a:rPr>
              <a:pPr eaLnBrk="1" hangingPunct="1"/>
              <a:t>182</a:t>
            </a:fld>
            <a:endParaRPr lang="en-US" sz="1200">
              <a:solidFill>
                <a:srgbClr val="000000"/>
              </a:solidFill>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16FD3DB-C015-5D41-B729-368AE26598DB}" type="slidenum">
              <a:rPr lang="en-US" sz="1200">
                <a:solidFill>
                  <a:srgbClr val="000000"/>
                </a:solidFill>
              </a:rPr>
              <a:pPr eaLnBrk="1" hangingPunct="1"/>
              <a:t>183</a:t>
            </a:fld>
            <a:endParaRPr lang="en-US" sz="1200">
              <a:solidFill>
                <a:srgbClr val="000000"/>
              </a:solidFill>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OS-19-Psalms-130, 178</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5D0F431-A1D6-E54E-A391-C1A3CF481598}" type="slidenum">
              <a:rPr lang="en-US" sz="1200">
                <a:solidFill>
                  <a:srgbClr val="000000"/>
                </a:solidFill>
              </a:rPr>
              <a:pPr eaLnBrk="1" hangingPunct="1"/>
              <a:t>184</a:t>
            </a:fld>
            <a:endParaRPr lang="en-US" sz="1200">
              <a:solidFill>
                <a:srgbClr val="000000"/>
              </a:solidFill>
            </a:endParaRPr>
          </a:p>
        </p:txBody>
      </p:sp>
      <p:sp>
        <p:nvSpPr>
          <p:cNvPr id="265218" name="Rectangle 2"/>
          <p:cNvSpPr>
            <a:spLocks noGrp="1" noRot="1" noChangeAspect="1" noChangeArrowheads="1"/>
          </p:cNvSpPr>
          <p:nvPr>
            <p:ph type="sldImg"/>
          </p:nvPr>
        </p:nvSpPr>
        <p:spPr>
          <a:xfrm>
            <a:off x="1143000" y="685800"/>
            <a:ext cx="4572000" cy="3429000"/>
          </a:xfrm>
          <a:solidFill>
            <a:srgbClr val="FFFFFF"/>
          </a:solidFill>
          <a:ln/>
        </p:spPr>
      </p:sp>
      <p:sp>
        <p:nvSpPr>
          <p:cNvPr id="2652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003CB08-B7F6-3843-BAD0-03FEB4650E3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This list puts all 150 psalms on one page for easy reference. Use it when you are looking for the right psalm for individual or corporate use. </a:t>
            </a:r>
          </a:p>
          <a:p>
            <a:pPr eaLnBrk="1" hangingPunct="1"/>
            <a:endParaRPr lang="en-US" dirty="0">
              <a:latin typeface="Arial" charset="0"/>
            </a:endParaRPr>
          </a:p>
          <a:p>
            <a:pPr eaLnBrk="1" hangingPunct="1"/>
            <a:r>
              <a:rPr lang="en-US" dirty="0">
                <a:latin typeface="Arial" charset="0"/>
              </a:rPr>
              <a:t>Note the 4 basic categories at the top, which are actually 3 divisions since columns 2 and 3 both relate to praise psalms. </a:t>
            </a:r>
          </a:p>
          <a:p>
            <a:pPr eaLnBrk="1" hangingPunct="1"/>
            <a:endParaRPr lang="en-US" dirty="0">
              <a:latin typeface="Arial" charset="0"/>
            </a:endParaRPr>
          </a:p>
          <a:p>
            <a:pPr eaLnBrk="1" hangingPunct="1"/>
            <a:r>
              <a:rPr lang="en-US" dirty="0">
                <a:latin typeface="Arial" charset="0"/>
              </a:rPr>
              <a:t>Additional categories that overlap these are listed at the bottom: alphabetical psalms, creation, Exodus, imprecatory, innocence, penitential, pilgrim, and Torah (Mosaic Law) psalms.</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OS-19-Psalms-124, 180, 188</a:t>
            </a:r>
          </a:p>
          <a:p>
            <a:pPr eaLnBrk="1" hangingPunct="1"/>
            <a:endParaRPr lang="en-US" dirty="0">
              <a:latin typeface="Arial" charset="0"/>
            </a:endParaRPr>
          </a:p>
        </p:txBody>
      </p:sp>
    </p:spTree>
    <p:extLst>
      <p:ext uri="{BB962C8B-B14F-4D97-AF65-F5344CB8AC3E}">
        <p14:creationId xmlns:p14="http://schemas.microsoft.com/office/powerpoint/2010/main" val="379398839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51C6B638-4A60-4C4C-806C-8A9383E267C6}" type="slidenum">
              <a:rPr lang="en-US" sz="1200">
                <a:solidFill>
                  <a:srgbClr val="000000"/>
                </a:solidFill>
                <a:latin typeface="Arial" charset="0"/>
              </a:rPr>
              <a:pPr/>
              <a:t>186</a:t>
            </a:fld>
            <a:endParaRPr lang="en-US" sz="1200">
              <a:solidFill>
                <a:srgbClr val="000000"/>
              </a:solidFill>
              <a:latin typeface="Arial" charset="0"/>
            </a:endParaRPr>
          </a:p>
        </p:txBody>
      </p:sp>
      <p:sp>
        <p:nvSpPr>
          <p:cNvPr id="227330" name="Rectangle 3"/>
          <p:cNvSpPr>
            <a:spLocks noGrp="1" noRot="1" noChangeAspect="1" noChangeArrowheads="1" noTextEdit="1"/>
          </p:cNvSpPr>
          <p:nvPr>
            <p:ph type="sldImg"/>
          </p:nvPr>
        </p:nvSpPr>
        <p:spPr>
          <a:ln/>
        </p:spPr>
      </p:sp>
      <p:sp>
        <p:nvSpPr>
          <p:cNvPr id="227331" name="Rectangle 2"/>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AB53382-94AB-5446-94B3-304288891B50}" type="slidenum">
              <a:rPr lang="en-US" sz="1200">
                <a:solidFill>
                  <a:srgbClr val="000000"/>
                </a:solidFill>
              </a:rPr>
              <a:pPr eaLnBrk="1" hangingPunct="1"/>
              <a:t>187</a:t>
            </a:fld>
            <a:endParaRPr lang="en-US" sz="1200">
              <a:solidFill>
                <a:srgbClr val="000000"/>
              </a:solidFill>
            </a:endParaRPr>
          </a:p>
        </p:txBody>
      </p:sp>
      <p:sp>
        <p:nvSpPr>
          <p:cNvPr id="271362" name="Rectangle 2"/>
          <p:cNvSpPr>
            <a:spLocks noGrp="1" noRot="1" noChangeAspect="1" noChangeArrowheads="1" noTextEdit="1"/>
          </p:cNvSpPr>
          <p:nvPr>
            <p:ph type="sldImg"/>
          </p:nvPr>
        </p:nvSpPr>
        <p:spPr>
          <a:xfrm>
            <a:off x="1143000" y="685800"/>
            <a:ext cx="4572000" cy="3429000"/>
          </a:xfrm>
          <a:ln/>
        </p:spPr>
      </p:sp>
      <p:sp>
        <p:nvSpPr>
          <p:cNvPr id="137219" name="Rectangle 3"/>
          <p:cNvSpPr>
            <a:spLocks noGrp="1" noChangeArrowheads="1"/>
          </p:cNvSpPr>
          <p:nvPr>
            <p:ph type="body" idx="1"/>
          </p:nvPr>
        </p:nvSpPr>
        <p:spPr/>
        <p:txBody>
          <a:bodyPr/>
          <a:lstStyle/>
          <a:p>
            <a:pPr eaLnBrk="1" hangingPunct="1">
              <a:defRPr/>
            </a:pPr>
            <a:endParaRPr lang="en-US">
              <a:ea typeface="Arial" pitchFamily="-105" charset="0"/>
              <a:cs typeface="+mn-cs"/>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AD6FE25-F2DC-C540-A335-DDB1AFA202AE}" type="slidenum">
              <a:rPr lang="en-US" sz="1200">
                <a:solidFill>
                  <a:srgbClr val="000000"/>
                </a:solidFill>
              </a:rPr>
              <a:pPr eaLnBrk="1" hangingPunct="1"/>
              <a:t>188</a:t>
            </a:fld>
            <a:endParaRPr lang="en-US" sz="1200">
              <a:solidFill>
                <a:srgbClr val="000000"/>
              </a:solidFill>
            </a:endParaRPr>
          </a:p>
        </p:txBody>
      </p:sp>
      <p:sp>
        <p:nvSpPr>
          <p:cNvPr id="273410" name="Rectangle 2"/>
          <p:cNvSpPr>
            <a:spLocks noGrp="1" noRot="1" noChangeAspect="1" noChangeArrowheads="1" noTextEdit="1"/>
          </p:cNvSpPr>
          <p:nvPr>
            <p:ph type="sldImg"/>
          </p:nvPr>
        </p:nvSpPr>
        <p:spPr>
          <a:xfrm>
            <a:off x="1143000" y="685800"/>
            <a:ext cx="4572000" cy="3429000"/>
          </a:xfrm>
          <a:ln/>
        </p:spPr>
      </p:sp>
      <p:sp>
        <p:nvSpPr>
          <p:cNvPr id="136195" name="Rectangle 3"/>
          <p:cNvSpPr>
            <a:spLocks noGrp="1" noChangeArrowheads="1"/>
          </p:cNvSpPr>
          <p:nvPr>
            <p:ph type="body" idx="1"/>
          </p:nvPr>
        </p:nvSpPr>
        <p:spPr/>
        <p:txBody>
          <a:bodyPr/>
          <a:lstStyle/>
          <a:p>
            <a:pPr eaLnBrk="1" hangingPunct="1">
              <a:defRPr/>
            </a:pPr>
            <a:endParaRPr lang="en-US">
              <a:ea typeface="Arial" pitchFamily="-105" charset="0"/>
              <a:cs typeface="+mn-cs"/>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8A727C-36F7-A244-BF93-313A763C374F}" type="slidenum">
              <a:rPr lang="en-US" sz="1200">
                <a:solidFill>
                  <a:srgbClr val="000000"/>
                </a:solidFill>
              </a:rPr>
              <a:pPr eaLnBrk="1" hangingPunct="1"/>
              <a:t>189</a:t>
            </a:fld>
            <a:endParaRPr lang="en-US" sz="1200">
              <a:solidFill>
                <a:srgbClr val="000000"/>
              </a:solidFill>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i="1" dirty="0" err="1"/>
              <a:t>Liel</a:t>
            </a:r>
            <a:r>
              <a:rPr lang="en-US" i="1" dirty="0"/>
              <a:t> </a:t>
            </a:r>
            <a:r>
              <a:rPr lang="en-US" i="1" dirty="0" err="1"/>
              <a:t>Krutokop</a:t>
            </a:r>
            <a:r>
              <a:rPr lang="en-US" i="1" dirty="0"/>
              <a:t>, center right, with her family on the Pilgrimage Road in the City of David National Park. Photo Credit: CBN News</a:t>
            </a:r>
            <a:endParaRPr lang="en-US" dirty="0"/>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dirty="0"/>
              <a:t> National Park.</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192</a:t>
            </a:fld>
            <a:endParaRPr lang="en-US"/>
          </a:p>
        </p:txBody>
      </p:sp>
    </p:spTree>
    <p:extLst>
      <p:ext uri="{BB962C8B-B14F-4D97-AF65-F5344CB8AC3E}">
        <p14:creationId xmlns:p14="http://schemas.microsoft.com/office/powerpoint/2010/main" val="2771091811"/>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OS-19-Psalms-124, 180, 188</a:t>
            </a:r>
          </a:p>
          <a:p>
            <a:pPr eaLnBrk="1" hangingPunct="1"/>
            <a:endParaRPr lang="en-US" dirty="0">
              <a:latin typeface="Arial" charset="0"/>
            </a:endParaRPr>
          </a:p>
        </p:txBody>
      </p:sp>
    </p:spTree>
    <p:extLst>
      <p:ext uri="{BB962C8B-B14F-4D97-AF65-F5344CB8AC3E}">
        <p14:creationId xmlns:p14="http://schemas.microsoft.com/office/powerpoint/2010/main" val="287039661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24BCBF9-006E-F646-AA72-0A23B3370F85}" type="slidenum">
              <a:rPr lang="en-US" sz="1200">
                <a:solidFill>
                  <a:srgbClr val="000000"/>
                </a:solidFill>
              </a:rPr>
              <a:pPr eaLnBrk="1" hangingPunct="1"/>
              <a:t>194</a:t>
            </a:fld>
            <a:endParaRPr lang="en-US" sz="1200">
              <a:solidFill>
                <a:srgbClr val="000000"/>
              </a:solidFill>
            </a:endParaRPr>
          </a:p>
        </p:txBody>
      </p:sp>
      <p:sp>
        <p:nvSpPr>
          <p:cNvPr id="279554" name="Rectangle 2"/>
          <p:cNvSpPr>
            <a:spLocks noGrp="1" noRot="1" noChangeAspect="1" noChangeArrowheads="1" noTextEdit="1"/>
          </p:cNvSpPr>
          <p:nvPr>
            <p:ph type="sldImg"/>
          </p:nvPr>
        </p:nvSpPr>
        <p:spPr>
          <a:xfrm>
            <a:off x="1143000" y="685800"/>
            <a:ext cx="4572000" cy="3429000"/>
          </a:xfrm>
          <a:ln/>
        </p:spPr>
      </p:sp>
      <p:sp>
        <p:nvSpPr>
          <p:cNvPr id="2795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8ADE0C4-D095-BD47-927F-300F91115B55}" type="slidenum">
              <a:rPr lang="en-US" sz="1200">
                <a:solidFill>
                  <a:prstClr val="black"/>
                </a:solidFill>
              </a:rPr>
              <a:pPr eaLnBrk="1" hangingPunct="1"/>
              <a:t>195</a:t>
            </a:fld>
            <a:endParaRPr lang="en-US" sz="1200">
              <a:solidFill>
                <a:prstClr val="black"/>
              </a:solidFill>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8A727C-36F7-A244-BF93-313A763C374F}" type="slidenum">
              <a:rPr lang="en-US" sz="1200">
                <a:solidFill>
                  <a:srgbClr val="000000"/>
                </a:solidFill>
              </a:rPr>
              <a:pPr eaLnBrk="1" hangingPunct="1"/>
              <a:t>196</a:t>
            </a:fld>
            <a:endParaRPr lang="en-US" sz="1200">
              <a:solidFill>
                <a:srgbClr val="000000"/>
              </a:solidFill>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ADE0C4-D095-BD47-927F-300F91115B5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Westermann sought to put each individual psalm into either the praise or lament. Other scholars like Lindsey said this is too simplistic and made additional categories. But this does not mean that we can’t gain insight from these two main categories and their basic contrast of praising God for his deeds or character.</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8EC6C3-3B44-624A-ACE8-6730ECA8874C}" type="slidenum">
              <a:rPr lang="en-US" sz="1200">
                <a:solidFill>
                  <a:srgbClr val="000000"/>
                </a:solidFill>
              </a:rPr>
              <a:pPr eaLnBrk="1" hangingPunct="1"/>
              <a:t>197</a:t>
            </a:fld>
            <a:endParaRPr lang="en-US" sz="1200">
              <a:solidFill>
                <a:srgbClr val="000000"/>
              </a:solidFill>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946E61-C778-5A41-B1CC-B3E61852D8F2}" type="slidenum">
              <a:rPr lang="en-US" sz="1200">
                <a:solidFill>
                  <a:srgbClr val="000000"/>
                </a:solidFill>
              </a:rPr>
              <a:pPr eaLnBrk="1" hangingPunct="1"/>
              <a:t>199</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7955984-FFC3-EF48-AFA2-F2B47F98B840}" type="slidenum">
              <a:rPr lang="en-US" sz="1200">
                <a:solidFill>
                  <a:srgbClr val="000000"/>
                </a:solidFill>
              </a:rPr>
              <a:pPr eaLnBrk="1" hangingPunct="1"/>
              <a:t>200</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8650872-B904-194F-A940-DDEE2E9645EC}" type="slidenum">
              <a:rPr lang="en-US" sz="1200">
                <a:solidFill>
                  <a:srgbClr val="000000"/>
                </a:solidFill>
              </a:rPr>
              <a:pPr eaLnBrk="1" hangingPunct="1"/>
              <a:t>201</a:t>
            </a:fld>
            <a:endParaRPr lang="en-US" sz="1200">
              <a:solidFill>
                <a:srgbClr val="000000"/>
              </a:solidFill>
            </a:endParaRPr>
          </a:p>
        </p:txBody>
      </p:sp>
      <p:sp>
        <p:nvSpPr>
          <p:cNvPr id="292866" name="Rectangle 2"/>
          <p:cNvSpPr>
            <a:spLocks noGrp="1" noRot="1" noChangeAspect="1" noChangeArrowheads="1" noTextEdit="1"/>
          </p:cNvSpPr>
          <p:nvPr>
            <p:ph type="sldImg"/>
          </p:nvPr>
        </p:nvSpPr>
        <p:spPr>
          <a:xfrm>
            <a:off x="1143000" y="685800"/>
            <a:ext cx="4572000" cy="3429000"/>
          </a:xfrm>
          <a:ln/>
        </p:spPr>
      </p:sp>
      <p:sp>
        <p:nvSpPr>
          <p:cNvPr id="2928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3D5AFC5-25FE-784C-8FDE-E1FF04BFCC1F}" type="slidenum">
              <a:rPr lang="en-US" sz="1200">
                <a:solidFill>
                  <a:srgbClr val="000000"/>
                </a:solidFill>
              </a:rPr>
              <a:pPr eaLnBrk="1" hangingPunct="1"/>
              <a:t>202</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B1C78F4-641E-3A45-8170-D02CA008DD8A}" type="slidenum">
              <a:rPr lang="en-US" sz="1200">
                <a:solidFill>
                  <a:srgbClr val="000000"/>
                </a:solidFill>
              </a:rPr>
              <a:pPr eaLnBrk="1" hangingPunct="1"/>
              <a:t>203</a:t>
            </a:fld>
            <a:endParaRPr lang="en-US" sz="1200">
              <a:solidFill>
                <a:srgbClr val="000000"/>
              </a:solidFill>
            </a:endParaRPr>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7F31552-B25B-D848-B42A-68F16065BAC4}" type="slidenum">
              <a:rPr lang="en-US" sz="1200">
                <a:solidFill>
                  <a:srgbClr val="000000"/>
                </a:solidFill>
              </a:rPr>
              <a:pPr eaLnBrk="1" hangingPunct="1"/>
              <a:t>204</a:t>
            </a:fld>
            <a:endParaRPr lang="en-US" sz="1200">
              <a:solidFill>
                <a:srgbClr val="000000"/>
              </a:solidFill>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1557EDC-E1FA-B24E-B02C-0705B0B4D1DE}" type="slidenum">
              <a:rPr lang="en-US" sz="1200">
                <a:solidFill>
                  <a:srgbClr val="000000"/>
                </a:solidFill>
              </a:rPr>
              <a:pPr eaLnBrk="1" hangingPunct="1"/>
              <a:t>205</a:t>
            </a:fld>
            <a:endParaRPr lang="en-US" sz="1200">
              <a:solidFill>
                <a:srgbClr val="000000"/>
              </a:solidFill>
            </a:endParaRPr>
          </a:p>
        </p:txBody>
      </p:sp>
      <p:sp>
        <p:nvSpPr>
          <p:cNvPr id="303106" name="Rectangle 2"/>
          <p:cNvSpPr>
            <a:spLocks noGrp="1" noRot="1" noChangeAspect="1" noChangeArrowheads="1" noTextEdit="1"/>
          </p:cNvSpPr>
          <p:nvPr>
            <p:ph type="sldImg"/>
          </p:nvPr>
        </p:nvSpPr>
        <p:spPr>
          <a:xfrm>
            <a:off x="1143000" y="685800"/>
            <a:ext cx="4572000" cy="3429000"/>
          </a:xfrm>
          <a:ln/>
        </p:spPr>
      </p:sp>
      <p:sp>
        <p:nvSpPr>
          <p:cNvPr id="303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8EAB077-2966-F24C-BAB4-49A0A885D233}" type="slidenum">
              <a:rPr lang="en-US" sz="1200">
                <a:solidFill>
                  <a:srgbClr val="000000"/>
                </a:solidFill>
              </a:rPr>
              <a:pPr eaLnBrk="1" hangingPunct="1"/>
              <a:t>206</a:t>
            </a:fld>
            <a:endParaRPr lang="en-US" sz="1200">
              <a:solidFill>
                <a:srgbClr val="000000"/>
              </a:solidFill>
            </a:endParaRPr>
          </a:p>
        </p:txBody>
      </p:sp>
      <p:sp>
        <p:nvSpPr>
          <p:cNvPr id="305154" name="Rectangle 2"/>
          <p:cNvSpPr>
            <a:spLocks noGrp="1" noRot="1" noChangeAspect="1" noChangeArrowheads="1" noTextEdit="1"/>
          </p:cNvSpPr>
          <p:nvPr>
            <p:ph type="sldImg"/>
          </p:nvPr>
        </p:nvSpPr>
        <p:spPr>
          <a:xfrm>
            <a:off x="1143000" y="685800"/>
            <a:ext cx="4572000" cy="3429000"/>
          </a:xfrm>
          <a:ln/>
        </p:spPr>
      </p:sp>
      <p:sp>
        <p:nvSpPr>
          <p:cNvPr id="305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03CB08-B7F6-3843-BAD0-03FEB4650E3D}" type="slidenum">
              <a:rPr lang="en-US" sz="1200">
                <a:solidFill>
                  <a:srgbClr val="000000"/>
                </a:solidFill>
              </a:rPr>
              <a:pPr eaLnBrk="1" hangingPunct="1"/>
              <a:t>207</a:t>
            </a:fld>
            <a:endParaRPr lang="en-US" sz="1200">
              <a:solidFill>
                <a:srgbClr val="000000"/>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4199090-146B-F44F-AF85-8C8F5C652E6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Keep these guidelines in mind to make sure you are not applying psalms inappropriately.</a:t>
            </a: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67BB00-A5F2-F94D-A08C-54AA7E4AC785}" type="slidenum">
              <a:rPr lang="en-US" sz="1200">
                <a:solidFill>
                  <a:srgbClr val="000000"/>
                </a:solidFill>
              </a:rPr>
              <a:pPr eaLnBrk="1" hangingPunct="1"/>
              <a:t>208</a:t>
            </a:fld>
            <a:endParaRPr lang="en-US" sz="1200">
              <a:solidFill>
                <a:srgbClr val="000000"/>
              </a:solidFill>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7A5B46D-DA83-EE45-9B5C-8938954D785A}" type="slidenum">
              <a:rPr lang="en-US" sz="1200">
                <a:solidFill>
                  <a:srgbClr val="000000"/>
                </a:solidFill>
              </a:rPr>
              <a:pPr eaLnBrk="1" hangingPunct="1"/>
              <a:t>209</a:t>
            </a:fld>
            <a:endParaRPr lang="en-US" sz="1200">
              <a:solidFill>
                <a:srgbClr val="000000"/>
              </a:solidFill>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AEB5390-9AA7-4B4A-8E61-3A5E45E130FF}" type="slidenum">
              <a:rPr lang="en-US" sz="1200">
                <a:solidFill>
                  <a:srgbClr val="000000"/>
                </a:solidFill>
              </a:rPr>
              <a:pPr eaLnBrk="1" hangingPunct="1"/>
              <a:t>210</a:t>
            </a:fld>
            <a:endParaRPr lang="en-US" sz="1200">
              <a:solidFill>
                <a:srgbClr val="000000"/>
              </a:solidFill>
            </a:endParaRPr>
          </a:p>
        </p:txBody>
      </p:sp>
      <p:sp>
        <p:nvSpPr>
          <p:cNvPr id="3133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3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BAD987-32FC-1745-8665-906C09240DDD}" type="slidenum">
              <a:rPr lang="en-US" sz="1200">
                <a:solidFill>
                  <a:srgbClr val="000000"/>
                </a:solidFill>
              </a:rPr>
              <a:pPr eaLnBrk="1" hangingPunct="1"/>
              <a:t>211</a:t>
            </a:fld>
            <a:endParaRPr lang="en-US" sz="1200">
              <a:solidFill>
                <a:srgbClr val="000000"/>
              </a:solidFill>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882A99-52BE-024A-8C69-949E43127855}" type="slidenum">
              <a:rPr lang="en-US" sz="1200">
                <a:solidFill>
                  <a:srgbClr val="000000"/>
                </a:solidFill>
              </a:rPr>
              <a:pPr eaLnBrk="1" hangingPunct="1"/>
              <a:t>212</a:t>
            </a:fld>
            <a:endParaRPr lang="en-US" sz="1200">
              <a:solidFill>
                <a:srgbClr val="000000"/>
              </a:solidFill>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213</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A27213-E51A-2E4F-9E5D-81A1B1E6A9F6}" type="slidenum">
              <a:rPr lang="en-US" sz="1200">
                <a:solidFill>
                  <a:srgbClr val="000000"/>
                </a:solidFill>
              </a:rPr>
              <a:pPr eaLnBrk="1" hangingPunct="1"/>
              <a:t>214</a:t>
            </a:fld>
            <a:endParaRPr lang="en-US" sz="1200">
              <a:solidFill>
                <a:srgbClr val="000000"/>
              </a:solidFill>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3BBF6F-E714-5C46-91F3-6411FFEB8BA4}" type="slidenum">
              <a:rPr lang="en-US" sz="1200">
                <a:solidFill>
                  <a:srgbClr val="000000"/>
                </a:solidFill>
              </a:rPr>
              <a:pPr eaLnBrk="1" hangingPunct="1"/>
              <a:t>215</a:t>
            </a:fld>
            <a:endParaRPr lang="en-US" sz="1200">
              <a:solidFill>
                <a:srgbClr val="000000"/>
              </a:solidFill>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D1C7B40-11B6-5041-BC61-20A1336AC916}" type="slidenum">
              <a:rPr lang="en-US" sz="1200">
                <a:solidFill>
                  <a:srgbClr val="000000"/>
                </a:solidFill>
              </a:rPr>
              <a:pPr eaLnBrk="1" hangingPunct="1"/>
              <a:t>216</a:t>
            </a:fld>
            <a:endParaRPr lang="en-US" sz="1200">
              <a:solidFill>
                <a:srgbClr val="000000"/>
              </a:solidFill>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96E66AC-915C-A040-A0EF-9C0197DE8BDC}" type="slidenum">
              <a:rPr lang="en-US" sz="1200">
                <a:solidFill>
                  <a:srgbClr val="000000"/>
                </a:solidFill>
              </a:rPr>
              <a:pPr eaLnBrk="1" hangingPunct="1"/>
              <a:t>217</a:t>
            </a:fld>
            <a:endParaRPr lang="en-US" sz="1200">
              <a:solidFill>
                <a:srgbClr val="000000"/>
              </a:solidFill>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874C38-D919-634F-9944-9548EA482D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View this slide in Slide Show mode and read each section of verses before animating it to see if the emotional tone rises or falls.</a:t>
            </a: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7F70DB-9F55-8742-B987-AA9C3232C6B9}" type="slidenum">
              <a:rPr lang="en-US" sz="1200">
                <a:solidFill>
                  <a:srgbClr val="000000"/>
                </a:solidFill>
              </a:rPr>
              <a:pPr eaLnBrk="1" hangingPunct="1"/>
              <a:t>218</a:t>
            </a:fld>
            <a:endParaRPr lang="en-US" sz="1200">
              <a:solidFill>
                <a:srgbClr val="000000"/>
              </a:solidFill>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5C814BF-2815-5E41-9769-6295DB42036E}" type="slidenum">
              <a:rPr lang="en-US" sz="1200">
                <a:solidFill>
                  <a:prstClr val="black"/>
                </a:solidFill>
              </a:rPr>
              <a:pPr eaLnBrk="1" hangingPunct="1"/>
              <a:t>219</a:t>
            </a:fld>
            <a:endParaRPr lang="en-US" sz="1200">
              <a:solidFill>
                <a:prstClr val="black"/>
              </a:solidFill>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8C55D87-01EF-DB41-ACF5-1EC455FE26CF}" type="slidenum">
              <a:rPr lang="en-US" sz="1200">
                <a:solidFill>
                  <a:srgbClr val="000000"/>
                </a:solidFill>
              </a:rPr>
              <a:pPr eaLnBrk="1" hangingPunct="1"/>
              <a:t>220</a:t>
            </a:fld>
            <a:endParaRPr lang="en-US" sz="1200">
              <a:solidFill>
                <a:srgbClr val="000000"/>
              </a:solidFill>
            </a:endParaRPr>
          </a:p>
        </p:txBody>
      </p:sp>
      <p:sp>
        <p:nvSpPr>
          <p:cNvPr id="339970" name="Rectangle 2"/>
          <p:cNvSpPr>
            <a:spLocks noGrp="1" noRot="1" noChangeAspect="1" noChangeArrowheads="1"/>
          </p:cNvSpPr>
          <p:nvPr>
            <p:ph type="sldImg"/>
          </p:nvPr>
        </p:nvSpPr>
        <p:spPr>
          <a:xfrm>
            <a:off x="1143000" y="685800"/>
            <a:ext cx="4572000" cy="3429000"/>
          </a:xfrm>
          <a:solidFill>
            <a:srgbClr val="FFFFFF"/>
          </a:solidFill>
          <a:ln/>
        </p:spPr>
      </p:sp>
      <p:sp>
        <p:nvSpPr>
          <p:cNvPr id="3399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OS-19-Psalms-24, 103, 175, 215</a:t>
            </a:r>
          </a:p>
          <a:p>
            <a:pPr eaLnBrk="1" hangingPunct="1"/>
            <a:endParaRPr lang="en-US" dirty="0">
              <a:latin typeface="Arial"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rPr>
              <a:pPr eaLnBrk="1" hangingPunct="1"/>
              <a:t>222</a:t>
            </a:fld>
            <a:endParaRPr lang="en-US" sz="1200">
              <a:solidFill>
                <a:srgbClr val="000000"/>
              </a:solidFill>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solidFill>
                  <a:prstClr val="black"/>
                </a:solidFill>
              </a:rPr>
              <a:pPr eaLnBrk="1" hangingPunct="1"/>
              <a:t>225</a:t>
            </a:fld>
            <a:endParaRPr lang="en-US" sz="1200">
              <a:solidFill>
                <a:prstClr val="black"/>
              </a:solidFill>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724191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solidFill>
                  <a:prstClr val="black"/>
                </a:solidFill>
              </a:rPr>
              <a:pPr eaLnBrk="1" hangingPunct="1"/>
              <a:t>226</a:t>
            </a:fld>
            <a:endParaRPr lang="en-US" sz="1200">
              <a:solidFill>
                <a:prstClr val="black"/>
              </a:solidFill>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4199090-146B-F44F-AF85-8C8F5C652E62}" type="slidenum">
              <a:rPr lang="en-US" sz="1200">
                <a:solidFill>
                  <a:prstClr val="black"/>
                </a:solidFill>
              </a:rPr>
              <a:pPr eaLnBrk="1" hangingPunct="1"/>
              <a:t>227</a:t>
            </a:fld>
            <a:endParaRPr lang="en-US" sz="1200">
              <a:solidFill>
                <a:prstClr val="black"/>
              </a:solidFill>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874C38-D919-634F-9944-9548EA482DC2}" type="slidenum">
              <a:rPr lang="en-US" sz="1200">
                <a:solidFill>
                  <a:srgbClr val="000000"/>
                </a:solidFill>
              </a:rPr>
              <a:pPr eaLnBrk="1" hangingPunct="1"/>
              <a:t>228</a:t>
            </a:fld>
            <a:endParaRPr lang="en-US" sz="1200">
              <a:solidFill>
                <a:srgbClr val="000000"/>
              </a:solidFill>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E8070A1-EA0A-1D44-85F3-CAC1AF7847A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9778" name="Rectangle 2"/>
          <p:cNvSpPr>
            <a:spLocks noGrp="1" noRot="1" noChangeAspect="1" noChangeArrowheads="1" noTextEdit="1"/>
          </p:cNvSpPr>
          <p:nvPr>
            <p:ph type="sldImg"/>
          </p:nvPr>
        </p:nvSpPr>
        <p:spPr>
          <a:xfrm>
            <a:off x="1143000" y="685800"/>
            <a:ext cx="4572000" cy="3429000"/>
          </a:xfrm>
          <a:ln/>
        </p:spPr>
      </p:sp>
      <p:sp>
        <p:nvSpPr>
          <p:cNvPr id="459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A wise person tries to find out the cause of a disease before recommending a cure. We do not give cancer medicine to one with a cold—nor do we give cold medicine to someone with cancer. </a:t>
            </a:r>
          </a:p>
          <a:p>
            <a:pPr eaLnBrk="1" hangingPunct="1"/>
            <a:endParaRPr lang="en-US" dirty="0">
              <a:latin typeface="Arial" charset="0"/>
            </a:endParaRPr>
          </a:p>
          <a:p>
            <a:pPr eaLnBrk="1" hangingPunct="1"/>
            <a:r>
              <a:rPr lang="en-US" dirty="0">
                <a:latin typeface="Arial" charset="0"/>
              </a:rPr>
              <a:t>Likewise, when we are worshipping the wrong thing—when we are an idolater—the only solution to idolatry is prayer to the true God in worship.</a:t>
            </a:r>
          </a:p>
        </p:txBody>
      </p:sp>
    </p:spTree>
    <p:extLst>
      <p:ext uri="{BB962C8B-B14F-4D97-AF65-F5344CB8AC3E}">
        <p14:creationId xmlns:p14="http://schemas.microsoft.com/office/powerpoint/2010/main" val="420313183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96D03E7-B778-E240-9311-46576B088DBF}" type="slidenum">
              <a:rPr lang="en-GB" sz="1200">
                <a:solidFill>
                  <a:srgbClr val="FFFFFF"/>
                </a:solidFill>
                <a:latin typeface="Comic Sans MS" charset="0"/>
              </a:rPr>
              <a:pPr eaLnBrk="1" hangingPunct="1"/>
              <a:t>230</a:t>
            </a:fld>
            <a:endParaRPr lang="en-GB" sz="1200">
              <a:solidFill>
                <a:srgbClr val="FFFFFF"/>
              </a:solidFill>
              <a:latin typeface="Comic Sans MS"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What is most necessary in your life is to give the LORD the honor he is due.</a:t>
            </a:r>
          </a:p>
          <a:p>
            <a:endParaRPr lang="en-US" dirty="0">
              <a:latin typeface="Arial"/>
              <a:cs typeface="Arial"/>
            </a:endParaRPr>
          </a:p>
          <a:p>
            <a:endParaRPr lang="en-US" dirty="0"/>
          </a:p>
        </p:txBody>
      </p:sp>
    </p:spTree>
    <p:extLst>
      <p:ext uri="{BB962C8B-B14F-4D97-AF65-F5344CB8AC3E}">
        <p14:creationId xmlns:p14="http://schemas.microsoft.com/office/powerpoint/2010/main" val="146094049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34FBB03-4E66-184F-9807-6926152CF0D8}" type="slidenum">
              <a:rPr lang="en-US" sz="1200">
                <a:solidFill>
                  <a:prstClr val="black"/>
                </a:solidFill>
              </a:rPr>
              <a:pPr eaLnBrk="1" hangingPunct="1"/>
              <a:t>231</a:t>
            </a:fld>
            <a:endParaRPr lang="en-US" sz="1200">
              <a:solidFill>
                <a:prstClr val="black"/>
              </a:solidFill>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DEE2AD9-E53D-3B4C-9813-B7D9EC4601F8}" type="slidenum">
              <a:rPr lang="en-US" sz="1200">
                <a:solidFill>
                  <a:srgbClr val="000000"/>
                </a:solidFill>
              </a:rPr>
              <a:pPr/>
              <a:t>232</a:t>
            </a:fld>
            <a:endParaRPr lang="en-US" sz="1200">
              <a:solidFill>
                <a:srgbClr val="000000"/>
              </a:solidFill>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aseline="0" dirty="0">
              <a:latin typeface="Arial" charset="0"/>
              <a:ea typeface="ＭＳ Ｐゴシック" charset="0"/>
              <a:cs typeface="ＭＳ Ｐゴシック" charset="0"/>
            </a:endParaRPr>
          </a:p>
          <a:p>
            <a:pPr eaLnBrk="1" hangingPunct="1"/>
            <a:endParaRPr lang="en-US" baseline="0" dirty="0">
              <a:latin typeface="Arial"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882A99-52BE-024A-8C69-949E43127855}" type="slidenum">
              <a:rPr lang="en-US" sz="1200">
                <a:solidFill>
                  <a:srgbClr val="000000"/>
                </a:solidFill>
              </a:rPr>
              <a:pPr eaLnBrk="1" hangingPunct="1"/>
              <a:t>236</a:t>
            </a:fld>
            <a:endParaRPr lang="en-US" sz="1200">
              <a:solidFill>
                <a:srgbClr val="000000"/>
              </a:solidFill>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solidFill>
                  <a:srgbClr val="006699"/>
                </a:solidFill>
                <a:effectLst/>
                <a:latin typeface="Helvetica Neue" panose="02000503000000020004" pitchFamily="2" charset="0"/>
              </a:rPr>
              <a:t>Acts 2:22 NLT</a:t>
            </a:r>
            <a:r>
              <a:rPr lang="en-US" dirty="0">
                <a:effectLst/>
                <a:latin typeface="Lucida Grande" panose="020B0600040502020204" pitchFamily="34" charset="0"/>
              </a:rPr>
              <a:t>    “People of Israel, listen! God publicly endorsed Jesus the Nazarene by doing powerful miracles, wonders, and signs through him, as you well know. </a:t>
            </a:r>
            <a:r>
              <a:rPr lang="en-US" b="1"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But God knew what would happen, and his prearranged plan was carried out when Jesus was betrayed. With the help of lawless Gentiles, you nailed him to a cross and killed him. </a:t>
            </a:r>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But God released him from the horrors of death and raised him back to life, for death could not keep him in its grip.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King David said this about him:</a:t>
            </a:r>
          </a:p>
          <a:p>
            <a:r>
              <a:rPr lang="en-US" dirty="0">
                <a:effectLst/>
                <a:latin typeface="Lucida Grande" panose="020B0600040502020204" pitchFamily="34" charset="0"/>
              </a:rPr>
              <a:t> </a:t>
            </a:r>
          </a:p>
          <a:p>
            <a:r>
              <a:rPr lang="en-US" dirty="0">
                <a:effectLst/>
                <a:latin typeface="Lucida Grande" panose="020B0600040502020204" pitchFamily="34" charset="0"/>
              </a:rPr>
              <a:t>  ‘I see that the LORD is always with me.</a:t>
            </a:r>
          </a:p>
          <a:p>
            <a:r>
              <a:rPr lang="en-US" dirty="0">
                <a:effectLst/>
                <a:latin typeface="Lucida Grande" panose="020B0600040502020204" pitchFamily="34" charset="0"/>
              </a:rPr>
              <a:t>I will not be shaken, for he is right beside me.</a:t>
            </a:r>
          </a:p>
          <a:p>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No wonder my heart is glad,</a:t>
            </a:r>
          </a:p>
          <a:p>
            <a:r>
              <a:rPr lang="en-US" dirty="0">
                <a:effectLst/>
                <a:latin typeface="Lucida Grande" panose="020B0600040502020204" pitchFamily="34" charset="0"/>
              </a:rPr>
              <a:t>and my tongue shouts his praises!</a:t>
            </a:r>
          </a:p>
          <a:p>
            <a:r>
              <a:rPr lang="en-US" dirty="0">
                <a:effectLst/>
                <a:latin typeface="Lucida Grande" panose="020B0600040502020204" pitchFamily="34" charset="0"/>
              </a:rPr>
              <a:t>My body rests in hope.</a:t>
            </a:r>
          </a:p>
          <a:p>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For you will not leave my soul among the dead</a:t>
            </a:r>
          </a:p>
          <a:p>
            <a:r>
              <a:rPr lang="en-US" dirty="0">
                <a:effectLst/>
                <a:latin typeface="Lucida Grande" panose="020B0600040502020204" pitchFamily="34" charset="0"/>
              </a:rPr>
              <a:t>or allow your Holy One to rot in the grave.</a:t>
            </a:r>
          </a:p>
          <a:p>
            <a:r>
              <a:rPr lang="en-US" b="1"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have shown me the way of life,</a:t>
            </a:r>
          </a:p>
          <a:p>
            <a:r>
              <a:rPr lang="en-US" dirty="0">
                <a:effectLst/>
                <a:latin typeface="Lucida Grande" panose="020B0600040502020204" pitchFamily="34" charset="0"/>
              </a:rPr>
              <a:t>and you will fill me with the joy of your presence.’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Acts 2:29</a:t>
            </a:r>
            <a:r>
              <a:rPr lang="en-US" dirty="0">
                <a:effectLst/>
                <a:latin typeface="Lucida Grande" panose="020B0600040502020204" pitchFamily="34" charset="0"/>
              </a:rPr>
              <a:t>    “Dear brothers, think about this! You can be sure that the patriarch David wasn’t referring to himself, for he died and was buried, and his tomb is still here among us. </a:t>
            </a:r>
            <a:r>
              <a:rPr lang="en-US" b="1"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But he was a prophet, and he knew God had promised with an oath that one of David’s own descendants would sit on his throne.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David was looking into the future and speaking of the Messiah’s resurrection. He was saying that God would not leave him among the dead or allow his body to rot in the grave.</a:t>
            </a:r>
            <a:endParaRPr lang="en-US" dirty="0"/>
          </a:p>
          <a:p>
            <a:r>
              <a:rPr lang="en-US" dirty="0"/>
              <a:t>_______________</a:t>
            </a:r>
          </a:p>
          <a:p>
            <a:r>
              <a:rPr lang="en-US" dirty="0"/>
              <a:t>OC-19-Daniel Authorship-57</a:t>
            </a:r>
          </a:p>
          <a:p>
            <a:r>
              <a:rPr lang="en-US" dirty="0"/>
              <a:t>OS-19-Psalms-263</a:t>
            </a:r>
          </a:p>
          <a:p>
            <a:r>
              <a:rPr lang="en-US" dirty="0"/>
              <a:t>NS-05-Acts1-2-slide 283</a:t>
            </a: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78850"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7885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0898"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089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2946"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294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4994"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499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7042"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7043"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A0867D-6E21-8C48-99C1-266BF972207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charset="0"/>
              </a:rPr>
              <a:t>Try to do this in a small group for Psalm 103 with the slides in this course where each slide automatically advances every minute. This means that the person who prays based on verse 1 should stop after one minute and pass the time to the next person for verse 2 and so on, back to the first person and then to second and around the circle until you finish praying through the psalm.</a:t>
            </a:r>
          </a:p>
          <a:p>
            <a:endParaRPr lang="en-US" dirty="0">
              <a:latin typeface="Arial" charset="0"/>
            </a:endParaRPr>
          </a:p>
          <a:p>
            <a:r>
              <a:rPr lang="en-US" dirty="0">
                <a:latin typeface="Arial" charset="0"/>
              </a:rPr>
              <a:t>See slide 167 for Psalm 103 slides</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9090"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909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1138"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113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3186"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318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5234"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523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7677272"/>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6576276"/>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0055831"/>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298</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089F28-E427-9941-966F-86A49599106A}" type="slidenum">
              <a:rPr lang="en-US" sz="1200">
                <a:solidFill>
                  <a:srgbClr val="000000"/>
                </a:solidFill>
              </a:rPr>
              <a:pPr eaLnBrk="1" hangingPunct="1"/>
              <a:t>300</a:t>
            </a:fld>
            <a:endParaRPr lang="en-US" sz="1200">
              <a:solidFill>
                <a:srgbClr val="000000"/>
              </a:solidFill>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18041174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16C7ED-820D-7848-A322-50E028A6D0A1}" type="slidenum">
              <a:rPr lang="en-US" sz="1200"/>
              <a:pPr eaLnBrk="1" hangingPunct="1"/>
              <a:t>21</a:t>
            </a:fld>
            <a:endParaRPr lang="en-US" sz="1200"/>
          </a:p>
        </p:txBody>
      </p:sp>
      <p:sp>
        <p:nvSpPr>
          <p:cNvPr id="144386" name="Rectangle 2"/>
          <p:cNvSpPr>
            <a:spLocks noGrp="1" noRot="1" noChangeAspect="1" noChangeArrowheads="1" noTextEdit="1"/>
          </p:cNvSpPr>
          <p:nvPr>
            <p:ph type="sldImg"/>
          </p:nvPr>
        </p:nvSpPr>
        <p:spPr>
          <a:xfrm>
            <a:off x="1143000" y="685800"/>
            <a:ext cx="4572000" cy="3429000"/>
          </a:xfrm>
          <a:ln/>
        </p:spPr>
      </p:sp>
      <p:sp>
        <p:nvSpPr>
          <p:cNvPr id="1443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3514979"/>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2401304246"/>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DE73DA-9EAC-C643-BF69-5B172F7783A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04138438"/>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88665885"/>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98319785"/>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9003837"/>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26873520"/>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4C4B6C-320E-E04D-89EB-1255D0A281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87812171"/>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686634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6920307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1" name="Rectangle 1031"/>
          <p:cNvSpPr>
            <a:spLocks noGrp="1" noChangeArrowheads="1"/>
          </p:cNvSpPr>
          <p:nvPr>
            <p:ph type="sldNum" sz="quarter" idx="5"/>
          </p:nvPr>
        </p:nvSpPr>
        <p:spPr>
          <a:xfrm>
            <a:off x="3884613" y="8685213"/>
            <a:ext cx="29718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C206CF55-3294-BF4A-AF47-F29EDE62A294}" type="slidenum">
              <a:rPr kumimoji="0" lang="en-US" sz="1200" b="0" i="0" u="none" strike="noStrike" kern="1200" cap="none" spc="0" normalizeH="0" baseline="0" noProof="0">
                <a:ln>
                  <a:noFill/>
                </a:ln>
                <a:solidFill>
                  <a:srgbClr val="99CCFF"/>
                </a:solidFill>
                <a:effectLst/>
                <a:uLnTx/>
                <a:uFillTx/>
                <a:latin typeface="Arial"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99CCFF"/>
              </a:solidFill>
              <a:effectLst/>
              <a:uLnTx/>
              <a:uFillTx/>
              <a:latin typeface="Arial" charset="0"/>
              <a:ea typeface="ＭＳ Ｐゴシック" charset="0"/>
            </a:endParaRPr>
          </a:p>
        </p:txBody>
      </p:sp>
      <p:sp>
        <p:nvSpPr>
          <p:cNvPr id="798722" name="Rectangle 2"/>
          <p:cNvSpPr>
            <a:spLocks noGrp="1" noRot="1" noChangeAspect="1" noChangeArrowheads="1" noTextEdit="1"/>
          </p:cNvSpPr>
          <p:nvPr>
            <p:ph type="sldImg"/>
          </p:nvPr>
        </p:nvSpPr>
        <p:spPr>
          <a:xfrm>
            <a:off x="1150938" y="692150"/>
            <a:ext cx="4556125" cy="3416300"/>
          </a:xfrm>
          <a:ln/>
        </p:spPr>
      </p:sp>
      <p:sp>
        <p:nvSpPr>
          <p:cNvPr id="798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A logical progression goes from Job to Solomon's Song of Songs.</a:t>
            </a:r>
          </a:p>
          <a:p>
            <a:pPr eaLnBrk="1" hangingPunct="1"/>
            <a:r>
              <a:rPr lang="en-US" dirty="0">
                <a:latin typeface="Arial" charset="0"/>
                <a:ea typeface="ＭＳ Ｐゴシック" charset="0"/>
                <a:cs typeface="ＭＳ Ｐゴシック" charset="0"/>
              </a:rPr>
              <a:t>____________</a:t>
            </a:r>
          </a:p>
          <a:p>
            <a:pPr eaLnBrk="1" hangingPunct="1"/>
            <a:r>
              <a:rPr lang="en-US" dirty="0">
                <a:latin typeface="Arial" charset="0"/>
                <a:ea typeface="ＭＳ Ｐゴシック" charset="0"/>
                <a:cs typeface="ＭＳ Ｐゴシック" charset="0"/>
              </a:rPr>
              <a:t>OS-18-Wisdom &amp; Poetry-24</a:t>
            </a:r>
          </a:p>
          <a:p>
            <a:pPr eaLnBrk="1" hangingPunct="1"/>
            <a:r>
              <a:rPr lang="en-US" dirty="0">
                <a:latin typeface="Arial" charset="0"/>
                <a:ea typeface="ＭＳ Ｐゴシック" charset="0"/>
                <a:cs typeface="ＭＳ Ｐゴシック" charset="0"/>
              </a:rPr>
              <a:t>OS-18-Job-24</a:t>
            </a:r>
          </a:p>
          <a:p>
            <a:pPr eaLnBrk="1" hangingPunct="1"/>
            <a:r>
              <a:rPr lang="en-US" dirty="0">
                <a:latin typeface="Arial" charset="0"/>
                <a:ea typeface="ＭＳ Ｐゴシック" charset="0"/>
                <a:cs typeface="ＭＳ Ｐゴシック" charset="0"/>
              </a:rPr>
              <a:t>OS-19-Psalms-22</a:t>
            </a:r>
          </a:p>
          <a:p>
            <a:pPr eaLnBrk="1" hangingPunct="1"/>
            <a:r>
              <a:rPr lang="en-US" dirty="0">
                <a:latin typeface="Arial" charset="0"/>
                <a:ea typeface="ＭＳ Ｐゴシック" charset="0"/>
                <a:cs typeface="ＭＳ Ｐゴシック" charset="0"/>
              </a:rPr>
              <a:t>OS-20-Proverbs-26</a:t>
            </a:r>
          </a:p>
          <a:p>
            <a:pPr eaLnBrk="1" hangingPunct="1"/>
            <a:r>
              <a:rPr lang="en-US" dirty="0">
                <a:latin typeface="Arial" charset="0"/>
                <a:ea typeface="ＭＳ Ｐゴシック" charset="0"/>
                <a:cs typeface="ＭＳ Ｐゴシック" charset="0"/>
              </a:rPr>
              <a:t>OS-21-Ecclesiastes-22</a:t>
            </a:r>
          </a:p>
          <a:p>
            <a:pPr eaLnBrk="1" hangingPunct="1"/>
            <a:r>
              <a:rPr lang="en-US">
                <a:latin typeface="Arial" charset="0"/>
                <a:ea typeface="ＭＳ Ｐゴシック" charset="0"/>
                <a:cs typeface="ＭＳ Ｐゴシック" charset="0"/>
              </a:rPr>
              <a:t>OS-22-Song-22</a:t>
            </a:r>
            <a:endParaRPr lang="en-US" dirty="0">
              <a:latin typeface="Arial"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1340787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99375779"/>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23654979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rPr>
              <a:pPr eaLnBrk="1" hangingPunct="1"/>
              <a:t>318</a:t>
            </a:fld>
            <a:endParaRPr lang="en-US" sz="1200">
              <a:solidFill>
                <a:srgbClr val="000000"/>
              </a:solidFill>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7483461"/>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022145"/>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rPr>
              <a:pPr eaLnBrk="1" hangingPunct="1"/>
              <a:t>339</a:t>
            </a:fld>
            <a:endParaRPr lang="en-US" sz="1200">
              <a:solidFill>
                <a:srgbClr val="000000"/>
              </a:solidFill>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7708032"/>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96E66AC-915C-A040-A0EF-9C0197DE8BDC}" type="slidenum">
              <a:rPr lang="en-US" sz="1200">
                <a:solidFill>
                  <a:srgbClr val="000000"/>
                </a:solidFill>
              </a:rPr>
              <a:pPr eaLnBrk="1" hangingPunct="1"/>
              <a:t>345</a:t>
            </a:fld>
            <a:endParaRPr lang="en-US" sz="1200">
              <a:solidFill>
                <a:srgbClr val="000000"/>
              </a:solidFill>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67BB00-A5F2-F94D-A08C-54AA7E4AC785}" type="slidenum">
              <a:rPr lang="en-US" sz="1200">
                <a:solidFill>
                  <a:srgbClr val="000000"/>
                </a:solidFill>
              </a:rPr>
              <a:pPr eaLnBrk="1" hangingPunct="1"/>
              <a:t>346</a:t>
            </a:fld>
            <a:endParaRPr lang="en-US" sz="1200">
              <a:solidFill>
                <a:srgbClr val="000000"/>
              </a:solidFill>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144FAF-B0DB-BA41-81BB-396F8D964CC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7394" name="Rectangle 1026"/>
          <p:cNvSpPr>
            <a:spLocks noGrp="1" noRot="1" noChangeAspect="1" noChangeArrowheads="1"/>
          </p:cNvSpPr>
          <p:nvPr>
            <p:ph type="sldImg"/>
          </p:nvPr>
        </p:nvSpPr>
        <p:spPr>
          <a:solidFill>
            <a:srgbClr val="FFFFFF"/>
          </a:solidFill>
          <a:ln/>
        </p:spPr>
      </p:sp>
      <p:sp>
        <p:nvSpPr>
          <p:cNvPr id="1873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These five books are "how to" writings as they are among the most applicable parts of the Bible. Although they have common points, they differ in their main emphasis in terms of the way we are to live.</a:t>
            </a:r>
          </a:p>
          <a:p>
            <a:r>
              <a:rPr lang="en-US" dirty="0">
                <a:cs typeface="ＭＳ Ｐゴシック" charset="0"/>
              </a:rPr>
              <a:t>__________________</a:t>
            </a:r>
          </a:p>
          <a:p>
            <a:r>
              <a:rPr lang="en-US" dirty="0">
                <a:cs typeface="ＭＳ Ｐゴシック" charset="0"/>
              </a:rPr>
              <a:t>OS-19_Wisdom &amp; Poetry-23</a:t>
            </a:r>
          </a:p>
          <a:p>
            <a:r>
              <a:rPr lang="en-US" dirty="0">
                <a:cs typeface="ＭＳ Ｐゴシック" charset="0"/>
              </a:rPr>
              <a:t>OS-18-Job-25</a:t>
            </a:r>
          </a:p>
          <a:p>
            <a:r>
              <a:rPr lang="en-US" dirty="0">
                <a:cs typeface="ＭＳ Ｐゴシック" charset="0"/>
              </a:rPr>
              <a:t>OS-19-Psalms-23</a:t>
            </a:r>
          </a:p>
          <a:p>
            <a:r>
              <a:rPr lang="en-US" dirty="0">
                <a:cs typeface="ＭＳ Ｐゴシック" charset="0"/>
              </a:rPr>
              <a:t>OS-20-Proverbs-27</a:t>
            </a:r>
          </a:p>
          <a:p>
            <a:r>
              <a:rPr lang="en-US" dirty="0">
                <a:cs typeface="ＭＳ Ｐゴシック" charset="0"/>
              </a:rPr>
              <a:t>OS-21-Eccles-21</a:t>
            </a:r>
          </a:p>
          <a:p>
            <a:r>
              <a:rPr lang="en-US" dirty="0">
                <a:cs typeface="ＭＳ Ｐゴシック" charset="0"/>
              </a:rPr>
              <a:t>OS-22-Song-23</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8EC6C3-3B44-624A-ACE8-6730ECA8874C}" type="slidenum">
              <a:rPr lang="en-US" sz="1200">
                <a:solidFill>
                  <a:srgbClr val="000000"/>
                </a:solidFill>
              </a:rPr>
              <a:pPr eaLnBrk="1" hangingPunct="1"/>
              <a:t>348</a:t>
            </a:fld>
            <a:endParaRPr lang="en-US" sz="1200">
              <a:solidFill>
                <a:srgbClr val="000000"/>
              </a:solidFill>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At Gath, David feigned insanity before Achish and learned not to go to his enemies for protection (1 Sam 21:10-15).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a:cs typeface="Arial"/>
            </a:endParaRPr>
          </a:p>
          <a:p>
            <a:r>
              <a:rPr lang="en-US" b="1" dirty="0">
                <a:solidFill>
                  <a:srgbClr val="006699"/>
                </a:solidFill>
                <a:effectLst/>
                <a:latin typeface="Helvetica Neue" panose="02000503000000020004" pitchFamily="2" charset="0"/>
              </a:rPr>
              <a:t>1Sam. 21:10</a:t>
            </a:r>
            <a:r>
              <a:rPr lang="en-US" dirty="0">
                <a:effectLst/>
                <a:latin typeface="Lucida Grande" panose="020B0600040502020204" pitchFamily="34" charset="0"/>
              </a:rPr>
              <a:t>    So David escaped from Saul and went to King Achish of Gath.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But the officers of Achish were unhappy about his being there. “Isn’t this David, the king of the land?” they asked. “Isn’t he the one the people honor with dances, singing,</a:t>
            </a:r>
          </a:p>
          <a:p>
            <a:r>
              <a:rPr lang="en-US" dirty="0">
                <a:effectLst/>
                <a:latin typeface="Lucida Grande" panose="020B0600040502020204" pitchFamily="34" charset="0"/>
              </a:rPr>
              <a:t>  ‘Saul has killed his thousands,</a:t>
            </a:r>
          </a:p>
          <a:p>
            <a:r>
              <a:rPr lang="en-US" dirty="0">
                <a:effectLst/>
                <a:latin typeface="Lucida Grande" panose="020B0600040502020204" pitchFamily="34" charset="0"/>
              </a:rPr>
              <a:t>and David his ten thousands’?”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1Sam. 21:12</a:t>
            </a:r>
            <a:r>
              <a:rPr lang="en-US" dirty="0">
                <a:effectLst/>
                <a:latin typeface="Lucida Grande" panose="020B0600040502020204" pitchFamily="34" charset="0"/>
              </a:rPr>
              <a:t>    David heard these comments and was very afraid of what King Achish of Gath might do to him.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So he pretended to be insane, scratching on doors and drooling down his beard.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1Sam. 21:14</a:t>
            </a:r>
            <a:r>
              <a:rPr lang="en-US" dirty="0">
                <a:effectLst/>
                <a:latin typeface="Lucida Grande" panose="020B0600040502020204" pitchFamily="34" charset="0"/>
              </a:rPr>
              <a:t>    Finally, King Achish said to his men, “Must you bring me a madman? </a:t>
            </a:r>
            <a:r>
              <a:rPr lang="en-US" b="1" baseline="30000" dirty="0">
                <a:solidFill>
                  <a:srgbClr val="006699"/>
                </a:solidFill>
                <a:effectLst/>
                <a:latin typeface="Helvetica Neue" panose="02000503000000020004" pitchFamily="2" charset="0"/>
              </a:rPr>
              <a:t>15</a:t>
            </a:r>
            <a:r>
              <a:rPr lang="en-US" dirty="0">
                <a:effectLst/>
                <a:latin typeface="Lucida Grande" panose="020B0600040502020204" pitchFamily="34" charset="0"/>
              </a:rPr>
              <a:t> We already have enough of them around here! Why should I let someone like this be my guest?”</a:t>
            </a:r>
            <a:endParaRPr lang="en-US" dirty="0"/>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349</a:t>
            </a:fld>
            <a:endParaRPr lang="en-US"/>
          </a:p>
        </p:txBody>
      </p:sp>
    </p:spTree>
    <p:extLst>
      <p:ext uri="{BB962C8B-B14F-4D97-AF65-F5344CB8AC3E}">
        <p14:creationId xmlns:p14="http://schemas.microsoft.com/office/powerpoint/2010/main" val="439909940"/>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09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409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523BAF9F-92C7-AE4F-8930-30BF266636A9}" type="slidenum">
              <a:rPr lang="en-US">
                <a:solidFill>
                  <a:srgbClr val="000000"/>
                </a:solidFill>
                <a:latin typeface="Arial" charset="0"/>
              </a:rPr>
              <a:pPr/>
              <a:t>351</a:t>
            </a:fld>
            <a:endParaRPr lang="en-US">
              <a:solidFill>
                <a:srgbClr val="000000"/>
              </a:solidFill>
              <a:latin typeface="Arial"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146"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6147"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ECAB7122-DFD7-FB4A-87F2-CA5CEBBE6A89}" type="slidenum">
              <a:rPr lang="en-US">
                <a:solidFill>
                  <a:srgbClr val="000000"/>
                </a:solidFill>
                <a:latin typeface="Arial" charset="0"/>
              </a:rPr>
              <a:pPr/>
              <a:t>352</a:t>
            </a:fld>
            <a:endParaRPr lang="en-US">
              <a:solidFill>
                <a:srgbClr val="000000"/>
              </a:solidFill>
              <a:latin typeface="Arial"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8194"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8195"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FE1B5A99-B250-8B4A-A73B-92B626C6AE61}" type="slidenum">
              <a:rPr lang="en-US">
                <a:solidFill>
                  <a:srgbClr val="000000"/>
                </a:solidFill>
                <a:latin typeface="Arial" charset="0"/>
              </a:rPr>
              <a:pPr/>
              <a:t>353</a:t>
            </a:fld>
            <a:endParaRPr lang="en-US">
              <a:solidFill>
                <a:srgbClr val="000000"/>
              </a:solidFill>
              <a:latin typeface="Arial"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024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1024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D6730545-A7EF-9546-A16B-BA783EFC5BA8}" type="slidenum">
              <a:rPr lang="en-US">
                <a:solidFill>
                  <a:srgbClr val="000000"/>
                </a:solidFill>
                <a:latin typeface="Arial" charset="0"/>
              </a:rPr>
              <a:pPr/>
              <a:t>354</a:t>
            </a:fld>
            <a:endParaRPr lang="en-US">
              <a:solidFill>
                <a:srgbClr val="000000"/>
              </a:solidFill>
              <a:latin typeface="Arial"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2290"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12291"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C9F79D16-841D-3A4C-B353-8F26E7C06913}" type="slidenum">
              <a:rPr lang="en-US">
                <a:solidFill>
                  <a:srgbClr val="000000"/>
                </a:solidFill>
                <a:latin typeface="Arial" charset="0"/>
              </a:rPr>
              <a:pPr/>
              <a:t>355</a:t>
            </a:fld>
            <a:endParaRPr lang="en-US">
              <a:solidFill>
                <a:srgbClr val="000000"/>
              </a:solidFill>
              <a:latin typeface="Arial"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7A5B46D-DA83-EE45-9B5C-8938954D785A}" type="slidenum">
              <a:rPr lang="en-US" sz="1200">
                <a:solidFill>
                  <a:srgbClr val="000000"/>
                </a:solidFill>
              </a:rPr>
              <a:pPr eaLnBrk="1" hangingPunct="1"/>
              <a:t>373</a:t>
            </a:fld>
            <a:endParaRPr lang="en-US" sz="1200">
              <a:solidFill>
                <a:srgbClr val="000000"/>
              </a:solidFill>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BAD987-32FC-1745-8665-906C09240DDD}" type="slidenum">
              <a:rPr lang="en-US" sz="1200">
                <a:solidFill>
                  <a:srgbClr val="000000"/>
                </a:solidFill>
              </a:rPr>
              <a:pPr eaLnBrk="1" hangingPunct="1"/>
              <a:t>375</a:t>
            </a:fld>
            <a:endParaRPr lang="en-US" sz="1200">
              <a:solidFill>
                <a:srgbClr val="000000"/>
              </a:solidFill>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pPr eaLnBrk="1" hangingPunct="1"/>
              <a:t>24</a:t>
            </a:fld>
            <a:endParaRPr lang="en-US" sz="1200"/>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7F70DB-9F55-8742-B987-AA9C3232C6B9}" type="slidenum">
              <a:rPr lang="en-US" sz="1200">
                <a:solidFill>
                  <a:srgbClr val="000000"/>
                </a:solidFill>
              </a:rPr>
              <a:pPr eaLnBrk="1" hangingPunct="1"/>
              <a:t>376</a:t>
            </a:fld>
            <a:endParaRPr lang="en-US" sz="1200">
              <a:solidFill>
                <a:srgbClr val="000000"/>
              </a:solidFill>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96D03E7-B778-E240-9311-46576B088DBF}" type="slidenum">
              <a:rPr lang="en-GB" sz="1200">
                <a:solidFill>
                  <a:srgbClr val="FFFFFF"/>
                </a:solidFill>
                <a:latin typeface="Comic Sans MS" charset="0"/>
              </a:rPr>
              <a:pPr eaLnBrk="1" hangingPunct="1"/>
              <a:t>380</a:t>
            </a:fld>
            <a:endParaRPr lang="en-GB" sz="1200">
              <a:solidFill>
                <a:srgbClr val="FFFFFF"/>
              </a:solidFill>
              <a:latin typeface="Comic Sans MS"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cs typeface="ＭＳ Ｐゴシック" charset="0"/>
            </a:endParaRPr>
          </a:p>
        </p:txBody>
      </p:sp>
    </p:spTree>
    <p:extLst>
      <p:ext uri="{BB962C8B-B14F-4D97-AF65-F5344CB8AC3E}">
        <p14:creationId xmlns:p14="http://schemas.microsoft.com/office/powerpoint/2010/main" val="2837273245"/>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382</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446361-0485-1A49-9967-4708D01146E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2930" name="Rectangle 2"/>
          <p:cNvSpPr>
            <a:spLocks noGrp="1" noRot="1" noChangeAspect="1" noChangeArrowheads="1" noTextEdit="1"/>
          </p:cNvSpPr>
          <p:nvPr>
            <p:ph type="sldImg"/>
          </p:nvPr>
        </p:nvSpPr>
        <p:spPr>
          <a:ln/>
        </p:spPr>
      </p:sp>
      <p:sp>
        <p:nvSpPr>
          <p:cNvPr id="252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Sometimes songs can be biblical but misapplied. That is, they can give us Scripture but relate that passage to the wrong people. Such is the case with the song "Create in Me" in 1992.</a:t>
            </a:r>
          </a:p>
          <a:p>
            <a:r>
              <a:rPr lang="en-US" dirty="0"/>
              <a:t>——————————</a:t>
            </a:r>
          </a:p>
          <a:p>
            <a:r>
              <a:rPr lang="en-US" dirty="0"/>
              <a:t>HS-04-Indwelling, Sealing, Leading &amp; Slaying-17</a:t>
            </a:r>
          </a:p>
          <a:p>
            <a:r>
              <a:rPr lang="en-US" dirty="0"/>
              <a:t>NS-06-Rom5-8—slide 129</a:t>
            </a:r>
          </a:p>
          <a:p>
            <a:r>
              <a:rPr lang="en-US" dirty="0"/>
              <a:t>NS-10-Ephesians-121</a:t>
            </a:r>
          </a:p>
          <a:p>
            <a:r>
              <a:rPr lang="en-US" dirty="0"/>
              <a:t>OS-19-Psalms-395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395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87222314"/>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song has biblical teaching about God making us clean from sin, quoting David's words in Psalm 51.</a:t>
            </a:r>
          </a:p>
          <a:p>
            <a:endParaRPr lang="en-US" dirty="0"/>
          </a:p>
          <a:p>
            <a:r>
              <a:rPr lang="en-US" b="1" dirty="0">
                <a:solidFill>
                  <a:srgbClr val="006699"/>
                </a:solidFill>
                <a:effectLst/>
                <a:latin typeface="Helvetica Neue" panose="02000503000000020004" pitchFamily="2" charset="0"/>
              </a:rPr>
              <a:t>Psa. 51:10</a:t>
            </a:r>
            <a:r>
              <a:rPr lang="en-US" dirty="0">
                <a:effectLst/>
                <a:latin typeface="Lucida Grande" panose="020B0600040502020204" pitchFamily="34" charset="0"/>
              </a:rPr>
              <a:t>    Create </a:t>
            </a:r>
            <a:r>
              <a:rPr lang="en-US" baseline="30000" dirty="0">
                <a:effectLst/>
                <a:latin typeface="Lucida Grande" panose="020B0600040502020204" pitchFamily="34" charset="0"/>
              </a:rPr>
              <a:t>1</a:t>
            </a:r>
            <a:r>
              <a:rPr lang="en-US" dirty="0">
                <a:effectLst/>
                <a:latin typeface="Lucida Grande" panose="020B0600040502020204" pitchFamily="34" charset="0"/>
              </a:rPr>
              <a:t>in me a clean heart, O God, </a:t>
            </a:r>
          </a:p>
          <a:p>
            <a:r>
              <a:rPr lang="en-US" dirty="0">
                <a:effectLst/>
                <a:latin typeface="Lucida Grande" panose="020B0600040502020204" pitchFamily="34" charset="0"/>
              </a:rPr>
              <a:t>And renew a steadfast spirit within me.</a:t>
            </a:r>
          </a:p>
          <a:p>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Do not cast me away from Your presence </a:t>
            </a:r>
          </a:p>
          <a:p>
            <a:r>
              <a:rPr lang="en-US" dirty="0">
                <a:effectLst/>
                <a:latin typeface="Lucida Grande" panose="020B0600040502020204" pitchFamily="34" charset="0"/>
              </a:rPr>
              <a:t>And do not take Your Holy Spirit from me.</a:t>
            </a:r>
          </a:p>
          <a:p>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Restore to me the joy of Your salvation </a:t>
            </a:r>
          </a:p>
          <a:p>
            <a:r>
              <a:rPr lang="en-US" dirty="0">
                <a:effectLst/>
                <a:latin typeface="Lucida Grande" panose="020B0600040502020204" pitchFamily="34" charset="0"/>
              </a:rPr>
              <a:t>And sustain me with a willing spirit.</a:t>
            </a:r>
          </a:p>
          <a:p>
            <a:endParaRPr lang="en-US" dirty="0"/>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NS-06-Rom5-8—slide 130</a:t>
            </a:r>
          </a:p>
          <a:p>
            <a:r>
              <a:rPr lang="en-US" dirty="0"/>
              <a:t>NS-10-Ephesians-122</a:t>
            </a:r>
          </a:p>
          <a:p>
            <a:r>
              <a:rPr lang="en-US" dirty="0"/>
              <a:t>OS-19-Psalms-396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640037802"/>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then the song quotes the words of David that asks God not to remove the Holy Spirit from 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can we sing this since Jesus promised us the Spirit forever (John 14:16—"</a:t>
            </a:r>
            <a:r>
              <a:rPr lang="en-US" dirty="0">
                <a:solidFill>
                  <a:srgbClr val="FF2500"/>
                </a:solidFill>
                <a:effectLst/>
                <a:latin typeface="Lucida Grande" panose="020B0600040502020204" pitchFamily="34" charset="0"/>
              </a:rPr>
              <a:t>And I will ask the Father, and he will give you another Advocate, who will never leave you")?</a:t>
            </a:r>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Slaying-19</a:t>
            </a:r>
          </a:p>
          <a:p>
            <a:r>
              <a:rPr lang="en-US" dirty="0"/>
              <a:t>NS-06-Rom5-8—slide 131</a:t>
            </a:r>
          </a:p>
          <a:p>
            <a:r>
              <a:rPr lang="en-US" dirty="0"/>
              <a:t>NS-10-Ephesians-123</a:t>
            </a:r>
          </a:p>
          <a:p>
            <a:r>
              <a:rPr lang="en-US" dirty="0"/>
              <a:t>OS-19-Psalms-397</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397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85570901"/>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Amazingly,</a:t>
            </a:r>
            <a:r>
              <a:rPr lang="en-US" baseline="0" dirty="0">
                <a:latin typeface="Arial"/>
                <a:ea typeface="ＭＳ Ｐゴシック" charset="0"/>
                <a:cs typeface="Arial"/>
              </a:rPr>
              <a:t> the Bible says that the Holy Spirit dwells in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BE-02-Exodus-130</a:t>
            </a:r>
          </a:p>
          <a:p>
            <a:r>
              <a:rPr lang="en-US" dirty="0">
                <a:latin typeface="Times New Roman" charset="0"/>
                <a:ea typeface="ＭＳ Ｐゴシック" charset="0"/>
                <a:cs typeface="ＭＳ Ｐゴシック" charset="0"/>
              </a:rPr>
              <a:t>BE-03-Leviticus-11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Slaying-23</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OS-02-Exodus-476</a:t>
            </a:r>
          </a:p>
          <a:p>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NS-06-Rom5-8-slide129</a:t>
            </a:r>
          </a:p>
          <a:p>
            <a:endParaRPr lang="en-US" dirty="0">
              <a:latin typeface="Times New Roman"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DFC1607-A8B7-6E40-9648-C81BEC6341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398</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128"/>
              <a:cs typeface="+mn-cs"/>
            </a:endParaRPr>
          </a:p>
        </p:txBody>
      </p:sp>
    </p:spTree>
    <p:extLst>
      <p:ext uri="{BB962C8B-B14F-4D97-AF65-F5344CB8AC3E}">
        <p14:creationId xmlns:p14="http://schemas.microsoft.com/office/powerpoint/2010/main" val="1140515537"/>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D1C7B40-11B6-5041-BC61-20A1336AC916}" type="slidenum">
              <a:rPr lang="en-US" sz="1200">
                <a:solidFill>
                  <a:srgbClr val="000000"/>
                </a:solidFill>
              </a:rPr>
              <a:pPr eaLnBrk="1" hangingPunct="1"/>
              <a:t>400</a:t>
            </a:fld>
            <a:endParaRPr lang="en-US" sz="1200">
              <a:solidFill>
                <a:srgbClr val="000000"/>
              </a:solidFill>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600" dirty="0">
                <a:latin typeface="Arial"/>
                <a:cs typeface="Arial"/>
              </a:rPr>
              <a:t>At Horesh in the Ziph desert, Jonathan encouraged David but Ziphites betrayed his spot to Saul, which taught David to find strength in God when betrayed (1 Sam 23:13-23).</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402</a:t>
            </a:fld>
            <a:endParaRPr lang="en-US"/>
          </a:p>
        </p:txBody>
      </p:sp>
    </p:spTree>
    <p:extLst>
      <p:ext uri="{BB962C8B-B14F-4D97-AF65-F5344CB8AC3E}">
        <p14:creationId xmlns:p14="http://schemas.microsoft.com/office/powerpoint/2010/main" val="203870278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AAD684-0DED-7A4A-A656-8372B2E1A53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baseline="0" dirty="0">
                <a:latin typeface="Arial" charset="0"/>
              </a:rPr>
              <a:t>In this book we find the answer to what I believe is our greatest need—worship of God, or, as Jesus said, to love the Lord God.</a:t>
            </a:r>
          </a:p>
          <a:p>
            <a:pPr eaLnBrk="1" hangingPunct="1"/>
            <a:r>
              <a:rPr lang="en-US" baseline="0" dirty="0">
                <a:latin typeface="Arial" charset="0"/>
              </a:rPr>
              <a:t>It provides the songs of worship for the ages.</a:t>
            </a:r>
          </a:p>
          <a:p>
            <a:pPr eaLnBrk="1" hangingPunct="1"/>
            <a:r>
              <a:rPr lang="en-US" baseline="0" dirty="0">
                <a:latin typeface="Arial" charset="0"/>
              </a:rPr>
              <a:t>_____</a:t>
            </a:r>
          </a:p>
          <a:p>
            <a:pPr eaLnBrk="1" hangingPunct="1"/>
            <a:endParaRPr lang="en-US" baseline="0" dirty="0">
              <a:latin typeface="Arial"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OS-19-Psalms-23, 118</a:t>
            </a:r>
          </a:p>
          <a:p>
            <a:pPr eaLnBrk="1" hangingPunct="1"/>
            <a:endParaRPr lang="en-US" dirty="0">
              <a:latin typeface="Arial" charset="0"/>
            </a:endParaRPr>
          </a:p>
        </p:txBody>
      </p:sp>
    </p:spTree>
    <p:extLst>
      <p:ext uri="{BB962C8B-B14F-4D97-AF65-F5344CB8AC3E}">
        <p14:creationId xmlns:p14="http://schemas.microsoft.com/office/powerpoint/2010/main" val="2631875316"/>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70408904"/>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99381512"/>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21461642"/>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733700765"/>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02723305"/>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12173158"/>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417255147"/>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672093692"/>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588082055"/>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250061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D10FF5-CF53-CC40-B317-E5DE555E1C37}" type="slidenum">
              <a:rPr lang="en-US" sz="1200"/>
              <a:pPr eaLnBrk="1" hangingPunct="1"/>
              <a:t>26</a:t>
            </a:fld>
            <a:endParaRPr lang="en-US" sz="1200"/>
          </a:p>
        </p:txBody>
      </p:sp>
      <p:sp>
        <p:nvSpPr>
          <p:cNvPr id="150530" name="Rectangle 2"/>
          <p:cNvSpPr>
            <a:spLocks noGrp="1" noRot="1" noChangeAspect="1" noChangeArrowheads="1"/>
          </p:cNvSpPr>
          <p:nvPr>
            <p:ph type="sldImg"/>
          </p:nvPr>
        </p:nvSpPr>
        <p:spPr>
          <a:xfrm>
            <a:off x="1143000" y="685800"/>
            <a:ext cx="4572000" cy="3429000"/>
          </a:xfrm>
          <a:solidFill>
            <a:srgbClr val="FFFFFF"/>
          </a:solidFill>
          <a:ln/>
        </p:spPr>
      </p:sp>
      <p:sp>
        <p:nvSpPr>
          <p:cNvPr id="1505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OS-19-Psalms-24, 103, 175, 215</a:t>
            </a:r>
          </a:p>
          <a:p>
            <a:pPr eaLnBrk="1" hangingPunct="1"/>
            <a:endParaRPr lang="en-US" dirty="0">
              <a:latin typeface="Arial"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rPr>
              <a:pPr eaLnBrk="1" hangingPunct="1"/>
              <a:t>435</a:t>
            </a:fld>
            <a:endParaRPr lang="en-US" sz="1200">
              <a:solidFill>
                <a:srgbClr val="000000"/>
              </a:solidFill>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A27213-E51A-2E4F-9E5D-81A1B1E6A9F6}" type="slidenum">
              <a:rPr lang="en-US" sz="1200">
                <a:solidFill>
                  <a:srgbClr val="000000"/>
                </a:solidFill>
              </a:rPr>
              <a:pPr eaLnBrk="1" hangingPunct="1"/>
              <a:t>438</a:t>
            </a:fld>
            <a:endParaRPr lang="en-US" sz="1200">
              <a:solidFill>
                <a:srgbClr val="000000"/>
              </a:solidFill>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2548103041"/>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3BBF6F-E714-5C46-91F3-6411FFEB8BA4}" type="slidenum">
              <a:rPr lang="en-US" sz="1200">
                <a:solidFill>
                  <a:srgbClr val="000000"/>
                </a:solidFill>
              </a:rPr>
              <a:pPr eaLnBrk="1" hangingPunct="1"/>
              <a:t>450</a:t>
            </a:fld>
            <a:endParaRPr lang="en-US" sz="1200">
              <a:solidFill>
                <a:srgbClr val="000000"/>
              </a:solidFill>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7BC76F-21E5-BA4E-ACCC-6EE074EF1A96}"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26310948"/>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666E41-B3A2-9247-9EB5-6A9AF46020D7}" type="slidenum">
              <a:rPr lang="en-US">
                <a:solidFill>
                  <a:prstClr val="black"/>
                </a:solidFill>
              </a:rPr>
              <a:pPr/>
              <a:t>492</a:t>
            </a:fld>
            <a:endParaRPr lang="en-US">
              <a:solidFill>
                <a:prstClr val="black"/>
              </a:solidFill>
            </a:endParaRPr>
          </a:p>
        </p:txBody>
      </p:sp>
      <p:sp>
        <p:nvSpPr>
          <p:cNvPr id="1126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12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543390-9698-2248-8826-D09A4376D889}" type="slidenum">
              <a:rPr lang="en-US">
                <a:solidFill>
                  <a:prstClr val="black"/>
                </a:solidFill>
              </a:rPr>
              <a:pPr/>
              <a:t>493</a:t>
            </a:fld>
            <a:endParaRPr lang="en-US">
              <a:solidFill>
                <a:prstClr val="black"/>
              </a:solidFill>
            </a:endParaRPr>
          </a:p>
        </p:txBody>
      </p:sp>
      <p:sp>
        <p:nvSpPr>
          <p:cNvPr id="1229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22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6912F1D-7F8D-C841-897A-0C320D6AF116}" type="slidenum">
              <a:rPr lang="en-US">
                <a:solidFill>
                  <a:prstClr val="black"/>
                </a:solidFill>
              </a:rPr>
              <a:pPr/>
              <a:t>494</a:t>
            </a:fld>
            <a:endParaRPr lang="en-US">
              <a:solidFill>
                <a:prstClr val="black"/>
              </a:solidFill>
            </a:endParaRPr>
          </a:p>
        </p:txBody>
      </p:sp>
      <p:sp>
        <p:nvSpPr>
          <p:cNvPr id="13314"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33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E66C80-AEDB-0247-9617-3D2288E7B6F7}" type="slidenum">
              <a:rPr lang="en-US">
                <a:solidFill>
                  <a:prstClr val="black"/>
                </a:solidFill>
              </a:rPr>
              <a:pPr/>
              <a:t>495</a:t>
            </a:fld>
            <a:endParaRPr lang="en-US">
              <a:solidFill>
                <a:prstClr val="black"/>
              </a:solidFill>
            </a:endParaRPr>
          </a:p>
        </p:txBody>
      </p:sp>
      <p:sp>
        <p:nvSpPr>
          <p:cNvPr id="1433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43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D457B6-EC3C-6F47-BF8F-B9FC2A40DBFC}" type="slidenum">
              <a:rPr lang="en-US">
                <a:solidFill>
                  <a:prstClr val="black"/>
                </a:solidFill>
              </a:rPr>
              <a:pPr/>
              <a:t>496</a:t>
            </a:fld>
            <a:endParaRPr lang="en-US">
              <a:solidFill>
                <a:prstClr val="black"/>
              </a:solidFill>
            </a:endParaRPr>
          </a:p>
        </p:txBody>
      </p:sp>
      <p:sp>
        <p:nvSpPr>
          <p:cNvPr id="15362"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53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Meeting Notes (19/9/17 15:28) -----</a:t>
            </a:r>
          </a:p>
          <a:p>
            <a:r>
              <a:rPr lang="en-US" dirty="0"/>
              <a:t>Poetry is a literary style that arranges sounds or content with a meter that aids memory or stirs emotion, often through figures of speech.</a:t>
            </a:r>
          </a:p>
          <a:p>
            <a:endParaRPr lang="en-US" dirty="0"/>
          </a:p>
          <a:p>
            <a:r>
              <a:rPr lang="en-US" dirty="0"/>
              <a:t>OS2 2021 Class: Writing with feelings and rhyme that expresses beauty</a:t>
            </a:r>
          </a:p>
          <a:p>
            <a:endParaRPr lang="en-US" dirty="0"/>
          </a:p>
          <a:p>
            <a:r>
              <a:rPr lang="en-US" dirty="0"/>
              <a:t>OS2 2023: Literature emphasizing figures of speech and rhyme </a:t>
            </a:r>
          </a:p>
        </p:txBody>
      </p:sp>
      <p:sp>
        <p:nvSpPr>
          <p:cNvPr id="4" name="Slide Number Placeholder 3"/>
          <p:cNvSpPr>
            <a:spLocks noGrp="1"/>
          </p:cNvSpPr>
          <p:nvPr>
            <p:ph type="sldNum" sz="quarter" idx="10"/>
          </p:nvPr>
        </p:nvSpPr>
        <p:spPr/>
        <p:txBody>
          <a:bodyPr/>
          <a:lstStyle/>
          <a:p>
            <a:pPr>
              <a:defRPr/>
            </a:pPr>
            <a:fld id="{5A5258CB-6DD3-164C-A7FA-331D5955FF94}" type="slidenum">
              <a:rPr lang="en-US"/>
              <a:pPr>
                <a:defRPr/>
              </a:pPr>
              <a:t>27</a:t>
            </a:fld>
            <a:endParaRPr lang="en-US"/>
          </a:p>
        </p:txBody>
      </p:sp>
    </p:spTree>
    <p:extLst>
      <p:ext uri="{BB962C8B-B14F-4D97-AF65-F5344CB8AC3E}">
        <p14:creationId xmlns:p14="http://schemas.microsoft.com/office/powerpoint/2010/main" val="64130863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EB36C1-DCD0-FD44-9410-C564A8FC3E4C}" type="slidenum">
              <a:rPr lang="en-US">
                <a:solidFill>
                  <a:prstClr val="black"/>
                </a:solidFill>
              </a:rPr>
              <a:pPr/>
              <a:t>497</a:t>
            </a:fld>
            <a:endParaRPr lang="en-US">
              <a:solidFill>
                <a:prstClr val="black"/>
              </a:solidFill>
            </a:endParaRPr>
          </a:p>
        </p:txBody>
      </p:sp>
      <p:sp>
        <p:nvSpPr>
          <p:cNvPr id="1638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63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23548A0-8C17-BE4D-B037-3EEE3C057C8D}" type="slidenum">
              <a:rPr lang="en-US">
                <a:solidFill>
                  <a:prstClr val="black"/>
                </a:solidFill>
              </a:rPr>
              <a:pPr/>
              <a:t>498</a:t>
            </a:fld>
            <a:endParaRPr lang="en-US">
              <a:solidFill>
                <a:prstClr val="black"/>
              </a:solidFill>
            </a:endParaRPr>
          </a:p>
        </p:txBody>
      </p:sp>
      <p:sp>
        <p:nvSpPr>
          <p:cNvPr id="1741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74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946E61-C778-5A41-B1CC-B3E61852D8F2}" type="slidenum">
              <a:rPr lang="en-US" sz="1200">
                <a:solidFill>
                  <a:srgbClr val="000000"/>
                </a:solidFill>
              </a:rPr>
              <a:pPr eaLnBrk="1" hangingPunct="1"/>
              <a:t>502</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7955984-FFC3-EF48-AFA2-F2B47F98B840}" type="slidenum">
              <a:rPr lang="en-US" sz="1200">
                <a:solidFill>
                  <a:srgbClr val="000000"/>
                </a:solidFill>
              </a:rPr>
              <a:pPr eaLnBrk="1" hangingPunct="1"/>
              <a:t>503</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4523EAB-9EAC-A044-A63D-792482DADB7F}" type="slidenum">
              <a:rPr lang="en-US" sz="1200">
                <a:solidFill>
                  <a:srgbClr val="000000"/>
                </a:solidFill>
              </a:rPr>
              <a:pPr eaLnBrk="1" hangingPunct="1"/>
              <a:t>516</a:t>
            </a:fld>
            <a:endParaRPr lang="en-US" sz="1200">
              <a:solidFill>
                <a:srgbClr val="000000"/>
              </a:solidFill>
            </a:endParaRPr>
          </a:p>
        </p:txBody>
      </p:sp>
      <p:sp>
        <p:nvSpPr>
          <p:cNvPr id="294914" name="Rectangle 2"/>
          <p:cNvSpPr>
            <a:spLocks noGrp="1" noRot="1" noChangeAspect="1" noChangeArrowheads="1" noTextEdit="1"/>
          </p:cNvSpPr>
          <p:nvPr>
            <p:ph type="sldImg"/>
          </p:nvPr>
        </p:nvSpPr>
        <p:spPr>
          <a:xfrm>
            <a:off x="1143000" y="685800"/>
            <a:ext cx="4572000" cy="3429000"/>
          </a:xfrm>
          <a:ln/>
        </p:spPr>
      </p:sp>
      <p:sp>
        <p:nvSpPr>
          <p:cNvPr id="294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3D5AFC5-25FE-784C-8FDE-E1FF04BFCC1F}" type="slidenum">
              <a:rPr lang="en-US" sz="1200">
                <a:solidFill>
                  <a:srgbClr val="000000"/>
                </a:solidFill>
              </a:rPr>
              <a:pPr eaLnBrk="1" hangingPunct="1"/>
              <a:t>517</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7F31552-B25B-D848-B42A-68F16065BAC4}" type="slidenum">
              <a:rPr lang="en-US" sz="1200">
                <a:solidFill>
                  <a:srgbClr val="000000"/>
                </a:solidFill>
              </a:rPr>
              <a:pPr eaLnBrk="1" hangingPunct="1"/>
              <a:t>518</a:t>
            </a:fld>
            <a:endParaRPr lang="en-US" sz="1200">
              <a:solidFill>
                <a:srgbClr val="000000"/>
              </a:solidFill>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24046501"/>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96509721"/>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556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rPr>
              <a:pPr eaLnBrk="1" hangingPunct="1"/>
              <a:t>28</a:t>
            </a:fld>
            <a:endParaRPr lang="en-US" sz="1200">
              <a:solidFill>
                <a:srgbClr val="000000"/>
              </a:solidFill>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dirty="0"/>
              <a:t>1. Stress emphasizes certain words with patterns not seen in normal speech.</a:t>
            </a:r>
          </a:p>
          <a:p>
            <a:pPr eaLnBrk="1" hangingPunct="1"/>
            <a:r>
              <a:rPr lang="en-US" dirty="0"/>
              <a:t>2. Evocative means imaginative or creative</a:t>
            </a:r>
          </a:p>
          <a:p>
            <a:pPr eaLnBrk="1" hangingPunct="1"/>
            <a:r>
              <a:rPr lang="en-US" dirty="0"/>
              <a:t>3. Acrostic means starting lines in alphabetical order to aim memory</a:t>
            </a:r>
          </a:p>
          <a:p>
            <a:pPr eaLnBrk="1" hangingPunct="1"/>
            <a:r>
              <a:rPr lang="en-US" dirty="0"/>
              <a:t>4. Rhyme can be sounds or content—Hebrew uses the latter which aids us in proper translation.</a:t>
            </a:r>
          </a:p>
          <a:p>
            <a:pPr eaLnBrk="1" hangingPunct="1"/>
            <a:endParaRPr lang="en-US" dirty="0"/>
          </a:p>
          <a:p>
            <a:pPr eaLnBrk="1" hangingPunct="1"/>
            <a:r>
              <a:rPr lang="en-US" dirty="0"/>
              <a:t>Sound Rhyme:</a:t>
            </a:r>
          </a:p>
          <a:p>
            <a:pPr eaLnBrk="1" hangingPunct="1"/>
            <a:r>
              <a:rPr lang="en-US" dirty="0"/>
              <a:t>Roses are red</a:t>
            </a:r>
          </a:p>
          <a:p>
            <a:pPr eaLnBrk="1" hangingPunct="1"/>
            <a:r>
              <a:rPr lang="en-US" dirty="0"/>
              <a:t>Violets are blue</a:t>
            </a:r>
          </a:p>
          <a:p>
            <a:pPr eaLnBrk="1" hangingPunct="1"/>
            <a:r>
              <a:rPr lang="en-US" dirty="0"/>
              <a:t>I love my wife</a:t>
            </a:r>
          </a:p>
          <a:p>
            <a:pPr eaLnBrk="1" hangingPunct="1"/>
            <a:r>
              <a:rPr lang="en-US" dirty="0"/>
              <a:t>And so should you</a:t>
            </a: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rPr>
              <a:pPr eaLnBrk="1" hangingPunct="1"/>
              <a:t>557</a:t>
            </a:fld>
            <a:endParaRPr lang="en-US" sz="1200">
              <a:solidFill>
                <a:srgbClr val="000000"/>
              </a:solidFill>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1A0AC1E-A3CA-C64B-A1CF-64F8E50B128C}" type="slidenum">
              <a:rPr lang="en-US" sz="1200">
                <a:solidFill>
                  <a:srgbClr val="000000"/>
                </a:solidFill>
              </a:rPr>
              <a:pPr eaLnBrk="1" hangingPunct="1"/>
              <a:t>558</a:t>
            </a:fld>
            <a:endParaRPr lang="en-US" sz="1200">
              <a:solidFill>
                <a:srgbClr val="000000"/>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4AE54FB-F5B9-0B4E-A647-6E2FA3D2E91B}" type="slidenum">
              <a:rPr lang="en-US" sz="1200">
                <a:solidFill>
                  <a:srgbClr val="000000"/>
                </a:solidFill>
              </a:rPr>
              <a:pPr eaLnBrk="1" hangingPunct="1"/>
              <a:t>559</a:t>
            </a:fld>
            <a:endParaRPr lang="en-US" sz="1200">
              <a:solidFill>
                <a:srgbClr val="000000"/>
              </a:solidFill>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028CD6-889A-6042-8B51-F228FB414869}" type="slidenum">
              <a:rPr lang="en-US" sz="1200">
                <a:solidFill>
                  <a:srgbClr val="000000"/>
                </a:solidFill>
              </a:rPr>
              <a:pPr eaLnBrk="1" hangingPunct="1"/>
              <a:t>560</a:t>
            </a:fld>
            <a:endParaRPr lang="en-US" sz="1200">
              <a:solidFill>
                <a:srgbClr val="000000"/>
              </a:solidFill>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8761FFA-60F2-B441-A224-40E138D8BE9A}" type="slidenum">
              <a:rPr lang="en-US" sz="1200">
                <a:solidFill>
                  <a:srgbClr val="000000"/>
                </a:solidFill>
              </a:rPr>
              <a:pPr eaLnBrk="1" hangingPunct="1"/>
              <a:t>561</a:t>
            </a:fld>
            <a:endParaRPr lang="en-US" sz="1200">
              <a:solidFill>
                <a:srgbClr val="000000"/>
              </a:solidFill>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5070E-0C57-5644-B33B-7296B39E6D12}" type="slidenum">
              <a:rPr lang="en-US" sz="1200">
                <a:solidFill>
                  <a:srgbClr val="000000"/>
                </a:solidFill>
              </a:rPr>
              <a:pPr eaLnBrk="1" hangingPunct="1"/>
              <a:t>562</a:t>
            </a:fld>
            <a:endParaRPr lang="en-US" sz="1200">
              <a:solidFill>
                <a:srgbClr val="000000"/>
              </a:solidFill>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1ED9D8-31AF-E843-9D0D-0CC0D67AB418}" type="slidenum">
              <a:rPr lang="en-US" sz="1200">
                <a:solidFill>
                  <a:srgbClr val="000000"/>
                </a:solidFill>
              </a:rPr>
              <a:pPr eaLnBrk="1" hangingPunct="1"/>
              <a:t>563</a:t>
            </a:fld>
            <a:endParaRPr lang="en-US" sz="1200">
              <a:solidFill>
                <a:srgbClr val="000000"/>
              </a:solidFill>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D35C42A-E349-C649-9263-DBB2FE3BFBF4}" type="slidenum">
              <a:rPr lang="en-US" sz="1200">
                <a:solidFill>
                  <a:srgbClr val="000000"/>
                </a:solidFill>
              </a:rPr>
              <a:pPr eaLnBrk="1" hangingPunct="1"/>
              <a:t>564</a:t>
            </a:fld>
            <a:endParaRPr lang="en-US" sz="1200">
              <a:solidFill>
                <a:srgbClr val="000000"/>
              </a:solidFill>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674129D-D50D-9C49-BDF4-F281BBFD6449}" type="slidenum">
              <a:rPr lang="en-US" sz="1200">
                <a:solidFill>
                  <a:srgbClr val="000000"/>
                </a:solidFill>
              </a:rPr>
              <a:pPr eaLnBrk="1" hangingPunct="1"/>
              <a:t>565</a:t>
            </a:fld>
            <a:endParaRPr lang="en-US" sz="1200">
              <a:solidFill>
                <a:srgbClr val="000000"/>
              </a:solidFill>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C4A087-EB1A-4449-8344-9CF5A74E4515}" type="slidenum">
              <a:rPr lang="en-US" sz="1200">
                <a:solidFill>
                  <a:srgbClr val="000000"/>
                </a:solidFill>
              </a:rPr>
              <a:pPr eaLnBrk="1" hangingPunct="1"/>
              <a:t>566</a:t>
            </a:fld>
            <a:endParaRPr lang="en-US" sz="1200">
              <a:solidFill>
                <a:srgbClr val="000000"/>
              </a:solidFill>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is "light and my salvation" parallel to "the stronghold of my life"?</a:t>
            </a:r>
          </a:p>
          <a:p>
            <a:r>
              <a:rPr lang="en-US" dirty="0"/>
              <a:t>Both indicate God's protection</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42</a:t>
            </a:fld>
            <a:endParaRPr lang="en-US"/>
          </a:p>
        </p:txBody>
      </p:sp>
    </p:spTree>
    <p:extLst>
      <p:ext uri="{BB962C8B-B14F-4D97-AF65-F5344CB8AC3E}">
        <p14:creationId xmlns:p14="http://schemas.microsoft.com/office/powerpoint/2010/main" val="322943553"/>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C40398-8D27-FF4B-94FB-9C6C02F68FB5}" type="slidenum">
              <a:rPr lang="en-US" sz="1200">
                <a:solidFill>
                  <a:srgbClr val="000000"/>
                </a:solidFill>
              </a:rPr>
              <a:pPr eaLnBrk="1" hangingPunct="1"/>
              <a:t>567</a:t>
            </a:fld>
            <a:endParaRPr lang="en-US" sz="1200">
              <a:solidFill>
                <a:srgbClr val="000000"/>
              </a:solidFill>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solidFill>
                  <a:prstClr val="black"/>
                </a:solidFill>
              </a:rPr>
              <a:pPr eaLnBrk="1" hangingPunct="1"/>
              <a:t>570</a:t>
            </a:fld>
            <a:endParaRPr lang="en-US" sz="1200">
              <a:solidFill>
                <a:prstClr val="black"/>
              </a:solidFill>
            </a:endParaRPr>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1965784"/>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42374584"/>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00037654"/>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93292103"/>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9331601"/>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0740231"/>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6229396"/>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475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review slides 44-55 in your small group for the next 7 minutes.</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44</a:t>
            </a:fld>
            <a:endParaRPr lang="en-US"/>
          </a:p>
        </p:txBody>
      </p:sp>
    </p:spTree>
    <p:extLst>
      <p:ext uri="{BB962C8B-B14F-4D97-AF65-F5344CB8AC3E}">
        <p14:creationId xmlns:p14="http://schemas.microsoft.com/office/powerpoint/2010/main" val="3779222075"/>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5517610"/>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4908427"/>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687995"/>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582</a:t>
            </a:fld>
            <a:endParaRPr lang="en-US"/>
          </a:p>
        </p:txBody>
      </p:sp>
    </p:spTree>
    <p:extLst>
      <p:ext uri="{BB962C8B-B14F-4D97-AF65-F5344CB8AC3E}">
        <p14:creationId xmlns:p14="http://schemas.microsoft.com/office/powerpoint/2010/main" val="641835293"/>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92118507"/>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0488704"/>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699094"/>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7885304"/>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2375111"/>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133936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basic teaching of most of the psalms is either a declaration of praise of God or a lament of how the psalmist wanted God to work in the midst of his difficulties.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7190466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pPr eaLnBrk="1" hangingPunct="1"/>
              <a:t>61</a:t>
            </a:fld>
            <a:endParaRPr lang="en-US" sz="1200"/>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711766554"/>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6231962"/>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3701878"/>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9861451"/>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1281990"/>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8766157"/>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3610865"/>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824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6243321"/>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7110798"/>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829834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pPr eaLnBrk="1" hangingPunct="1"/>
              <a:t>62</a:t>
            </a:fld>
            <a:endParaRPr lang="en-US" sz="1200"/>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5591376"/>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7615471"/>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8722867"/>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4507139"/>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5779760"/>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Slide Image Placeholder 1">
            <a:extLst>
              <a:ext uri="{FF2B5EF4-FFF2-40B4-BE49-F238E27FC236}">
                <a16:creationId xmlns:a16="http://schemas.microsoft.com/office/drawing/2014/main" id="{E1E64D2E-EBBD-A14A-9A9F-40132DFD12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0" name="Notes Placeholder 2">
            <a:extLst>
              <a:ext uri="{FF2B5EF4-FFF2-40B4-BE49-F238E27FC236}">
                <a16:creationId xmlns:a16="http://schemas.microsoft.com/office/drawing/2014/main" id="{653570C0-62AD-7F48-B77F-9F6F235B100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3251" name="Slide Number Placeholder 3">
            <a:extLst>
              <a:ext uri="{FF2B5EF4-FFF2-40B4-BE49-F238E27FC236}">
                <a16:creationId xmlns:a16="http://schemas.microsoft.com/office/drawing/2014/main" id="{3D92DF13-BA4C-C24E-A8AB-F641B39FE86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B1C26F79-45C3-AA47-90AC-94D1320C17BC}"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84179901"/>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a:extLst>
              <a:ext uri="{FF2B5EF4-FFF2-40B4-BE49-F238E27FC236}">
                <a16:creationId xmlns:a16="http://schemas.microsoft.com/office/drawing/2014/main" id="{F21752C5-5FAA-C942-83E9-5AE12F14871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4" name="Notes Placeholder 2">
            <a:extLst>
              <a:ext uri="{FF2B5EF4-FFF2-40B4-BE49-F238E27FC236}">
                <a16:creationId xmlns:a16="http://schemas.microsoft.com/office/drawing/2014/main" id="{6FCC8029-4869-5D4A-A07D-A5EF1BAA2BD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4275" name="Slide Number Placeholder 3">
            <a:extLst>
              <a:ext uri="{FF2B5EF4-FFF2-40B4-BE49-F238E27FC236}">
                <a16:creationId xmlns:a16="http://schemas.microsoft.com/office/drawing/2014/main" id="{68B7F3B4-7FDE-6243-87A0-C8F0916E15E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268B3DB6-7AE0-1043-9D86-FF611542A77D}"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71566978"/>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Slide Image Placeholder 1">
            <a:extLst>
              <a:ext uri="{FF2B5EF4-FFF2-40B4-BE49-F238E27FC236}">
                <a16:creationId xmlns:a16="http://schemas.microsoft.com/office/drawing/2014/main" id="{399861FD-96F6-2F4D-8E56-1E3CC8EE868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8" name="Notes Placeholder 2">
            <a:extLst>
              <a:ext uri="{FF2B5EF4-FFF2-40B4-BE49-F238E27FC236}">
                <a16:creationId xmlns:a16="http://schemas.microsoft.com/office/drawing/2014/main" id="{8FD061B0-C84E-3544-A054-808C1244F6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5299" name="Slide Number Placeholder 3">
            <a:extLst>
              <a:ext uri="{FF2B5EF4-FFF2-40B4-BE49-F238E27FC236}">
                <a16:creationId xmlns:a16="http://schemas.microsoft.com/office/drawing/2014/main" id="{8037F281-1C42-4B40-8866-72B417E1F12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568E74DF-5BE8-794C-A1BB-909D22A6F6D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492231884"/>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701460649"/>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92438333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5CC9C9-FECF-7A4F-B867-479B8E3E9082}" type="slidenum">
              <a:rPr lang="en-US" sz="1200"/>
              <a:pPr eaLnBrk="1" hangingPunct="1"/>
              <a:t>69</a:t>
            </a:fld>
            <a:endParaRPr lang="en-US" sz="1200"/>
          </a:p>
        </p:txBody>
      </p:sp>
      <p:sp>
        <p:nvSpPr>
          <p:cNvPr id="389122" name="Rectangle 2"/>
          <p:cNvSpPr>
            <a:spLocks noGrp="1" noRot="1" noChangeAspect="1" noChangeArrowheads="1"/>
          </p:cNvSpPr>
          <p:nvPr>
            <p:ph type="sldImg"/>
          </p:nvPr>
        </p:nvSpPr>
        <p:spPr>
          <a:xfrm>
            <a:off x="1143000" y="685800"/>
            <a:ext cx="4572000" cy="3429000"/>
          </a:xfrm>
          <a:solidFill>
            <a:srgbClr val="FFFFFF"/>
          </a:solidFill>
          <a:ln/>
        </p:spPr>
      </p:sp>
      <p:sp>
        <p:nvSpPr>
          <p:cNvPr id="389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a:extLst>
              <a:ext uri="{FF2B5EF4-FFF2-40B4-BE49-F238E27FC236}">
                <a16:creationId xmlns:a16="http://schemas.microsoft.com/office/drawing/2014/main" id="{E5023F33-3F20-1441-B212-33D57AC1CDC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6" name="Notes Placeholder 2">
            <a:extLst>
              <a:ext uri="{FF2B5EF4-FFF2-40B4-BE49-F238E27FC236}">
                <a16:creationId xmlns:a16="http://schemas.microsoft.com/office/drawing/2014/main" id="{7358F8BE-B309-9643-97F6-3812EFC2A5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7347" name="Slide Number Placeholder 3">
            <a:extLst>
              <a:ext uri="{FF2B5EF4-FFF2-40B4-BE49-F238E27FC236}">
                <a16:creationId xmlns:a16="http://schemas.microsoft.com/office/drawing/2014/main" id="{00970E3A-C6AF-1B4A-B8DC-8EC707E44AB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825B3FCE-A246-DB41-8FC9-A880FF3CF95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330258984"/>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a:extLst>
              <a:ext uri="{FF2B5EF4-FFF2-40B4-BE49-F238E27FC236}">
                <a16:creationId xmlns:a16="http://schemas.microsoft.com/office/drawing/2014/main" id="{F2621992-9112-B349-8604-D71F6738821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0" name="Notes Placeholder 2">
            <a:extLst>
              <a:ext uri="{FF2B5EF4-FFF2-40B4-BE49-F238E27FC236}">
                <a16:creationId xmlns:a16="http://schemas.microsoft.com/office/drawing/2014/main" id="{FF094E03-902A-2C4A-935B-7AB06F2A78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8371" name="Slide Number Placeholder 3">
            <a:extLst>
              <a:ext uri="{FF2B5EF4-FFF2-40B4-BE49-F238E27FC236}">
                <a16:creationId xmlns:a16="http://schemas.microsoft.com/office/drawing/2014/main" id="{5444167B-4FA9-8944-9DA0-4B265261E00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9B6DF04E-C199-2142-A747-4D114EBC996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854049036"/>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90322549"/>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11850937"/>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3756176"/>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5491967"/>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4637148"/>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7061687"/>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3304028"/>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097564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846999742"/>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1050899"/>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1897961"/>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791197"/>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4210901"/>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3558169"/>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4375665"/>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022177"/>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228613"/>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27724591"/>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096838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87475356"/>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9596647"/>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47992972"/>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446850"/>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8067604"/>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361040"/>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0359961"/>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9750510"/>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9305044"/>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5731495"/>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692073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3709185691"/>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6584155"/>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0512405"/>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6348089"/>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1362994"/>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5118693"/>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4657768"/>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3560252"/>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4356751"/>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9717093"/>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30377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DE73DA-9EAC-C643-BF69-5B172F7783A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38630449"/>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7864567"/>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454158"/>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8222761"/>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9446864"/>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rPr>
              <a:pPr eaLnBrk="1" hangingPunct="1"/>
              <a:t>658</a:t>
            </a:fld>
            <a:endParaRPr lang="en-US" sz="1200">
              <a:solidFill>
                <a:prstClr val="black"/>
              </a:solidFill>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660</a:t>
            </a:fld>
            <a:endParaRPr lang="en-US"/>
          </a:p>
        </p:txBody>
      </p:sp>
    </p:spTree>
    <p:extLst>
      <p:ext uri="{BB962C8B-B14F-4D97-AF65-F5344CB8AC3E}">
        <p14:creationId xmlns:p14="http://schemas.microsoft.com/office/powerpoint/2010/main" val="1439196377"/>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2937610580"/>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i="1" dirty="0" err="1"/>
              <a:t>Liel</a:t>
            </a:r>
            <a:r>
              <a:rPr lang="en-US" i="1" dirty="0"/>
              <a:t> </a:t>
            </a:r>
            <a:r>
              <a:rPr lang="en-US" i="1" dirty="0" err="1"/>
              <a:t>Krutokop</a:t>
            </a:r>
            <a:r>
              <a:rPr lang="en-US" i="1" dirty="0"/>
              <a:t>, center right, with her family on the Pilgrimage Road in the City of David National Park. Photo Credit: CBN News</a:t>
            </a:r>
            <a:endParaRPr lang="en-US" dirty="0"/>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dirty="0"/>
              <a:t> National Park.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85088452"/>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0799781"/>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491393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516472"/>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1960709"/>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5E6ABA-16B3-F34C-8547-998EEF8B1664}" type="slidenum">
              <a:rPr lang="en-US">
                <a:solidFill>
                  <a:prstClr val="black"/>
                </a:solidFill>
              </a:rPr>
              <a:pPr/>
              <a:t>700</a:t>
            </a:fld>
            <a:endParaRPr lang="en-US">
              <a:solidFill>
                <a:prstClr val="black"/>
              </a:solidFill>
            </a:endParaRPr>
          </a:p>
        </p:txBody>
      </p:sp>
      <p:sp>
        <p:nvSpPr>
          <p:cNvPr id="61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614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27057F-443E-D745-A722-21FEBB8B7DD4}" type="slidenum">
              <a:rPr lang="en-US">
                <a:solidFill>
                  <a:prstClr val="black"/>
                </a:solidFill>
              </a:rPr>
              <a:pPr/>
              <a:t>701</a:t>
            </a:fld>
            <a:endParaRPr lang="en-US">
              <a:solidFill>
                <a:prstClr val="black"/>
              </a:solidFill>
            </a:endParaRPr>
          </a:p>
        </p:txBody>
      </p:sp>
      <p:sp>
        <p:nvSpPr>
          <p:cNvPr id="819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19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2D787F-ACB0-AB48-BEB8-FB9FD1326BD4}" type="slidenum">
              <a:rPr lang="en-US">
                <a:solidFill>
                  <a:prstClr val="black"/>
                </a:solidFill>
              </a:rPr>
              <a:pPr/>
              <a:t>702</a:t>
            </a:fld>
            <a:endParaRPr lang="en-US">
              <a:solidFill>
                <a:prstClr val="black"/>
              </a:solidFill>
            </a:endParaRPr>
          </a:p>
        </p:txBody>
      </p:sp>
      <p:sp>
        <p:nvSpPr>
          <p:cNvPr id="102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24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8588B1-1E64-FD4A-A54A-87AE2342E4E0}" type="slidenum">
              <a:rPr lang="en-US">
                <a:solidFill>
                  <a:prstClr val="black"/>
                </a:solidFill>
              </a:rPr>
              <a:pPr/>
              <a:t>703</a:t>
            </a:fld>
            <a:endParaRPr lang="en-US">
              <a:solidFill>
                <a:prstClr val="black"/>
              </a:solidFill>
            </a:endParaRPr>
          </a:p>
        </p:txBody>
      </p:sp>
      <p:sp>
        <p:nvSpPr>
          <p:cNvPr id="1229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2291"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B8B506-D905-614E-88AC-F1315059CC38}" type="slidenum">
              <a:rPr lang="en-US">
                <a:solidFill>
                  <a:prstClr val="black"/>
                </a:solidFill>
              </a:rPr>
              <a:pPr/>
              <a:t>704</a:t>
            </a:fld>
            <a:endParaRPr lang="en-US">
              <a:solidFill>
                <a:prstClr val="black"/>
              </a:solidFill>
            </a:endParaRPr>
          </a:p>
        </p:txBody>
      </p:sp>
      <p:sp>
        <p:nvSpPr>
          <p:cNvPr id="1433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33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5C814BF-2815-5E41-9769-6295DB42036E}" type="slidenum">
              <a:rPr lang="en-US" sz="1200">
                <a:solidFill>
                  <a:prstClr val="black"/>
                </a:solidFill>
              </a:rPr>
              <a:pPr eaLnBrk="1" hangingPunct="1"/>
              <a:t>724</a:t>
            </a:fld>
            <a:endParaRPr lang="en-US" sz="1200">
              <a:solidFill>
                <a:prstClr val="black"/>
              </a:solidFill>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741</a:t>
            </a:fld>
            <a:endParaRPr lang="en-US" sz="1200">
              <a:solidFill>
                <a:srgbClr val="000000"/>
              </a:solidFill>
            </a:endParaRPr>
          </a:p>
        </p:txBody>
      </p:sp>
      <p:sp>
        <p:nvSpPr>
          <p:cNvPr id="100354" name="Rectangle 2"/>
          <p:cNvSpPr>
            <a:spLocks noGrp="1" noRot="1" noChangeAspect="1" noChangeArrowheads="1"/>
          </p:cNvSpPr>
          <p:nvPr>
            <p:ph type="sldImg"/>
          </p:nvPr>
        </p:nvSpPr>
        <p:spPr>
          <a:xfrm>
            <a:off x="1143000" y="685800"/>
            <a:ext cx="457200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149305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780612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is an easy key verse reference: one-one-one-one!</a:t>
            </a:r>
          </a:p>
          <a:p>
            <a:r>
              <a:rPr lang="en-US" dirty="0"/>
              <a:t>It emphasizes the ONE purpose of the book to give the ONE God credit for his nature and work.</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3526596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4C4B6C-320E-E04D-89EB-1255D0A281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547094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769227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248218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322526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2228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30A903-9400-2F4B-B075-DA17DD791898}" type="slidenum">
              <a:rPr lang="en-US" sz="1200">
                <a:solidFill>
                  <a:srgbClr val="000000"/>
                </a:solidFill>
              </a:rPr>
              <a:pPr eaLnBrk="1" hangingPunct="1"/>
              <a:t>84</a:t>
            </a:fld>
            <a:endParaRPr lang="en-US" sz="1200">
              <a:solidFill>
                <a:srgbClr val="000000"/>
              </a:solidFill>
            </a:endParaRPr>
          </a:p>
        </p:txBody>
      </p:sp>
      <p:sp>
        <p:nvSpPr>
          <p:cNvPr id="408578" name="Rectangle 2"/>
          <p:cNvSpPr>
            <a:spLocks noGrp="1" noRot="1" noChangeAspect="1" noChangeArrowheads="1"/>
          </p:cNvSpPr>
          <p:nvPr>
            <p:ph type="sldImg"/>
          </p:nvPr>
        </p:nvSpPr>
        <p:spPr>
          <a:xfrm>
            <a:off x="1143000" y="685800"/>
            <a:ext cx="4572000" cy="3429000"/>
          </a:xfrm>
          <a:solidFill>
            <a:srgbClr val="FFFFFF"/>
          </a:solidFill>
          <a:ln/>
        </p:spPr>
      </p:sp>
      <p:sp>
        <p:nvSpPr>
          <p:cNvPr id="4085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82D48B-BFD0-1342-B9E2-5FDD547D6077}" type="slidenum">
              <a:rPr lang="en-US" sz="1200">
                <a:solidFill>
                  <a:srgbClr val="000000"/>
                </a:solidFill>
              </a:rPr>
              <a:pPr eaLnBrk="1" hangingPunct="1"/>
              <a:t>85</a:t>
            </a:fld>
            <a:endParaRPr lang="en-US" sz="1200">
              <a:solidFill>
                <a:srgbClr val="000000"/>
              </a:solidFill>
            </a:endParaRPr>
          </a:p>
        </p:txBody>
      </p:sp>
      <p:sp>
        <p:nvSpPr>
          <p:cNvPr id="410626" name="Rectangle 2"/>
          <p:cNvSpPr>
            <a:spLocks noGrp="1" noRot="1" noChangeAspect="1" noChangeArrowheads="1"/>
          </p:cNvSpPr>
          <p:nvPr>
            <p:ph type="sldImg"/>
          </p:nvPr>
        </p:nvSpPr>
        <p:spPr>
          <a:xfrm>
            <a:off x="1143000" y="685800"/>
            <a:ext cx="4572000" cy="3429000"/>
          </a:xfrm>
          <a:solidFill>
            <a:srgbClr val="FFFFFF"/>
          </a:solidFill>
          <a:ln/>
        </p:spPr>
      </p:sp>
      <p:sp>
        <p:nvSpPr>
          <p:cNvPr id="4106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D3E0EED-AB9B-714C-AD8F-9329B4DA9D61}" type="slidenum">
              <a:rPr lang="en-US" sz="1200">
                <a:solidFill>
                  <a:srgbClr val="000000"/>
                </a:solidFill>
              </a:rPr>
              <a:pPr eaLnBrk="1" hangingPunct="1"/>
              <a:t>86</a:t>
            </a:fld>
            <a:endParaRPr lang="en-US" sz="1200">
              <a:solidFill>
                <a:srgbClr val="000000"/>
              </a:solidFill>
            </a:endParaRPr>
          </a:p>
        </p:txBody>
      </p:sp>
      <p:sp>
        <p:nvSpPr>
          <p:cNvPr id="412674" name="Rectangle 2"/>
          <p:cNvSpPr>
            <a:spLocks noGrp="1" noRot="1" noChangeAspect="1" noChangeArrowheads="1"/>
          </p:cNvSpPr>
          <p:nvPr>
            <p:ph type="sldImg"/>
          </p:nvPr>
        </p:nvSpPr>
        <p:spPr>
          <a:xfrm>
            <a:off x="1143000" y="685800"/>
            <a:ext cx="4572000" cy="3429000"/>
          </a:xfrm>
          <a:solidFill>
            <a:srgbClr val="FFFFFF"/>
          </a:solidFill>
          <a:ln/>
        </p:spPr>
      </p:sp>
      <p:sp>
        <p:nvSpPr>
          <p:cNvPr id="4126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B01A53-37BF-A643-BBCB-6F5BFAF8750C}" type="slidenum">
              <a:rPr lang="en-US" sz="1200">
                <a:solidFill>
                  <a:srgbClr val="000000"/>
                </a:solidFill>
              </a:rPr>
              <a:pPr eaLnBrk="1" hangingPunct="1"/>
              <a:t>87</a:t>
            </a:fld>
            <a:endParaRPr lang="en-US" sz="1200">
              <a:solidFill>
                <a:srgbClr val="000000"/>
              </a:solidFill>
            </a:endParaRPr>
          </a:p>
        </p:txBody>
      </p:sp>
      <p:sp>
        <p:nvSpPr>
          <p:cNvPr id="414722" name="Rectangle 2"/>
          <p:cNvSpPr>
            <a:spLocks noGrp="1" noRot="1" noChangeAspect="1" noChangeArrowheads="1"/>
          </p:cNvSpPr>
          <p:nvPr>
            <p:ph type="sldImg"/>
          </p:nvPr>
        </p:nvSpPr>
        <p:spPr>
          <a:xfrm>
            <a:off x="1143000" y="685800"/>
            <a:ext cx="4572000" cy="3429000"/>
          </a:xfrm>
          <a:solidFill>
            <a:srgbClr val="FFFFFF"/>
          </a:solidFill>
          <a:ln/>
        </p:spPr>
      </p:sp>
      <p:sp>
        <p:nvSpPr>
          <p:cNvPr id="414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Divine King is also a Davidic descendant to rule under God’s authority in his kingdom.</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34319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88E1-B315-5040-8992-9B4859A2B9B4}" type="slidenum">
              <a:rPr lang="en-US" sz="1200">
                <a:solidFill>
                  <a:srgbClr val="000000"/>
                </a:solidFill>
              </a:rPr>
              <a:pPr eaLnBrk="1" hangingPunct="1"/>
              <a:t>88</a:t>
            </a:fld>
            <a:endParaRPr lang="en-US" sz="1200">
              <a:solidFill>
                <a:srgbClr val="000000"/>
              </a:solidFill>
            </a:endParaRPr>
          </a:p>
        </p:txBody>
      </p:sp>
      <p:sp>
        <p:nvSpPr>
          <p:cNvPr id="416770" name="Rectangle 2"/>
          <p:cNvSpPr>
            <a:spLocks noGrp="1" noRot="1" noChangeAspect="1" noChangeArrowheads="1"/>
          </p:cNvSpPr>
          <p:nvPr>
            <p:ph type="sldImg"/>
          </p:nvPr>
        </p:nvSpPr>
        <p:spPr>
          <a:xfrm>
            <a:off x="1143000" y="685800"/>
            <a:ext cx="4572000" cy="3429000"/>
          </a:xfrm>
          <a:solidFill>
            <a:srgbClr val="FFFFFF"/>
          </a:solidFill>
          <a:ln/>
        </p:spPr>
      </p:sp>
      <p:sp>
        <p:nvSpPr>
          <p:cNvPr id="416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9C0708C-2A86-7B49-958D-8AB82EA30984}" type="slidenum">
              <a:rPr lang="en-US" sz="1200">
                <a:solidFill>
                  <a:srgbClr val="000000"/>
                </a:solidFill>
              </a:rPr>
              <a:pPr eaLnBrk="1" hangingPunct="1"/>
              <a:t>89</a:t>
            </a:fld>
            <a:endParaRPr lang="en-US" sz="1200">
              <a:solidFill>
                <a:srgbClr val="000000"/>
              </a:solidFill>
            </a:endParaRPr>
          </a:p>
        </p:txBody>
      </p:sp>
      <p:sp>
        <p:nvSpPr>
          <p:cNvPr id="418818" name="Rectangle 2"/>
          <p:cNvSpPr>
            <a:spLocks noGrp="1" noRot="1" noChangeAspect="1" noChangeArrowheads="1"/>
          </p:cNvSpPr>
          <p:nvPr>
            <p:ph type="sldImg"/>
          </p:nvPr>
        </p:nvSpPr>
        <p:spPr>
          <a:xfrm>
            <a:off x="1143000" y="685800"/>
            <a:ext cx="4572000" cy="3429000"/>
          </a:xfrm>
          <a:solidFill>
            <a:srgbClr val="FFFFFF"/>
          </a:solidFill>
          <a:ln/>
        </p:spPr>
      </p:sp>
      <p:sp>
        <p:nvSpPr>
          <p:cNvPr id="418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598B372-6FFE-2B4C-B3DF-1E383E70AA7A}" type="slidenum">
              <a:rPr lang="en-US" sz="1200">
                <a:solidFill>
                  <a:srgbClr val="000000"/>
                </a:solidFill>
              </a:rPr>
              <a:pPr eaLnBrk="1" hangingPunct="1"/>
              <a:t>90</a:t>
            </a:fld>
            <a:endParaRPr lang="en-US" sz="1200">
              <a:solidFill>
                <a:srgbClr val="000000"/>
              </a:solidFill>
            </a:endParaRPr>
          </a:p>
        </p:txBody>
      </p:sp>
      <p:sp>
        <p:nvSpPr>
          <p:cNvPr id="420866" name="Rectangle 2"/>
          <p:cNvSpPr>
            <a:spLocks noGrp="1" noRot="1" noChangeAspect="1" noChangeArrowheads="1"/>
          </p:cNvSpPr>
          <p:nvPr>
            <p:ph type="sldImg"/>
          </p:nvPr>
        </p:nvSpPr>
        <p:spPr>
          <a:xfrm>
            <a:off x="1143000" y="685800"/>
            <a:ext cx="4572000" cy="3429000"/>
          </a:xfrm>
          <a:solidFill>
            <a:srgbClr val="FFFFFF"/>
          </a:solidFill>
          <a:ln/>
        </p:spPr>
      </p:sp>
      <p:sp>
        <p:nvSpPr>
          <p:cNvPr id="420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3C6EE9-C758-3E4D-BD77-C41845A82CBC}" type="slidenum">
              <a:rPr lang="en-US" sz="1200">
                <a:solidFill>
                  <a:srgbClr val="000000"/>
                </a:solidFill>
              </a:rPr>
              <a:pPr eaLnBrk="1" hangingPunct="1"/>
              <a:t>91</a:t>
            </a:fld>
            <a:endParaRPr lang="en-US" sz="1200">
              <a:solidFill>
                <a:srgbClr val="000000"/>
              </a:solidFill>
            </a:endParaRPr>
          </a:p>
        </p:txBody>
      </p:sp>
      <p:sp>
        <p:nvSpPr>
          <p:cNvPr id="422914" name="Rectangle 2"/>
          <p:cNvSpPr>
            <a:spLocks noGrp="1" noRot="1" noChangeAspect="1" noChangeArrowheads="1"/>
          </p:cNvSpPr>
          <p:nvPr>
            <p:ph type="sldImg"/>
          </p:nvPr>
        </p:nvSpPr>
        <p:spPr>
          <a:xfrm>
            <a:off x="1143000" y="685800"/>
            <a:ext cx="4572000" cy="3429000"/>
          </a:xfrm>
          <a:solidFill>
            <a:srgbClr val="FFFFFF"/>
          </a:solidFill>
          <a:ln/>
        </p:spPr>
      </p:sp>
      <p:sp>
        <p:nvSpPr>
          <p:cNvPr id="422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rPr>
              <a:pPr eaLnBrk="1" hangingPunct="1"/>
              <a:t>92</a:t>
            </a:fld>
            <a:endParaRPr lang="en-US" sz="1200">
              <a:solidFill>
                <a:srgbClr val="000000"/>
              </a:solidFill>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rPr>
              <a:pPr eaLnBrk="1" hangingPunct="1"/>
              <a:t>93</a:t>
            </a:fld>
            <a:endParaRPr lang="en-US" sz="1200">
              <a:solidFill>
                <a:srgbClr val="000000"/>
              </a:solidFill>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rPr>
              <a:pPr eaLnBrk="1" hangingPunct="1"/>
              <a:t>94</a:t>
            </a:fld>
            <a:endParaRPr lang="en-US" sz="1200">
              <a:solidFill>
                <a:srgbClr val="000000"/>
              </a:solidFill>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972B82-AA39-D049-A4BB-AA508A55F4B7}" type="slidenum">
              <a:rPr lang="en-US" sz="1200">
                <a:solidFill>
                  <a:srgbClr val="000000"/>
                </a:solidFill>
              </a:rPr>
              <a:pPr eaLnBrk="1" hangingPunct="1"/>
              <a:t>95</a:t>
            </a:fld>
            <a:endParaRPr lang="en-US" sz="1200">
              <a:solidFill>
                <a:srgbClr val="000000"/>
              </a:solidFill>
            </a:endParaRPr>
          </a:p>
        </p:txBody>
      </p:sp>
      <p:sp>
        <p:nvSpPr>
          <p:cNvPr id="431106" name="Rectangle 2"/>
          <p:cNvSpPr>
            <a:spLocks noGrp="1" noRot="1" noChangeAspect="1" noChangeArrowheads="1"/>
          </p:cNvSpPr>
          <p:nvPr>
            <p:ph type="sldImg"/>
          </p:nvPr>
        </p:nvSpPr>
        <p:spPr>
          <a:xfrm>
            <a:off x="1143000" y="685800"/>
            <a:ext cx="4572000" cy="3429000"/>
          </a:xfrm>
          <a:solidFill>
            <a:srgbClr val="FFFFFF"/>
          </a:solidFill>
          <a:ln/>
        </p:spPr>
      </p:sp>
      <p:sp>
        <p:nvSpPr>
          <p:cNvPr id="4311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F44D87B-A091-584A-82B5-629124D561CE}" type="slidenum">
              <a:rPr lang="en-US" sz="1200">
                <a:solidFill>
                  <a:srgbClr val="000000"/>
                </a:solidFill>
              </a:rPr>
              <a:pPr eaLnBrk="1" hangingPunct="1"/>
              <a:t>96</a:t>
            </a:fld>
            <a:endParaRPr lang="en-US" sz="1200">
              <a:solidFill>
                <a:srgbClr val="000000"/>
              </a:solidFill>
            </a:endParaRPr>
          </a:p>
        </p:txBody>
      </p:sp>
      <p:sp>
        <p:nvSpPr>
          <p:cNvPr id="433154" name="Rectangle 2"/>
          <p:cNvSpPr>
            <a:spLocks noGrp="1" noRot="1" noChangeAspect="1" noChangeArrowheads="1"/>
          </p:cNvSpPr>
          <p:nvPr>
            <p:ph type="sldImg"/>
          </p:nvPr>
        </p:nvSpPr>
        <p:spPr>
          <a:xfrm>
            <a:off x="1143000" y="685800"/>
            <a:ext cx="4572000" cy="3429000"/>
          </a:xfrm>
          <a:solidFill>
            <a:srgbClr val="FFFFFF"/>
          </a:solidFill>
          <a:ln/>
        </p:spPr>
      </p:sp>
      <p:sp>
        <p:nvSpPr>
          <p:cNvPr id="4331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57FABD-14B4-E749-AAF2-68A19AD22C83}" type="slidenum">
              <a:rPr lang="en-US" sz="1200">
                <a:solidFill>
                  <a:prstClr val="black"/>
                </a:solidFill>
              </a:rPr>
              <a:pPr eaLnBrk="1" hangingPunct="1"/>
              <a:t>97</a:t>
            </a:fld>
            <a:endParaRPr lang="en-US" sz="1200">
              <a:solidFill>
                <a:prstClr val="black"/>
              </a:solidFill>
            </a:endParaRPr>
          </a:p>
        </p:txBody>
      </p:sp>
      <p:sp>
        <p:nvSpPr>
          <p:cNvPr id="461826" name="Rectangle 2"/>
          <p:cNvSpPr>
            <a:spLocks noGrp="1" noRot="1" noChangeAspect="1" noChangeArrowheads="1" noTextEdit="1"/>
          </p:cNvSpPr>
          <p:nvPr>
            <p:ph type="sldImg"/>
          </p:nvPr>
        </p:nvSpPr>
        <p:spPr>
          <a:xfrm>
            <a:off x="1143000" y="685800"/>
            <a:ext cx="4572000" cy="3429000"/>
          </a:xfrm>
          <a:ln/>
        </p:spPr>
      </p:sp>
      <p:sp>
        <p:nvSpPr>
          <p:cNvPr id="461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statement seeks to sum up the various types of psalms. It also gives three appropriate responses.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15274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2D5020-8A4C-B443-AD8D-DD24F2455B3C}" type="slidenum">
              <a:rPr lang="en-US" sz="1200">
                <a:solidFill>
                  <a:prstClr val="black"/>
                </a:solidFill>
              </a:rPr>
              <a:pPr eaLnBrk="1" hangingPunct="1"/>
              <a:t>98</a:t>
            </a:fld>
            <a:endParaRPr lang="en-US" sz="1200">
              <a:solidFill>
                <a:prstClr val="black"/>
              </a:solidFill>
            </a:endParaRPr>
          </a:p>
        </p:txBody>
      </p:sp>
      <p:sp>
        <p:nvSpPr>
          <p:cNvPr id="463874" name="Rectangle 2"/>
          <p:cNvSpPr>
            <a:spLocks noGrp="1" noRot="1" noChangeAspect="1" noChangeArrowheads="1" noTextEdit="1"/>
          </p:cNvSpPr>
          <p:nvPr>
            <p:ph type="sldImg"/>
          </p:nvPr>
        </p:nvSpPr>
        <p:spPr>
          <a:xfrm>
            <a:off x="1143000" y="685800"/>
            <a:ext cx="4572000" cy="3429000"/>
          </a:xfrm>
          <a:ln/>
        </p:spPr>
      </p:sp>
      <p:sp>
        <p:nvSpPr>
          <p:cNvPr id="463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D7A10A-F74D-6643-8D81-BE3DB1F58EAE}" type="slidenum">
              <a:rPr lang="en-US" sz="1200">
                <a:solidFill>
                  <a:prstClr val="black"/>
                </a:solidFill>
              </a:rPr>
              <a:pPr eaLnBrk="1" hangingPunct="1"/>
              <a:t>99</a:t>
            </a:fld>
            <a:endParaRPr lang="en-US" sz="1200">
              <a:solidFill>
                <a:prstClr val="black"/>
              </a:solidFill>
            </a:endParaRPr>
          </a:p>
        </p:txBody>
      </p:sp>
      <p:sp>
        <p:nvSpPr>
          <p:cNvPr id="465922" name="Rectangle 2"/>
          <p:cNvSpPr>
            <a:spLocks noGrp="1" noRot="1" noChangeAspect="1" noChangeArrowheads="1" noTextEdit="1"/>
          </p:cNvSpPr>
          <p:nvPr>
            <p:ph type="sldImg"/>
          </p:nvPr>
        </p:nvSpPr>
        <p:spPr>
          <a:xfrm>
            <a:off x="1143000" y="685800"/>
            <a:ext cx="4572000" cy="3429000"/>
          </a:xfrm>
          <a:ln/>
        </p:spPr>
      </p:sp>
      <p:sp>
        <p:nvSpPr>
          <p:cNvPr id="4659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C26DD9-5AEA-B64F-9A29-74A663020A9C}" type="slidenum">
              <a:rPr lang="en-US" sz="1200">
                <a:solidFill>
                  <a:prstClr val="black"/>
                </a:solidFill>
              </a:rPr>
              <a:pPr eaLnBrk="1" hangingPunct="1"/>
              <a:t>100</a:t>
            </a:fld>
            <a:endParaRPr lang="en-US" sz="1200">
              <a:solidFill>
                <a:prstClr val="black"/>
              </a:solidFill>
            </a:endParaRPr>
          </a:p>
        </p:txBody>
      </p:sp>
      <p:sp>
        <p:nvSpPr>
          <p:cNvPr id="177154" name="Rectangle 2"/>
          <p:cNvSpPr>
            <a:spLocks noGrp="1" noRot="1" noChangeAspect="1" noChangeArrowheads="1" noTextEdit="1"/>
          </p:cNvSpPr>
          <p:nvPr>
            <p:ph type="sldImg"/>
          </p:nvPr>
        </p:nvSpPr>
        <p:spPr>
          <a:xfrm>
            <a:off x="1143000" y="685800"/>
            <a:ext cx="4572000" cy="3429000"/>
          </a:xfrm>
          <a:ln/>
        </p:spPr>
      </p:sp>
      <p:sp>
        <p:nvSpPr>
          <p:cNvPr id="177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25DA8-73EF-5742-9669-CDA1F335342B}" type="slidenum">
              <a:rPr lang="en-US" sz="1200">
                <a:solidFill>
                  <a:prstClr val="black"/>
                </a:solidFill>
              </a:rPr>
              <a:pPr eaLnBrk="1" hangingPunct="1"/>
              <a:t>101</a:t>
            </a:fld>
            <a:endParaRPr lang="en-US" sz="1200">
              <a:solidFill>
                <a:prstClr val="black"/>
              </a:solidFill>
            </a:endParaRPr>
          </a:p>
        </p:txBody>
      </p:sp>
      <p:sp>
        <p:nvSpPr>
          <p:cNvPr id="205826" name="Rectangle 2"/>
          <p:cNvSpPr>
            <a:spLocks noGrp="1" noRot="1" noChangeAspect="1" noChangeArrowheads="1" noTextEdit="1"/>
          </p:cNvSpPr>
          <p:nvPr>
            <p:ph type="sldImg"/>
          </p:nvPr>
        </p:nvSpPr>
        <p:spPr>
          <a:xfrm>
            <a:off x="1143000" y="685800"/>
            <a:ext cx="4572000" cy="3429000"/>
          </a:xfrm>
          <a:ln/>
        </p:spPr>
      </p:sp>
      <p:sp>
        <p:nvSpPr>
          <p:cNvPr id="205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B7A9D-0934-8D4F-9071-1D29990B5BCE}" type="slidenum">
              <a:rPr lang="en-US" sz="1200">
                <a:solidFill>
                  <a:prstClr val="black"/>
                </a:solidFill>
              </a:rPr>
              <a:pPr eaLnBrk="1" hangingPunct="1"/>
              <a:t>102</a:t>
            </a:fld>
            <a:endParaRPr lang="en-US" sz="1200">
              <a:solidFill>
                <a:prstClr val="black"/>
              </a:solidFill>
            </a:endParaRPr>
          </a:p>
        </p:txBody>
      </p:sp>
      <p:sp>
        <p:nvSpPr>
          <p:cNvPr id="207874" name="Rectangle 2"/>
          <p:cNvSpPr>
            <a:spLocks noGrp="1" noRot="1" noChangeAspect="1" noChangeArrowheads="1" noTextEdit="1"/>
          </p:cNvSpPr>
          <p:nvPr>
            <p:ph type="sldImg"/>
          </p:nvPr>
        </p:nvSpPr>
        <p:spPr>
          <a:xfrm>
            <a:off x="1143000" y="685800"/>
            <a:ext cx="4572000" cy="3429000"/>
          </a:xfrm>
          <a:ln/>
        </p:spPr>
      </p:sp>
      <p:sp>
        <p:nvSpPr>
          <p:cNvPr id="207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D475FC4-0C09-7949-BB43-90360FC91A98}" type="slidenum">
              <a:rPr lang="en-US" sz="1200">
                <a:solidFill>
                  <a:prstClr val="black"/>
                </a:solidFill>
              </a:rPr>
              <a:pPr eaLnBrk="1" hangingPunct="1"/>
              <a:t>103</a:t>
            </a:fld>
            <a:endParaRPr lang="en-US" sz="1200">
              <a:solidFill>
                <a:prstClr val="black"/>
              </a:solidFill>
            </a:endParaRPr>
          </a:p>
        </p:txBody>
      </p:sp>
      <p:sp>
        <p:nvSpPr>
          <p:cNvPr id="209922" name="Rectangle 2"/>
          <p:cNvSpPr>
            <a:spLocks noGrp="1" noRot="1" noChangeAspect="1" noChangeArrowheads="1" noTextEdit="1"/>
          </p:cNvSpPr>
          <p:nvPr>
            <p:ph type="sldImg"/>
          </p:nvPr>
        </p:nvSpPr>
        <p:spPr>
          <a:xfrm>
            <a:off x="1143000" y="685800"/>
            <a:ext cx="4572000" cy="3429000"/>
          </a:xfrm>
          <a:ln/>
        </p:spPr>
      </p:sp>
      <p:sp>
        <p:nvSpPr>
          <p:cNvPr id="2099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0FB67E7-4A0E-354A-A44D-02F49A9E845A}" type="slidenum">
              <a:rPr lang="en-US" sz="1200">
                <a:solidFill>
                  <a:prstClr val="black"/>
                </a:solidFill>
              </a:rPr>
              <a:pPr eaLnBrk="1" hangingPunct="1"/>
              <a:t>104</a:t>
            </a:fld>
            <a:endParaRPr lang="en-US" sz="1200">
              <a:solidFill>
                <a:prstClr val="black"/>
              </a:solidFill>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B2026D-306A-CC4D-8D14-EDCAA06229F5}" type="slidenum">
              <a:rPr lang="en-US" sz="1200">
                <a:solidFill>
                  <a:prstClr val="black"/>
                </a:solidFill>
              </a:rPr>
              <a:pPr eaLnBrk="1" hangingPunct="1"/>
              <a:t>105</a:t>
            </a:fld>
            <a:endParaRPr lang="en-US" sz="1200">
              <a:solidFill>
                <a:prstClr val="black"/>
              </a:solidFill>
            </a:endParaRPr>
          </a:p>
        </p:txBody>
      </p:sp>
      <p:sp>
        <p:nvSpPr>
          <p:cNvPr id="435202" name="Rectangle 2"/>
          <p:cNvSpPr>
            <a:spLocks noGrp="1" noRot="1" noChangeAspect="1" noChangeArrowheads="1" noTextEdit="1"/>
          </p:cNvSpPr>
          <p:nvPr>
            <p:ph type="sldImg"/>
          </p:nvPr>
        </p:nvSpPr>
        <p:spPr>
          <a:xfrm>
            <a:off x="1143000" y="685800"/>
            <a:ext cx="4572000" cy="3429000"/>
          </a:xfrm>
          <a:ln/>
        </p:spPr>
      </p:sp>
      <p:sp>
        <p:nvSpPr>
          <p:cNvPr id="435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7C6797-1401-4744-80F1-87F5466F16BB}" type="slidenum">
              <a:rPr lang="en-US" sz="1200">
                <a:solidFill>
                  <a:prstClr val="black"/>
                </a:solidFill>
              </a:rPr>
              <a:pPr eaLnBrk="1" hangingPunct="1"/>
              <a:t>106</a:t>
            </a:fld>
            <a:endParaRPr lang="en-US" sz="1200">
              <a:solidFill>
                <a:prstClr val="black"/>
              </a:solidFill>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dirty="0">
                <a:latin typeface="Arial" charset="0"/>
              </a:rPr>
              <a:t>OS-19-Psalms-103, 175, 215</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A51CE53-72D4-A743-84B1-50B2194714C3}" type="slidenum">
              <a:rPr lang="en-US" sz="1200">
                <a:solidFill>
                  <a:prstClr val="black"/>
                </a:solidFill>
              </a:rPr>
              <a:pPr eaLnBrk="1" hangingPunct="1"/>
              <a:t>107</a:t>
            </a:fld>
            <a:endParaRPr lang="en-US" sz="1200">
              <a:solidFill>
                <a:prstClr val="black"/>
              </a:solidFill>
            </a:endParaRPr>
          </a:p>
        </p:txBody>
      </p:sp>
      <p:sp>
        <p:nvSpPr>
          <p:cNvPr id="439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39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indent="0" eaLnBrk="1" hangingPunct="1">
              <a:buNone/>
            </a:pPr>
            <a:r>
              <a:rPr lang="en-US" dirty="0">
                <a:latin typeface="Arial" charset="0"/>
              </a:rPr>
              <a:t>This slide is a title slide for the next few slides</a:t>
            </a:r>
          </a:p>
          <a:p>
            <a:pPr marL="228600" indent="-228600" eaLnBrk="1" hangingPunct="1">
              <a:buAutoNum type="alphaLcParenR"/>
            </a:pPr>
            <a:r>
              <a:rPr lang="en-US" dirty="0">
                <a:latin typeface="Arial" charset="0"/>
              </a:rPr>
              <a:t>Even as new covenant believers, we worship the same God as Israel did</a:t>
            </a:r>
          </a:p>
          <a:p>
            <a:pPr marL="228600" indent="-228600" eaLnBrk="1" hangingPunct="1">
              <a:buAutoNum type="alphaLcParenR"/>
            </a:pPr>
            <a:r>
              <a:rPr lang="en-US" dirty="0">
                <a:latin typeface="Arial" charset="0"/>
              </a:rPr>
              <a:t>Therefore, Psalms have value for Christians in</a:t>
            </a:r>
            <a:r>
              <a:rPr lang="en-US" baseline="0" dirty="0">
                <a:latin typeface="Arial" charset="0"/>
              </a:rPr>
              <a:t> worshipping the Lord</a:t>
            </a:r>
          </a:p>
          <a:p>
            <a:pPr marL="228600" indent="-228600" eaLnBrk="1" hangingPunct="1">
              <a:buAutoNum type="alphaLcParenR"/>
            </a:pPr>
            <a:r>
              <a:rPr lang="en-US" baseline="0" dirty="0">
                <a:latin typeface="Arial" charset="0"/>
              </a:rPr>
              <a:t>Psalms help us evaluate the theological benefit of Christian hymns (Col 3:16 commands instrumental music in singing psalms with stringed instruments)</a:t>
            </a:r>
          </a:p>
          <a:p>
            <a:pPr marL="228600" indent="-228600" eaLnBrk="1" hangingPunct="1">
              <a:buAutoNum type="alphaLcParenR"/>
            </a:pPr>
            <a:r>
              <a:rPr lang="en-US" baseline="0" dirty="0">
                <a:latin typeface="Arial" charset="0"/>
              </a:rPr>
              <a:t>Psalms help us evaluate the theological benefit of Christian choruses also</a:t>
            </a:r>
          </a:p>
          <a:p>
            <a:pPr marL="228600" indent="-228600" eaLnBrk="1" hangingPunct="1">
              <a:buAutoNum type="alphaLcParenR"/>
            </a:pPr>
            <a:r>
              <a:rPr lang="en-US" baseline="0" dirty="0">
                <a:latin typeface="Arial" charset="0"/>
              </a:rPr>
              <a:t>Psalms help us worship with mind, heart, emotions, spirit, soul, and body</a:t>
            </a:r>
            <a:endParaRPr lang="en-US" dirty="0">
              <a:latin typeface="Arial"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Davidic covenant is the glue that helps the entire book stick together.</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8894159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65EB70-30D4-1E46-BDA4-17A13554C09E}" type="slidenum">
              <a:rPr lang="en-US" sz="1200">
                <a:solidFill>
                  <a:prstClr val="black"/>
                </a:solidFill>
              </a:rPr>
              <a:pPr eaLnBrk="1" hangingPunct="1"/>
              <a:t>108</a:t>
            </a:fld>
            <a:endParaRPr lang="en-US" sz="1200">
              <a:solidFill>
                <a:prstClr val="black"/>
              </a:solidFill>
            </a:endParaRPr>
          </a:p>
        </p:txBody>
      </p:sp>
      <p:sp>
        <p:nvSpPr>
          <p:cNvPr id="441346" name="Rectangle 2"/>
          <p:cNvSpPr>
            <a:spLocks noGrp="1" noRot="1" noChangeAspect="1" noChangeArrowheads="1"/>
          </p:cNvSpPr>
          <p:nvPr>
            <p:ph type="sldImg"/>
          </p:nvPr>
        </p:nvSpPr>
        <p:spPr>
          <a:xfrm>
            <a:off x="1143000" y="685800"/>
            <a:ext cx="4572000" cy="3429000"/>
          </a:xfrm>
          <a:solidFill>
            <a:srgbClr val="FFFFFF"/>
          </a:solidFill>
          <a:ln/>
        </p:spPr>
      </p:sp>
      <p:sp>
        <p:nvSpPr>
          <p:cNvPr id="441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E063A86-2F5D-EF47-96D0-A49BDF5AE9E0}" type="slidenum">
              <a:rPr lang="en-US" sz="1200">
                <a:solidFill>
                  <a:prstClr val="black"/>
                </a:solidFill>
              </a:rPr>
              <a:pPr eaLnBrk="1" hangingPunct="1"/>
              <a:t>109</a:t>
            </a:fld>
            <a:endParaRPr lang="en-US" sz="1200">
              <a:solidFill>
                <a:prstClr val="black"/>
              </a:solidFill>
            </a:endParaRPr>
          </a:p>
        </p:txBody>
      </p:sp>
      <p:sp>
        <p:nvSpPr>
          <p:cNvPr id="4433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3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ABD37C-E950-E744-B565-789047805D0C}" type="slidenum">
              <a:rPr lang="en-US" sz="1200">
                <a:solidFill>
                  <a:prstClr val="black"/>
                </a:solidFill>
              </a:rPr>
              <a:pPr eaLnBrk="1" hangingPunct="1"/>
              <a:t>110</a:t>
            </a:fld>
            <a:endParaRPr lang="en-US" sz="1200">
              <a:solidFill>
                <a:prstClr val="black"/>
              </a:solidFill>
            </a:endParaRPr>
          </a:p>
        </p:txBody>
      </p:sp>
      <p:sp>
        <p:nvSpPr>
          <p:cNvPr id="445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A16BB3-F6F2-4846-8AA6-BC9F64C42175}" type="slidenum">
              <a:rPr lang="en-US" sz="1200">
                <a:solidFill>
                  <a:prstClr val="black"/>
                </a:solidFill>
              </a:rPr>
              <a:pPr eaLnBrk="1" hangingPunct="1"/>
              <a:t>111</a:t>
            </a:fld>
            <a:endParaRPr lang="en-US" sz="1200">
              <a:solidFill>
                <a:prstClr val="black"/>
              </a:solidFill>
            </a:endParaRPr>
          </a:p>
        </p:txBody>
      </p:sp>
      <p:sp>
        <p:nvSpPr>
          <p:cNvPr id="447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FB7773-2237-3D4F-B73B-FE3F1D7806A5}" type="slidenum">
              <a:rPr lang="en-US" sz="1200">
                <a:solidFill>
                  <a:prstClr val="black"/>
                </a:solidFill>
              </a:rPr>
              <a:pPr eaLnBrk="1" hangingPunct="1"/>
              <a:t>112</a:t>
            </a:fld>
            <a:endParaRPr lang="en-US" sz="1200">
              <a:solidFill>
                <a:prstClr val="black"/>
              </a:solidFill>
            </a:endParaRPr>
          </a:p>
        </p:txBody>
      </p:sp>
      <p:sp>
        <p:nvSpPr>
          <p:cNvPr id="44953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CCFE37-CC4A-ED45-8EB6-B48FD51443C7}" type="slidenum">
              <a:rPr lang="en-US" sz="1200">
                <a:solidFill>
                  <a:prstClr val="black"/>
                </a:solidFill>
              </a:rPr>
              <a:pPr eaLnBrk="1" hangingPunct="1"/>
              <a:t>113</a:t>
            </a:fld>
            <a:endParaRPr lang="en-US" sz="1200">
              <a:solidFill>
                <a:prstClr val="black"/>
              </a:solidFill>
            </a:endParaRPr>
          </a:p>
        </p:txBody>
      </p:sp>
      <p:sp>
        <p:nvSpPr>
          <p:cNvPr id="451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1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F5E2D4-81D9-2E49-99E3-65635349EF56}" type="slidenum">
              <a:rPr lang="en-US" sz="1200">
                <a:solidFill>
                  <a:prstClr val="black"/>
                </a:solidFill>
              </a:rPr>
              <a:pPr eaLnBrk="1" hangingPunct="1"/>
              <a:t>114</a:t>
            </a:fld>
            <a:endParaRPr lang="en-US" sz="1200">
              <a:solidFill>
                <a:prstClr val="black"/>
              </a:solidFill>
            </a:endParaRPr>
          </a:p>
        </p:txBody>
      </p:sp>
      <p:sp>
        <p:nvSpPr>
          <p:cNvPr id="4536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3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252FEA-60B9-1142-91FF-83AF4294729C}" type="slidenum">
              <a:rPr lang="en-US" sz="1200">
                <a:solidFill>
                  <a:prstClr val="black"/>
                </a:solidFill>
              </a:rPr>
              <a:pPr eaLnBrk="1" hangingPunct="1"/>
              <a:t>115</a:t>
            </a:fld>
            <a:endParaRPr lang="en-US" sz="1200">
              <a:solidFill>
                <a:prstClr val="black"/>
              </a:solidFill>
            </a:endParaRPr>
          </a:p>
        </p:txBody>
      </p:sp>
      <p:sp>
        <p:nvSpPr>
          <p:cNvPr id="455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56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rPr>
              <a:pPr eaLnBrk="1" hangingPunct="1"/>
              <a:t>116</a:t>
            </a:fld>
            <a:endParaRPr lang="en-US" sz="1200">
              <a:solidFill>
                <a:prstClr val="black"/>
              </a:solidFill>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117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salvation is both temporal from enemies and soteriological through the Davidic sacrifice for sin. Another book highlighting redemption in both ways is Isaiah.</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2915730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We all have a variety of needs, but what do you </a:t>
            </a:r>
            <a:r>
              <a:rPr lang="en-US" b="1" i="1" dirty="0">
                <a:latin typeface="Arial"/>
                <a:cs typeface="Arial"/>
              </a:rPr>
              <a:t>need most</a:t>
            </a:r>
            <a:r>
              <a:rPr lang="en-US" dirty="0">
                <a:latin typeface="Arial"/>
                <a:cs typeface="Arial"/>
              </a:rPr>
              <a:t>?</a:t>
            </a:r>
          </a:p>
          <a:p>
            <a:r>
              <a:rPr lang="en-US" dirty="0">
                <a:latin typeface="Arial"/>
                <a:cs typeface="Arial"/>
              </a:rPr>
              <a:t>•</a:t>
            </a:r>
            <a:r>
              <a:rPr lang="en-US" baseline="0" dirty="0">
                <a:latin typeface="Arial"/>
                <a:cs typeface="Arial"/>
              </a:rPr>
              <a:t> Here's a hint: It relates to God.</a:t>
            </a:r>
            <a:endParaRPr lang="en-US" dirty="0">
              <a:latin typeface="Arial"/>
              <a:cs typeface="Arial"/>
            </a:endParaRPr>
          </a:p>
          <a:p>
            <a:r>
              <a:rPr lang="en-US" dirty="0">
                <a:latin typeface="Arial"/>
                <a:cs typeface="Arial"/>
              </a:rPr>
              <a:t>Think of a one</a:t>
            </a:r>
            <a:r>
              <a:rPr lang="en-US" baseline="0" dirty="0">
                <a:latin typeface="Arial"/>
                <a:cs typeface="Arial"/>
              </a:rPr>
              <a:t>-word answer.</a:t>
            </a:r>
          </a:p>
          <a:p>
            <a:r>
              <a:rPr lang="en-US" dirty="0">
                <a:latin typeface="Arial"/>
                <a:cs typeface="Arial"/>
              </a:rPr>
              <a:t>Now discuss this with the person next to you for the next 30 seconds.</a:t>
            </a:r>
          </a:p>
          <a:p>
            <a:r>
              <a:rPr lang="en-US" dirty="0">
                <a:latin typeface="Arial"/>
                <a:cs typeface="Arial"/>
              </a:rPr>
              <a:t>• Some might think this</a:t>
            </a:r>
            <a:r>
              <a:rPr lang="en-US" baseline="0" dirty="0">
                <a:latin typeface="Arial"/>
                <a:cs typeface="Arial"/>
              </a:rPr>
              <a:t> place is only about money—so you think I am introducing a sermon on giving!</a:t>
            </a:r>
          </a:p>
          <a:p>
            <a:r>
              <a:rPr lang="en-US" baseline="0" dirty="0">
                <a:latin typeface="Arial"/>
                <a:cs typeface="Arial"/>
              </a:rPr>
              <a:t>• Others say that telling others about Christ is our most vital need.</a:t>
            </a:r>
          </a:p>
          <a:p>
            <a:r>
              <a:rPr lang="en-US" baseline="0" dirty="0">
                <a:latin typeface="Arial"/>
                <a:cs typeface="Arial"/>
              </a:rPr>
              <a:t>• Still others think that the most important thing any of us can do is to read the Bible.</a:t>
            </a:r>
          </a:p>
          <a:p>
            <a:r>
              <a:rPr lang="en-US" baseline="0" dirty="0">
                <a:latin typeface="Arial"/>
                <a:cs typeface="Arial"/>
              </a:rPr>
              <a:t>• Or is going to church just about the most vital action?</a:t>
            </a:r>
          </a:p>
          <a:p>
            <a:r>
              <a:rPr lang="en-US" baseline="0" dirty="0">
                <a:latin typeface="Arial"/>
                <a:cs typeface="Arial"/>
              </a:rPr>
              <a:t>• More generally, isn't obeying God the key thing above all else?</a:t>
            </a:r>
          </a:p>
          <a:p>
            <a:r>
              <a:rPr lang="en-US" baseline="0" dirty="0">
                <a:latin typeface="Arial"/>
                <a:cs typeface="Arial"/>
              </a:rPr>
              <a:t>• How about talking to Him? Shouldn't that be above everything?</a:t>
            </a:r>
          </a:p>
          <a:p>
            <a:r>
              <a:rPr lang="en-US" baseline="0" dirty="0">
                <a:latin typeface="Arial"/>
                <a:cs typeface="Arial"/>
              </a:rPr>
              <a:t>I wonder what you think.</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207909594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rPr>
              <a:pPr eaLnBrk="1" hangingPunct="1"/>
              <a:t>119</a:t>
            </a:fld>
            <a:endParaRPr lang="en-US" sz="1200">
              <a:solidFill>
                <a:prstClr val="black"/>
              </a:solidFill>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dirty="0">
                <a:latin typeface="Arial" charset="0"/>
              </a:rPr>
              <a:t>If you open</a:t>
            </a:r>
            <a:r>
              <a:rPr lang="en-US" baseline="0" dirty="0">
                <a:latin typeface="Arial" charset="0"/>
              </a:rPr>
              <a:t> your Bible to the middle, it's likely that your eyes will fall on the book of Psalms.</a:t>
            </a:r>
          </a:p>
          <a:p>
            <a:pPr eaLnBrk="1" hangingPunct="1"/>
            <a:r>
              <a:rPr lang="en-US" baseline="0" dirty="0">
                <a:latin typeface="Arial" charset="0"/>
              </a:rPr>
              <a:t>• It lies right at the center of your Bible, probably for good reason. </a:t>
            </a:r>
            <a:endParaRPr lang="en-US" dirty="0">
              <a:latin typeface="Arial"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120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What is most necessary in your life is to give the LORD the honor he is due.</a:t>
            </a:r>
          </a:p>
          <a:p>
            <a:r>
              <a:rPr lang="en-US" dirty="0"/>
              <a:t>_____________</a:t>
            </a:r>
          </a:p>
          <a:p>
            <a:r>
              <a:rPr lang="en-US" dirty="0"/>
              <a:t>OS-19-Psalms-17, 117</a:t>
            </a:r>
          </a:p>
        </p:txBody>
      </p:sp>
    </p:spTree>
    <p:extLst>
      <p:ext uri="{BB962C8B-B14F-4D97-AF65-F5344CB8AC3E}">
        <p14:creationId xmlns:p14="http://schemas.microsoft.com/office/powerpoint/2010/main" val="41896330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rPr>
              <a:pPr eaLnBrk="1" hangingPunct="1"/>
              <a:t>121</a:t>
            </a:fld>
            <a:endParaRPr lang="en-US" sz="1200">
              <a:solidFill>
                <a:prstClr val="black"/>
              </a:solidFill>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baseline="0" dirty="0">
                <a:latin typeface="Arial" charset="0"/>
              </a:rPr>
              <a:t>In this book we find the answer to what I believe is our greatest need—worship of God, or, as Jesus said, to love the Lord God.</a:t>
            </a:r>
          </a:p>
          <a:p>
            <a:pPr eaLnBrk="1" hangingPunct="1"/>
            <a:r>
              <a:rPr lang="en-US" baseline="0" dirty="0">
                <a:latin typeface="Arial" charset="0"/>
              </a:rPr>
              <a:t>It provides the songs of worship for the ages.</a:t>
            </a:r>
          </a:p>
          <a:p>
            <a:pPr eaLnBrk="1" hangingPunct="1"/>
            <a:r>
              <a:rPr lang="en-US" baseline="0" dirty="0">
                <a:latin typeface="Arial" charset="0"/>
              </a:rPr>
              <a:t>_____</a:t>
            </a:r>
          </a:p>
          <a:p>
            <a:pPr eaLnBrk="1" hangingPunct="1"/>
            <a:endParaRPr lang="en-US" baseline="0" dirty="0">
              <a:latin typeface="Arial"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OS-19-Psalms-23, 118</a:t>
            </a:r>
          </a:p>
          <a:p>
            <a:pPr eaLnBrk="1" hangingPunct="1"/>
            <a:endParaRPr lang="en-US" dirty="0">
              <a:latin typeface="Arial"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p:txBody>
      </p:sp>
    </p:spTree>
    <p:extLst>
      <p:ext uri="{BB962C8B-B14F-4D97-AF65-F5344CB8AC3E}">
        <p14:creationId xmlns:p14="http://schemas.microsoft.com/office/powerpoint/2010/main" val="347915505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basic teaching of most of the psalms is either a declaration of praise of God or a lament of how the psalmist wanted God to work in the midst of his difficulties.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212608689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is an easy key verse reference: one-one-one-one!</a:t>
            </a:r>
          </a:p>
          <a:p>
            <a:r>
              <a:rPr lang="en-US" dirty="0"/>
              <a:t>It emphasizes the ONE purpose of the book to give the ONE God credit for his nature and work.</a:t>
            </a:r>
          </a:p>
        </p:txBody>
      </p:sp>
    </p:spTree>
    <p:extLst>
      <p:ext uri="{BB962C8B-B14F-4D97-AF65-F5344CB8AC3E}">
        <p14:creationId xmlns:p14="http://schemas.microsoft.com/office/powerpoint/2010/main" val="45253675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06972B-B66A-7A4B-B5E8-E5A0F48BAA80}" type="slidenum">
              <a:rPr lang="en-US" sz="1200"/>
              <a:pPr eaLnBrk="1" hangingPunct="1"/>
              <a:t>126</a:t>
            </a:fld>
            <a:endParaRPr lang="en-US" sz="1200"/>
          </a:p>
        </p:txBody>
      </p:sp>
      <p:sp>
        <p:nvSpPr>
          <p:cNvPr id="153602" name="Rectangle 2"/>
          <p:cNvSpPr>
            <a:spLocks noGrp="1" noRot="1" noChangeAspect="1" noChangeArrowheads="1" noTextEdit="1"/>
          </p:cNvSpPr>
          <p:nvPr>
            <p:ph type="sldImg"/>
          </p:nvPr>
        </p:nvSpPr>
        <p:spPr>
          <a:xfrm>
            <a:off x="1143000" y="685800"/>
            <a:ext cx="4572000" cy="3429000"/>
          </a:xfrm>
          <a:ln/>
        </p:spPr>
      </p:sp>
      <p:sp>
        <p:nvSpPr>
          <p:cNvPr id="153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83D3E0A-A530-844F-AA9C-D594BAADAAB3}" type="slidenum">
              <a:rPr lang="en-US" sz="1200">
                <a:solidFill>
                  <a:srgbClr val="000000"/>
                </a:solidFill>
              </a:rPr>
              <a:pPr eaLnBrk="1" hangingPunct="1"/>
              <a:t>127</a:t>
            </a:fld>
            <a:endParaRPr lang="en-US" sz="1200">
              <a:solidFill>
                <a:srgbClr val="000000"/>
              </a:solidFill>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OS-19-Psalms-124, 180, 188</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0C3A7B5-06C4-834C-B567-7C5534E2CFE6}" type="slidenum">
              <a:rPr lang="en-US" sz="1200"/>
              <a:pPr eaLnBrk="1" hangingPunct="1"/>
              <a:t>128</a:t>
            </a:fld>
            <a:endParaRPr lang="en-US" sz="1200"/>
          </a:p>
        </p:txBody>
      </p:sp>
      <p:sp>
        <p:nvSpPr>
          <p:cNvPr id="166914" name="Rectangle 2"/>
          <p:cNvSpPr>
            <a:spLocks noGrp="1" noRot="1" noChangeAspect="1" noChangeArrowheads="1" noTextEdit="1"/>
          </p:cNvSpPr>
          <p:nvPr>
            <p:ph type="sldImg"/>
          </p:nvPr>
        </p:nvSpPr>
        <p:spPr>
          <a:xfrm>
            <a:off x="1143000" y="685800"/>
            <a:ext cx="4572000" cy="3429000"/>
          </a:xfrm>
          <a:ln/>
        </p:spPr>
      </p:sp>
      <p:sp>
        <p:nvSpPr>
          <p:cNvPr id="166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 OT book except perhaps Isaiah and Micah have as high a percentage of prophecies fulfilled by Jesus. Ps 110 is the most quoted passage in the NT.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8656236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panose="020B0604020202020204" pitchFamily="34" charset="0"/>
                <a:ea typeface="ＭＳ Ｐゴシック" charset="0"/>
                <a:cs typeface="Arial" panose="020B0604020202020204" pitchFamily="34"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dirty="0">
                <a:latin typeface="Arial" panose="020B0604020202020204" pitchFamily="34" charset="0"/>
                <a:ea typeface="ＭＳ Ｐゴシック" charset="0"/>
                <a:cs typeface="Arial" panose="020B0604020202020204" pitchFamily="34" charset="0"/>
              </a:rPr>
              <a:t>OS-13-1 Chron-47</a:t>
            </a:r>
          </a:p>
          <a:p>
            <a:pPr eaLnBrk="1" hangingPunct="1"/>
            <a:r>
              <a:rPr lang="en-US" altLang="zh-CN" dirty="0">
                <a:latin typeface="Arial" panose="020B0604020202020204" pitchFamily="34" charset="0"/>
                <a:ea typeface="ＭＳ Ｐゴシック" charset="0"/>
                <a:cs typeface="Arial" panose="020B0604020202020204" pitchFamily="34" charset="0"/>
              </a:rPr>
              <a:t>OS-19-Psalms-126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OS-23-Isaiah_60-66/Slide 94 </a:t>
            </a:r>
            <a:r>
              <a:rPr lang="en-US" altLang="zh-CN">
                <a:latin typeface="Arial" panose="020B0604020202020204" pitchFamily="34" charset="0"/>
                <a:ea typeface="ＭＳ Ｐゴシック" charset="0"/>
                <a:cs typeface="Arial" panose="020B0604020202020204" pitchFamily="34" charset="0"/>
              </a:rPr>
              <a:t>on Supplements</a:t>
            </a:r>
            <a:endParaRPr lang="zh-CN" alt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9E9E671-799B-E84C-8C27-04ED1C1BFE7E}" type="slidenum">
              <a:rPr lang="en-US" sz="1200">
                <a:solidFill>
                  <a:srgbClr val="000000"/>
                </a:solidFill>
              </a:rPr>
              <a:pPr eaLnBrk="1" hangingPunct="1"/>
              <a:t>130</a:t>
            </a:fld>
            <a:endParaRPr lang="en-US" sz="1200">
              <a:solidFill>
                <a:srgbClr val="000000"/>
              </a:solidFill>
            </a:endParaRPr>
          </a:p>
        </p:txBody>
      </p:sp>
      <p:sp>
        <p:nvSpPr>
          <p:cNvPr id="157698" name="Rectangle 2"/>
          <p:cNvSpPr>
            <a:spLocks noGrp="1" noRot="1" noChangeAspect="1" noChangeArrowheads="1" noTextEdit="1"/>
          </p:cNvSpPr>
          <p:nvPr>
            <p:ph type="sldImg"/>
          </p:nvPr>
        </p:nvSpPr>
        <p:spPr>
          <a:xfrm>
            <a:off x="1143000" y="685800"/>
            <a:ext cx="4572000" cy="3429000"/>
          </a:xfrm>
          <a:ln/>
        </p:spPr>
      </p:sp>
      <p:sp>
        <p:nvSpPr>
          <p:cNvPr id="1576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CE30D05-5938-8E4E-953B-F06FF2EBDE2E}" type="slidenum">
              <a:rPr lang="en-US" sz="1200">
                <a:solidFill>
                  <a:srgbClr val="000000"/>
                </a:solidFill>
              </a:rPr>
              <a:pPr eaLnBrk="1" hangingPunct="1"/>
              <a:t>132</a:t>
            </a:fld>
            <a:endParaRPr lang="en-US" sz="1200">
              <a:solidFill>
                <a:srgbClr val="000000"/>
              </a:solidFill>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368341123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atin typeface="Arial" charset="0"/>
              </a:rPr>
              <a:t>OS-19-Psalms-130, 178</a:t>
            </a:r>
            <a:endParaRPr lang="en-US" dirty="0">
              <a:latin typeface="Arial" charset="0"/>
            </a:endParaRPr>
          </a:p>
        </p:txBody>
      </p:sp>
    </p:spTree>
    <p:extLst>
      <p:ext uri="{BB962C8B-B14F-4D97-AF65-F5344CB8AC3E}">
        <p14:creationId xmlns:p14="http://schemas.microsoft.com/office/powerpoint/2010/main" val="26045847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CE30D05-5938-8E4E-953B-F06FF2EBDE2E}" type="slidenum">
              <a:rPr lang="en-US" sz="1200">
                <a:solidFill>
                  <a:srgbClr val="000000"/>
                </a:solidFill>
              </a:rPr>
              <a:pPr eaLnBrk="1" hangingPunct="1"/>
              <a:t>134</a:t>
            </a:fld>
            <a:endParaRPr lang="en-US" sz="1200">
              <a:solidFill>
                <a:srgbClr val="000000"/>
              </a:solidFill>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6B825C8-34DE-A44A-AA1D-B3D1C8F627FC}" type="slidenum">
              <a:rPr lang="en-US" sz="1200">
                <a:solidFill>
                  <a:srgbClr val="000000"/>
                </a:solidFill>
              </a:rPr>
              <a:pPr eaLnBrk="1" hangingPunct="1"/>
              <a:t>135</a:t>
            </a:fld>
            <a:endParaRPr lang="en-US" sz="1200">
              <a:solidFill>
                <a:srgbClr val="000000"/>
              </a:solidFill>
            </a:endParaRPr>
          </a:p>
        </p:txBody>
      </p:sp>
      <p:sp>
        <p:nvSpPr>
          <p:cNvPr id="162818" name="Rectangle 2"/>
          <p:cNvSpPr>
            <a:spLocks noGrp="1" noRot="1" noChangeAspect="1" noChangeArrowheads="1" noTextEdit="1"/>
          </p:cNvSpPr>
          <p:nvPr>
            <p:ph type="sldImg"/>
          </p:nvPr>
        </p:nvSpPr>
        <p:spPr>
          <a:xfrm>
            <a:off x="1143000" y="685800"/>
            <a:ext cx="4572000" cy="3429000"/>
          </a:xfrm>
          <a:ln/>
        </p:spPr>
      </p:sp>
      <p:sp>
        <p:nvSpPr>
          <p:cNvPr id="1628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104CF47-EF0D-4146-AF7E-27837F3C09EE}" type="slidenum">
              <a:rPr lang="en-US" sz="1200">
                <a:solidFill>
                  <a:srgbClr val="000000"/>
                </a:solidFill>
              </a:rPr>
              <a:pPr eaLnBrk="1" hangingPunct="1"/>
              <a:t>136</a:t>
            </a:fld>
            <a:endParaRPr lang="en-US" sz="1200">
              <a:solidFill>
                <a:srgbClr val="000000"/>
              </a:solidFill>
            </a:endParaRPr>
          </a:p>
        </p:txBody>
      </p:sp>
      <p:sp>
        <p:nvSpPr>
          <p:cNvPr id="164866" name="Rectangle 2"/>
          <p:cNvSpPr>
            <a:spLocks noGrp="1" noRot="1" noChangeAspect="1" noChangeArrowheads="1" noTextEdit="1"/>
          </p:cNvSpPr>
          <p:nvPr>
            <p:ph type="sldImg"/>
          </p:nvPr>
        </p:nvSpPr>
        <p:spPr>
          <a:xfrm>
            <a:off x="1143000" y="685800"/>
            <a:ext cx="4572000" cy="3429000"/>
          </a:xfrm>
          <a:ln/>
        </p:spPr>
      </p:sp>
      <p:sp>
        <p:nvSpPr>
          <p:cNvPr id="1648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F88B605-CEEA-AD4D-9CE0-763A4BEB5A4B}" type="slidenum">
              <a:rPr lang="en-US" sz="1200"/>
              <a:pPr eaLnBrk="1" hangingPunct="1"/>
              <a:t>138</a:t>
            </a:fld>
            <a:endParaRPr lang="en-US" sz="1200"/>
          </a:p>
        </p:txBody>
      </p:sp>
      <p:sp>
        <p:nvSpPr>
          <p:cNvPr id="171010" name="Rectangle 2"/>
          <p:cNvSpPr>
            <a:spLocks noGrp="1" noRot="1" noChangeAspect="1" noChangeArrowheads="1" noTextEdit="1"/>
          </p:cNvSpPr>
          <p:nvPr>
            <p:ph type="sldImg"/>
          </p:nvPr>
        </p:nvSpPr>
        <p:spPr>
          <a:xfrm>
            <a:off x="1143000" y="685800"/>
            <a:ext cx="4572000" cy="3429000"/>
          </a:xfrm>
          <a:ln/>
        </p:spPr>
      </p:sp>
      <p:sp>
        <p:nvSpPr>
          <p:cNvPr id="1710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380C58A-703A-EF4A-96AD-195AE14441A4}" type="slidenum">
              <a:rPr lang="en-US" sz="1200"/>
              <a:pPr eaLnBrk="1" hangingPunct="1"/>
              <a:t>139</a:t>
            </a:fld>
            <a:endParaRPr lang="en-US" sz="1200"/>
          </a:p>
        </p:txBody>
      </p:sp>
      <p:sp>
        <p:nvSpPr>
          <p:cNvPr id="173058" name="Rectangle 2"/>
          <p:cNvSpPr>
            <a:spLocks noGrp="1" noRot="1" noChangeAspect="1" noChangeArrowheads="1" noTextEdit="1"/>
          </p:cNvSpPr>
          <p:nvPr>
            <p:ph type="sldImg"/>
          </p:nvPr>
        </p:nvSpPr>
        <p:spPr>
          <a:xfrm>
            <a:off x="1143000" y="685800"/>
            <a:ext cx="4572000" cy="3429000"/>
          </a:xfrm>
          <a:ln/>
        </p:spPr>
      </p:sp>
      <p:sp>
        <p:nvSpPr>
          <p:cNvPr id="173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598C37-F778-574D-A11F-89125C37E156}" type="slidenum">
              <a:rPr lang="en-US" sz="1200"/>
              <a:pPr eaLnBrk="1" hangingPunct="1"/>
              <a:t>140</a:t>
            </a:fld>
            <a:endParaRPr lang="en-US" sz="1200"/>
          </a:p>
        </p:txBody>
      </p:sp>
      <p:sp>
        <p:nvSpPr>
          <p:cNvPr id="175106" name="Rectangle 2"/>
          <p:cNvSpPr>
            <a:spLocks noGrp="1" noRot="1" noChangeAspect="1" noChangeArrowheads="1" noTextEdit="1"/>
          </p:cNvSpPr>
          <p:nvPr>
            <p:ph type="sldImg"/>
          </p:nvPr>
        </p:nvSpPr>
        <p:spPr>
          <a:xfrm>
            <a:off x="1143000" y="685800"/>
            <a:ext cx="4572000" cy="3429000"/>
          </a:xfrm>
          <a:ln/>
        </p:spPr>
      </p:sp>
      <p:sp>
        <p:nvSpPr>
          <p:cNvPr id="175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9.png"/><Relationship Id="rId1" Type="http://schemas.openxmlformats.org/officeDocument/2006/relationships/slideMaster" Target="../slideMasters/slideMaster46.xml"/><Relationship Id="rId4" Type="http://schemas.openxmlformats.org/officeDocument/2006/relationships/image" Target="../media/image10.jpeg"/></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61.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6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6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6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8.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8.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68.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68.xml"/></Relationships>
</file>

<file path=ppt/slideLayouts/_rels/slideLayout55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1.png"/><Relationship Id="rId1" Type="http://schemas.openxmlformats.org/officeDocument/2006/relationships/slideMaster" Target="../slideMasters/slideMaster68.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68.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22.jpeg"/><Relationship Id="rId1" Type="http://schemas.openxmlformats.org/officeDocument/2006/relationships/slideMaster" Target="../slideMasters/slideMaster68.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6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70.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70.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70.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70.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29.jpeg"/><Relationship Id="rId1" Type="http://schemas.openxmlformats.org/officeDocument/2006/relationships/slideMaster" Target="../slideMasters/slideMaster7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0.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70.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7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0.xml.rels><?xml version="1.0" encoding="UTF-8" standalone="yes"?>
<Relationships xmlns="http://schemas.openxmlformats.org/package/2006/relationships"><Relationship Id="rId2" Type="http://schemas.openxmlformats.org/officeDocument/2006/relationships/slideMaster" Target="../slideMasters/slideMaster75.xml"/><Relationship Id="rId1" Type="http://schemas.openxmlformats.org/officeDocument/2006/relationships/themeOverride" Target="../theme/themeOverride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12"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latin typeface="Times New Roman" charset="0"/>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196614" name="Rectangle 6"/>
          <p:cNvSpPr>
            <a:spLocks noGrp="1" noChangeArrowheads="1"/>
          </p:cNvSpPr>
          <p:nvPr>
            <p:ph type="ctrTitle"/>
          </p:nvPr>
        </p:nvSpPr>
        <p:spPr>
          <a:xfrm>
            <a:off x="1219200" y="838201"/>
            <a:ext cx="6781800" cy="2559051"/>
          </a:xfrm>
        </p:spPr>
        <p:txBody>
          <a:bodyPr anchorCtr="1"/>
          <a:lstStyle>
            <a:lvl1pPr algn="ctr">
              <a:defRPr sz="6200"/>
            </a:lvl1pPr>
          </a:lstStyle>
          <a:p>
            <a:r>
              <a:rPr lang="en-US"/>
              <a:t>Click to edit Master title style</a:t>
            </a:r>
          </a:p>
        </p:txBody>
      </p:sp>
      <p:sp>
        <p:nvSpPr>
          <p:cNvPr id="196615" name="Rectangle 7"/>
          <p:cNvSpPr>
            <a:spLocks noGrp="1" noChangeArrowheads="1"/>
          </p:cNvSpPr>
          <p:nvPr>
            <p:ph type="subTitle" idx="1"/>
          </p:nvPr>
        </p:nvSpPr>
        <p:spPr>
          <a:xfrm>
            <a:off x="1371600" y="3733801"/>
            <a:ext cx="6400800" cy="1873251"/>
          </a:xfrm>
        </p:spPr>
        <p:txBody>
          <a:bodyPr/>
          <a:lstStyle>
            <a:lvl1pPr marL="0" indent="0" algn="ctr">
              <a:buFont typeface="Wingdings" pitchFamily="-105" charset="2"/>
              <a:buNone/>
              <a:defRPr sz="3000"/>
            </a:lvl1pPr>
          </a:lstStyle>
          <a:p>
            <a:r>
              <a:rPr lang="en-US"/>
              <a:t>Click to edit Master subtitle style</a:t>
            </a:r>
          </a:p>
        </p:txBody>
      </p:sp>
      <p:sp>
        <p:nvSpPr>
          <p:cNvPr id="8" name="Rectangle 8"/>
          <p:cNvSpPr>
            <a:spLocks noGrp="1" noChangeArrowheads="1"/>
          </p:cNvSpPr>
          <p:nvPr>
            <p:ph type="dt" sz="half" idx="10"/>
          </p:nvPr>
        </p:nvSpPr>
        <p:spPr>
          <a:xfrm>
            <a:off x="536583" y="6248400"/>
            <a:ext cx="2054225"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251212" y="6248400"/>
            <a:ext cx="2887663"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a:defRPr/>
            </a:lvl1pPr>
          </a:lstStyle>
          <a:p>
            <a:pPr>
              <a:defRPr/>
            </a:pPr>
            <a:fld id="{1192A75F-EAAB-E549-875E-42A7B7EAF201}" type="slidenum">
              <a:rPr lang="en-US"/>
              <a:pPr>
                <a:defRPr/>
              </a:pPr>
              <a:t>‹#›</a:t>
            </a:fld>
            <a:endParaRPr lang="en-US"/>
          </a:p>
        </p:txBody>
      </p:sp>
    </p:spTree>
    <p:extLst>
      <p:ext uri="{BB962C8B-B14F-4D97-AF65-F5344CB8AC3E}">
        <p14:creationId xmlns:p14="http://schemas.microsoft.com/office/powerpoint/2010/main" val="7463137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7B7A95C-2443-1343-86EF-04D056EFC08F}" type="slidenum">
              <a:rPr lang="en-US"/>
              <a:pPr>
                <a:defRPr/>
              </a:pPr>
              <a:t>‹#›</a:t>
            </a:fld>
            <a:endParaRPr lang="en-US"/>
          </a:p>
        </p:txBody>
      </p:sp>
    </p:spTree>
    <p:extLst>
      <p:ext uri="{BB962C8B-B14F-4D97-AF65-F5344CB8AC3E}">
        <p14:creationId xmlns:p14="http://schemas.microsoft.com/office/powerpoint/2010/main" val="219145976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7367434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737491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9096163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6453997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3612707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9925770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0555723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2955328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497064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87651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6"/>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6"/>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78425D8-A993-914C-B2BC-D780D15FDFE2}" type="slidenum">
              <a:rPr lang="en-US"/>
              <a:pPr>
                <a:defRPr/>
              </a:pPr>
              <a:t>‹#›</a:t>
            </a:fld>
            <a:endParaRPr lang="en-US"/>
          </a:p>
        </p:txBody>
      </p:sp>
    </p:spTree>
    <p:extLst>
      <p:ext uri="{BB962C8B-B14F-4D97-AF65-F5344CB8AC3E}">
        <p14:creationId xmlns:p14="http://schemas.microsoft.com/office/powerpoint/2010/main" val="90172375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812362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320664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344517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562474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526605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234122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319987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873987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394216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470027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B5FAB7C-453E-DF48-B8DD-6C68C5BA4EFA}" type="slidenum">
              <a:rPr lang="en-US"/>
              <a:pPr>
                <a:defRPr/>
              </a:pPr>
              <a:t>‹#›</a:t>
            </a:fld>
            <a:endParaRPr lang="en-US"/>
          </a:p>
        </p:txBody>
      </p:sp>
    </p:spTree>
    <p:extLst>
      <p:ext uri="{BB962C8B-B14F-4D97-AF65-F5344CB8AC3E}">
        <p14:creationId xmlns:p14="http://schemas.microsoft.com/office/powerpoint/2010/main" val="315159976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842754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622106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764666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735986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070614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031519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775321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204543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864556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49378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E031931-3BDF-0C40-B1E2-D85E2E1F3B32}" type="slidenum">
              <a:rPr lang="en-US"/>
              <a:pPr>
                <a:defRPr/>
              </a:pPr>
              <a:t>‹#›</a:t>
            </a:fld>
            <a:endParaRPr lang="en-US"/>
          </a:p>
        </p:txBody>
      </p:sp>
    </p:spTree>
    <p:extLst>
      <p:ext uri="{BB962C8B-B14F-4D97-AF65-F5344CB8AC3E}">
        <p14:creationId xmlns:p14="http://schemas.microsoft.com/office/powerpoint/2010/main" val="386847121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206050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474555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B58A9F6-C558-594D-8F7B-D3D61C46BBF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31719703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5BB6FE26-F08D-2F47-8723-7204C5BF5CC1}"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39999148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C1A4DE61-2ECC-BB41-8805-0F015FC6C779}"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17347706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CF3C066B-F536-FD47-88E9-09CED71AFE4D}"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400070355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fld id="{F925AFF0-A7D9-484B-AB98-CDFFB6B2C6D0}"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3504686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fld id="{D7E82697-7928-5149-A767-AF84D366E4A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89230642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fld id="{396E55D5-BFA9-A742-BA88-CEB0F893FCB5}"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88441083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A3136AE8-D944-AA43-96CB-4EFF08ED57C3}"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96471060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A32B8B1-DD8C-8B4E-AABC-2CD39E947A3D}" type="slidenum">
              <a:rPr lang="en-US"/>
              <a:pPr>
                <a:defRPr/>
              </a:pPr>
              <a:t>‹#›</a:t>
            </a:fld>
            <a:endParaRPr lang="en-US"/>
          </a:p>
        </p:txBody>
      </p:sp>
    </p:spTree>
    <p:extLst>
      <p:ext uri="{BB962C8B-B14F-4D97-AF65-F5344CB8AC3E}">
        <p14:creationId xmlns:p14="http://schemas.microsoft.com/office/powerpoint/2010/main" val="108515910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B1B6D1E5-B37C-DD49-87BF-891B92A5FFD4}"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13302672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17D97F4-B518-4841-B88E-0472935B45BC}"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55690427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D6C04B5-0A61-AC46-AC12-90CBEA74734D}"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51033190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CE1A1A59-FEB3-4B1E-90ED-7417F1721EE5}" type="datetimeFigureOut">
              <a:rPr lang="en-US" altLang="en-US"/>
              <a:pPr/>
              <a:t>2/26/24</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D4CF5E2-771F-4122-8007-39A87C07A96A}" type="slidenum">
              <a:rPr lang="en-US" altLang="en-US"/>
              <a:pPr/>
              <a:t>‹#›</a:t>
            </a:fld>
            <a:endParaRPr lang="en-US" altLang="en-US"/>
          </a:p>
        </p:txBody>
      </p:sp>
    </p:spTree>
    <p:extLst>
      <p:ext uri="{BB962C8B-B14F-4D97-AF65-F5344CB8AC3E}">
        <p14:creationId xmlns:p14="http://schemas.microsoft.com/office/powerpoint/2010/main" val="221890598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4C2E20A8-D4D4-4BFD-A5FA-CD38D3FFEA44}" type="datetimeFigureOut">
              <a:rPr lang="en-US" altLang="en-US"/>
              <a:pPr/>
              <a:t>2/26/24</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8C56552-7310-43DA-9003-21D66AC1E0AF}" type="slidenum">
              <a:rPr lang="en-US" altLang="en-US"/>
              <a:pPr/>
              <a:t>‹#›</a:t>
            </a:fld>
            <a:endParaRPr lang="en-US" altLang="en-US"/>
          </a:p>
        </p:txBody>
      </p:sp>
    </p:spTree>
    <p:extLst>
      <p:ext uri="{BB962C8B-B14F-4D97-AF65-F5344CB8AC3E}">
        <p14:creationId xmlns:p14="http://schemas.microsoft.com/office/powerpoint/2010/main" val="323368899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9E3D6DAB-CCCD-4489-A907-0D6802EDB13A}" type="datetimeFigureOut">
              <a:rPr lang="en-US" altLang="en-US"/>
              <a:pPr/>
              <a:t>2/26/24</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C72B174-FC81-46DD-9C3B-7C757A3AF59A}" type="slidenum">
              <a:rPr lang="en-US" altLang="en-US"/>
              <a:pPr/>
              <a:t>‹#›</a:t>
            </a:fld>
            <a:endParaRPr lang="en-US" altLang="en-US"/>
          </a:p>
        </p:txBody>
      </p:sp>
    </p:spTree>
    <p:extLst>
      <p:ext uri="{BB962C8B-B14F-4D97-AF65-F5344CB8AC3E}">
        <p14:creationId xmlns:p14="http://schemas.microsoft.com/office/powerpoint/2010/main" val="96314966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A4FD6F29-E748-40CB-86CC-C86DC4C5A894}" type="datetimeFigureOut">
              <a:rPr lang="en-US" altLang="en-US"/>
              <a:pPr/>
              <a:t>2/26/24</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868425BE-98B0-4D75-97EE-7F654E6CA9A9}" type="slidenum">
              <a:rPr lang="en-US" altLang="en-US"/>
              <a:pPr/>
              <a:t>‹#›</a:t>
            </a:fld>
            <a:endParaRPr lang="en-US" altLang="en-US"/>
          </a:p>
        </p:txBody>
      </p:sp>
    </p:spTree>
    <p:extLst>
      <p:ext uri="{BB962C8B-B14F-4D97-AF65-F5344CB8AC3E}">
        <p14:creationId xmlns:p14="http://schemas.microsoft.com/office/powerpoint/2010/main" val="177910582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26F069E5-8AA0-4632-A2AC-36458ECAB562}" type="datetimeFigureOut">
              <a:rPr lang="en-US" altLang="en-US"/>
              <a:pPr/>
              <a:t>2/26/24</a:t>
            </a:fld>
            <a:endParaRPr lang="en-US" alt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fld id="{9FE19169-2F61-4AF0-9464-6B401EFF8FA3}" type="slidenum">
              <a:rPr lang="en-US" altLang="en-US"/>
              <a:pPr/>
              <a:t>‹#›</a:t>
            </a:fld>
            <a:endParaRPr lang="en-US" altLang="en-US"/>
          </a:p>
        </p:txBody>
      </p:sp>
    </p:spTree>
    <p:extLst>
      <p:ext uri="{BB962C8B-B14F-4D97-AF65-F5344CB8AC3E}">
        <p14:creationId xmlns:p14="http://schemas.microsoft.com/office/powerpoint/2010/main" val="113523513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7E587A2A-4776-4BD8-B677-30BBC78D9F6C}" type="datetimeFigureOut">
              <a:rPr lang="en-US" altLang="en-US"/>
              <a:pPr/>
              <a:t>2/26/24</a:t>
            </a:fld>
            <a:endParaRPr lang="en-US" alt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fld id="{B92584C5-4E3E-4851-8117-A6C183F51AD2}" type="slidenum">
              <a:rPr lang="en-US" altLang="en-US"/>
              <a:pPr/>
              <a:t>‹#›</a:t>
            </a:fld>
            <a:endParaRPr lang="en-US" altLang="en-US"/>
          </a:p>
        </p:txBody>
      </p:sp>
    </p:spTree>
    <p:extLst>
      <p:ext uri="{BB962C8B-B14F-4D97-AF65-F5344CB8AC3E}">
        <p14:creationId xmlns:p14="http://schemas.microsoft.com/office/powerpoint/2010/main" val="106824534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A0636926-7FE0-4A88-B3E7-B3ED9D3BC4AC}" type="datetimeFigureOut">
              <a:rPr lang="en-US" altLang="en-US"/>
              <a:pPr/>
              <a:t>2/26/24</a:t>
            </a:fld>
            <a:endParaRPr lang="en-US" alt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C975412D-8685-4B03-828A-ADDEB1C774B6}" type="slidenum">
              <a:rPr lang="en-US" altLang="en-US"/>
              <a:pPr/>
              <a:t>‹#›</a:t>
            </a:fld>
            <a:endParaRPr lang="en-US" altLang="en-US"/>
          </a:p>
        </p:txBody>
      </p:sp>
    </p:spTree>
    <p:extLst>
      <p:ext uri="{BB962C8B-B14F-4D97-AF65-F5344CB8AC3E}">
        <p14:creationId xmlns:p14="http://schemas.microsoft.com/office/powerpoint/2010/main" val="42393556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424C255-8B92-7C4C-ADDF-1BFCB98E707A}" type="slidenum">
              <a:rPr lang="en-US"/>
              <a:pPr>
                <a:defRPr/>
              </a:pPr>
              <a:t>‹#›</a:t>
            </a:fld>
            <a:endParaRPr lang="en-US"/>
          </a:p>
        </p:txBody>
      </p:sp>
    </p:spTree>
    <p:extLst>
      <p:ext uri="{BB962C8B-B14F-4D97-AF65-F5344CB8AC3E}">
        <p14:creationId xmlns:p14="http://schemas.microsoft.com/office/powerpoint/2010/main" val="27273353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4D5A9894-DCBD-40C1-A225-86949467AF31}" type="datetimeFigureOut">
              <a:rPr lang="en-US" altLang="en-US"/>
              <a:pPr/>
              <a:t>2/26/24</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704A7C0C-CCF5-4326-A28F-ACF7A3E5DA8E}" type="slidenum">
              <a:rPr lang="en-US" altLang="en-US"/>
              <a:pPr/>
              <a:t>‹#›</a:t>
            </a:fld>
            <a:endParaRPr lang="en-US" altLang="en-US"/>
          </a:p>
        </p:txBody>
      </p:sp>
    </p:spTree>
    <p:extLst>
      <p:ext uri="{BB962C8B-B14F-4D97-AF65-F5344CB8AC3E}">
        <p14:creationId xmlns:p14="http://schemas.microsoft.com/office/powerpoint/2010/main" val="272245778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8B25E67C-7F37-4337-847A-561C81EE9E72}" type="datetimeFigureOut">
              <a:rPr lang="en-US" altLang="en-US"/>
              <a:pPr/>
              <a:t>2/26/24</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614277F9-2CDD-453C-A965-5909FE099677}" type="slidenum">
              <a:rPr lang="en-US" altLang="en-US"/>
              <a:pPr/>
              <a:t>‹#›</a:t>
            </a:fld>
            <a:endParaRPr lang="en-US" altLang="en-US"/>
          </a:p>
        </p:txBody>
      </p:sp>
    </p:spTree>
    <p:extLst>
      <p:ext uri="{BB962C8B-B14F-4D97-AF65-F5344CB8AC3E}">
        <p14:creationId xmlns:p14="http://schemas.microsoft.com/office/powerpoint/2010/main" val="2328235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7C6B330-6CB3-4698-9619-946A927E8204}" type="datetimeFigureOut">
              <a:rPr lang="en-US" altLang="en-US"/>
              <a:pPr/>
              <a:t>2/26/24</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AB60E30-2F14-4FD9-8D9A-A39D54DCDEE7}" type="slidenum">
              <a:rPr lang="en-US" altLang="en-US"/>
              <a:pPr/>
              <a:t>‹#›</a:t>
            </a:fld>
            <a:endParaRPr lang="en-US" altLang="en-US"/>
          </a:p>
        </p:txBody>
      </p:sp>
    </p:spTree>
    <p:extLst>
      <p:ext uri="{BB962C8B-B14F-4D97-AF65-F5344CB8AC3E}">
        <p14:creationId xmlns:p14="http://schemas.microsoft.com/office/powerpoint/2010/main" val="200534455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A091191C-A5C0-4537-BA30-63069146F788}" type="datetimeFigureOut">
              <a:rPr lang="en-US" altLang="en-US"/>
              <a:pPr/>
              <a:t>2/26/24</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1654485-55BE-4FA6-87F1-E763D01470EB}" type="slidenum">
              <a:rPr lang="en-US" altLang="en-US"/>
              <a:pPr/>
              <a:t>‹#›</a:t>
            </a:fld>
            <a:endParaRPr lang="en-US" altLang="en-US"/>
          </a:p>
        </p:txBody>
      </p:sp>
    </p:spTree>
    <p:extLst>
      <p:ext uri="{BB962C8B-B14F-4D97-AF65-F5344CB8AC3E}">
        <p14:creationId xmlns:p14="http://schemas.microsoft.com/office/powerpoint/2010/main" val="424424243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Only">
  <p:cSld name="OBJECT_ONLY">
    <p:spTree>
      <p:nvGrpSpPr>
        <p:cNvPr id="1" name="Shape 79"/>
        <p:cNvGrpSpPr/>
        <p:nvPr/>
      </p:nvGrpSpPr>
      <p:grpSpPr>
        <a:xfrm>
          <a:off x="0" y="0"/>
          <a:ext cx="0" cy="0"/>
          <a:chOff x="0" y="0"/>
          <a:chExt cx="0" cy="0"/>
        </a:xfrm>
      </p:grpSpPr>
      <p:sp>
        <p:nvSpPr>
          <p:cNvPr id="80" name="Shape 80"/>
          <p:cNvSpPr txBox="1">
            <a:spLocks noGrp="1"/>
          </p:cNvSpPr>
          <p:nvPr>
            <p:ph type="body" idx="1"/>
          </p:nvPr>
        </p:nvSpPr>
        <p:spPr>
          <a:xfrm>
            <a:off x="685800" y="609609"/>
            <a:ext cx="7772400" cy="5486399"/>
          </a:xfrm>
          <a:prstGeom prst="rect">
            <a:avLst/>
          </a:prstGeom>
          <a:noFill/>
          <a:ln>
            <a:noFill/>
          </a:ln>
        </p:spPr>
        <p:txBody>
          <a:bodyPr lIns="91425" tIns="91425" rIns="91425" bIns="91425" anchor="t" anchorCtr="0"/>
          <a:lstStyle>
            <a:lvl1pPr marL="342900" indent="-222250" algn="l" rtl="0">
              <a:spcBef>
                <a:spcPts val="640"/>
              </a:spcBef>
              <a:buClr>
                <a:schemeClr val="lt1"/>
              </a:buClr>
              <a:buFont typeface="Arial"/>
              <a:buChar char="•"/>
              <a:defRPr sz="3200">
                <a:solidFill>
                  <a:schemeClr val="lt1"/>
                </a:solidFill>
                <a:latin typeface="Calibri"/>
                <a:ea typeface="Calibri"/>
                <a:cs typeface="Calibri"/>
                <a:sym typeface="Calibri"/>
              </a:defRPr>
            </a:lvl1pPr>
            <a:lvl2pPr marL="742950" indent="-177800" algn="l" rtl="0">
              <a:spcBef>
                <a:spcPts val="560"/>
              </a:spcBef>
              <a:buClr>
                <a:schemeClr val="lt1"/>
              </a:buClr>
              <a:buFont typeface="Arial"/>
              <a:buChar char="•"/>
              <a:defRPr sz="2800">
                <a:solidFill>
                  <a:schemeClr val="lt1"/>
                </a:solidFill>
                <a:latin typeface="Calibri"/>
                <a:ea typeface="Calibri"/>
                <a:cs typeface="Calibri"/>
                <a:sym typeface="Calibri"/>
              </a:defRPr>
            </a:lvl2pPr>
            <a:lvl3pPr marL="1143000" indent="-136525" algn="l" rtl="0">
              <a:spcBef>
                <a:spcPts val="480"/>
              </a:spcBef>
              <a:buClr>
                <a:schemeClr val="lt1"/>
              </a:buClr>
              <a:buFont typeface="Arial"/>
              <a:buChar char="•"/>
              <a:defRPr sz="2400">
                <a:solidFill>
                  <a:schemeClr val="lt1"/>
                </a:solidFill>
                <a:latin typeface="Calibri"/>
                <a:ea typeface="Calibri"/>
                <a:cs typeface="Calibri"/>
                <a:sym typeface="Calibri"/>
              </a:defRPr>
            </a:lvl3pPr>
            <a:lvl4pPr marL="1600200" indent="-152400" algn="l" rtl="0">
              <a:spcBef>
                <a:spcPts val="400"/>
              </a:spcBef>
              <a:buClr>
                <a:schemeClr val="lt1"/>
              </a:buClr>
              <a:buFont typeface="Arial"/>
              <a:buChar char="•"/>
              <a:defRPr sz="2000">
                <a:solidFill>
                  <a:schemeClr val="lt1"/>
                </a:solidFill>
                <a:latin typeface="Calibri"/>
                <a:ea typeface="Calibri"/>
                <a:cs typeface="Calibri"/>
                <a:sym typeface="Calibri"/>
              </a:defRPr>
            </a:lvl4pPr>
            <a:lvl5pPr marL="2057400" indent="-152400" algn="l" rtl="0">
              <a:spcBef>
                <a:spcPts val="400"/>
              </a:spcBef>
              <a:buClr>
                <a:schemeClr val="lt1"/>
              </a:buClr>
              <a:buFont typeface="Arial"/>
              <a:buChar char="•"/>
              <a:defRPr sz="2000">
                <a:solidFill>
                  <a:schemeClr val="lt1"/>
                </a:solidFill>
                <a:latin typeface="Calibri"/>
                <a:ea typeface="Calibri"/>
                <a:cs typeface="Calibri"/>
                <a:sym typeface="Calibri"/>
              </a:defRPr>
            </a:lvl5pPr>
            <a:lvl6pPr marL="2514600" indent="-152400" algn="l" rtl="0">
              <a:spcBef>
                <a:spcPts val="400"/>
              </a:spcBef>
              <a:buClr>
                <a:schemeClr val="lt1"/>
              </a:buClr>
              <a:buFont typeface="Arial"/>
              <a:buChar char="•"/>
              <a:defRPr sz="2000">
                <a:solidFill>
                  <a:schemeClr val="lt1"/>
                </a:solidFill>
                <a:latin typeface="Calibri"/>
                <a:ea typeface="Calibri"/>
                <a:cs typeface="Calibri"/>
                <a:sym typeface="Calibri"/>
              </a:defRPr>
            </a:lvl6pPr>
            <a:lvl7pPr marL="2971800" indent="-152400" algn="l" rtl="0">
              <a:spcBef>
                <a:spcPts val="400"/>
              </a:spcBef>
              <a:buClr>
                <a:schemeClr val="lt1"/>
              </a:buClr>
              <a:buFont typeface="Arial"/>
              <a:buChar char="•"/>
              <a:defRPr sz="2000">
                <a:solidFill>
                  <a:schemeClr val="lt1"/>
                </a:solidFill>
                <a:latin typeface="Calibri"/>
                <a:ea typeface="Calibri"/>
                <a:cs typeface="Calibri"/>
                <a:sym typeface="Calibri"/>
              </a:defRPr>
            </a:lvl7pPr>
            <a:lvl8pPr marL="3429000" indent="-152400" algn="l" rtl="0">
              <a:spcBef>
                <a:spcPts val="400"/>
              </a:spcBef>
              <a:buClr>
                <a:schemeClr val="lt1"/>
              </a:buClr>
              <a:buFont typeface="Arial"/>
              <a:buChar char="•"/>
              <a:defRPr sz="2000">
                <a:solidFill>
                  <a:schemeClr val="lt1"/>
                </a:solidFill>
                <a:latin typeface="Calibri"/>
                <a:ea typeface="Calibri"/>
                <a:cs typeface="Calibri"/>
                <a:sym typeface="Calibri"/>
              </a:defRPr>
            </a:lvl8pPr>
            <a:lvl9pPr marL="3886200" indent="-152400" algn="l" rtl="0">
              <a:spcBef>
                <a:spcPts val="400"/>
              </a:spcBef>
              <a:buClr>
                <a:schemeClr val="lt1"/>
              </a:buClr>
              <a:buFont typeface="Arial"/>
              <a:buChar char="•"/>
              <a:defRPr sz="2000">
                <a:solidFill>
                  <a:schemeClr val="lt1"/>
                </a:solidFill>
                <a:latin typeface="Calibri"/>
                <a:ea typeface="Calibri"/>
                <a:cs typeface="Calibri"/>
                <a:sym typeface="Calibri"/>
              </a:defRPr>
            </a:lvl9pPr>
          </a:lstStyle>
          <a:p>
            <a:endParaRPr/>
          </a:p>
        </p:txBody>
      </p:sp>
      <p:sp>
        <p:nvSpPr>
          <p:cNvPr id="81" name="Shape 81"/>
          <p:cNvSpPr txBox="1">
            <a:spLocks noGrp="1"/>
          </p:cNvSpPr>
          <p:nvPr>
            <p:ph type="dt" idx="10"/>
          </p:nvPr>
        </p:nvSpPr>
        <p:spPr>
          <a:xfrm>
            <a:off x="685812" y="6248400"/>
            <a:ext cx="1904999" cy="457200"/>
          </a:xfrm>
          <a:prstGeom prst="rect">
            <a:avLst/>
          </a:prstGeom>
          <a:noFill/>
          <a:ln>
            <a:noFill/>
          </a:ln>
        </p:spPr>
        <p:txBody>
          <a:bodyPr lIns="91425" tIns="91425" rIns="91425" bIns="91425" anchor="ctr" anchorCtr="0"/>
          <a:lstStyle>
            <a:lvl1pPr marL="0" marR="0" indent="0" algn="l"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2" name="Shape 82"/>
          <p:cNvSpPr txBox="1">
            <a:spLocks noGrp="1"/>
          </p:cNvSpPr>
          <p:nvPr>
            <p:ph type="ftr" idx="11"/>
          </p:nvPr>
        </p:nvSpPr>
        <p:spPr>
          <a:xfrm>
            <a:off x="3124200" y="6248400"/>
            <a:ext cx="2895600" cy="457200"/>
          </a:xfrm>
          <a:prstGeom prst="rect">
            <a:avLst/>
          </a:prstGeom>
          <a:noFill/>
          <a:ln>
            <a:noFill/>
          </a:ln>
        </p:spPr>
        <p:txBody>
          <a:bodyPr lIns="91425" tIns="91425" rIns="91425" bIns="91425" anchor="ctr" anchorCtr="0"/>
          <a:lstStyle>
            <a:lvl1pPr marL="0" marR="0" indent="0" algn="ct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3" name="Shape 83"/>
          <p:cNvSpPr txBox="1">
            <a:spLocks noGrp="1"/>
          </p:cNvSpPr>
          <p:nvPr>
            <p:ph type="sldNum" idx="12"/>
          </p:nvPr>
        </p:nvSpPr>
        <p:spPr>
          <a:xfrm>
            <a:off x="6553212" y="6248400"/>
            <a:ext cx="1904999" cy="457200"/>
          </a:xfrm>
          <a:prstGeom prst="rect">
            <a:avLst/>
          </a:prstGeom>
          <a:noFill/>
          <a:ln>
            <a:noFill/>
          </a:ln>
        </p:spPr>
        <p:txBody>
          <a:bodyPr lIns="91425" tIns="91425" rIns="91425" bIns="91425" anchor="ctr" anchorCtr="0"/>
          <a:lstStyle>
            <a:lvl1pPr marL="0" marR="0" indent="0" algn="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Tree>
    <p:extLst>
      <p:ext uri="{BB962C8B-B14F-4D97-AF65-F5344CB8AC3E}">
        <p14:creationId xmlns:p14="http://schemas.microsoft.com/office/powerpoint/2010/main" val="285688502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fontAlgn="auto">
              <a:spcBef>
                <a:spcPts val="0"/>
              </a:spcBef>
              <a:spcAft>
                <a:spcPts val="0"/>
              </a:spcAft>
              <a:defRPr smtClean="0">
                <a:ea typeface="+mn-ea"/>
                <a:cs typeface="+mn-cs"/>
              </a:defRPr>
            </a:lvl1pPr>
          </a:lstStyle>
          <a:p>
            <a:pPr>
              <a:defRPr/>
            </a:pPr>
            <a:fld id="{8ACCE09C-E4BE-5443-8617-76DD8A6889C2}" type="datetime1">
              <a:rPr lang="en-US"/>
              <a:pPr>
                <a:defRPr/>
              </a:pPr>
              <a:t>2/26/24</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smtClean="0">
                <a:ea typeface="+mn-ea"/>
                <a:cs typeface="+mn-cs"/>
              </a:defRPr>
            </a:lvl1pPr>
          </a:lstStyle>
          <a:p>
            <a:pPr>
              <a:defRPr/>
            </a:pPr>
            <a:fld id="{BA349518-065C-AD44-9DB7-686E3AE6D7B4}" type="slidenum">
              <a:rPr lang="en-US"/>
              <a:pPr>
                <a:defRPr/>
              </a:pPr>
              <a:t>‹#›</a:t>
            </a:fld>
            <a:endParaRPr lang="en-US"/>
          </a:p>
        </p:txBody>
      </p:sp>
    </p:spTree>
    <p:extLst>
      <p:ext uri="{BB962C8B-B14F-4D97-AF65-F5344CB8AC3E}">
        <p14:creationId xmlns:p14="http://schemas.microsoft.com/office/powerpoint/2010/main" val="305445706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ED4DE703-35AF-EA4B-BE3F-3157C850C2B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84567926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89B3F30-8E59-D144-A58F-DD3744FB760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981224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CE26427-D743-3A40-ACC3-CA56B5FBFB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06380211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3FC6DECB-8670-2F45-88DA-D53077EB3A3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6771877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1389041-F76D-7643-8CCA-3D671C52A4E2}" type="slidenum">
              <a:rPr lang="en-US"/>
              <a:pPr>
                <a:defRPr/>
              </a:pPr>
              <a:t>‹#›</a:t>
            </a:fld>
            <a:endParaRPr lang="en-US"/>
          </a:p>
        </p:txBody>
      </p:sp>
    </p:spTree>
    <p:extLst>
      <p:ext uri="{BB962C8B-B14F-4D97-AF65-F5344CB8AC3E}">
        <p14:creationId xmlns:p14="http://schemas.microsoft.com/office/powerpoint/2010/main" val="71646732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AA4DDA62-ADCA-9842-AF5E-A3694342231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4164782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D83A0B92-2FD5-9045-96C7-2045826FB1E5}"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15872018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F3CDF46B-E8AB-2F4E-8E68-2FC0F5331D5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2270791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4A81D6C-0D5B-3845-B38D-DA7ED022D29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6202063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FF8B3C-92AA-6240-929E-548F31F8BE8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72380968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47376E3B-DB14-A349-B42C-4178E58C731A}"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00921259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1E51B02-D137-1D45-BA20-64244989101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2329100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12" y="1752600"/>
            <a:ext cx="9142413" cy="1981200"/>
            <a:chOff x="0" y="1104"/>
            <a:chExt cx="5759" cy="1248"/>
          </a:xfrm>
        </p:grpSpPr>
        <p:pic>
          <p:nvPicPr>
            <p:cNvPr id="7171"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172"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7173" name="Group 5"/>
            <p:cNvGrpSpPr>
              <a:grpSpLocks/>
            </p:cNvGrpSpPr>
            <p:nvPr/>
          </p:nvGrpSpPr>
          <p:grpSpPr bwMode="auto">
            <a:xfrm>
              <a:off x="0" y="2208"/>
              <a:ext cx="5759" cy="144"/>
              <a:chOff x="0" y="2208"/>
              <a:chExt cx="5759" cy="144"/>
            </a:xfrm>
          </p:grpSpPr>
          <p:sp>
            <p:nvSpPr>
              <p:cNvPr id="7174"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7175"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7176"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7177"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7178"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7179"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7180"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7181" name="Rectangle 13"/>
          <p:cNvSpPr>
            <a:spLocks noGrp="1" noChangeArrowheads="1"/>
          </p:cNvSpPr>
          <p:nvPr>
            <p:ph type="sldNum" sz="quarter" idx="4"/>
          </p:nvPr>
        </p:nvSpPr>
        <p:spPr/>
        <p:txBody>
          <a:bodyPr/>
          <a:lstStyle>
            <a:lvl1pPr>
              <a:defRPr/>
            </a:lvl1pPr>
          </a:lstStyle>
          <a:p>
            <a:fld id="{235B87DE-5D1E-694F-A565-8A57F40F3C4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4707841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C07D51A-81D1-DB4F-A73B-302C9278FD7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6440181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75A25104-9BE7-3444-A21A-1AA371F455C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41978092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D03FD82-3704-C446-B971-EA815DA6AF82}" type="slidenum">
              <a:rPr lang="en-US"/>
              <a:pPr>
                <a:defRPr/>
              </a:pPr>
              <a:t>‹#›</a:t>
            </a:fld>
            <a:endParaRPr lang="en-US"/>
          </a:p>
        </p:txBody>
      </p:sp>
    </p:spTree>
    <p:extLst>
      <p:ext uri="{BB962C8B-B14F-4D97-AF65-F5344CB8AC3E}">
        <p14:creationId xmlns:p14="http://schemas.microsoft.com/office/powerpoint/2010/main" val="157520358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F73DD1C-334C-2241-8B93-23DE2DF685D8}"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13334368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BD6F8D46-F3C0-EF49-BFED-277A30338A2F}"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5261082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4BB7C42B-BBFB-7846-B4C3-3DE415331C4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3083584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5811344-1E4E-3F47-9B13-59DE159215F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94644702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5BD7FA1-5AC1-7D4E-BBCA-0E16B9A6942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59986185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C32E688-C990-B54E-B19C-BAD79FEDB33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3584775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560248A7-CBBB-E54A-8343-578C3071EF6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5156239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6F379173-870A-804A-9F5D-6F47942AE3B3}"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12627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379D1132-7CE1-654C-8E4C-8F53056D485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8750569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306370D3-FF7F-A444-B4EE-DB9A4E6E3AC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022879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C83D319-8950-0642-BA23-78353F9C8D21}" type="slidenum">
              <a:rPr lang="en-US"/>
              <a:pPr>
                <a:defRPr/>
              </a:pPr>
              <a:t>‹#›</a:t>
            </a:fld>
            <a:endParaRPr lang="en-US"/>
          </a:p>
        </p:txBody>
      </p:sp>
    </p:spTree>
    <p:extLst>
      <p:ext uri="{BB962C8B-B14F-4D97-AF65-F5344CB8AC3E}">
        <p14:creationId xmlns:p14="http://schemas.microsoft.com/office/powerpoint/2010/main" val="161401232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93A78C5C-21D4-9844-9DDF-D955C0AE958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82956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AC27F5-105A-1E4E-907D-BA95079D222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1362941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2901FA98-91F4-4B4A-8B15-FD03A8E591FE}"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56709083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61B18220-792B-B24D-A12C-E409F5247BD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49351313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4E4311D-0A00-2740-81A8-01C62B91A38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92270138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49CDBA66-CCDD-5340-BD0C-EB16B6F0E66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768873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F0FC1BE9-89C2-7549-ABF7-C7B7E2956D5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9143543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C4C90A4A-A1C9-F941-9606-65868030EFF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6209747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4496DCA-F28A-F742-99CF-80703D9C39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079903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7DFE624-F3D9-3F40-9313-364A157BE2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95286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36492C8-FF6B-7742-A9AF-F9C28CC6698E}" type="slidenum">
              <a:rPr lang="en-US"/>
              <a:pPr>
                <a:defRPr/>
              </a:pPr>
              <a:t>‹#›</a:t>
            </a:fld>
            <a:endParaRPr lang="en-US"/>
          </a:p>
        </p:txBody>
      </p:sp>
    </p:spTree>
    <p:extLst>
      <p:ext uri="{BB962C8B-B14F-4D97-AF65-F5344CB8AC3E}">
        <p14:creationId xmlns:p14="http://schemas.microsoft.com/office/powerpoint/2010/main" val="70304035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2653071-6298-6C43-84D7-9CEB92D2ED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495875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1D97BAC-15E7-F946-B8D1-AC34069A44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501047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15089AA-DBF4-6D4E-B89E-CFE98457FAA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114890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DEC7FE76-DC24-AF4A-BBF5-1E039FD78F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881527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95D1C902-C3AA-3943-9587-3B87329DF15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544764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6D957179-4C9C-0848-A765-AA4FB4E84F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745441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8A0CF4C-9ABB-4442-93F0-36960688EA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461297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B1388C9-C907-FC46-94C9-4560CD3DBC4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001186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5341E36-4A12-4E4D-A900-E949D7C500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02330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3E36A19-062F-244F-840D-9D21E5D1DA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99907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A366ADB-227F-2F46-82CA-11F40A4F868A}" type="slidenum">
              <a:rPr lang="en-US"/>
              <a:pPr>
                <a:defRPr/>
              </a:pPr>
              <a:t>‹#›</a:t>
            </a:fld>
            <a:endParaRPr lang="en-US"/>
          </a:p>
        </p:txBody>
      </p:sp>
    </p:spTree>
    <p:extLst>
      <p:ext uri="{BB962C8B-B14F-4D97-AF65-F5344CB8AC3E}">
        <p14:creationId xmlns:p14="http://schemas.microsoft.com/office/powerpoint/2010/main" val="35390049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9E1083-E594-F74A-A5B8-D583D52EA235}" type="slidenum">
              <a:rPr lang="en-US"/>
              <a:pPr>
                <a:defRPr/>
              </a:pPr>
              <a:t>‹#›</a:t>
            </a:fld>
            <a:endParaRPr lang="en-US"/>
          </a:p>
        </p:txBody>
      </p:sp>
    </p:spTree>
    <p:extLst>
      <p:ext uri="{BB962C8B-B14F-4D97-AF65-F5344CB8AC3E}">
        <p14:creationId xmlns:p14="http://schemas.microsoft.com/office/powerpoint/2010/main" val="412521587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06C89DC-49C1-664D-8CCE-E020E81E65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171214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F93F061-9216-EC45-9DEC-2D9035D6AC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76578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7B373E6-4FC9-7B49-8019-57455D16F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40611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48FF773-94AA-D74F-9FAB-CE89B64AEE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933754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78213032-F62D-0B48-B10A-C5E6ADCFC4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245136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EA48362C-5947-0E46-9D2E-FDBDA5A510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461720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CAD059E-90A9-2C40-B5A7-D2F4D81336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983996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7122517C-3725-9245-A7F6-C022C74B81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621471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EAE5F4B-D312-2341-8FA9-61D13B7995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58315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7F24228-7711-4549-9C7E-51ED2DE161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7230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7DA88A-2A07-5745-91DE-3E754CCF2867}" type="slidenum">
              <a:rPr lang="en-US"/>
              <a:pPr>
                <a:defRPr/>
              </a:pPr>
              <a:t>‹#›</a:t>
            </a:fld>
            <a:endParaRPr lang="en-US"/>
          </a:p>
        </p:txBody>
      </p:sp>
    </p:spTree>
    <p:extLst>
      <p:ext uri="{BB962C8B-B14F-4D97-AF65-F5344CB8AC3E}">
        <p14:creationId xmlns:p14="http://schemas.microsoft.com/office/powerpoint/2010/main" val="32956081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8A1A9A5-9AC1-8D44-BDFA-0EB8A722BC4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835942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506057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882154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75015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8709609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638090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720125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4945777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0203876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257911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9765D0-0810-994E-AD33-783479F34DAE}" type="slidenum">
              <a:rPr lang="en-US"/>
              <a:pPr>
                <a:defRPr/>
              </a:pPr>
              <a:t>‹#›</a:t>
            </a:fld>
            <a:endParaRPr lang="en-US"/>
          </a:p>
        </p:txBody>
      </p:sp>
    </p:spTree>
    <p:extLst>
      <p:ext uri="{BB962C8B-B14F-4D97-AF65-F5344CB8AC3E}">
        <p14:creationId xmlns:p14="http://schemas.microsoft.com/office/powerpoint/2010/main" val="184841066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65449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82140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685800" y="152400"/>
            <a:ext cx="7772400" cy="1143000"/>
          </a:xfrm>
          <a:effectLst/>
        </p:spPr>
        <p:txBody>
          <a:bodyPr/>
          <a:lstStyle>
            <a:lvl1pPr>
              <a:defRPr/>
            </a:lvl1pPr>
          </a:lstStyle>
          <a:p>
            <a:pPr lvl="0"/>
            <a:r>
              <a:rPr lang="en-US" noProof="0"/>
              <a:t>Click to edit Master title style</a:t>
            </a:r>
          </a:p>
        </p:txBody>
      </p:sp>
      <p:sp>
        <p:nvSpPr>
          <p:cNvPr id="3075" name="Rectangle 3"/>
          <p:cNvSpPr>
            <a:spLocks noGrp="1" noChangeArrowheads="1"/>
          </p:cNvSpPr>
          <p:nvPr>
            <p:ph type="subTitle" idx="1"/>
          </p:nvPr>
        </p:nvSpPr>
        <p:spPr>
          <a:xfrm>
            <a:off x="381000" y="1600200"/>
            <a:ext cx="8305800" cy="4191000"/>
          </a:xfrm>
          <a:effectLst/>
        </p:spPr>
        <p:txBody>
          <a:bodyPr/>
          <a:lstStyle>
            <a:lvl1pPr marL="0" indent="0" algn="ctr">
              <a:buFontTx/>
              <a:buNone/>
              <a:defRPr sz="4800"/>
            </a:lvl1pPr>
          </a:lstStyle>
          <a:p>
            <a:pPr lvl="0"/>
            <a:r>
              <a:rPr lang="en-US" noProof="0"/>
              <a:t>Click to edit Master subtitle style</a:t>
            </a:r>
          </a:p>
        </p:txBody>
      </p:sp>
      <p:sp>
        <p:nvSpPr>
          <p:cNvPr id="3076" name="Rectangle 4"/>
          <p:cNvSpPr>
            <a:spLocks noGrp="1" noChangeArrowheads="1"/>
          </p:cNvSpPr>
          <p:nvPr>
            <p:ph type="dt" sz="half" idx="2"/>
          </p:nvPr>
        </p:nvSpPr>
        <p:spPr/>
        <p:txBody>
          <a:bodyPr/>
          <a:lstStyle>
            <a:lvl1pPr>
              <a:defRPr/>
            </a:lvl1pPr>
          </a:lstStyle>
          <a:p>
            <a:endParaRPr lang="en-US">
              <a:solidFill>
                <a:srgbClr val="000000"/>
              </a:solidFill>
            </a:endParaRPr>
          </a:p>
        </p:txBody>
      </p:sp>
      <p:sp>
        <p:nvSpPr>
          <p:cNvPr id="3077" name="Rectangle 5"/>
          <p:cNvSpPr>
            <a:spLocks noGrp="1" noChangeArrowheads="1"/>
          </p:cNvSpPr>
          <p:nvPr>
            <p:ph type="ftr" sz="quarter" idx="3"/>
          </p:nvPr>
        </p:nvSpPr>
        <p:spPr/>
        <p:txBody>
          <a:bodyPr/>
          <a:lstStyle>
            <a:lvl1pPr>
              <a:defRPr/>
            </a:lvl1pPr>
          </a:lstStyle>
          <a:p>
            <a:endParaRPr lang="en-US">
              <a:solidFill>
                <a:srgbClr val="000000"/>
              </a:solidFill>
            </a:endParaRPr>
          </a:p>
        </p:txBody>
      </p:sp>
      <p:sp>
        <p:nvSpPr>
          <p:cNvPr id="3078" name="Rectangle 6"/>
          <p:cNvSpPr>
            <a:spLocks noGrp="1" noChangeArrowheads="1"/>
          </p:cNvSpPr>
          <p:nvPr>
            <p:ph type="sldNum" sz="quarter" idx="4"/>
          </p:nvPr>
        </p:nvSpPr>
        <p:spPr/>
        <p:txBody>
          <a:bodyPr/>
          <a:lstStyle>
            <a:lvl1pPr>
              <a:defRPr/>
            </a:lvl1pPr>
          </a:lstStyle>
          <a:p>
            <a:fld id="{E6DF3035-8B65-8D44-83EA-1B3EF1EC09E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9109434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E7976DB-AB07-944D-A829-8BF329036C9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4345019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A809D64-8DC1-1244-B645-45E2F3D74FC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2852087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1F20E8D-48D6-B14F-9A77-3C5C41C5AF5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8032283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0BD1AB17-901F-A04C-8A54-2791FA6EDCC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387505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C69C38EC-DD0C-8145-B564-57AF5A31273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1711377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A02E5A-A8A5-8740-A524-869D9605BD8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2250607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7D4843A-96AE-5B44-8C2B-F020D93025C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6058514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p>
        </p:txBody>
      </p:sp>
      <p:sp>
        <p:nvSpPr>
          <p:cNvPr id="21" name="Rectangle 21"/>
          <p:cNvSpPr>
            <a:spLocks noGrp="1" noChangeArrowheads="1"/>
          </p:cNvSpPr>
          <p:nvPr>
            <p:ph type="ftr" sz="quarter" idx="11"/>
          </p:nvPr>
        </p:nvSpPr>
        <p:spPr/>
        <p:txBody>
          <a:bodyPr/>
          <a:lstStyle>
            <a:lvl1pPr>
              <a:defRPr/>
            </a:lvl1pPr>
          </a:lstStyle>
          <a:p>
            <a:pPr>
              <a:defRPr/>
            </a:pPr>
            <a:endParaRPr lang="en-US"/>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pPr>
                <a:defRPr/>
              </a:pPr>
              <a:t>‹#›</a:t>
            </a:fld>
            <a:endParaRPr lang="en-US"/>
          </a:p>
        </p:txBody>
      </p:sp>
    </p:spTree>
    <p:extLst>
      <p:ext uri="{BB962C8B-B14F-4D97-AF65-F5344CB8AC3E}">
        <p14:creationId xmlns:p14="http://schemas.microsoft.com/office/powerpoint/2010/main" val="420403366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2ABFFA32-ACDA-4040-A9EF-7FB590801C2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6009320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BADDB56-7897-B24F-8C88-F786762D37B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4532560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00A8F34-B370-C749-872F-A5BB28D5EC8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4453193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8178122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3451163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1601967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2223210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816773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5736329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9029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pPr>
                <a:defRPr/>
              </a:pPr>
              <a:t>‹#›</a:t>
            </a:fld>
            <a:endParaRPr lang="en-US"/>
          </a:p>
        </p:txBody>
      </p:sp>
    </p:spTree>
    <p:extLst>
      <p:ext uri="{BB962C8B-B14F-4D97-AF65-F5344CB8AC3E}">
        <p14:creationId xmlns:p14="http://schemas.microsoft.com/office/powerpoint/2010/main" val="51330886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2377226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6360739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966837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1109644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2C9374C-ACC5-094C-942A-6C25ACEE1A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425326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DE355E1-DA6D-7041-A949-F1F02EB68D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00984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C086989-D04D-E042-BA48-899E4F8446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218793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EDE2919-227C-694A-B656-A476C0902E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247445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A43777FE-3472-2C46-AE97-CFCC31142C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007646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10CAD1B8-3773-414F-97D8-7AA0CB72539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50745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pPr>
                <a:defRPr/>
              </a:pPr>
              <a:t>‹#›</a:t>
            </a:fld>
            <a:endParaRPr lang="en-US"/>
          </a:p>
        </p:txBody>
      </p:sp>
    </p:spTree>
    <p:extLst>
      <p:ext uri="{BB962C8B-B14F-4D97-AF65-F5344CB8AC3E}">
        <p14:creationId xmlns:p14="http://schemas.microsoft.com/office/powerpoint/2010/main" val="217680566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413D4E6-5468-8940-BC0C-672FDAC9DC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09880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D5A1C5C-A0AA-5440-8A86-E28695E6D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323761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1BBD446-D57D-3848-9767-269790D42F4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733780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2C5FE7C-1B41-134D-A687-A4E90B14A8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608969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AAAD99B-0A41-0946-B45F-C0850B788D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17863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3240953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801316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1649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02502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6656807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pPr>
                <a:defRPr/>
              </a:pPr>
              <a:t>‹#›</a:t>
            </a:fld>
            <a:endParaRPr lang="en-US"/>
          </a:p>
        </p:txBody>
      </p:sp>
    </p:spTree>
    <p:extLst>
      <p:ext uri="{BB962C8B-B14F-4D97-AF65-F5344CB8AC3E}">
        <p14:creationId xmlns:p14="http://schemas.microsoft.com/office/powerpoint/2010/main" val="18082415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8000931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4295595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5605152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962707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6465969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2/26/24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54783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3" name="Group 42"/>
          <p:cNvGrpSpPr/>
          <p:nvPr/>
        </p:nvGrpSpPr>
        <p:grpSpPr>
          <a:xfrm>
            <a:off x="-382404" y="0"/>
            <a:ext cx="9932332" cy="6858000"/>
            <a:chOff x="-382404" y="0"/>
            <a:chExt cx="9932332" cy="6858000"/>
          </a:xfrm>
        </p:grpSpPr>
        <p:grpSp>
          <p:nvGrpSpPr>
            <p:cNvPr id="44" name="Group 44"/>
            <p:cNvGrpSpPr/>
            <p:nvPr/>
          </p:nvGrpSpPr>
          <p:grpSpPr>
            <a:xfrm>
              <a:off x="0" y="0"/>
              <a:ext cx="9144000" cy="6858000"/>
              <a:chOff x="0" y="0"/>
              <a:chExt cx="9144000" cy="6858000"/>
            </a:xfrm>
          </p:grpSpPr>
          <p:grpSp>
            <p:nvGrpSpPr>
              <p:cNvPr id="70" name="Group 4"/>
              <p:cNvGrpSpPr/>
              <p:nvPr/>
            </p:nvGrpSpPr>
            <p:grpSpPr>
              <a:xfrm>
                <a:off x="0" y="0"/>
                <a:ext cx="2514600" cy="6858000"/>
                <a:chOff x="0" y="0"/>
                <a:chExt cx="2514600" cy="6858000"/>
              </a:xfrm>
            </p:grpSpPr>
            <p:sp>
              <p:nvSpPr>
                <p:cNvPr id="115" name="Rectangle 11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6"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7"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1" name="Group 5"/>
              <p:cNvGrpSpPr/>
              <p:nvPr/>
            </p:nvGrpSpPr>
            <p:grpSpPr>
              <a:xfrm>
                <a:off x="422910" y="0"/>
                <a:ext cx="2514600" cy="6858000"/>
                <a:chOff x="0" y="0"/>
                <a:chExt cx="2514600" cy="6858000"/>
              </a:xfrm>
            </p:grpSpPr>
            <p:sp>
              <p:nvSpPr>
                <p:cNvPr id="85" name="Rectangle 8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11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1" name="Rectangle 80"/>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5" name="Freeform 44"/>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Freeform 51"/>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3" name="Hexagon 52"/>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Freeform 57"/>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Freeform 67"/>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Freeform 68"/>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47" name="Rectangle 46"/>
          <p:cNvSpPr/>
          <p:nvPr/>
        </p:nvSpPr>
        <p:spPr>
          <a:xfrm>
            <a:off x="4649096" y="-21509"/>
            <a:ext cx="3505200" cy="23128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ctrTitle"/>
          </p:nvPr>
        </p:nvSpPr>
        <p:spPr>
          <a:xfrm>
            <a:off x="4733377" y="2708476"/>
            <a:ext cx="3313355" cy="1702160"/>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4733370" y="4421080"/>
            <a:ext cx="3309803" cy="1260629"/>
          </a:xfrm>
        </p:spPr>
        <p:txBody>
          <a:bodyPr>
            <a:normAutofit/>
          </a:bodyPr>
          <a:lstStyle>
            <a:lvl1pPr marL="0" indent="0" algn="l">
              <a:buNone/>
              <a:defRPr sz="180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4738744" y="1516828"/>
            <a:ext cx="2133600" cy="750981"/>
          </a:xfrm>
        </p:spPr>
        <p:txBody>
          <a:bodyPr anchor="b"/>
          <a:lstStyle>
            <a:lvl1pPr algn="l">
              <a:defRPr sz="2400"/>
            </a:lvl1pPr>
          </a:lstStyle>
          <a:p>
            <a:pPr defTabSz="914116"/>
            <a:endParaRPr lang="en-US" kern="0">
              <a:latin typeface="Century Gothic"/>
              <a:rtl val="0"/>
            </a:endParaRPr>
          </a:p>
        </p:txBody>
      </p:sp>
      <p:sp>
        <p:nvSpPr>
          <p:cNvPr id="50" name="Rectangle 49"/>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Footer Placeholder 4"/>
          <p:cNvSpPr>
            <a:spLocks noGrp="1"/>
          </p:cNvSpPr>
          <p:nvPr>
            <p:ph type="ftr" sz="quarter" idx="11"/>
          </p:nvPr>
        </p:nvSpPr>
        <p:spPr>
          <a:xfrm>
            <a:off x="5303520" y="5719968"/>
            <a:ext cx="2831592" cy="365125"/>
          </a:xfrm>
        </p:spPr>
        <p:txBody>
          <a:bodyPr>
            <a:normAutofit/>
          </a:bodyPr>
          <a:lstStyle>
            <a:lvl1pPr>
              <a:defRPr>
                <a:solidFill>
                  <a:schemeClr val="accent1"/>
                </a:solidFill>
              </a:defRPr>
            </a:lvl1p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a:xfrm>
            <a:off x="4649096" y="5719968"/>
            <a:ext cx="643666" cy="365125"/>
          </a:xfrm>
        </p:spPr>
        <p:txBody>
          <a:bodyPr/>
          <a:lstStyle>
            <a:lvl1pPr>
              <a:defRPr>
                <a:solidFill>
                  <a:schemeClr val="accent1"/>
                </a:solidFill>
              </a:defRPr>
            </a:lvl1pPr>
          </a:lstStyle>
          <a:p>
            <a:pPr defTabSz="914116"/>
            <a:endParaRPr lang="en-US" kern="0">
              <a:solidFill>
                <a:srgbClr val="94C600"/>
              </a:solidFill>
              <a:latin typeface="Century Gothic"/>
              <a:rtl val="0"/>
            </a:endParaRPr>
          </a:p>
        </p:txBody>
      </p:sp>
      <p:sp>
        <p:nvSpPr>
          <p:cNvPr id="89" name="Rectangle 88"/>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Tree>
    <p:extLst>
      <p:ext uri="{BB962C8B-B14F-4D97-AF65-F5344CB8AC3E}">
        <p14:creationId xmlns:p14="http://schemas.microsoft.com/office/powerpoint/2010/main" val="152908644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4159219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258645" y="2900829"/>
            <a:ext cx="6637468" cy="1362075"/>
          </a:xfrm>
        </p:spPr>
        <p:txBody>
          <a:bodyPr anchor="b"/>
          <a:lstStyle>
            <a:lvl1pPr algn="l">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258657" y="4267200"/>
            <a:ext cx="6637467" cy="1520413"/>
          </a:xfrm>
        </p:spPr>
        <p:txBody>
          <a:bodyPr anchor="t"/>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50623342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6" name="Footer Placeholder 5"/>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
        <p:nvSpPr>
          <p:cNvPr id="9" name="Content Placeholder 8"/>
          <p:cNvSpPr>
            <a:spLocks noGrp="1"/>
          </p:cNvSpPr>
          <p:nvPr>
            <p:ph sz="quarter" idx="13"/>
          </p:nvPr>
        </p:nvSpPr>
        <p:spPr>
          <a:xfrm>
            <a:off x="1042416" y="2313432"/>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4"/>
          </p:nvPr>
        </p:nvSpPr>
        <p:spPr>
          <a:xfrm>
            <a:off x="4645152" y="2313431"/>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435806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pPr>
                <a:defRPr/>
              </a:pPr>
              <a:t>‹#›</a:t>
            </a:fld>
            <a:endParaRPr lang="en-US"/>
          </a:p>
        </p:txBody>
      </p:sp>
    </p:spTree>
    <p:extLst>
      <p:ext uri="{BB962C8B-B14F-4D97-AF65-F5344CB8AC3E}">
        <p14:creationId xmlns:p14="http://schemas.microsoft.com/office/powerpoint/2010/main" val="182571342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412111" y="2316009"/>
            <a:ext cx="3057148"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41721"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11842" y="2316009"/>
            <a:ext cx="3055717"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152"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914116"/>
            <a:endParaRPr lang="en-US" kern="0">
              <a:latin typeface="Century Gothic"/>
              <a:rtl val="0"/>
            </a:endParaRPr>
          </a:p>
        </p:txBody>
      </p:sp>
      <p:sp>
        <p:nvSpPr>
          <p:cNvPr id="8" name="Footer Placeholder 7"/>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9" name="Slide Number Placeholder 8"/>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34918448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914116"/>
            <a:endParaRPr lang="en-US" kern="0">
              <a:latin typeface="Century Gothic"/>
              <a:rtl val="0"/>
            </a:endParaRPr>
          </a:p>
        </p:txBody>
      </p:sp>
      <p:sp>
        <p:nvSpPr>
          <p:cNvPr id="4" name="Footer Placeholder 3"/>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5" name="Slide Number Placeholder 4"/>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196008434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116"/>
            <a:endParaRPr lang="en-US" kern="0">
              <a:latin typeface="Century Gothic"/>
              <a:rtl val="0"/>
            </a:endParaRPr>
          </a:p>
        </p:txBody>
      </p:sp>
      <p:sp>
        <p:nvSpPr>
          <p:cNvPr id="3" name="Footer Placeholder 2"/>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4" name="Slide Number Placeholder 3"/>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111432292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2" name="Group 4"/>
              <p:cNvGrpSpPr/>
              <p:nvPr/>
            </p:nvGrpSpPr>
            <p:grpSpPr>
              <a:xfrm>
                <a:off x="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5"/>
              <p:cNvGrpSpPr/>
              <p:nvPr/>
            </p:nvGrpSpPr>
            <p:grpSpPr>
              <a:xfrm>
                <a:off x="42291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4"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7" name="Freeform 46"/>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Hexagon 51"/>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Freeform 58"/>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Freeform 69"/>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Freeform 70"/>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Rectangle 56"/>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
        <p:nvSpPr>
          <p:cNvPr id="58" name="Rectangle 57"/>
          <p:cNvSpPr/>
          <p:nvPr/>
        </p:nvSpPr>
        <p:spPr>
          <a:xfrm>
            <a:off x="905583" y="601884"/>
            <a:ext cx="3562257" cy="564844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3" name="Content Placeholder 2"/>
          <p:cNvSpPr>
            <a:spLocks noGrp="1"/>
          </p:cNvSpPr>
          <p:nvPr>
            <p:ph idx="1"/>
          </p:nvPr>
        </p:nvSpPr>
        <p:spPr>
          <a:xfrm>
            <a:off x="1145894" y="856534"/>
            <a:ext cx="3090440" cy="5150735"/>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1" name="Rectangle 60"/>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rtl val="0"/>
            </a:endParaRPr>
          </a:p>
        </p:txBody>
      </p:sp>
      <p:sp>
        <p:nvSpPr>
          <p:cNvPr id="2" name="Title 1"/>
          <p:cNvSpPr>
            <a:spLocks noGrp="1"/>
          </p:cNvSpPr>
          <p:nvPr>
            <p:ph type="title"/>
          </p:nvPr>
        </p:nvSpPr>
        <p:spPr>
          <a:xfrm>
            <a:off x="4739833" y="2657442"/>
            <a:ext cx="3304572" cy="1463153"/>
          </a:xfrm>
        </p:spPr>
        <p:txBody>
          <a:bodyPr anchor="b">
            <a:normAutofit/>
          </a:bodyPr>
          <a:lstStyle>
            <a:lvl1pPr algn="l">
              <a:defRPr sz="2800" b="0"/>
            </a:lvl1pPr>
          </a:lstStyle>
          <a:p>
            <a:r>
              <a:rPr lang="en-US"/>
              <a:t>Click to edit Master title style</a:t>
            </a:r>
          </a:p>
        </p:txBody>
      </p:sp>
      <p:sp>
        <p:nvSpPr>
          <p:cNvPr id="4" name="Text Placeholder 3"/>
          <p:cNvSpPr>
            <a:spLocks noGrp="1"/>
          </p:cNvSpPr>
          <p:nvPr>
            <p:ph type="body" sz="half" idx="2"/>
          </p:nvPr>
        </p:nvSpPr>
        <p:spPr>
          <a:xfrm>
            <a:off x="4736592" y="4136995"/>
            <a:ext cx="3298784" cy="1517904"/>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1240927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5" name="Group 4"/>
              <p:cNvGrpSpPr/>
              <p:nvPr/>
            </p:nvGrpSpPr>
            <p:grpSpPr>
              <a:xfrm>
                <a:off x="0" y="0"/>
                <a:ext cx="2514600" cy="6858000"/>
                <a:chOff x="0" y="0"/>
                <a:chExt cx="2514600" cy="6858000"/>
              </a:xfrm>
            </p:grpSpPr>
            <p:sp>
              <p:nvSpPr>
                <p:cNvPr id="87" name="Rectangle 8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8"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9"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6" name="Group 5"/>
              <p:cNvGrpSpPr/>
              <p:nvPr/>
            </p:nvGrpSpPr>
            <p:grpSpPr>
              <a:xfrm>
                <a:off x="42291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84"/>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7" name="Group 9"/>
              <p:cNvGrpSpPr/>
              <p:nvPr/>
            </p:nvGrpSpPr>
            <p:grpSpPr>
              <a:xfrm rot="10800000">
                <a:off x="662940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8" name="Rectangle 77"/>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Freeform 45"/>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Hexagon 50"/>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Freeform 62"/>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Hexagon 69"/>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Hexagon 70"/>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2" name="Hexagon 71"/>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3" name="Freeform 72"/>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4" name="Freeform 73"/>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94" name="Rectangle 93"/>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1" name="Rectangle 10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2" name="Rectangle 101"/>
          <p:cNvSpPr/>
          <p:nvPr/>
        </p:nvSpPr>
        <p:spPr>
          <a:xfrm>
            <a:off x="905583" y="601884"/>
            <a:ext cx="3562257" cy="564844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title"/>
          </p:nvPr>
        </p:nvSpPr>
        <p:spPr>
          <a:xfrm>
            <a:off x="4734424" y="2660904"/>
            <a:ext cx="3300984" cy="1463040"/>
          </a:xfrm>
        </p:spPr>
        <p:txBody>
          <a:bodyPr anchor="b">
            <a:normAutofit/>
          </a:bodyPr>
          <a:lstStyle>
            <a:lvl1pPr algn="l">
              <a:defRPr sz="2800" b="0"/>
            </a:lvl1pPr>
          </a:lstStyle>
          <a:p>
            <a:r>
              <a:rPr lang="en-US"/>
              <a:t>Click to edit Master title style</a:t>
            </a:r>
          </a:p>
        </p:txBody>
      </p:sp>
      <p:sp>
        <p:nvSpPr>
          <p:cNvPr id="3" name="Picture Placeholder 2"/>
          <p:cNvSpPr>
            <a:spLocks noGrp="1"/>
          </p:cNvSpPr>
          <p:nvPr>
            <p:ph type="pic" idx="1"/>
          </p:nvPr>
        </p:nvSpPr>
        <p:spPr>
          <a:xfrm>
            <a:off x="1005220" y="693795"/>
            <a:ext cx="3359623" cy="5468112"/>
          </a:xfrm>
        </p:spPr>
        <p:txBody>
          <a:bodyPr/>
          <a:lstStyle>
            <a:lvl1pPr marL="0" indent="0">
              <a:buNone/>
              <a:defRPr sz="3200">
                <a:solidFill>
                  <a:schemeClr val="accent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4734642" y="4133096"/>
            <a:ext cx="3300573" cy="1519561"/>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92676472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32789198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4" y="1030147"/>
            <a:ext cx="1484453" cy="4780344"/>
          </a:xfrm>
        </p:spPr>
        <p:txBody>
          <a:bodyPr vert="eaVert" anchor="ctr"/>
          <a:lstStyle/>
          <a:p>
            <a:r>
              <a:rPr lang="en-US"/>
              <a:t>Click to edit Master title style</a:t>
            </a:r>
          </a:p>
        </p:txBody>
      </p:sp>
      <p:sp>
        <p:nvSpPr>
          <p:cNvPr id="3" name="Vertical Text Placeholder 2"/>
          <p:cNvSpPr>
            <a:spLocks noGrp="1"/>
          </p:cNvSpPr>
          <p:nvPr>
            <p:ph type="body" orient="vert" idx="1"/>
          </p:nvPr>
        </p:nvSpPr>
        <p:spPr>
          <a:xfrm>
            <a:off x="1053296" y="1030147"/>
            <a:ext cx="5423704" cy="47803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251420505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blank" type="blank">
  <p:cSld name="1_blank">
    <p:bg>
      <p:bgPr>
        <a:solidFill>
          <a:srgbClr val="FFFFFF"/>
        </a:solidFill>
        <a:effectLst/>
      </p:bgPr>
    </p:bg>
    <p:spTree>
      <p:nvGrpSpPr>
        <p:cNvPr id="1" name="Shape 26"/>
        <p:cNvGrpSpPr/>
        <p:nvPr/>
      </p:nvGrpSpPr>
      <p:grpSpPr>
        <a:xfrm>
          <a:off x="0" y="0"/>
          <a:ext cx="0" cy="0"/>
          <a:chOff x="0" y="0"/>
          <a:chExt cx="0" cy="0"/>
        </a:xfrm>
      </p:grpSpPr>
      <p:sp>
        <p:nvSpPr>
          <p:cNvPr id="27" name="Shape 27"/>
          <p:cNvSpPr txBox="1">
            <a:spLocks noGrp="1"/>
          </p:cNvSpPr>
          <p:nvPr>
            <p:ph type="title"/>
          </p:nvPr>
        </p:nvSpPr>
        <p:spPr>
          <a:xfrm>
            <a:off x="685440" y="463737"/>
            <a:ext cx="7767360" cy="1432951"/>
          </a:xfrm>
          <a:prstGeom prst="rect">
            <a:avLst/>
          </a:prstGeom>
          <a:noFill/>
          <a:ln>
            <a:noFill/>
          </a:ln>
        </p:spPr>
        <p:txBody>
          <a:bodyPr lIns="82923" tIns="82923" rIns="82923" bIns="82923" anchor="ctr" anchorCtr="0"/>
          <a:lstStyle>
            <a:lvl1pPr algn="ctr" rtl="0">
              <a:lnSpc>
                <a:spcPct val="100000"/>
              </a:lnSpc>
              <a:spcBef>
                <a:spcPts val="0"/>
              </a:spcBef>
              <a:spcAft>
                <a:spcPts val="0"/>
              </a:spcAft>
              <a:defRPr sz="5200">
                <a:solidFill>
                  <a:srgbClr val="000000"/>
                </a:solidFill>
                <a:latin typeface="Arial"/>
                <a:ea typeface="Arial"/>
                <a:cs typeface="Arial"/>
                <a:sym typeface="Arial"/>
              </a:defRPr>
            </a:lvl1pPr>
            <a:lvl2pPr marL="673860" indent="-259178" algn="ctr" rtl="0">
              <a:lnSpc>
                <a:spcPct val="100000"/>
              </a:lnSpc>
              <a:spcBef>
                <a:spcPts val="0"/>
              </a:spcBef>
              <a:spcAft>
                <a:spcPts val="0"/>
              </a:spcAft>
              <a:defRPr sz="5200" baseline="0">
                <a:solidFill>
                  <a:srgbClr val="000000"/>
                </a:solidFill>
                <a:latin typeface="Arial"/>
                <a:ea typeface="Arial"/>
                <a:cs typeface="Arial"/>
                <a:sym typeface="Arial"/>
              </a:defRPr>
            </a:lvl2pPr>
            <a:lvl3pPr marL="1036707" indent="-207341" algn="ctr" rtl="0">
              <a:lnSpc>
                <a:spcPct val="100000"/>
              </a:lnSpc>
              <a:spcBef>
                <a:spcPts val="0"/>
              </a:spcBef>
              <a:spcAft>
                <a:spcPts val="0"/>
              </a:spcAft>
              <a:defRPr sz="5200" baseline="0">
                <a:solidFill>
                  <a:srgbClr val="000000"/>
                </a:solidFill>
                <a:latin typeface="Arial"/>
                <a:ea typeface="Arial"/>
                <a:cs typeface="Arial"/>
                <a:sym typeface="Arial"/>
              </a:defRPr>
            </a:lvl3pPr>
            <a:lvl4pPr marL="1451391" indent="-207341" algn="ctr" rtl="0">
              <a:lnSpc>
                <a:spcPct val="100000"/>
              </a:lnSpc>
              <a:spcBef>
                <a:spcPts val="0"/>
              </a:spcBef>
              <a:spcAft>
                <a:spcPts val="0"/>
              </a:spcAft>
              <a:defRPr sz="5200" baseline="0">
                <a:solidFill>
                  <a:srgbClr val="000000"/>
                </a:solidFill>
                <a:latin typeface="Arial"/>
                <a:ea typeface="Arial"/>
                <a:cs typeface="Arial"/>
                <a:sym typeface="Arial"/>
              </a:defRPr>
            </a:lvl4pPr>
            <a:lvl5pPr marL="1866074" indent="-207341" algn="ctr" rtl="0">
              <a:lnSpc>
                <a:spcPct val="100000"/>
              </a:lnSpc>
              <a:spcBef>
                <a:spcPts val="0"/>
              </a:spcBef>
              <a:spcAft>
                <a:spcPts val="0"/>
              </a:spcAft>
              <a:defRPr sz="5200" baseline="0">
                <a:solidFill>
                  <a:srgbClr val="000000"/>
                </a:solidFill>
                <a:latin typeface="Arial"/>
                <a:ea typeface="Arial"/>
                <a:cs typeface="Arial"/>
                <a:sym typeface="Arial"/>
              </a:defRPr>
            </a:lvl5pPr>
            <a:lvl6pPr marL="2280758" indent="-207341" algn="ctr" rtl="0">
              <a:lnSpc>
                <a:spcPct val="100000"/>
              </a:lnSpc>
              <a:spcBef>
                <a:spcPts val="0"/>
              </a:spcBef>
              <a:spcAft>
                <a:spcPts val="0"/>
              </a:spcAft>
              <a:defRPr sz="5200">
                <a:solidFill>
                  <a:srgbClr val="000000"/>
                </a:solidFill>
                <a:latin typeface="Arial"/>
                <a:ea typeface="Arial"/>
                <a:cs typeface="Arial"/>
                <a:sym typeface="Arial"/>
              </a:defRPr>
            </a:lvl6pPr>
            <a:lvl7pPr marL="2695440" indent="-207341" algn="ctr" rtl="0">
              <a:lnSpc>
                <a:spcPct val="100000"/>
              </a:lnSpc>
              <a:spcBef>
                <a:spcPts val="0"/>
              </a:spcBef>
              <a:spcAft>
                <a:spcPts val="0"/>
              </a:spcAft>
              <a:defRPr sz="5200">
                <a:solidFill>
                  <a:srgbClr val="000000"/>
                </a:solidFill>
                <a:latin typeface="Arial"/>
                <a:ea typeface="Arial"/>
                <a:cs typeface="Arial"/>
                <a:sym typeface="Arial"/>
              </a:defRPr>
            </a:lvl7pPr>
            <a:lvl8pPr marL="3110124" indent="-207341" algn="ctr" rtl="0">
              <a:lnSpc>
                <a:spcPct val="100000"/>
              </a:lnSpc>
              <a:spcBef>
                <a:spcPts val="0"/>
              </a:spcBef>
              <a:spcAft>
                <a:spcPts val="0"/>
              </a:spcAft>
              <a:defRPr sz="5200">
                <a:solidFill>
                  <a:srgbClr val="000000"/>
                </a:solidFill>
                <a:latin typeface="Arial"/>
                <a:ea typeface="Arial"/>
                <a:cs typeface="Arial"/>
                <a:sym typeface="Arial"/>
              </a:defRPr>
            </a:lvl8pPr>
            <a:lvl9pPr marL="3524806" indent="-207341" algn="ctr" rtl="0">
              <a:lnSpc>
                <a:spcPct val="100000"/>
              </a:lnSpc>
              <a:spcBef>
                <a:spcPts val="0"/>
              </a:spcBef>
              <a:spcAft>
                <a:spcPts val="0"/>
              </a:spcAft>
              <a:defRPr sz="5200">
                <a:solidFill>
                  <a:srgbClr val="000000"/>
                </a:solidFill>
                <a:latin typeface="Arial"/>
                <a:ea typeface="Arial"/>
                <a:cs typeface="Arial"/>
                <a:sym typeface="Arial"/>
              </a:defRPr>
            </a:lvl9pPr>
          </a:lstStyle>
          <a:p>
            <a:endParaRPr/>
          </a:p>
        </p:txBody>
      </p:sp>
      <p:sp>
        <p:nvSpPr>
          <p:cNvPr id="28" name="Shape 28"/>
          <p:cNvSpPr txBox="1">
            <a:spLocks noGrp="1"/>
          </p:cNvSpPr>
          <p:nvPr>
            <p:ph type="body" idx="1"/>
          </p:nvPr>
        </p:nvSpPr>
        <p:spPr>
          <a:xfrm>
            <a:off x="685440" y="1981657"/>
            <a:ext cx="7767360" cy="4111631"/>
          </a:xfrm>
          <a:prstGeom prst="rect">
            <a:avLst/>
          </a:prstGeom>
          <a:noFill/>
          <a:ln>
            <a:noFill/>
          </a:ln>
        </p:spPr>
        <p:txBody>
          <a:bodyPr lIns="82923" tIns="82923" rIns="82923" bIns="82923" anchor="t" anchorCtr="0"/>
          <a:lstStyle>
            <a:lvl1pPr algn="l" rtl="0">
              <a:lnSpc>
                <a:spcPct val="100000"/>
              </a:lnSpc>
              <a:spcBef>
                <a:spcPts val="726"/>
              </a:spcBef>
              <a:spcAft>
                <a:spcPts val="0"/>
              </a:spcAft>
              <a:defRPr sz="3200">
                <a:solidFill>
                  <a:srgbClr val="000000"/>
                </a:solidFill>
                <a:latin typeface="Arial"/>
                <a:ea typeface="Arial"/>
                <a:cs typeface="Arial"/>
                <a:sym typeface="Arial"/>
              </a:defRPr>
            </a:lvl1pPr>
            <a:lvl2pPr marL="673860" indent="-259178" algn="l" rtl="0">
              <a:lnSpc>
                <a:spcPct val="100000"/>
              </a:lnSpc>
              <a:spcBef>
                <a:spcPts val="635"/>
              </a:spcBef>
              <a:spcAft>
                <a:spcPts val="0"/>
              </a:spcAft>
              <a:defRPr sz="2800" baseline="0">
                <a:solidFill>
                  <a:srgbClr val="000000"/>
                </a:solidFill>
                <a:latin typeface="Arial"/>
                <a:ea typeface="Arial"/>
                <a:cs typeface="Arial"/>
                <a:sym typeface="Arial"/>
              </a:defRPr>
            </a:lvl2pPr>
            <a:lvl3pPr marL="1036707" indent="-207341" algn="l" rtl="0">
              <a:lnSpc>
                <a:spcPct val="100000"/>
              </a:lnSpc>
              <a:spcBef>
                <a:spcPts val="544"/>
              </a:spcBef>
              <a:spcAft>
                <a:spcPts val="0"/>
              </a:spcAft>
              <a:defRPr sz="2400" baseline="0">
                <a:solidFill>
                  <a:srgbClr val="000000"/>
                </a:solidFill>
                <a:latin typeface="Arial"/>
                <a:ea typeface="Arial"/>
                <a:cs typeface="Arial"/>
                <a:sym typeface="Arial"/>
              </a:defRPr>
            </a:lvl3pPr>
            <a:lvl4pPr marL="1451391" indent="-207341" algn="l" rtl="0">
              <a:lnSpc>
                <a:spcPct val="100000"/>
              </a:lnSpc>
              <a:spcBef>
                <a:spcPts val="454"/>
              </a:spcBef>
              <a:spcAft>
                <a:spcPts val="0"/>
              </a:spcAft>
              <a:defRPr sz="2000" baseline="0">
                <a:solidFill>
                  <a:srgbClr val="000000"/>
                </a:solidFill>
                <a:latin typeface="Arial"/>
                <a:ea typeface="Arial"/>
                <a:cs typeface="Arial"/>
                <a:sym typeface="Arial"/>
              </a:defRPr>
            </a:lvl4pPr>
            <a:lvl5pPr marL="1866074" indent="-207341" algn="l" rtl="0">
              <a:lnSpc>
                <a:spcPct val="100000"/>
              </a:lnSpc>
              <a:spcBef>
                <a:spcPts val="454"/>
              </a:spcBef>
              <a:spcAft>
                <a:spcPts val="0"/>
              </a:spcAft>
              <a:defRPr sz="2000" baseline="0">
                <a:solidFill>
                  <a:srgbClr val="000000"/>
                </a:solidFill>
                <a:latin typeface="Arial"/>
                <a:ea typeface="Arial"/>
                <a:cs typeface="Arial"/>
                <a:sym typeface="Arial"/>
              </a:defRPr>
            </a:lvl5pPr>
            <a:lvl6pPr marL="2280758" indent="-207341" algn="l" rtl="0">
              <a:lnSpc>
                <a:spcPct val="100000"/>
              </a:lnSpc>
              <a:spcBef>
                <a:spcPts val="454"/>
              </a:spcBef>
              <a:spcAft>
                <a:spcPts val="0"/>
              </a:spcAft>
              <a:defRPr sz="3200">
                <a:solidFill>
                  <a:srgbClr val="000000"/>
                </a:solidFill>
                <a:latin typeface="Arial"/>
                <a:ea typeface="Arial"/>
                <a:cs typeface="Arial"/>
                <a:sym typeface="Arial"/>
              </a:defRPr>
            </a:lvl6pPr>
            <a:lvl7pPr marL="2695440" indent="-207341" algn="l" rtl="0">
              <a:lnSpc>
                <a:spcPct val="100000"/>
              </a:lnSpc>
              <a:spcBef>
                <a:spcPts val="454"/>
              </a:spcBef>
              <a:spcAft>
                <a:spcPts val="0"/>
              </a:spcAft>
              <a:defRPr sz="3200">
                <a:solidFill>
                  <a:srgbClr val="000000"/>
                </a:solidFill>
                <a:latin typeface="Arial"/>
                <a:ea typeface="Arial"/>
                <a:cs typeface="Arial"/>
                <a:sym typeface="Arial"/>
              </a:defRPr>
            </a:lvl7pPr>
            <a:lvl8pPr marL="3110124" indent="-207341" algn="l" rtl="0">
              <a:lnSpc>
                <a:spcPct val="100000"/>
              </a:lnSpc>
              <a:spcBef>
                <a:spcPts val="454"/>
              </a:spcBef>
              <a:spcAft>
                <a:spcPts val="0"/>
              </a:spcAft>
              <a:defRPr sz="3200">
                <a:solidFill>
                  <a:srgbClr val="000000"/>
                </a:solidFill>
                <a:latin typeface="Arial"/>
                <a:ea typeface="Arial"/>
                <a:cs typeface="Arial"/>
                <a:sym typeface="Arial"/>
              </a:defRPr>
            </a:lvl8pPr>
            <a:lvl9pPr marL="3524806" indent="-207341" algn="l" rtl="0">
              <a:lnSpc>
                <a:spcPct val="100000"/>
              </a:lnSpc>
              <a:spcBef>
                <a:spcPts val="454"/>
              </a:spcBef>
              <a:spcAft>
                <a:spcPts val="0"/>
              </a:spcAft>
              <a:defRPr sz="3200">
                <a:solidFill>
                  <a:srgbClr val="000000"/>
                </a:solidFill>
                <a:latin typeface="Arial"/>
                <a:ea typeface="Arial"/>
                <a:cs typeface="Arial"/>
                <a:sym typeface="Arial"/>
              </a:defRPr>
            </a:lvl9pPr>
          </a:lstStyle>
          <a:p>
            <a:endParaRPr/>
          </a:p>
        </p:txBody>
      </p:sp>
      <p:sp>
        <p:nvSpPr>
          <p:cNvPr id="29" name="Shape 29"/>
          <p:cNvSpPr txBox="1">
            <a:spLocks noGrp="1"/>
          </p:cNvSpPr>
          <p:nvPr>
            <p:ph type="sldNum" idx="12"/>
          </p:nvPr>
        </p:nvSpPr>
        <p:spPr>
          <a:xfrm>
            <a:off x="6552010" y="6248823"/>
            <a:ext cx="1900799" cy="452207"/>
          </a:xfrm>
          <a:prstGeom prst="rect">
            <a:avLst/>
          </a:prstGeom>
          <a:noFill/>
          <a:ln>
            <a:noFill/>
          </a:ln>
        </p:spPr>
        <p:txBody>
          <a:bodyPr lIns="82923" tIns="82923" rIns="82923" bIns="82923" anchor="t" anchorCtr="0"/>
          <a:lstStyle>
            <a:lvl1pPr marL="0" marR="0" indent="0" algn="r" rtl="0">
              <a:lnSpc>
                <a:spcPct val="100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0" name="Shape 30"/>
          <p:cNvSpPr txBox="1">
            <a:spLocks noGrp="1"/>
          </p:cNvSpPr>
          <p:nvPr>
            <p:ph type="dt" idx="10"/>
          </p:nvPr>
        </p:nvSpPr>
        <p:spPr>
          <a:xfrm>
            <a:off x="456482" y="6247385"/>
            <a:ext cx="2128319" cy="470929"/>
          </a:xfrm>
          <a:prstGeom prst="rect">
            <a:avLst/>
          </a:prstGeom>
          <a:noFill/>
          <a:ln>
            <a:noFill/>
          </a:ln>
        </p:spPr>
        <p:txBody>
          <a:bodyPr lIns="82923" tIns="82923" rIns="82923" bIns="82923" anchor="t" anchorCtr="0"/>
          <a:lstStyle>
            <a:lvl1pPr marL="0" marR="0" indent="0" algn="l"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1" name="Shape 31"/>
          <p:cNvSpPr txBox="1">
            <a:spLocks noGrp="1"/>
          </p:cNvSpPr>
          <p:nvPr>
            <p:ph type="ftr" idx="11"/>
          </p:nvPr>
        </p:nvSpPr>
        <p:spPr>
          <a:xfrm>
            <a:off x="3126239" y="6247385"/>
            <a:ext cx="2895840" cy="470929"/>
          </a:xfrm>
          <a:prstGeom prst="rect">
            <a:avLst/>
          </a:prstGeom>
          <a:noFill/>
          <a:ln>
            <a:noFill/>
          </a:ln>
        </p:spPr>
        <p:txBody>
          <a:bodyPr lIns="82923" tIns="82923" rIns="82923" bIns="82923" anchor="t" anchorCtr="0"/>
          <a:lstStyle>
            <a:lvl1pPr marL="0" marR="0" indent="0" algn="ctr"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Tree>
    <p:extLst>
      <p:ext uri="{BB962C8B-B14F-4D97-AF65-F5344CB8AC3E}">
        <p14:creationId xmlns:p14="http://schemas.microsoft.com/office/powerpoint/2010/main" val="195074474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5350051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155914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pPr>
                <a:defRPr/>
              </a:pPr>
              <a:t>‹#›</a:t>
            </a:fld>
            <a:endParaRPr lang="en-US"/>
          </a:p>
        </p:txBody>
      </p:sp>
    </p:spTree>
    <p:extLst>
      <p:ext uri="{BB962C8B-B14F-4D97-AF65-F5344CB8AC3E}">
        <p14:creationId xmlns:p14="http://schemas.microsoft.com/office/powerpoint/2010/main" val="88597666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8736189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7758545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0285735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499864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4259245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5812796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4169475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7433247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182831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0903179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pPr>
                <a:defRPr/>
              </a:pPr>
              <a:t>‹#›</a:t>
            </a:fld>
            <a:endParaRPr lang="en-US"/>
          </a:p>
        </p:txBody>
      </p:sp>
    </p:spTree>
    <p:extLst>
      <p:ext uri="{BB962C8B-B14F-4D97-AF65-F5344CB8AC3E}">
        <p14:creationId xmlns:p14="http://schemas.microsoft.com/office/powerpoint/2010/main" val="262364882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537491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E3922754-E055-C446-B3A6-896C260DB19A}" type="datetimeFigureOut">
              <a:rPr lang="en-US"/>
              <a:pPr/>
              <a:t>2/26/24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D429E063-E8A8-6249-983C-23AA2895AC9F}" type="slidenum">
              <a:rPr lang="en-US"/>
              <a:pPr/>
              <a:t>‹#›</a:t>
            </a:fld>
            <a:endParaRPr lang="en-US"/>
          </a:p>
        </p:txBody>
      </p:sp>
    </p:spTree>
    <p:extLst>
      <p:ext uri="{BB962C8B-B14F-4D97-AF65-F5344CB8AC3E}">
        <p14:creationId xmlns:p14="http://schemas.microsoft.com/office/powerpoint/2010/main" val="67932554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DCC018B-35F3-234B-8154-F7BBFE5EDFA5}" type="datetimeFigureOut">
              <a:rPr lang="en-US"/>
              <a:pPr/>
              <a:t>2/26/24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E4E8A2EA-9F50-D644-9064-B47DE65B3E07}" type="slidenum">
              <a:rPr lang="en-US"/>
              <a:pPr/>
              <a:t>‹#›</a:t>
            </a:fld>
            <a:endParaRPr lang="en-US"/>
          </a:p>
        </p:txBody>
      </p:sp>
    </p:spTree>
    <p:extLst>
      <p:ext uri="{BB962C8B-B14F-4D97-AF65-F5344CB8AC3E}">
        <p14:creationId xmlns:p14="http://schemas.microsoft.com/office/powerpoint/2010/main" val="152919686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2919B0B3-2975-AF43-AED5-1864CA5A67F7}" type="datetimeFigureOut">
              <a:rPr lang="en-US"/>
              <a:pPr/>
              <a:t>2/26/24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B726D5DC-324D-4642-B31A-0CBF69B6BA4E}" type="slidenum">
              <a:rPr lang="en-US"/>
              <a:pPr/>
              <a:t>‹#›</a:t>
            </a:fld>
            <a:endParaRPr lang="en-US"/>
          </a:p>
        </p:txBody>
      </p:sp>
    </p:spTree>
    <p:extLst>
      <p:ext uri="{BB962C8B-B14F-4D97-AF65-F5344CB8AC3E}">
        <p14:creationId xmlns:p14="http://schemas.microsoft.com/office/powerpoint/2010/main" val="163934777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fld id="{5A13814D-538F-754A-AFE5-3B0C2BE63266}" type="datetimeFigureOut">
              <a:rPr lang="en-US"/>
              <a:pPr/>
              <a:t>2/26/24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24E35230-BDD7-7340-B3F6-4DD5D9A2AD0E}" type="slidenum">
              <a:rPr lang="en-US"/>
              <a:pPr/>
              <a:t>‹#›</a:t>
            </a:fld>
            <a:endParaRPr lang="en-US"/>
          </a:p>
        </p:txBody>
      </p:sp>
    </p:spTree>
    <p:extLst>
      <p:ext uri="{BB962C8B-B14F-4D97-AF65-F5344CB8AC3E}">
        <p14:creationId xmlns:p14="http://schemas.microsoft.com/office/powerpoint/2010/main" val="426015977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fld id="{499D91E7-D49E-554D-BA8D-844B409C21A6}" type="datetimeFigureOut">
              <a:rPr lang="en-US"/>
              <a:pPr/>
              <a:t>2/26/24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fld id="{49C58701-6D29-1C45-A99E-B620F0296D7B}" type="slidenum">
              <a:rPr lang="en-US"/>
              <a:pPr/>
              <a:t>‹#›</a:t>
            </a:fld>
            <a:endParaRPr lang="en-US"/>
          </a:p>
        </p:txBody>
      </p:sp>
    </p:spTree>
    <p:extLst>
      <p:ext uri="{BB962C8B-B14F-4D97-AF65-F5344CB8AC3E}">
        <p14:creationId xmlns:p14="http://schemas.microsoft.com/office/powerpoint/2010/main" val="341485584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fld id="{A32B4886-341A-6B44-9298-5E6D8856CA4E}" type="datetimeFigureOut">
              <a:rPr lang="en-US"/>
              <a:pPr/>
              <a:t>2/26/24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fld id="{417A90DB-50E8-1245-9D0E-EAAC86DB016E}" type="slidenum">
              <a:rPr lang="en-US"/>
              <a:pPr/>
              <a:t>‹#›</a:t>
            </a:fld>
            <a:endParaRPr lang="en-US"/>
          </a:p>
        </p:txBody>
      </p:sp>
    </p:spTree>
    <p:extLst>
      <p:ext uri="{BB962C8B-B14F-4D97-AF65-F5344CB8AC3E}">
        <p14:creationId xmlns:p14="http://schemas.microsoft.com/office/powerpoint/2010/main" val="124978624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fld id="{4C47ECB6-EB3E-2A41-AB5E-40F8A3036095}" type="datetimeFigureOut">
              <a:rPr lang="en-US"/>
              <a:pPr/>
              <a:t>2/26/24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fld id="{42F135E4-8648-4A4B-88F5-6BE269D3557E}" type="slidenum">
              <a:rPr lang="en-US"/>
              <a:pPr/>
              <a:t>‹#›</a:t>
            </a:fld>
            <a:endParaRPr lang="en-US"/>
          </a:p>
        </p:txBody>
      </p:sp>
    </p:spTree>
    <p:extLst>
      <p:ext uri="{BB962C8B-B14F-4D97-AF65-F5344CB8AC3E}">
        <p14:creationId xmlns:p14="http://schemas.microsoft.com/office/powerpoint/2010/main" val="398591995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CA127743-BD46-F64F-A3A3-B2856C90CD75}" type="datetimeFigureOut">
              <a:rPr lang="en-US"/>
              <a:pPr/>
              <a:t>2/26/24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43A5A216-7B59-FC41-9428-6454F1033970}" type="slidenum">
              <a:rPr lang="en-US"/>
              <a:pPr/>
              <a:t>‹#›</a:t>
            </a:fld>
            <a:endParaRPr lang="en-US"/>
          </a:p>
        </p:txBody>
      </p:sp>
    </p:spTree>
    <p:extLst>
      <p:ext uri="{BB962C8B-B14F-4D97-AF65-F5344CB8AC3E}">
        <p14:creationId xmlns:p14="http://schemas.microsoft.com/office/powerpoint/2010/main" val="331466483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5F5A7478-107C-8B48-9F29-C5537DC21E0E}" type="datetimeFigureOut">
              <a:rPr lang="en-US"/>
              <a:pPr/>
              <a:t>2/26/24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D79B2278-3D9D-CF41-B77D-137042F375AB}" type="slidenum">
              <a:rPr lang="en-US"/>
              <a:pPr/>
              <a:t>‹#›</a:t>
            </a:fld>
            <a:endParaRPr lang="en-US"/>
          </a:p>
        </p:txBody>
      </p:sp>
    </p:spTree>
    <p:extLst>
      <p:ext uri="{BB962C8B-B14F-4D97-AF65-F5344CB8AC3E}">
        <p14:creationId xmlns:p14="http://schemas.microsoft.com/office/powerpoint/2010/main" val="15688126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DEC73D-781A-D940-8474-932BC2592BDD}" type="slidenum">
              <a:rPr lang="en-US"/>
              <a:pPr>
                <a:defRPr/>
              </a:pPr>
              <a:t>‹#›</a:t>
            </a:fld>
            <a:endParaRPr lang="en-US"/>
          </a:p>
        </p:txBody>
      </p:sp>
    </p:spTree>
    <p:extLst>
      <p:ext uri="{BB962C8B-B14F-4D97-AF65-F5344CB8AC3E}">
        <p14:creationId xmlns:p14="http://schemas.microsoft.com/office/powerpoint/2010/main" val="396962780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pPr>
                <a:defRPr/>
              </a:pPr>
              <a:t>‹#›</a:t>
            </a:fld>
            <a:endParaRPr lang="en-US"/>
          </a:p>
        </p:txBody>
      </p:sp>
    </p:spTree>
    <p:extLst>
      <p:ext uri="{BB962C8B-B14F-4D97-AF65-F5344CB8AC3E}">
        <p14:creationId xmlns:p14="http://schemas.microsoft.com/office/powerpoint/2010/main" val="370049264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E242448-1087-6042-8D7E-8D98F110E581}" type="datetimeFigureOut">
              <a:rPr lang="en-US"/>
              <a:pPr/>
              <a:t>2/26/24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F720AD00-27E4-4440-8DC6-B16782F89561}" type="slidenum">
              <a:rPr lang="en-US"/>
              <a:pPr/>
              <a:t>‹#›</a:t>
            </a:fld>
            <a:endParaRPr lang="en-US"/>
          </a:p>
        </p:txBody>
      </p:sp>
    </p:spTree>
    <p:extLst>
      <p:ext uri="{BB962C8B-B14F-4D97-AF65-F5344CB8AC3E}">
        <p14:creationId xmlns:p14="http://schemas.microsoft.com/office/powerpoint/2010/main" val="102420752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375"/>
            <a:ext cx="2057400" cy="43878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6375"/>
            <a:ext cx="6019800" cy="43878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9CDDF811-132F-DE40-94F4-07066578DD39}" type="datetimeFigureOut">
              <a:rPr lang="en-US"/>
              <a:pPr/>
              <a:t>2/26/24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94AC9A9C-D620-D445-8BCB-65852B6B9ACF}" type="slidenum">
              <a:rPr lang="en-US"/>
              <a:pPr/>
              <a:t>‹#›</a:t>
            </a:fld>
            <a:endParaRPr lang="en-US"/>
          </a:p>
        </p:txBody>
      </p:sp>
    </p:spTree>
    <p:extLst>
      <p:ext uri="{BB962C8B-B14F-4D97-AF65-F5344CB8AC3E}">
        <p14:creationId xmlns:p14="http://schemas.microsoft.com/office/powerpoint/2010/main" val="144377241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249C0B8-EA5D-0440-8A4C-07B5244B6991}" type="slidenum">
              <a:rPr lang="en-US" altLang="en-US"/>
              <a:pPr/>
              <a:t>‹#›</a:t>
            </a:fld>
            <a:endParaRPr lang="en-US" altLang="en-US"/>
          </a:p>
        </p:txBody>
      </p:sp>
    </p:spTree>
    <p:extLst>
      <p:ext uri="{BB962C8B-B14F-4D97-AF65-F5344CB8AC3E}">
        <p14:creationId xmlns:p14="http://schemas.microsoft.com/office/powerpoint/2010/main" val="207242313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4E76314-CD3B-1146-8B8A-D46B9F388191}" type="datetime1">
              <a:rPr lang="en-US"/>
              <a:pPr>
                <a:defRPr/>
              </a:pPr>
              <a:t>2/26/24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06E1BA7-5FCE-3341-931A-FF875B4341AF}" type="slidenum">
              <a:rPr lang="en-US"/>
              <a:pPr>
                <a:defRPr/>
              </a:pPr>
              <a:t>‹#›</a:t>
            </a:fld>
            <a:endParaRPr lang="en-US"/>
          </a:p>
        </p:txBody>
      </p:sp>
    </p:spTree>
    <p:extLst>
      <p:ext uri="{BB962C8B-B14F-4D97-AF65-F5344CB8AC3E}">
        <p14:creationId xmlns:p14="http://schemas.microsoft.com/office/powerpoint/2010/main" val="1936605426"/>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EF1974A-01AC-1D4F-81BD-B8C562CA6EEF}" type="datetimeFigureOut">
              <a:rPr lang="en-US" smtClean="0">
                <a:solidFill>
                  <a:prstClr val="black">
                    <a:tint val="75000"/>
                  </a:prstClr>
                </a:solidFill>
                <a:latin typeface="Arial"/>
              </a:rPr>
              <a:pPr/>
              <a:t>2/26/24</a:t>
            </a:fld>
            <a:endParaRPr lang="en-US">
              <a:solidFill>
                <a:prstClr val="black">
                  <a:tint val="75000"/>
                </a:prstClr>
              </a:solidFill>
              <a:latin typeface="Aria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Arial"/>
            </a:endParaRPr>
          </a:p>
        </p:txBody>
      </p:sp>
      <p:sp>
        <p:nvSpPr>
          <p:cNvPr id="4" name="Slide Number Placeholder 3"/>
          <p:cNvSpPr>
            <a:spLocks noGrp="1"/>
          </p:cNvSpPr>
          <p:nvPr>
            <p:ph type="sldNum" sz="quarter" idx="12"/>
          </p:nvPr>
        </p:nvSpPr>
        <p:spPr/>
        <p:txBody>
          <a:bodyPr/>
          <a:lstStyle/>
          <a:p>
            <a:fld id="{34185AC5-F0F3-8A43-BFC4-9425C85745A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94193118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66F41BF-6816-4DFF-84E5-972E11EEA419}"/>
              </a:ext>
            </a:extLst>
          </p:cNvPr>
          <p:cNvSpPr>
            <a:spLocks noGrp="1"/>
          </p:cNvSpPr>
          <p:nvPr>
            <p:ph type="dt" sz="half" idx="10"/>
          </p:nvPr>
        </p:nvSpPr>
        <p:spPr/>
        <p:txBody>
          <a:bodyPr/>
          <a:lstStyle>
            <a:lvl1pPr>
              <a:defRPr/>
            </a:lvl1pPr>
          </a:lstStyle>
          <a:p>
            <a:fld id="{71948ED4-2F74-4EF3-9E7D-C0EE9B50DA0E}"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D99C8A4E-AAC0-4C6C-84E3-5E16AC54E10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1AB63-172D-4517-8AA2-9FD6113C8BCD}"/>
              </a:ext>
            </a:extLst>
          </p:cNvPr>
          <p:cNvSpPr>
            <a:spLocks noGrp="1"/>
          </p:cNvSpPr>
          <p:nvPr>
            <p:ph type="sldNum" sz="quarter" idx="12"/>
          </p:nvPr>
        </p:nvSpPr>
        <p:spPr/>
        <p:txBody>
          <a:bodyPr/>
          <a:lstStyle>
            <a:lvl1pPr>
              <a:defRPr/>
            </a:lvl1pPr>
          </a:lstStyle>
          <a:p>
            <a:fld id="{C39B2505-5601-4CDF-8C7D-82E49DCBD89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1498551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BEB9E9E-EF35-4845-B0CB-6AC8DF120A4A}"/>
              </a:ext>
            </a:extLst>
          </p:cNvPr>
          <p:cNvSpPr>
            <a:spLocks noGrp="1"/>
          </p:cNvSpPr>
          <p:nvPr>
            <p:ph type="dt" sz="half" idx="10"/>
          </p:nvPr>
        </p:nvSpPr>
        <p:spPr/>
        <p:txBody>
          <a:bodyPr/>
          <a:lstStyle>
            <a:lvl1pPr>
              <a:defRPr/>
            </a:lvl1pPr>
          </a:lstStyle>
          <a:p>
            <a:fld id="{030C6544-EE64-47E9-98FE-47A5D9B1F886}"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66DA600D-E3A2-4893-85D4-4C515F36EFE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0916213-1FCE-4927-8984-02C49AC23DF6}"/>
              </a:ext>
            </a:extLst>
          </p:cNvPr>
          <p:cNvSpPr>
            <a:spLocks noGrp="1"/>
          </p:cNvSpPr>
          <p:nvPr>
            <p:ph type="sldNum" sz="quarter" idx="12"/>
          </p:nvPr>
        </p:nvSpPr>
        <p:spPr/>
        <p:txBody>
          <a:bodyPr/>
          <a:lstStyle>
            <a:lvl1pPr>
              <a:defRPr/>
            </a:lvl1pPr>
          </a:lstStyle>
          <a:p>
            <a:fld id="{A0E556F7-1807-4C32-A418-FC80AA4DBDB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0869777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199E7B1-82EF-4282-9BC8-0E045005B413}"/>
              </a:ext>
            </a:extLst>
          </p:cNvPr>
          <p:cNvSpPr>
            <a:spLocks noGrp="1"/>
          </p:cNvSpPr>
          <p:nvPr>
            <p:ph type="dt" sz="half" idx="10"/>
          </p:nvPr>
        </p:nvSpPr>
        <p:spPr/>
        <p:txBody>
          <a:bodyPr/>
          <a:lstStyle>
            <a:lvl1pPr>
              <a:defRPr/>
            </a:lvl1pPr>
          </a:lstStyle>
          <a:p>
            <a:fld id="{B27CDA2A-DB57-41B7-9607-89823865D2BA}"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2972DFC5-ECC1-4E22-8B34-D4A47170CC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6A7F9E-EBD6-404D-880A-03E98BB23C44}"/>
              </a:ext>
            </a:extLst>
          </p:cNvPr>
          <p:cNvSpPr>
            <a:spLocks noGrp="1"/>
          </p:cNvSpPr>
          <p:nvPr>
            <p:ph type="sldNum" sz="quarter" idx="12"/>
          </p:nvPr>
        </p:nvSpPr>
        <p:spPr/>
        <p:txBody>
          <a:bodyPr/>
          <a:lstStyle>
            <a:lvl1pPr>
              <a:defRPr/>
            </a:lvl1pPr>
          </a:lstStyle>
          <a:p>
            <a:fld id="{60317060-4B30-4F97-A410-DAEB6339C28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5792792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69510F3-BD2C-4B5B-87F1-ABFF71D7B746}"/>
              </a:ext>
            </a:extLst>
          </p:cNvPr>
          <p:cNvSpPr>
            <a:spLocks noGrp="1"/>
          </p:cNvSpPr>
          <p:nvPr>
            <p:ph type="dt" sz="half" idx="10"/>
          </p:nvPr>
        </p:nvSpPr>
        <p:spPr/>
        <p:txBody>
          <a:bodyPr/>
          <a:lstStyle>
            <a:lvl1pPr>
              <a:defRPr/>
            </a:lvl1pPr>
          </a:lstStyle>
          <a:p>
            <a:fld id="{45E5E7E3-6104-48AD-BA35-EE9CDB2F9E0E}"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1D805FF2-E0CE-44D5-901A-0ABEE5CC389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615F4C0-A00C-4473-877A-ED8B795056F7}"/>
              </a:ext>
            </a:extLst>
          </p:cNvPr>
          <p:cNvSpPr>
            <a:spLocks noGrp="1"/>
          </p:cNvSpPr>
          <p:nvPr>
            <p:ph type="sldNum" sz="quarter" idx="12"/>
          </p:nvPr>
        </p:nvSpPr>
        <p:spPr/>
        <p:txBody>
          <a:bodyPr/>
          <a:lstStyle>
            <a:lvl1pPr>
              <a:defRPr/>
            </a:lvl1pPr>
          </a:lstStyle>
          <a:p>
            <a:fld id="{E0FBDB00-1002-4DC2-B53A-DFCDE31CDBC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5529426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6C30990-10AA-4448-9628-75822D87FECC}"/>
              </a:ext>
            </a:extLst>
          </p:cNvPr>
          <p:cNvSpPr>
            <a:spLocks noGrp="1"/>
          </p:cNvSpPr>
          <p:nvPr>
            <p:ph type="dt" sz="half" idx="10"/>
          </p:nvPr>
        </p:nvSpPr>
        <p:spPr/>
        <p:txBody>
          <a:bodyPr/>
          <a:lstStyle>
            <a:lvl1pPr>
              <a:defRPr/>
            </a:lvl1pPr>
          </a:lstStyle>
          <a:p>
            <a:fld id="{B954FFDB-A002-4B17-B400-67EB601F8FB7}" type="datetimeFigureOut">
              <a:rPr lang="en-US" altLang="en-US">
                <a:latin typeface="Calibri"/>
              </a:rPr>
              <a:pPr/>
              <a:t>2/26/24</a:t>
            </a:fld>
            <a:endParaRPr lang="en-US" altLang="en-US">
              <a:latin typeface="Calibri"/>
            </a:endParaRPr>
          </a:p>
        </p:txBody>
      </p:sp>
      <p:sp>
        <p:nvSpPr>
          <p:cNvPr id="8" name="Footer Placeholder 4">
            <a:extLst>
              <a:ext uri="{FF2B5EF4-FFF2-40B4-BE49-F238E27FC236}">
                <a16:creationId xmlns:a16="http://schemas.microsoft.com/office/drawing/2014/main" id="{BD20BA0C-01A5-4EFB-A030-08C8131646D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2B71A33-DCC3-479B-BBFE-B18DDF121729}"/>
              </a:ext>
            </a:extLst>
          </p:cNvPr>
          <p:cNvSpPr>
            <a:spLocks noGrp="1"/>
          </p:cNvSpPr>
          <p:nvPr>
            <p:ph type="sldNum" sz="quarter" idx="12"/>
          </p:nvPr>
        </p:nvSpPr>
        <p:spPr/>
        <p:txBody>
          <a:bodyPr/>
          <a:lstStyle>
            <a:lvl1pPr>
              <a:defRPr/>
            </a:lvl1pPr>
          </a:lstStyle>
          <a:p>
            <a:fld id="{78D05154-D42D-4371-9CA0-9ECABE9966F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1357076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pPr>
                <a:defRPr/>
              </a:pPr>
              <a:t>‹#›</a:t>
            </a:fld>
            <a:endParaRPr lang="en-US"/>
          </a:p>
        </p:txBody>
      </p:sp>
    </p:spTree>
    <p:extLst>
      <p:ext uri="{BB962C8B-B14F-4D97-AF65-F5344CB8AC3E}">
        <p14:creationId xmlns:p14="http://schemas.microsoft.com/office/powerpoint/2010/main" val="155484397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F7E65A8-16EC-46AC-85CF-C9E0CE52AF5C}"/>
              </a:ext>
            </a:extLst>
          </p:cNvPr>
          <p:cNvSpPr>
            <a:spLocks noGrp="1"/>
          </p:cNvSpPr>
          <p:nvPr>
            <p:ph type="dt" sz="half" idx="10"/>
          </p:nvPr>
        </p:nvSpPr>
        <p:spPr/>
        <p:txBody>
          <a:bodyPr/>
          <a:lstStyle>
            <a:lvl1pPr>
              <a:defRPr/>
            </a:lvl1pPr>
          </a:lstStyle>
          <a:p>
            <a:fld id="{D5D415A3-68AC-42D2-81E7-42358726873A}" type="datetimeFigureOut">
              <a:rPr lang="en-US" altLang="en-US">
                <a:latin typeface="Calibri"/>
              </a:rPr>
              <a:pPr/>
              <a:t>2/26/24</a:t>
            </a:fld>
            <a:endParaRPr lang="en-US" altLang="en-US">
              <a:latin typeface="Calibri"/>
            </a:endParaRPr>
          </a:p>
        </p:txBody>
      </p:sp>
      <p:sp>
        <p:nvSpPr>
          <p:cNvPr id="4" name="Footer Placeholder 4">
            <a:extLst>
              <a:ext uri="{FF2B5EF4-FFF2-40B4-BE49-F238E27FC236}">
                <a16:creationId xmlns:a16="http://schemas.microsoft.com/office/drawing/2014/main" id="{5705C80B-7837-4AE7-A0CC-15DBD08EFC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2A3775E-AE71-44F5-842D-CF0487EA0334}"/>
              </a:ext>
            </a:extLst>
          </p:cNvPr>
          <p:cNvSpPr>
            <a:spLocks noGrp="1"/>
          </p:cNvSpPr>
          <p:nvPr>
            <p:ph type="sldNum" sz="quarter" idx="12"/>
          </p:nvPr>
        </p:nvSpPr>
        <p:spPr/>
        <p:txBody>
          <a:bodyPr/>
          <a:lstStyle>
            <a:lvl1pPr>
              <a:defRPr/>
            </a:lvl1pPr>
          </a:lstStyle>
          <a:p>
            <a:fld id="{9CBC0D1C-DC08-409D-927E-D8109EA6D63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6269524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E29079B-0EBD-48A0-82AA-43F584CD5597}"/>
              </a:ext>
            </a:extLst>
          </p:cNvPr>
          <p:cNvSpPr>
            <a:spLocks noGrp="1"/>
          </p:cNvSpPr>
          <p:nvPr>
            <p:ph type="dt" sz="half" idx="10"/>
          </p:nvPr>
        </p:nvSpPr>
        <p:spPr/>
        <p:txBody>
          <a:bodyPr/>
          <a:lstStyle>
            <a:lvl1pPr>
              <a:defRPr/>
            </a:lvl1pPr>
          </a:lstStyle>
          <a:p>
            <a:fld id="{401FE973-45B3-4358-8707-5C95B7BD1BBC}" type="datetimeFigureOut">
              <a:rPr lang="en-US" altLang="en-US">
                <a:latin typeface="Calibri"/>
              </a:rPr>
              <a:pPr/>
              <a:t>2/26/24</a:t>
            </a:fld>
            <a:endParaRPr lang="en-US" altLang="en-US">
              <a:latin typeface="Calibri"/>
            </a:endParaRPr>
          </a:p>
        </p:txBody>
      </p:sp>
      <p:sp>
        <p:nvSpPr>
          <p:cNvPr id="3" name="Footer Placeholder 4">
            <a:extLst>
              <a:ext uri="{FF2B5EF4-FFF2-40B4-BE49-F238E27FC236}">
                <a16:creationId xmlns:a16="http://schemas.microsoft.com/office/drawing/2014/main" id="{3F141EDA-5B4D-4019-ADDD-2A398501D4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D0BB4FCA-4645-4A5F-ADC8-E0008AEF452C}"/>
              </a:ext>
            </a:extLst>
          </p:cNvPr>
          <p:cNvSpPr>
            <a:spLocks noGrp="1"/>
          </p:cNvSpPr>
          <p:nvPr>
            <p:ph type="sldNum" sz="quarter" idx="12"/>
          </p:nvPr>
        </p:nvSpPr>
        <p:spPr/>
        <p:txBody>
          <a:bodyPr/>
          <a:lstStyle>
            <a:lvl1pPr>
              <a:defRPr/>
            </a:lvl1pPr>
          </a:lstStyle>
          <a:p>
            <a:fld id="{8E714BC4-3693-4329-AC4F-9E252B07858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912371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AFC9C72-2B8F-46BA-9112-744A3AFF4719}"/>
              </a:ext>
            </a:extLst>
          </p:cNvPr>
          <p:cNvSpPr>
            <a:spLocks noGrp="1"/>
          </p:cNvSpPr>
          <p:nvPr>
            <p:ph type="dt" sz="half" idx="10"/>
          </p:nvPr>
        </p:nvSpPr>
        <p:spPr/>
        <p:txBody>
          <a:bodyPr/>
          <a:lstStyle>
            <a:lvl1pPr>
              <a:defRPr/>
            </a:lvl1pPr>
          </a:lstStyle>
          <a:p>
            <a:fld id="{72B6DE5A-11B8-4959-A817-337B3BCDDBBF}"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925CB478-10B3-4D8D-9794-487394202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C980607-5201-4FAB-BE80-E2BCE5FD9BDB}"/>
              </a:ext>
            </a:extLst>
          </p:cNvPr>
          <p:cNvSpPr>
            <a:spLocks noGrp="1"/>
          </p:cNvSpPr>
          <p:nvPr>
            <p:ph type="sldNum" sz="quarter" idx="12"/>
          </p:nvPr>
        </p:nvSpPr>
        <p:spPr/>
        <p:txBody>
          <a:bodyPr/>
          <a:lstStyle>
            <a:lvl1pPr>
              <a:defRPr/>
            </a:lvl1pPr>
          </a:lstStyle>
          <a:p>
            <a:fld id="{0CE776AC-88D4-4E05-AFF6-2EDA1FC3D80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9523262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9A14D4D-41CC-48D5-BB75-9B4F9DA98DB5}"/>
              </a:ext>
            </a:extLst>
          </p:cNvPr>
          <p:cNvSpPr>
            <a:spLocks noGrp="1"/>
          </p:cNvSpPr>
          <p:nvPr>
            <p:ph type="dt" sz="half" idx="10"/>
          </p:nvPr>
        </p:nvSpPr>
        <p:spPr/>
        <p:txBody>
          <a:bodyPr/>
          <a:lstStyle>
            <a:lvl1pPr>
              <a:defRPr/>
            </a:lvl1pPr>
          </a:lstStyle>
          <a:p>
            <a:fld id="{7F112E2D-A9FC-4573-8D8D-C9A81C39B92D}"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82056625-82B1-4F18-AC0B-D77C6FBF45D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0D1E19C-0E05-4F64-AAA1-241838A8B8B3}"/>
              </a:ext>
            </a:extLst>
          </p:cNvPr>
          <p:cNvSpPr>
            <a:spLocks noGrp="1"/>
          </p:cNvSpPr>
          <p:nvPr>
            <p:ph type="sldNum" sz="quarter" idx="12"/>
          </p:nvPr>
        </p:nvSpPr>
        <p:spPr/>
        <p:txBody>
          <a:bodyPr/>
          <a:lstStyle>
            <a:lvl1pPr>
              <a:defRPr/>
            </a:lvl1pPr>
          </a:lstStyle>
          <a:p>
            <a:fld id="{CA849F3F-4D6F-46D3-950A-0A60D27E91D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2833696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A5A13A-181D-4E84-9DBD-B32E8B9219DE}"/>
              </a:ext>
            </a:extLst>
          </p:cNvPr>
          <p:cNvSpPr>
            <a:spLocks noGrp="1"/>
          </p:cNvSpPr>
          <p:nvPr>
            <p:ph type="dt" sz="half" idx="10"/>
          </p:nvPr>
        </p:nvSpPr>
        <p:spPr/>
        <p:txBody>
          <a:bodyPr/>
          <a:lstStyle>
            <a:lvl1pPr>
              <a:defRPr/>
            </a:lvl1pPr>
          </a:lstStyle>
          <a:p>
            <a:fld id="{7918F919-524F-4931-839F-9870180D5C7D}"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FE338E82-55E5-4229-940A-572353A884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A63171D-CA10-4C8F-881D-C59F0C17CFD3}"/>
              </a:ext>
            </a:extLst>
          </p:cNvPr>
          <p:cNvSpPr>
            <a:spLocks noGrp="1"/>
          </p:cNvSpPr>
          <p:nvPr>
            <p:ph type="sldNum" sz="quarter" idx="12"/>
          </p:nvPr>
        </p:nvSpPr>
        <p:spPr/>
        <p:txBody>
          <a:bodyPr/>
          <a:lstStyle>
            <a:lvl1pPr>
              <a:defRPr/>
            </a:lvl1pPr>
          </a:lstStyle>
          <a:p>
            <a:fld id="{458B74B5-FDBD-4D9D-B7B3-77183B42B1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083137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C6C3C7-C693-40CE-AD88-DD4C3EA4A5C4}"/>
              </a:ext>
            </a:extLst>
          </p:cNvPr>
          <p:cNvSpPr>
            <a:spLocks noGrp="1"/>
          </p:cNvSpPr>
          <p:nvPr>
            <p:ph type="dt" sz="half" idx="10"/>
          </p:nvPr>
        </p:nvSpPr>
        <p:spPr/>
        <p:txBody>
          <a:bodyPr/>
          <a:lstStyle>
            <a:lvl1pPr>
              <a:defRPr/>
            </a:lvl1pPr>
          </a:lstStyle>
          <a:p>
            <a:fld id="{4F5840EC-5193-444B-AF02-4B213CFF5386}"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AFE49BFF-9632-4D23-9C41-4212997EC32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28862C0-8034-47B6-B476-2FD11D8DCD4D}"/>
              </a:ext>
            </a:extLst>
          </p:cNvPr>
          <p:cNvSpPr>
            <a:spLocks noGrp="1"/>
          </p:cNvSpPr>
          <p:nvPr>
            <p:ph type="sldNum" sz="quarter" idx="12"/>
          </p:nvPr>
        </p:nvSpPr>
        <p:spPr/>
        <p:txBody>
          <a:bodyPr/>
          <a:lstStyle>
            <a:lvl1pPr>
              <a:defRPr/>
            </a:lvl1pPr>
          </a:lstStyle>
          <a:p>
            <a:fld id="{EA105357-0CED-48D2-991D-426038A258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570729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E791C8A-79B3-40B7-8C5C-3F81CF8923DA}"/>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53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4"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80411774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0761339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961483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551703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pPr>
                <a:defRPr/>
              </a:pPr>
              <a:t>‹#›</a:t>
            </a:fld>
            <a:endParaRPr lang="en-US"/>
          </a:p>
        </p:txBody>
      </p:sp>
    </p:spTree>
    <p:extLst>
      <p:ext uri="{BB962C8B-B14F-4D97-AF65-F5344CB8AC3E}">
        <p14:creationId xmlns:p14="http://schemas.microsoft.com/office/powerpoint/2010/main" val="371479223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7990676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1750752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476419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9260164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195648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4201210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0542943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2618478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0303916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0013615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pPr>
                <a:defRPr/>
              </a:pPr>
              <a:t>‹#›</a:t>
            </a:fld>
            <a:endParaRPr lang="en-US"/>
          </a:p>
        </p:txBody>
      </p:sp>
    </p:spTree>
    <p:extLst>
      <p:ext uri="{BB962C8B-B14F-4D97-AF65-F5344CB8AC3E}">
        <p14:creationId xmlns:p14="http://schemas.microsoft.com/office/powerpoint/2010/main" val="382043944"/>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3860B484-0322-4DD3-AD79-74AF403DFFD8}"/>
              </a:ext>
            </a:extLst>
          </p:cNvPr>
          <p:cNvSpPr>
            <a:spLocks noGrp="1"/>
          </p:cNvSpPr>
          <p:nvPr>
            <p:ph type="dt" sz="half" idx="10"/>
          </p:nvPr>
        </p:nvSpPr>
        <p:spPr/>
        <p:txBody>
          <a:bodyPr/>
          <a:lstStyle>
            <a:lvl1pPr>
              <a:defRPr/>
            </a:lvl1pPr>
          </a:lstStyle>
          <a:p>
            <a:fld id="{5BA16E3D-C716-4DEA-BAD4-ECF5AF9491AE}"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3876B05E-EE52-4BAD-BE6D-56DB79D76CE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B78A7A-A7D7-4D6C-801F-E6686E1088E2}"/>
              </a:ext>
            </a:extLst>
          </p:cNvPr>
          <p:cNvSpPr>
            <a:spLocks noGrp="1"/>
          </p:cNvSpPr>
          <p:nvPr>
            <p:ph type="sldNum" sz="quarter" idx="12"/>
          </p:nvPr>
        </p:nvSpPr>
        <p:spPr/>
        <p:txBody>
          <a:bodyPr/>
          <a:lstStyle>
            <a:lvl1pPr>
              <a:defRPr/>
            </a:lvl1pPr>
          </a:lstStyle>
          <a:p>
            <a:fld id="{2CB286AA-B768-427C-A5A0-E0982ABA292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8648046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23E0E-DE3F-4079-863B-BA71628B1611}"/>
              </a:ext>
            </a:extLst>
          </p:cNvPr>
          <p:cNvSpPr>
            <a:spLocks noGrp="1"/>
          </p:cNvSpPr>
          <p:nvPr>
            <p:ph type="dt" sz="half" idx="10"/>
          </p:nvPr>
        </p:nvSpPr>
        <p:spPr/>
        <p:txBody>
          <a:bodyPr/>
          <a:lstStyle>
            <a:lvl1pPr>
              <a:defRPr/>
            </a:lvl1pPr>
          </a:lstStyle>
          <a:p>
            <a:fld id="{05FA0C1F-B051-491C-A2A5-1E66883F0303}"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F6D44C3E-0525-4738-827B-345A58EC20E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BE8A8AC-C5A5-4DA5-B668-218A66A4760C}"/>
              </a:ext>
            </a:extLst>
          </p:cNvPr>
          <p:cNvSpPr>
            <a:spLocks noGrp="1"/>
          </p:cNvSpPr>
          <p:nvPr>
            <p:ph type="sldNum" sz="quarter" idx="12"/>
          </p:nvPr>
        </p:nvSpPr>
        <p:spPr/>
        <p:txBody>
          <a:bodyPr/>
          <a:lstStyle>
            <a:lvl1pPr>
              <a:defRPr/>
            </a:lvl1pPr>
          </a:lstStyle>
          <a:p>
            <a:fld id="{4DE2881B-F908-4B69-B963-DA6E9CB590A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6221449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8714760-87B6-4B99-9DB1-87C82CF80D9B}"/>
              </a:ext>
            </a:extLst>
          </p:cNvPr>
          <p:cNvSpPr>
            <a:spLocks noGrp="1"/>
          </p:cNvSpPr>
          <p:nvPr>
            <p:ph type="dt" sz="half" idx="10"/>
          </p:nvPr>
        </p:nvSpPr>
        <p:spPr/>
        <p:txBody>
          <a:bodyPr/>
          <a:lstStyle>
            <a:lvl1pPr>
              <a:defRPr/>
            </a:lvl1pPr>
          </a:lstStyle>
          <a:p>
            <a:fld id="{B75A9945-BCD4-44C5-B31F-0F5247798114}"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0086C441-462E-42E4-A260-4B78792B2A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38412B-358E-43EC-A86B-D3AAD4C8B8BD}"/>
              </a:ext>
            </a:extLst>
          </p:cNvPr>
          <p:cNvSpPr>
            <a:spLocks noGrp="1"/>
          </p:cNvSpPr>
          <p:nvPr>
            <p:ph type="sldNum" sz="quarter" idx="12"/>
          </p:nvPr>
        </p:nvSpPr>
        <p:spPr/>
        <p:txBody>
          <a:bodyPr/>
          <a:lstStyle>
            <a:lvl1pPr>
              <a:defRPr/>
            </a:lvl1pPr>
          </a:lstStyle>
          <a:p>
            <a:fld id="{CE335228-04D9-4A2C-9E27-ADC27926DA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725329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0465F8EB-6544-4434-AB0E-EB3CB68A3DBE}"/>
              </a:ext>
            </a:extLst>
          </p:cNvPr>
          <p:cNvSpPr>
            <a:spLocks noGrp="1"/>
          </p:cNvSpPr>
          <p:nvPr>
            <p:ph type="dt" sz="half" idx="10"/>
          </p:nvPr>
        </p:nvSpPr>
        <p:spPr/>
        <p:txBody>
          <a:bodyPr/>
          <a:lstStyle>
            <a:lvl1pPr>
              <a:defRPr/>
            </a:lvl1pPr>
          </a:lstStyle>
          <a:p>
            <a:fld id="{D8C11816-0998-4B64-A0A0-26EEB07D78EE}"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C6A28946-D6A2-4AE3-9548-F803C1658A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3CD1CE1-B53F-4577-8D9A-94617DA01199}"/>
              </a:ext>
            </a:extLst>
          </p:cNvPr>
          <p:cNvSpPr>
            <a:spLocks noGrp="1"/>
          </p:cNvSpPr>
          <p:nvPr>
            <p:ph type="sldNum" sz="quarter" idx="12"/>
          </p:nvPr>
        </p:nvSpPr>
        <p:spPr/>
        <p:txBody>
          <a:bodyPr/>
          <a:lstStyle>
            <a:lvl1pPr>
              <a:defRPr/>
            </a:lvl1pPr>
          </a:lstStyle>
          <a:p>
            <a:fld id="{43A5F731-1B42-40AA-907D-4B955E00F4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30607721"/>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E62D62A-86F7-4E1E-B3A2-CF524E0272FF}"/>
              </a:ext>
            </a:extLst>
          </p:cNvPr>
          <p:cNvSpPr>
            <a:spLocks noGrp="1"/>
          </p:cNvSpPr>
          <p:nvPr>
            <p:ph type="dt" sz="half" idx="10"/>
          </p:nvPr>
        </p:nvSpPr>
        <p:spPr/>
        <p:txBody>
          <a:bodyPr/>
          <a:lstStyle>
            <a:lvl1pPr>
              <a:defRPr/>
            </a:lvl1pPr>
          </a:lstStyle>
          <a:p>
            <a:fld id="{3C5EC08B-B513-4188-A123-221825626C26}" type="datetimeFigureOut">
              <a:rPr lang="en-US" altLang="en-US">
                <a:latin typeface="Calibri"/>
              </a:rPr>
              <a:pPr/>
              <a:t>2/26/24</a:t>
            </a:fld>
            <a:endParaRPr lang="en-US" altLang="en-US">
              <a:latin typeface="Calibri"/>
            </a:endParaRPr>
          </a:p>
        </p:txBody>
      </p:sp>
      <p:sp>
        <p:nvSpPr>
          <p:cNvPr id="8" name="Footer Placeholder 4">
            <a:extLst>
              <a:ext uri="{FF2B5EF4-FFF2-40B4-BE49-F238E27FC236}">
                <a16:creationId xmlns:a16="http://schemas.microsoft.com/office/drawing/2014/main" id="{74F66F76-36F0-4E9D-9AA1-E4ACD99252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843A65-A9D6-4629-BEE5-AE7F4F4189BD}"/>
              </a:ext>
            </a:extLst>
          </p:cNvPr>
          <p:cNvSpPr>
            <a:spLocks noGrp="1"/>
          </p:cNvSpPr>
          <p:nvPr>
            <p:ph type="sldNum" sz="quarter" idx="12"/>
          </p:nvPr>
        </p:nvSpPr>
        <p:spPr/>
        <p:txBody>
          <a:bodyPr/>
          <a:lstStyle>
            <a:lvl1pPr>
              <a:defRPr/>
            </a:lvl1pPr>
          </a:lstStyle>
          <a:p>
            <a:fld id="{C2390628-C2F7-41EE-9E2B-5BDDC9610F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694959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933850A-B696-4759-91C3-113AE5AC883D}"/>
              </a:ext>
            </a:extLst>
          </p:cNvPr>
          <p:cNvSpPr>
            <a:spLocks noGrp="1"/>
          </p:cNvSpPr>
          <p:nvPr>
            <p:ph type="dt" sz="half" idx="10"/>
          </p:nvPr>
        </p:nvSpPr>
        <p:spPr/>
        <p:txBody>
          <a:bodyPr/>
          <a:lstStyle>
            <a:lvl1pPr>
              <a:defRPr/>
            </a:lvl1pPr>
          </a:lstStyle>
          <a:p>
            <a:fld id="{983F4FF3-775E-4081-93BA-3C2431AE6DE6}" type="datetimeFigureOut">
              <a:rPr lang="en-US" altLang="en-US">
                <a:latin typeface="Calibri"/>
              </a:rPr>
              <a:pPr/>
              <a:t>2/26/24</a:t>
            </a:fld>
            <a:endParaRPr lang="en-US" altLang="en-US">
              <a:latin typeface="Calibri"/>
            </a:endParaRPr>
          </a:p>
        </p:txBody>
      </p:sp>
      <p:sp>
        <p:nvSpPr>
          <p:cNvPr id="4" name="Footer Placeholder 4">
            <a:extLst>
              <a:ext uri="{FF2B5EF4-FFF2-40B4-BE49-F238E27FC236}">
                <a16:creationId xmlns:a16="http://schemas.microsoft.com/office/drawing/2014/main" id="{FE9DEA55-6D03-4E2C-8C00-945F39EA9D6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CCE7365-464A-44CD-B262-C389C2B33A07}"/>
              </a:ext>
            </a:extLst>
          </p:cNvPr>
          <p:cNvSpPr>
            <a:spLocks noGrp="1"/>
          </p:cNvSpPr>
          <p:nvPr>
            <p:ph type="sldNum" sz="quarter" idx="12"/>
          </p:nvPr>
        </p:nvSpPr>
        <p:spPr/>
        <p:txBody>
          <a:bodyPr/>
          <a:lstStyle>
            <a:lvl1pPr>
              <a:defRPr/>
            </a:lvl1pPr>
          </a:lstStyle>
          <a:p>
            <a:fld id="{D43D5BA7-982E-4012-9B9E-E8A379D220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1199465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1F2EB31-0A33-43CC-9A19-59B58FBE3D04}"/>
              </a:ext>
            </a:extLst>
          </p:cNvPr>
          <p:cNvSpPr>
            <a:spLocks noGrp="1"/>
          </p:cNvSpPr>
          <p:nvPr>
            <p:ph type="dt" sz="half" idx="10"/>
          </p:nvPr>
        </p:nvSpPr>
        <p:spPr/>
        <p:txBody>
          <a:bodyPr/>
          <a:lstStyle>
            <a:lvl1pPr>
              <a:defRPr/>
            </a:lvl1pPr>
          </a:lstStyle>
          <a:p>
            <a:fld id="{D80313E8-4967-4C12-ABEF-69E77E82E68A}" type="datetimeFigureOut">
              <a:rPr lang="en-US" altLang="en-US">
                <a:latin typeface="Calibri"/>
              </a:rPr>
              <a:pPr/>
              <a:t>2/26/24</a:t>
            </a:fld>
            <a:endParaRPr lang="en-US" altLang="en-US">
              <a:latin typeface="Calibri"/>
            </a:endParaRPr>
          </a:p>
        </p:txBody>
      </p:sp>
      <p:sp>
        <p:nvSpPr>
          <p:cNvPr id="3" name="Footer Placeholder 4">
            <a:extLst>
              <a:ext uri="{FF2B5EF4-FFF2-40B4-BE49-F238E27FC236}">
                <a16:creationId xmlns:a16="http://schemas.microsoft.com/office/drawing/2014/main" id="{21ED01B5-99B3-45E5-A498-F12076358F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4D71041-1E0E-4181-BFC8-69EA3B2B4988}"/>
              </a:ext>
            </a:extLst>
          </p:cNvPr>
          <p:cNvSpPr>
            <a:spLocks noGrp="1"/>
          </p:cNvSpPr>
          <p:nvPr>
            <p:ph type="sldNum" sz="quarter" idx="12"/>
          </p:nvPr>
        </p:nvSpPr>
        <p:spPr/>
        <p:txBody>
          <a:bodyPr/>
          <a:lstStyle>
            <a:lvl1pPr>
              <a:defRPr/>
            </a:lvl1pPr>
          </a:lstStyle>
          <a:p>
            <a:fld id="{417E8BD6-14CC-496C-B47C-453E5F677CF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04829498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90343CE-C717-47CC-BBAD-7B4B7D1EF97B}"/>
              </a:ext>
            </a:extLst>
          </p:cNvPr>
          <p:cNvSpPr>
            <a:spLocks noGrp="1"/>
          </p:cNvSpPr>
          <p:nvPr>
            <p:ph type="dt" sz="half" idx="10"/>
          </p:nvPr>
        </p:nvSpPr>
        <p:spPr/>
        <p:txBody>
          <a:bodyPr/>
          <a:lstStyle>
            <a:lvl1pPr>
              <a:defRPr/>
            </a:lvl1pPr>
          </a:lstStyle>
          <a:p>
            <a:fld id="{89D3AA79-2158-4597-8BEF-0051C616B9A6}"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4CAC589E-8308-4AB1-98D0-F3B2B79BCBB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D8D9C9E-0918-4AF8-9395-A0C49E0F6C3B}"/>
              </a:ext>
            </a:extLst>
          </p:cNvPr>
          <p:cNvSpPr>
            <a:spLocks noGrp="1"/>
          </p:cNvSpPr>
          <p:nvPr>
            <p:ph type="sldNum" sz="quarter" idx="12"/>
          </p:nvPr>
        </p:nvSpPr>
        <p:spPr/>
        <p:txBody>
          <a:bodyPr/>
          <a:lstStyle>
            <a:lvl1pPr>
              <a:defRPr/>
            </a:lvl1pPr>
          </a:lstStyle>
          <a:p>
            <a:fld id="{916F72E4-222B-424B-8861-BF77A0C5BE3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8648918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5EF4101-841D-4C38-9EF1-97B897C9C606}"/>
              </a:ext>
            </a:extLst>
          </p:cNvPr>
          <p:cNvSpPr>
            <a:spLocks noGrp="1"/>
          </p:cNvSpPr>
          <p:nvPr>
            <p:ph type="dt" sz="half" idx="10"/>
          </p:nvPr>
        </p:nvSpPr>
        <p:spPr/>
        <p:txBody>
          <a:bodyPr/>
          <a:lstStyle>
            <a:lvl1pPr>
              <a:defRPr/>
            </a:lvl1pPr>
          </a:lstStyle>
          <a:p>
            <a:fld id="{EAB757A9-A1D0-41AF-94F0-D4C5087C3219}"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037F67F6-716B-4E6B-8457-F54EE065EEA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58C3BA1-CDC2-423E-8F57-CB9F1D100461}"/>
              </a:ext>
            </a:extLst>
          </p:cNvPr>
          <p:cNvSpPr>
            <a:spLocks noGrp="1"/>
          </p:cNvSpPr>
          <p:nvPr>
            <p:ph type="sldNum" sz="quarter" idx="12"/>
          </p:nvPr>
        </p:nvSpPr>
        <p:spPr/>
        <p:txBody>
          <a:bodyPr/>
          <a:lstStyle>
            <a:lvl1pPr>
              <a:defRPr/>
            </a:lvl1pPr>
          </a:lstStyle>
          <a:p>
            <a:fld id="{6DBF89B1-4951-42F2-8283-8E374AB4312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3899852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109E24F-1690-4EEA-87DA-6024E8FAB7E5}"/>
              </a:ext>
            </a:extLst>
          </p:cNvPr>
          <p:cNvSpPr>
            <a:spLocks noGrp="1"/>
          </p:cNvSpPr>
          <p:nvPr>
            <p:ph type="dt" sz="half" idx="10"/>
          </p:nvPr>
        </p:nvSpPr>
        <p:spPr/>
        <p:txBody>
          <a:bodyPr/>
          <a:lstStyle>
            <a:lvl1pPr>
              <a:defRPr/>
            </a:lvl1pPr>
          </a:lstStyle>
          <a:p>
            <a:fld id="{FFC1D294-EB57-4079-94F8-FE8262C9EF41}"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2D8B1637-2E26-43C7-A5CB-50E2CC80CC7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E3503AA-61BC-400B-8B4C-66E64EA556C8}"/>
              </a:ext>
            </a:extLst>
          </p:cNvPr>
          <p:cNvSpPr>
            <a:spLocks noGrp="1"/>
          </p:cNvSpPr>
          <p:nvPr>
            <p:ph type="sldNum" sz="quarter" idx="12"/>
          </p:nvPr>
        </p:nvSpPr>
        <p:spPr/>
        <p:txBody>
          <a:bodyPr/>
          <a:lstStyle>
            <a:lvl1pPr>
              <a:defRPr/>
            </a:lvl1pPr>
          </a:lstStyle>
          <a:p>
            <a:fld id="{DA59E009-A181-4697-824A-A83B38F9641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4983983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pPr>
                <a:defRPr/>
              </a:pPr>
              <a:t>‹#›</a:t>
            </a:fld>
            <a:endParaRPr lang="en-US"/>
          </a:p>
        </p:txBody>
      </p:sp>
    </p:spTree>
    <p:extLst>
      <p:ext uri="{BB962C8B-B14F-4D97-AF65-F5344CB8AC3E}">
        <p14:creationId xmlns:p14="http://schemas.microsoft.com/office/powerpoint/2010/main" val="37459868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59CE17A-C772-4646-BA39-5664BE1C353B}"/>
              </a:ext>
            </a:extLst>
          </p:cNvPr>
          <p:cNvSpPr>
            <a:spLocks noGrp="1"/>
          </p:cNvSpPr>
          <p:nvPr>
            <p:ph type="dt" sz="half" idx="10"/>
          </p:nvPr>
        </p:nvSpPr>
        <p:spPr/>
        <p:txBody>
          <a:bodyPr/>
          <a:lstStyle>
            <a:lvl1pPr>
              <a:defRPr/>
            </a:lvl1pPr>
          </a:lstStyle>
          <a:p>
            <a:fld id="{6EAB64E4-D4E0-4492-A66D-58A621DEC82E}"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8937DD13-673C-44A8-93C5-F2B8EC400E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3A13209-DDA3-4C55-88B0-46421EDA489B}"/>
              </a:ext>
            </a:extLst>
          </p:cNvPr>
          <p:cNvSpPr>
            <a:spLocks noGrp="1"/>
          </p:cNvSpPr>
          <p:nvPr>
            <p:ph type="sldNum" sz="quarter" idx="12"/>
          </p:nvPr>
        </p:nvSpPr>
        <p:spPr/>
        <p:txBody>
          <a:bodyPr/>
          <a:lstStyle>
            <a:lvl1pPr>
              <a:defRPr/>
            </a:lvl1pPr>
          </a:lstStyle>
          <a:p>
            <a:fld id="{01220D5B-9CFA-4D21-85CB-24C6D60C7B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0880950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D088798-1935-429C-B56C-636CEB47D621}"/>
              </a:ext>
            </a:extLst>
          </p:cNvPr>
          <p:cNvSpPr>
            <a:spLocks noGrp="1"/>
          </p:cNvSpPr>
          <p:nvPr>
            <p:ph type="dt" sz="half" idx="10"/>
          </p:nvPr>
        </p:nvSpPr>
        <p:spPr/>
        <p:txBody>
          <a:bodyPr/>
          <a:lstStyle>
            <a:lvl1pPr>
              <a:defRPr/>
            </a:lvl1pPr>
          </a:lstStyle>
          <a:p>
            <a:fld id="{D40B9F20-A9B2-48DC-B2FE-D8B6CEFFBF0F}"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908F0851-C836-4699-8B6D-B624956E8C82}"/>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2BB29C6-B0D4-4D56-9B9E-EC66D03C7FCE}"/>
              </a:ext>
            </a:extLst>
          </p:cNvPr>
          <p:cNvSpPr>
            <a:spLocks noGrp="1"/>
          </p:cNvSpPr>
          <p:nvPr>
            <p:ph type="sldNum" sz="quarter" idx="12"/>
          </p:nvPr>
        </p:nvSpPr>
        <p:spPr/>
        <p:txBody>
          <a:bodyPr/>
          <a:lstStyle>
            <a:lvl1pPr>
              <a:defRPr/>
            </a:lvl1pPr>
          </a:lstStyle>
          <a:p>
            <a:fld id="{1F4E16E4-3976-4BBA-9DEA-1FED9F38C81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588657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E74489-7A6E-4CA8-945E-E17BC1FE004E}"/>
              </a:ext>
            </a:extLst>
          </p:cNvPr>
          <p:cNvSpPr>
            <a:spLocks noGrp="1"/>
          </p:cNvSpPr>
          <p:nvPr>
            <p:ph type="dt" sz="half" idx="10"/>
          </p:nvPr>
        </p:nvSpPr>
        <p:spPr/>
        <p:txBody>
          <a:bodyPr/>
          <a:lstStyle>
            <a:lvl1pPr>
              <a:defRPr/>
            </a:lvl1pPr>
          </a:lstStyle>
          <a:p>
            <a:fld id="{872012DF-E805-44AD-A33E-EB3613E8B98D}"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28EFB65E-FBF4-457B-BF68-3B7126BC9D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F9ABDC5-06DB-4CB9-82B1-F4D4B46D26E0}"/>
              </a:ext>
            </a:extLst>
          </p:cNvPr>
          <p:cNvSpPr>
            <a:spLocks noGrp="1"/>
          </p:cNvSpPr>
          <p:nvPr>
            <p:ph type="sldNum" sz="quarter" idx="12"/>
          </p:nvPr>
        </p:nvSpPr>
        <p:spPr/>
        <p:txBody>
          <a:bodyPr/>
          <a:lstStyle>
            <a:lvl1pPr>
              <a:defRPr/>
            </a:lvl1pPr>
          </a:lstStyle>
          <a:p>
            <a:fld id="{C803A417-DE6A-4F52-9272-9988173919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3494914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FB32053-A5D1-401E-9C92-E65BFD335D4C}"/>
              </a:ext>
            </a:extLst>
          </p:cNvPr>
          <p:cNvSpPr>
            <a:spLocks noGrp="1"/>
          </p:cNvSpPr>
          <p:nvPr>
            <p:ph type="dt" sz="half" idx="10"/>
          </p:nvPr>
        </p:nvSpPr>
        <p:spPr/>
        <p:txBody>
          <a:bodyPr/>
          <a:lstStyle>
            <a:lvl1pPr>
              <a:defRPr/>
            </a:lvl1pPr>
          </a:lstStyle>
          <a:p>
            <a:fld id="{6780839C-4919-4357-910A-AD1C9D961A3E}"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13AED42F-C820-484C-BE82-4449E01DEBC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C3CC222-B525-44F6-85CB-48D68CA3CD78}"/>
              </a:ext>
            </a:extLst>
          </p:cNvPr>
          <p:cNvSpPr>
            <a:spLocks noGrp="1"/>
          </p:cNvSpPr>
          <p:nvPr>
            <p:ph type="sldNum" sz="quarter" idx="12"/>
          </p:nvPr>
        </p:nvSpPr>
        <p:spPr/>
        <p:txBody>
          <a:bodyPr/>
          <a:lstStyle>
            <a:lvl1pPr>
              <a:defRPr/>
            </a:lvl1pPr>
          </a:lstStyle>
          <a:p>
            <a:fld id="{0495B9C4-F3E0-40EA-8821-EE6CE8C1D6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6658441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182B6559-C879-4484-8A9F-0B79D0A4EE8B}"/>
              </a:ext>
            </a:extLst>
          </p:cNvPr>
          <p:cNvSpPr>
            <a:spLocks noGrp="1"/>
          </p:cNvSpPr>
          <p:nvPr>
            <p:ph type="dt" sz="half" idx="10"/>
          </p:nvPr>
        </p:nvSpPr>
        <p:spPr/>
        <p:txBody>
          <a:bodyPr/>
          <a:lstStyle>
            <a:lvl1pPr>
              <a:defRPr/>
            </a:lvl1pPr>
          </a:lstStyle>
          <a:p>
            <a:fld id="{1178E1BF-1D8A-4646-888F-60075EA149E8}"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DE4F4F55-2309-4AF8-9823-3E4C8AE53722}"/>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6C615A1F-0840-4100-97C1-579B676A0D3E}"/>
              </a:ext>
            </a:extLst>
          </p:cNvPr>
          <p:cNvSpPr>
            <a:spLocks noGrp="1"/>
          </p:cNvSpPr>
          <p:nvPr>
            <p:ph type="sldNum" sz="quarter" idx="12"/>
          </p:nvPr>
        </p:nvSpPr>
        <p:spPr/>
        <p:txBody>
          <a:bodyPr/>
          <a:lstStyle>
            <a:lvl1pPr>
              <a:defRPr/>
            </a:lvl1pPr>
          </a:lstStyle>
          <a:p>
            <a:fld id="{0AC7069F-69C6-4526-8EC2-233E7C8D7C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5978458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8943D9BE-4200-42A2-885F-F8BD01DBF118}"/>
              </a:ext>
            </a:extLst>
          </p:cNvPr>
          <p:cNvSpPr>
            <a:spLocks noGrp="1"/>
          </p:cNvSpPr>
          <p:nvPr>
            <p:ph type="dt" sz="half" idx="10"/>
          </p:nvPr>
        </p:nvSpPr>
        <p:spPr/>
        <p:txBody>
          <a:bodyPr/>
          <a:lstStyle>
            <a:lvl1pPr>
              <a:defRPr/>
            </a:lvl1pPr>
          </a:lstStyle>
          <a:p>
            <a:fld id="{5002E7D3-6C4F-4B6D-B158-49F3FD6DE500}" type="datetimeFigureOut">
              <a:rPr lang="en-US" altLang="en-US">
                <a:latin typeface="Calibri"/>
              </a:rPr>
              <a:pPr/>
              <a:t>2/26/24</a:t>
            </a:fld>
            <a:endParaRPr lang="en-US" altLang="en-US">
              <a:latin typeface="Calibri"/>
            </a:endParaRPr>
          </a:p>
        </p:txBody>
      </p:sp>
      <p:sp>
        <p:nvSpPr>
          <p:cNvPr id="8" name="Footer Placeholder 4">
            <a:extLst>
              <a:ext uri="{FF2B5EF4-FFF2-40B4-BE49-F238E27FC236}">
                <a16:creationId xmlns:a16="http://schemas.microsoft.com/office/drawing/2014/main" id="{CAEDD09B-CEAA-442C-A850-768D4A17C7B4}"/>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83E6F853-ABE8-4285-9312-A4B21D4E3929}"/>
              </a:ext>
            </a:extLst>
          </p:cNvPr>
          <p:cNvSpPr>
            <a:spLocks noGrp="1"/>
          </p:cNvSpPr>
          <p:nvPr>
            <p:ph type="sldNum" sz="quarter" idx="12"/>
          </p:nvPr>
        </p:nvSpPr>
        <p:spPr/>
        <p:txBody>
          <a:bodyPr/>
          <a:lstStyle>
            <a:lvl1pPr>
              <a:defRPr/>
            </a:lvl1pPr>
          </a:lstStyle>
          <a:p>
            <a:fld id="{58526487-79EE-4005-A669-F658989D0AA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2606642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E2B1F0C4-AAC3-48B2-A2A5-D8CF2D42DABF}"/>
              </a:ext>
            </a:extLst>
          </p:cNvPr>
          <p:cNvSpPr>
            <a:spLocks noGrp="1"/>
          </p:cNvSpPr>
          <p:nvPr>
            <p:ph type="dt" sz="half" idx="10"/>
          </p:nvPr>
        </p:nvSpPr>
        <p:spPr/>
        <p:txBody>
          <a:bodyPr/>
          <a:lstStyle>
            <a:lvl1pPr>
              <a:defRPr/>
            </a:lvl1pPr>
          </a:lstStyle>
          <a:p>
            <a:fld id="{94E6720E-B15E-4243-9580-E0BF69F4F514}" type="datetimeFigureOut">
              <a:rPr lang="en-US" altLang="en-US">
                <a:latin typeface="Calibri"/>
              </a:rPr>
              <a:pPr/>
              <a:t>2/26/24</a:t>
            </a:fld>
            <a:endParaRPr lang="en-US" altLang="en-US">
              <a:latin typeface="Calibri"/>
            </a:endParaRPr>
          </a:p>
        </p:txBody>
      </p:sp>
      <p:sp>
        <p:nvSpPr>
          <p:cNvPr id="4" name="Footer Placeholder 4">
            <a:extLst>
              <a:ext uri="{FF2B5EF4-FFF2-40B4-BE49-F238E27FC236}">
                <a16:creationId xmlns:a16="http://schemas.microsoft.com/office/drawing/2014/main" id="{32A93E12-F941-4E02-8D0F-52FF45E89809}"/>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DDA83C9C-0064-4D00-9BF4-51D7A1E86E83}"/>
              </a:ext>
            </a:extLst>
          </p:cNvPr>
          <p:cNvSpPr>
            <a:spLocks noGrp="1"/>
          </p:cNvSpPr>
          <p:nvPr>
            <p:ph type="sldNum" sz="quarter" idx="12"/>
          </p:nvPr>
        </p:nvSpPr>
        <p:spPr/>
        <p:txBody>
          <a:bodyPr/>
          <a:lstStyle>
            <a:lvl1pPr>
              <a:defRPr/>
            </a:lvl1pPr>
          </a:lstStyle>
          <a:p>
            <a:fld id="{12799FE4-FDB2-488E-9899-314A7ACC5FB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8739213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47FB1C1-AFD4-431A-B204-B57DF90491E3}"/>
              </a:ext>
            </a:extLst>
          </p:cNvPr>
          <p:cNvSpPr>
            <a:spLocks noGrp="1"/>
          </p:cNvSpPr>
          <p:nvPr>
            <p:ph type="dt" sz="half" idx="10"/>
          </p:nvPr>
        </p:nvSpPr>
        <p:spPr/>
        <p:txBody>
          <a:bodyPr/>
          <a:lstStyle>
            <a:lvl1pPr>
              <a:defRPr/>
            </a:lvl1pPr>
          </a:lstStyle>
          <a:p>
            <a:fld id="{41B45357-FEBE-4C2E-981D-BE7623F92169}" type="datetimeFigureOut">
              <a:rPr lang="en-US" altLang="en-US">
                <a:latin typeface="Calibri"/>
              </a:rPr>
              <a:pPr/>
              <a:t>2/26/24</a:t>
            </a:fld>
            <a:endParaRPr lang="en-US" altLang="en-US">
              <a:latin typeface="Calibri"/>
            </a:endParaRPr>
          </a:p>
        </p:txBody>
      </p:sp>
      <p:sp>
        <p:nvSpPr>
          <p:cNvPr id="3" name="Footer Placeholder 4">
            <a:extLst>
              <a:ext uri="{FF2B5EF4-FFF2-40B4-BE49-F238E27FC236}">
                <a16:creationId xmlns:a16="http://schemas.microsoft.com/office/drawing/2014/main" id="{6C00DD0C-FBF6-45FA-85EB-8AC45A04F093}"/>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2F9EC535-5DA4-4EFE-9036-9183BF145CC1}"/>
              </a:ext>
            </a:extLst>
          </p:cNvPr>
          <p:cNvSpPr>
            <a:spLocks noGrp="1"/>
          </p:cNvSpPr>
          <p:nvPr>
            <p:ph type="sldNum" sz="quarter" idx="12"/>
          </p:nvPr>
        </p:nvSpPr>
        <p:spPr/>
        <p:txBody>
          <a:bodyPr/>
          <a:lstStyle>
            <a:lvl1pPr>
              <a:defRPr/>
            </a:lvl1pPr>
          </a:lstStyle>
          <a:p>
            <a:fld id="{F656D060-4837-482E-BB9C-637CF9F2C05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4233825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1B23B39-E1F8-4EF9-B677-F3FFC2C315AD}"/>
              </a:ext>
            </a:extLst>
          </p:cNvPr>
          <p:cNvSpPr>
            <a:spLocks noGrp="1"/>
          </p:cNvSpPr>
          <p:nvPr>
            <p:ph type="dt" sz="half" idx="10"/>
          </p:nvPr>
        </p:nvSpPr>
        <p:spPr/>
        <p:txBody>
          <a:bodyPr/>
          <a:lstStyle>
            <a:lvl1pPr>
              <a:defRPr/>
            </a:lvl1pPr>
          </a:lstStyle>
          <a:p>
            <a:fld id="{BC57E793-AF40-42A6-8CB9-193B261D138A}"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B6AAC159-112F-42AE-964C-910E3DCE27B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AAD0F17A-D275-42F3-B898-2268EF4AB108}"/>
              </a:ext>
            </a:extLst>
          </p:cNvPr>
          <p:cNvSpPr>
            <a:spLocks noGrp="1"/>
          </p:cNvSpPr>
          <p:nvPr>
            <p:ph type="sldNum" sz="quarter" idx="12"/>
          </p:nvPr>
        </p:nvSpPr>
        <p:spPr/>
        <p:txBody>
          <a:bodyPr/>
          <a:lstStyle>
            <a:lvl1pPr>
              <a:defRPr/>
            </a:lvl1pPr>
          </a:lstStyle>
          <a:p>
            <a:fld id="{29BAA500-19CF-41D7-B311-FDAC2E91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09551934"/>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3DDC1AB9-9A4A-401A-AC21-E3E272C9BF6C}"/>
              </a:ext>
            </a:extLst>
          </p:cNvPr>
          <p:cNvSpPr>
            <a:spLocks noGrp="1"/>
          </p:cNvSpPr>
          <p:nvPr>
            <p:ph type="dt" sz="half" idx="10"/>
          </p:nvPr>
        </p:nvSpPr>
        <p:spPr/>
        <p:txBody>
          <a:bodyPr/>
          <a:lstStyle>
            <a:lvl1pPr>
              <a:defRPr/>
            </a:lvl1pPr>
          </a:lstStyle>
          <a:p>
            <a:fld id="{7BA3FE69-7CA6-4D17-8F60-B15C2A587CD0}"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2F756818-D41C-408D-938D-E4030A19261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9FC1532-D309-4E53-8516-D3A41BAA6317}"/>
              </a:ext>
            </a:extLst>
          </p:cNvPr>
          <p:cNvSpPr>
            <a:spLocks noGrp="1"/>
          </p:cNvSpPr>
          <p:nvPr>
            <p:ph type="sldNum" sz="quarter" idx="12"/>
          </p:nvPr>
        </p:nvSpPr>
        <p:spPr/>
        <p:txBody>
          <a:bodyPr/>
          <a:lstStyle>
            <a:lvl1pPr>
              <a:defRPr/>
            </a:lvl1pPr>
          </a:lstStyle>
          <a:p>
            <a:fld id="{2DDFC930-B48E-4992-BF0D-3E5DFE972E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220647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pPr>
                <a:defRPr/>
              </a:pPr>
              <a:t>‹#›</a:t>
            </a:fld>
            <a:endParaRPr lang="en-US"/>
          </a:p>
        </p:txBody>
      </p:sp>
    </p:spTree>
    <p:extLst>
      <p:ext uri="{BB962C8B-B14F-4D97-AF65-F5344CB8AC3E}">
        <p14:creationId xmlns:p14="http://schemas.microsoft.com/office/powerpoint/2010/main" val="2424158530"/>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036DE06-55A3-4CDA-952B-ED985AAC2465}"/>
              </a:ext>
            </a:extLst>
          </p:cNvPr>
          <p:cNvSpPr>
            <a:spLocks noGrp="1"/>
          </p:cNvSpPr>
          <p:nvPr>
            <p:ph type="dt" sz="half" idx="10"/>
          </p:nvPr>
        </p:nvSpPr>
        <p:spPr/>
        <p:txBody>
          <a:bodyPr/>
          <a:lstStyle>
            <a:lvl1pPr>
              <a:defRPr/>
            </a:lvl1pPr>
          </a:lstStyle>
          <a:p>
            <a:fld id="{DDCE558B-1640-434C-80A9-30EA192472EF}"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1E7CA267-1BB8-4EA8-89FA-86EA43E8906C}"/>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1F57CA10-0740-460F-A852-98B783C56863}"/>
              </a:ext>
            </a:extLst>
          </p:cNvPr>
          <p:cNvSpPr>
            <a:spLocks noGrp="1"/>
          </p:cNvSpPr>
          <p:nvPr>
            <p:ph type="sldNum" sz="quarter" idx="12"/>
          </p:nvPr>
        </p:nvSpPr>
        <p:spPr/>
        <p:txBody>
          <a:bodyPr/>
          <a:lstStyle>
            <a:lvl1pPr>
              <a:defRPr/>
            </a:lvl1pPr>
          </a:lstStyle>
          <a:p>
            <a:fld id="{AF5C32C0-C4E0-436B-B4BE-4102A355A90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2626655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45445B-2121-4F9C-B1EC-280D2CE1C07B}"/>
              </a:ext>
            </a:extLst>
          </p:cNvPr>
          <p:cNvSpPr>
            <a:spLocks noGrp="1"/>
          </p:cNvSpPr>
          <p:nvPr>
            <p:ph type="dt" sz="half" idx="10"/>
          </p:nvPr>
        </p:nvSpPr>
        <p:spPr/>
        <p:txBody>
          <a:bodyPr/>
          <a:lstStyle>
            <a:lvl1pPr>
              <a:defRPr/>
            </a:lvl1pPr>
          </a:lstStyle>
          <a:p>
            <a:fld id="{6BE69877-0985-4B46-8FD8-AE0E4AD8AB26}"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B60E7F12-09E2-45E5-9564-331DFA486E2A}"/>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B59AF77-28AB-408E-AE12-0B9AE0BDDAED}"/>
              </a:ext>
            </a:extLst>
          </p:cNvPr>
          <p:cNvSpPr>
            <a:spLocks noGrp="1"/>
          </p:cNvSpPr>
          <p:nvPr>
            <p:ph type="sldNum" sz="quarter" idx="12"/>
          </p:nvPr>
        </p:nvSpPr>
        <p:spPr/>
        <p:txBody>
          <a:bodyPr/>
          <a:lstStyle>
            <a:lvl1pPr>
              <a:defRPr/>
            </a:lvl1pPr>
          </a:lstStyle>
          <a:p>
            <a:fld id="{BB3AFF5A-759B-40EA-9299-63DEEEC411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7601265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FFFD54D-B9C1-4B53-9D6B-826F722AF1B6}"/>
              </a:ext>
            </a:extLst>
          </p:cNvPr>
          <p:cNvSpPr>
            <a:spLocks noGrp="1"/>
          </p:cNvSpPr>
          <p:nvPr>
            <p:ph type="dt" sz="half" idx="10"/>
          </p:nvPr>
        </p:nvSpPr>
        <p:spPr/>
        <p:txBody>
          <a:bodyPr/>
          <a:lstStyle>
            <a:lvl1pPr>
              <a:defRPr/>
            </a:lvl1pPr>
          </a:lstStyle>
          <a:p>
            <a:fld id="{72E19644-CC4D-4434-AC9F-7E042F157FF8}"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0F438FBC-BC2B-41FD-9B26-530754ABEF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272593E-8DDE-4E18-93DE-F5410E7420B5}"/>
              </a:ext>
            </a:extLst>
          </p:cNvPr>
          <p:cNvSpPr>
            <a:spLocks noGrp="1"/>
          </p:cNvSpPr>
          <p:nvPr>
            <p:ph type="sldNum" sz="quarter" idx="12"/>
          </p:nvPr>
        </p:nvSpPr>
        <p:spPr/>
        <p:txBody>
          <a:bodyPr/>
          <a:lstStyle>
            <a:lvl1pPr>
              <a:defRPr/>
            </a:lvl1pPr>
          </a:lstStyle>
          <a:p>
            <a:fld id="{D294CD8C-7E32-4315-A889-E98162AF4B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1889806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53166CE-FB33-4E0B-8465-BE833D4D59E6}"/>
              </a:ext>
            </a:extLst>
          </p:cNvPr>
          <p:cNvSpPr>
            <a:spLocks noGrp="1"/>
          </p:cNvSpPr>
          <p:nvPr>
            <p:ph type="dt" sz="half" idx="10"/>
          </p:nvPr>
        </p:nvSpPr>
        <p:spPr/>
        <p:txBody>
          <a:bodyPr/>
          <a:lstStyle>
            <a:lvl1pPr>
              <a:defRPr/>
            </a:lvl1pPr>
          </a:lstStyle>
          <a:p>
            <a:fld id="{91001E83-5A48-47A9-8A33-99042FD07806}"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9515BFC6-5AC4-418F-ACD1-4D2C87E7C83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AE878BA-B8FE-46D4-9FA5-C79B232899C7}"/>
              </a:ext>
            </a:extLst>
          </p:cNvPr>
          <p:cNvSpPr>
            <a:spLocks noGrp="1"/>
          </p:cNvSpPr>
          <p:nvPr>
            <p:ph type="sldNum" sz="quarter" idx="12"/>
          </p:nvPr>
        </p:nvSpPr>
        <p:spPr/>
        <p:txBody>
          <a:bodyPr/>
          <a:lstStyle>
            <a:lvl1pPr>
              <a:defRPr/>
            </a:lvl1pPr>
          </a:lstStyle>
          <a:p>
            <a:fld id="{D8A04FAC-5748-49E9-B122-3ACCC0278FB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9051199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6169907-704A-4973-9790-69255E61D449}"/>
              </a:ext>
            </a:extLst>
          </p:cNvPr>
          <p:cNvSpPr>
            <a:spLocks noGrp="1"/>
          </p:cNvSpPr>
          <p:nvPr>
            <p:ph type="dt" sz="half" idx="10"/>
          </p:nvPr>
        </p:nvSpPr>
        <p:spPr/>
        <p:txBody>
          <a:bodyPr/>
          <a:lstStyle>
            <a:lvl1pPr>
              <a:defRPr/>
            </a:lvl1pPr>
          </a:lstStyle>
          <a:p>
            <a:fld id="{40528185-4AA6-4E1E-8BA2-3E02D6036D38}"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969BA31E-F5FE-481D-A61B-CD92D37C724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6B8954E-0B38-4283-952F-B0D56B4201F1}"/>
              </a:ext>
            </a:extLst>
          </p:cNvPr>
          <p:cNvSpPr>
            <a:spLocks noGrp="1"/>
          </p:cNvSpPr>
          <p:nvPr>
            <p:ph type="sldNum" sz="quarter" idx="12"/>
          </p:nvPr>
        </p:nvSpPr>
        <p:spPr/>
        <p:txBody>
          <a:bodyPr/>
          <a:lstStyle>
            <a:lvl1pPr>
              <a:defRPr/>
            </a:lvl1pPr>
          </a:lstStyle>
          <a:p>
            <a:fld id="{3C3EF15E-7628-43FF-9432-3D10D4C518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9228833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BA1E1E5-C0A8-420B-93ED-5E2C84E2A23B}"/>
              </a:ext>
            </a:extLst>
          </p:cNvPr>
          <p:cNvSpPr>
            <a:spLocks noGrp="1"/>
          </p:cNvSpPr>
          <p:nvPr>
            <p:ph type="dt" sz="half" idx="10"/>
          </p:nvPr>
        </p:nvSpPr>
        <p:spPr/>
        <p:txBody>
          <a:bodyPr/>
          <a:lstStyle>
            <a:lvl1pPr>
              <a:defRPr/>
            </a:lvl1pPr>
          </a:lstStyle>
          <a:p>
            <a:fld id="{8B6847B6-BD02-43E7-935F-E7D1D472A02F}"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A5D5B223-9EB9-469A-B51C-EDC0C6B033F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0B2CFBC-AD50-4B45-BC49-3668D601DA8D}"/>
              </a:ext>
            </a:extLst>
          </p:cNvPr>
          <p:cNvSpPr>
            <a:spLocks noGrp="1"/>
          </p:cNvSpPr>
          <p:nvPr>
            <p:ph type="sldNum" sz="quarter" idx="12"/>
          </p:nvPr>
        </p:nvSpPr>
        <p:spPr/>
        <p:txBody>
          <a:bodyPr/>
          <a:lstStyle>
            <a:lvl1pPr>
              <a:defRPr/>
            </a:lvl1pPr>
          </a:lstStyle>
          <a:p>
            <a:fld id="{32BC6F0B-0552-4AC3-8F45-745243E096F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7793025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9DB059C-1122-42D0-96FA-07E90122B69D}"/>
              </a:ext>
            </a:extLst>
          </p:cNvPr>
          <p:cNvSpPr>
            <a:spLocks noGrp="1"/>
          </p:cNvSpPr>
          <p:nvPr>
            <p:ph type="dt" sz="half" idx="10"/>
          </p:nvPr>
        </p:nvSpPr>
        <p:spPr/>
        <p:txBody>
          <a:bodyPr/>
          <a:lstStyle>
            <a:lvl1pPr>
              <a:defRPr/>
            </a:lvl1pPr>
          </a:lstStyle>
          <a:p>
            <a:fld id="{209B82DC-E4F9-4F8A-8549-FFE81219184A}" type="datetimeFigureOut">
              <a:rPr lang="en-US" altLang="en-US">
                <a:latin typeface="Calibri"/>
              </a:rPr>
              <a:pPr/>
              <a:t>2/26/24</a:t>
            </a:fld>
            <a:endParaRPr lang="en-US" altLang="en-US">
              <a:latin typeface="Calibri"/>
            </a:endParaRPr>
          </a:p>
        </p:txBody>
      </p:sp>
      <p:sp>
        <p:nvSpPr>
          <p:cNvPr id="8" name="Footer Placeholder 4">
            <a:extLst>
              <a:ext uri="{FF2B5EF4-FFF2-40B4-BE49-F238E27FC236}">
                <a16:creationId xmlns:a16="http://schemas.microsoft.com/office/drawing/2014/main" id="{95ACCAA7-321A-4CDE-AAE0-52B0CFF216D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686E67E8-A633-4C92-AB2A-294B6DA99F28}"/>
              </a:ext>
            </a:extLst>
          </p:cNvPr>
          <p:cNvSpPr>
            <a:spLocks noGrp="1"/>
          </p:cNvSpPr>
          <p:nvPr>
            <p:ph type="sldNum" sz="quarter" idx="12"/>
          </p:nvPr>
        </p:nvSpPr>
        <p:spPr/>
        <p:txBody>
          <a:bodyPr/>
          <a:lstStyle>
            <a:lvl1pPr>
              <a:defRPr/>
            </a:lvl1pPr>
          </a:lstStyle>
          <a:p>
            <a:fld id="{377D13DF-90DA-4494-97F4-12C4E8B15AE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9904649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83F14D6-4DE4-4541-95A8-6F548FC54AB6}"/>
              </a:ext>
            </a:extLst>
          </p:cNvPr>
          <p:cNvSpPr>
            <a:spLocks noGrp="1"/>
          </p:cNvSpPr>
          <p:nvPr>
            <p:ph type="dt" sz="half" idx="10"/>
          </p:nvPr>
        </p:nvSpPr>
        <p:spPr/>
        <p:txBody>
          <a:bodyPr/>
          <a:lstStyle>
            <a:lvl1pPr>
              <a:defRPr/>
            </a:lvl1pPr>
          </a:lstStyle>
          <a:p>
            <a:fld id="{5343F89A-31C5-4D87-85B5-50C1588B49E7}" type="datetimeFigureOut">
              <a:rPr lang="en-US" altLang="en-US">
                <a:latin typeface="Calibri"/>
              </a:rPr>
              <a:pPr/>
              <a:t>2/26/24</a:t>
            </a:fld>
            <a:endParaRPr lang="en-US" altLang="en-US">
              <a:latin typeface="Calibri"/>
            </a:endParaRPr>
          </a:p>
        </p:txBody>
      </p:sp>
      <p:sp>
        <p:nvSpPr>
          <p:cNvPr id="4" name="Footer Placeholder 4">
            <a:extLst>
              <a:ext uri="{FF2B5EF4-FFF2-40B4-BE49-F238E27FC236}">
                <a16:creationId xmlns:a16="http://schemas.microsoft.com/office/drawing/2014/main" id="{FC50AE4A-8726-4F95-8243-E392F125DD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17FD73-742C-416D-A958-345C18464114}"/>
              </a:ext>
            </a:extLst>
          </p:cNvPr>
          <p:cNvSpPr>
            <a:spLocks noGrp="1"/>
          </p:cNvSpPr>
          <p:nvPr>
            <p:ph type="sldNum" sz="quarter" idx="12"/>
          </p:nvPr>
        </p:nvSpPr>
        <p:spPr/>
        <p:txBody>
          <a:bodyPr/>
          <a:lstStyle>
            <a:lvl1pPr>
              <a:defRPr/>
            </a:lvl1pPr>
          </a:lstStyle>
          <a:p>
            <a:fld id="{AAE25F67-8FB0-443C-87E6-D9E93B8F3F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6203630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F190F50-DD85-4FD0-A307-9D1181B1AB7B}"/>
              </a:ext>
            </a:extLst>
          </p:cNvPr>
          <p:cNvSpPr>
            <a:spLocks noGrp="1"/>
          </p:cNvSpPr>
          <p:nvPr>
            <p:ph type="dt" sz="half" idx="10"/>
          </p:nvPr>
        </p:nvSpPr>
        <p:spPr/>
        <p:txBody>
          <a:bodyPr/>
          <a:lstStyle>
            <a:lvl1pPr>
              <a:defRPr/>
            </a:lvl1pPr>
          </a:lstStyle>
          <a:p>
            <a:fld id="{A6BE0D52-9C40-4F29-8BE8-9A5311E22349}" type="datetimeFigureOut">
              <a:rPr lang="en-US" altLang="en-US">
                <a:latin typeface="Calibri"/>
              </a:rPr>
              <a:pPr/>
              <a:t>2/26/24</a:t>
            </a:fld>
            <a:endParaRPr lang="en-US" altLang="en-US">
              <a:latin typeface="Calibri"/>
            </a:endParaRPr>
          </a:p>
        </p:txBody>
      </p:sp>
      <p:sp>
        <p:nvSpPr>
          <p:cNvPr id="3" name="Footer Placeholder 4">
            <a:extLst>
              <a:ext uri="{FF2B5EF4-FFF2-40B4-BE49-F238E27FC236}">
                <a16:creationId xmlns:a16="http://schemas.microsoft.com/office/drawing/2014/main" id="{BB192915-34A0-4459-BB23-AD95E6A69F8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3A107E45-BB0E-4FB0-8865-ED7DA3D1BFE0}"/>
              </a:ext>
            </a:extLst>
          </p:cNvPr>
          <p:cNvSpPr>
            <a:spLocks noGrp="1"/>
          </p:cNvSpPr>
          <p:nvPr>
            <p:ph type="sldNum" sz="quarter" idx="12"/>
          </p:nvPr>
        </p:nvSpPr>
        <p:spPr/>
        <p:txBody>
          <a:bodyPr/>
          <a:lstStyle>
            <a:lvl1pPr>
              <a:defRPr/>
            </a:lvl1pPr>
          </a:lstStyle>
          <a:p>
            <a:fld id="{C309AC2A-C21E-4A72-8996-3FC16096712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995597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DE1D9DA-4FAE-4881-8ADB-A4175B2C5A7D}"/>
              </a:ext>
            </a:extLst>
          </p:cNvPr>
          <p:cNvSpPr>
            <a:spLocks noGrp="1"/>
          </p:cNvSpPr>
          <p:nvPr>
            <p:ph type="dt" sz="half" idx="10"/>
          </p:nvPr>
        </p:nvSpPr>
        <p:spPr/>
        <p:txBody>
          <a:bodyPr/>
          <a:lstStyle>
            <a:lvl1pPr>
              <a:defRPr/>
            </a:lvl1pPr>
          </a:lstStyle>
          <a:p>
            <a:fld id="{A256583C-0C86-4D57-9B37-F417FBD8DF7D}"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6927D682-38FA-4F43-8BE7-39CE6C441B2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E6DEBF1-D058-422D-9300-EF44B6F75344}"/>
              </a:ext>
            </a:extLst>
          </p:cNvPr>
          <p:cNvSpPr>
            <a:spLocks noGrp="1"/>
          </p:cNvSpPr>
          <p:nvPr>
            <p:ph type="sldNum" sz="quarter" idx="12"/>
          </p:nvPr>
        </p:nvSpPr>
        <p:spPr/>
        <p:txBody>
          <a:bodyPr/>
          <a:lstStyle>
            <a:lvl1pPr>
              <a:defRPr/>
            </a:lvl1pPr>
          </a:lstStyle>
          <a:p>
            <a:fld id="{99E3E26A-5553-4D38-A3D3-B6B4941BC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351863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pPr>
                <a:defRPr/>
              </a:pPr>
              <a:t>‹#›</a:t>
            </a:fld>
            <a:endParaRPr lang="en-US"/>
          </a:p>
        </p:txBody>
      </p:sp>
    </p:spTree>
    <p:extLst>
      <p:ext uri="{BB962C8B-B14F-4D97-AF65-F5344CB8AC3E}">
        <p14:creationId xmlns:p14="http://schemas.microsoft.com/office/powerpoint/2010/main" val="418851947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B3C5A27-8733-4935-96F3-D534CDAE94EB}"/>
              </a:ext>
            </a:extLst>
          </p:cNvPr>
          <p:cNvSpPr>
            <a:spLocks noGrp="1"/>
          </p:cNvSpPr>
          <p:nvPr>
            <p:ph type="dt" sz="half" idx="10"/>
          </p:nvPr>
        </p:nvSpPr>
        <p:spPr/>
        <p:txBody>
          <a:bodyPr/>
          <a:lstStyle>
            <a:lvl1pPr>
              <a:defRPr/>
            </a:lvl1pPr>
          </a:lstStyle>
          <a:p>
            <a:fld id="{0691D6BF-FC4B-4FF2-9D06-082279B30D35}" type="datetimeFigureOut">
              <a:rPr lang="en-US" altLang="en-US">
                <a:latin typeface="Calibri"/>
              </a:rPr>
              <a:pPr/>
              <a:t>2/26/24</a:t>
            </a:fld>
            <a:endParaRPr lang="en-US" altLang="en-US">
              <a:latin typeface="Calibri"/>
            </a:endParaRPr>
          </a:p>
        </p:txBody>
      </p:sp>
      <p:sp>
        <p:nvSpPr>
          <p:cNvPr id="6" name="Footer Placeholder 4">
            <a:extLst>
              <a:ext uri="{FF2B5EF4-FFF2-40B4-BE49-F238E27FC236}">
                <a16:creationId xmlns:a16="http://schemas.microsoft.com/office/drawing/2014/main" id="{A925F6EC-0245-4936-A1F7-4C89B2404D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486B26C-4BCC-4A8B-B13C-E716DD650DD6}"/>
              </a:ext>
            </a:extLst>
          </p:cNvPr>
          <p:cNvSpPr>
            <a:spLocks noGrp="1"/>
          </p:cNvSpPr>
          <p:nvPr>
            <p:ph type="sldNum" sz="quarter" idx="12"/>
          </p:nvPr>
        </p:nvSpPr>
        <p:spPr/>
        <p:txBody>
          <a:bodyPr/>
          <a:lstStyle>
            <a:lvl1pPr>
              <a:defRPr/>
            </a:lvl1pPr>
          </a:lstStyle>
          <a:p>
            <a:fld id="{514D9313-D976-44E4-B6DD-7EA83D790C4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3326896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18F7D0-D7F6-4283-9835-F7C777CE7EFB}"/>
              </a:ext>
            </a:extLst>
          </p:cNvPr>
          <p:cNvSpPr>
            <a:spLocks noGrp="1"/>
          </p:cNvSpPr>
          <p:nvPr>
            <p:ph type="dt" sz="half" idx="10"/>
          </p:nvPr>
        </p:nvSpPr>
        <p:spPr/>
        <p:txBody>
          <a:bodyPr/>
          <a:lstStyle>
            <a:lvl1pPr>
              <a:defRPr/>
            </a:lvl1pPr>
          </a:lstStyle>
          <a:p>
            <a:fld id="{2F224277-410B-4FE3-9FA8-123486B2DD40}"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FF2FFCE7-86D4-4848-8D17-E51A61FD25C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E592F76-C632-4252-9A5A-E795C6A28045}"/>
              </a:ext>
            </a:extLst>
          </p:cNvPr>
          <p:cNvSpPr>
            <a:spLocks noGrp="1"/>
          </p:cNvSpPr>
          <p:nvPr>
            <p:ph type="sldNum" sz="quarter" idx="12"/>
          </p:nvPr>
        </p:nvSpPr>
        <p:spPr/>
        <p:txBody>
          <a:bodyPr/>
          <a:lstStyle>
            <a:lvl1pPr>
              <a:defRPr/>
            </a:lvl1pPr>
          </a:lstStyle>
          <a:p>
            <a:fld id="{3514764F-D465-404F-8908-E70E81A1021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6497318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D16B61-9A11-4D60-98A3-9B3460D594E6}"/>
              </a:ext>
            </a:extLst>
          </p:cNvPr>
          <p:cNvSpPr>
            <a:spLocks noGrp="1"/>
          </p:cNvSpPr>
          <p:nvPr>
            <p:ph type="dt" sz="half" idx="10"/>
          </p:nvPr>
        </p:nvSpPr>
        <p:spPr/>
        <p:txBody>
          <a:bodyPr/>
          <a:lstStyle>
            <a:lvl1pPr>
              <a:defRPr/>
            </a:lvl1pPr>
          </a:lstStyle>
          <a:p>
            <a:fld id="{0D47F690-FF7E-4E87-B764-B986AFA1AF0E}" type="datetimeFigureOut">
              <a:rPr lang="en-US" altLang="en-US">
                <a:latin typeface="Calibri"/>
              </a:rPr>
              <a:pPr/>
              <a:t>2/26/24</a:t>
            </a:fld>
            <a:endParaRPr lang="en-US" altLang="en-US">
              <a:latin typeface="Calibri"/>
            </a:endParaRPr>
          </a:p>
        </p:txBody>
      </p:sp>
      <p:sp>
        <p:nvSpPr>
          <p:cNvPr id="5" name="Footer Placeholder 4">
            <a:extLst>
              <a:ext uri="{FF2B5EF4-FFF2-40B4-BE49-F238E27FC236}">
                <a16:creationId xmlns:a16="http://schemas.microsoft.com/office/drawing/2014/main" id="{B952E585-8301-403C-9128-AC3B0ED7AED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6F35B7-AB6F-4005-ACDE-4453B7331419}"/>
              </a:ext>
            </a:extLst>
          </p:cNvPr>
          <p:cNvSpPr>
            <a:spLocks noGrp="1"/>
          </p:cNvSpPr>
          <p:nvPr>
            <p:ph type="sldNum" sz="quarter" idx="12"/>
          </p:nvPr>
        </p:nvSpPr>
        <p:spPr/>
        <p:txBody>
          <a:bodyPr/>
          <a:lstStyle>
            <a:lvl1pPr>
              <a:defRPr/>
            </a:lvl1pPr>
          </a:lstStyle>
          <a:p>
            <a:fld id="{45EE49DB-F8C7-4405-821A-B6858EE91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3665191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13970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0795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76200"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88" name="Shape 88"/>
          <p:cNvSpPr txBox="1">
            <a:spLocks noGrp="1"/>
          </p:cNvSpPr>
          <p:nvPr>
            <p:ph type="dt" idx="10"/>
          </p:nvPr>
        </p:nvSpPr>
        <p:spPr>
          <a:xfrm>
            <a:off x="457200" y="6245225"/>
            <a:ext cx="2133599" cy="476249"/>
          </a:xfrm>
          <a:prstGeom prst="rect">
            <a:avLst/>
          </a:prstGeom>
          <a:noFill/>
          <a:ln>
            <a:noFill/>
          </a:ln>
        </p:spPr>
        <p:txBody>
          <a:bodyPr lIns="91425" tIns="91425" rIns="91425" bIns="91425" anchor="t" anchorCtr="0"/>
          <a:lstStyle>
            <a:lvl1pPr marL="0" marR="0" indent="0" algn="l" rtl="0">
              <a:defRPr sz="1400" b="0" i="0" u="none" strike="noStrike" cap="none" baseline="0">
                <a:solidFill>
                  <a:schemeClr val="dk1"/>
                </a:solidFill>
                <a:latin typeface="Calibri"/>
                <a:ea typeface="Calibri"/>
                <a:cs typeface="Calibri"/>
                <a:sym typeface="Calibri"/>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89" name="Shape 89"/>
          <p:cNvSpPr txBox="1">
            <a:spLocks noGrp="1"/>
          </p:cNvSpPr>
          <p:nvPr>
            <p:ph type="ftr" idx="11"/>
          </p:nvPr>
        </p:nvSpPr>
        <p:spPr>
          <a:xfrm>
            <a:off x="3124200" y="6245225"/>
            <a:ext cx="2895600" cy="476249"/>
          </a:xfrm>
          <a:prstGeom prst="rect">
            <a:avLst/>
          </a:prstGeom>
          <a:noFill/>
          <a:ln>
            <a:noFill/>
          </a:ln>
        </p:spPr>
        <p:txBody>
          <a:bodyPr lIns="91425" tIns="91425" rIns="91425" bIns="91425" anchor="t" anchorCtr="0"/>
          <a:lstStyle>
            <a:lvl1pPr marL="0" marR="0" indent="0" algn="ctr" rtl="0">
              <a:defRPr sz="1400" b="0" i="0" u="none" strike="noStrike" cap="none" baseline="0">
                <a:solidFill>
                  <a:schemeClr val="dk1"/>
                </a:solidFill>
                <a:latin typeface="Arial"/>
                <a:ea typeface="Arial"/>
                <a:cs typeface="Arial"/>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90" name="Shape 90"/>
          <p:cNvSpPr txBox="1">
            <a:spLocks noGrp="1"/>
          </p:cNvSpPr>
          <p:nvPr>
            <p:ph type="sldNum" idx="12"/>
          </p:nvPr>
        </p:nvSpPr>
        <p:spPr>
          <a:xfrm>
            <a:off x="6553200" y="6245225"/>
            <a:ext cx="2133599" cy="476249"/>
          </a:xfrm>
          <a:prstGeom prst="rect">
            <a:avLst/>
          </a:prstGeom>
          <a:noFill/>
          <a:ln>
            <a:noFill/>
          </a:ln>
        </p:spPr>
        <p:txBody>
          <a:bodyPr lIns="91425" tIns="91425" rIns="91425" bIns="91425" anchor="t" anchorCtr="0"/>
          <a:lstStyle>
            <a:lvl1pPr marL="0" marR="0" indent="0" algn="r" rtl="0">
              <a:defRPr sz="1400" b="0" i="0" u="none" strike="noStrike" cap="none" baseline="0">
                <a:solidFill>
                  <a:schemeClr val="dk1"/>
                </a:solidFill>
                <a:latin typeface="Arial"/>
                <a:ea typeface="Arial"/>
                <a:cs typeface="Arial"/>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Tree>
    <p:extLst>
      <p:ext uri="{BB962C8B-B14F-4D97-AF65-F5344CB8AC3E}">
        <p14:creationId xmlns:p14="http://schemas.microsoft.com/office/powerpoint/2010/main" val="343109505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1040354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6326719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4431958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0260755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839971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9141217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pPr>
                <a:defRPr/>
              </a:pPr>
              <a:t>‹#›</a:t>
            </a:fld>
            <a:endParaRPr lang="en-US"/>
          </a:p>
        </p:txBody>
      </p:sp>
    </p:spTree>
    <p:extLst>
      <p:ext uri="{BB962C8B-B14F-4D97-AF65-F5344CB8AC3E}">
        <p14:creationId xmlns:p14="http://schemas.microsoft.com/office/powerpoint/2010/main" val="417811630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3036573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449534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2444890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8789284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8695313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176022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906596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5542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177105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23376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pPr>
                <a:defRPr/>
              </a:pPr>
              <a:t>‹#›</a:t>
            </a:fld>
            <a:endParaRPr lang="en-US"/>
          </a:p>
        </p:txBody>
      </p:sp>
    </p:spTree>
    <p:extLst>
      <p:ext uri="{BB962C8B-B14F-4D97-AF65-F5344CB8AC3E}">
        <p14:creationId xmlns:p14="http://schemas.microsoft.com/office/powerpoint/2010/main" val="371345607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196352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98536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451724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717779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54047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231960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972622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992597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668299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0372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pPr>
                <a:defRPr/>
              </a:pPr>
              <a:t>‹#›</a:t>
            </a:fld>
            <a:endParaRPr lang="en-US"/>
          </a:p>
        </p:txBody>
      </p:sp>
    </p:spTree>
    <p:extLst>
      <p:ext uri="{BB962C8B-B14F-4D97-AF65-F5344CB8AC3E}">
        <p14:creationId xmlns:p14="http://schemas.microsoft.com/office/powerpoint/2010/main" val="353377504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35363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292012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284679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402447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8307890"/>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686627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507643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933015"/>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551508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95353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33F8BF72-0B77-6448-8BFA-334B3FEC5721}" type="slidenum">
              <a:rPr lang="en-US"/>
              <a:pPr>
                <a:defRPr/>
              </a:pPr>
              <a:t>‹#›</a:t>
            </a:fld>
            <a:endParaRPr lang="en-US"/>
          </a:p>
        </p:txBody>
      </p:sp>
    </p:spTree>
    <p:extLst>
      <p:ext uri="{BB962C8B-B14F-4D97-AF65-F5344CB8AC3E}">
        <p14:creationId xmlns:p14="http://schemas.microsoft.com/office/powerpoint/2010/main" val="26261119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108239519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027283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364803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1097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561641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164337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95491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064666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198665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310261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824165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pPr>
                <a:defRPr/>
              </a:pPr>
              <a:t>‹#›</a:t>
            </a:fld>
            <a:endParaRPr lang="en-US"/>
          </a:p>
        </p:txBody>
      </p:sp>
    </p:spTree>
    <p:extLst>
      <p:ext uri="{BB962C8B-B14F-4D97-AF65-F5344CB8AC3E}">
        <p14:creationId xmlns:p14="http://schemas.microsoft.com/office/powerpoint/2010/main" val="2089553417"/>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66698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83479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B5FAB7C-453E-DF48-B8DD-6C68C5BA4E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469439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031931-3BDF-0C40-B1E2-D85E2E1F3B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294147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A32B8B1-DD8C-8B4E-AABC-2CD39E947A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8636475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24C255-8B92-7C4C-ADDF-1BFCB98E707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962301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1389041-F76D-7643-8CCA-3D671C52A4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49188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D03FD82-3704-C446-B971-EA815DA6A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928092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C83D319-8950-0642-BA23-78353F9C8D2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65619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36492C8-FF6B-7742-A9AF-F9C28CC669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109047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pPr>
                <a:defRPr/>
              </a:pPr>
              <a:t>‹#›</a:t>
            </a:fld>
            <a:endParaRPr lang="en-US"/>
          </a:p>
        </p:txBody>
      </p:sp>
    </p:spTree>
    <p:extLst>
      <p:ext uri="{BB962C8B-B14F-4D97-AF65-F5344CB8AC3E}">
        <p14:creationId xmlns:p14="http://schemas.microsoft.com/office/powerpoint/2010/main" val="96049990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9E1083-E594-F74A-A5B8-D583D52EA2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961803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7DA88A-2A07-5745-91DE-3E754CCF28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886706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F9765D0-0810-994E-AD33-783479F34D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454010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87"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4034"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B9E9B60D-14EF-A945-83E0-65793A03F5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697070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80D87C5D-052B-A04C-BFA7-F93C8A6054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598372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7398A6E9-274B-BF4B-B479-4CFD164F95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081951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294F55D4-FF5E-B14C-9A5A-F5F310B91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421347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a:lvl1pPr>
          </a:lstStyle>
          <a:p>
            <a:pPr>
              <a:defRPr/>
            </a:pPr>
            <a:fld id="{3F379050-BB26-A744-97AC-DC630AB4C7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600310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a:lvl1pPr>
          </a:lstStyle>
          <a:p>
            <a:pPr>
              <a:defRPr/>
            </a:pPr>
            <a:fld id="{EDA68812-629D-0047-AE5E-401486A3D7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670928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a:lvl1pPr>
          </a:lstStyle>
          <a:p>
            <a:pPr>
              <a:defRPr/>
            </a:pPr>
            <a:fld id="{2C08F32C-147E-F64B-80D9-DA80436691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457000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pPr>
                <a:defRPr/>
              </a:pPr>
              <a:t>‹#›</a:t>
            </a:fld>
            <a:endParaRPr lang="en-US"/>
          </a:p>
        </p:txBody>
      </p:sp>
    </p:spTree>
    <p:extLst>
      <p:ext uri="{BB962C8B-B14F-4D97-AF65-F5344CB8AC3E}">
        <p14:creationId xmlns:p14="http://schemas.microsoft.com/office/powerpoint/2010/main" val="2796357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B210F416-F750-7949-AEB3-E5E783042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162237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A2567723-A79B-4A4B-B1F8-9419F22A82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518285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6556BE55-2EB9-7D44-9BC5-9020BD899F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263485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21"/>
            <a:ext cx="2057400" cy="58483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21"/>
            <a:ext cx="6019800" cy="58483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1666922-4418-B742-8BA1-3A494EEC722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221982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96822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6563121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244187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6369906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4126171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306506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pPr>
                <a:defRPr/>
              </a:pPr>
              <a:t>‹#›</a:t>
            </a:fld>
            <a:endParaRPr lang="en-US"/>
          </a:p>
        </p:txBody>
      </p:sp>
    </p:spTree>
    <p:extLst>
      <p:ext uri="{BB962C8B-B14F-4D97-AF65-F5344CB8AC3E}">
        <p14:creationId xmlns:p14="http://schemas.microsoft.com/office/powerpoint/2010/main" val="29546397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6714285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9293122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5085618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2378657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3384135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1463122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48383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948162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47814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62481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pPr>
                <a:defRPr/>
              </a:pPr>
              <a:t>‹#›</a:t>
            </a:fld>
            <a:endParaRPr lang="en-US"/>
          </a:p>
        </p:txBody>
      </p:sp>
    </p:spTree>
    <p:extLst>
      <p:ext uri="{BB962C8B-B14F-4D97-AF65-F5344CB8AC3E}">
        <p14:creationId xmlns:p14="http://schemas.microsoft.com/office/powerpoint/2010/main" val="403949780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772290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45410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373903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5966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326187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695116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385995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033433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F5728C5E-104E-46B1-ADBA-CBF764F891F0}"/>
              </a:ext>
            </a:extLst>
          </p:cNvPr>
          <p:cNvSpPr>
            <a:spLocks noGrp="1"/>
          </p:cNvSpPr>
          <p:nvPr>
            <p:ph type="dt" sz="half" idx="10"/>
          </p:nvPr>
        </p:nvSpPr>
        <p:spPr/>
        <p:txBody>
          <a:bodyPr/>
          <a:lstStyle>
            <a:lvl1pPr>
              <a:defRPr/>
            </a:lvl1pPr>
          </a:lstStyle>
          <a:p>
            <a:pPr>
              <a:defRPr/>
            </a:pPr>
            <a:fld id="{C1D29A44-E139-450A-8C27-AFC1DC6F6508}" type="datetimeFigureOut">
              <a:rPr lang="en-US">
                <a:latin typeface="Calibri"/>
              </a:rPr>
              <a:pPr>
                <a:defRPr/>
              </a:pPr>
              <a:t>2/26/24</a:t>
            </a:fld>
            <a:endParaRPr lang="en-US">
              <a:latin typeface="Calibri"/>
            </a:endParaRPr>
          </a:p>
        </p:txBody>
      </p:sp>
      <p:sp>
        <p:nvSpPr>
          <p:cNvPr id="5" name="Footer Placeholder 4">
            <a:extLst>
              <a:ext uri="{FF2B5EF4-FFF2-40B4-BE49-F238E27FC236}">
                <a16:creationId xmlns:a16="http://schemas.microsoft.com/office/drawing/2014/main" id="{17AA2038-6AF5-4394-9F56-7EAC65121E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2A11C-17B7-4D48-98DC-B232CE12CB4C}"/>
              </a:ext>
            </a:extLst>
          </p:cNvPr>
          <p:cNvSpPr>
            <a:spLocks noGrp="1"/>
          </p:cNvSpPr>
          <p:nvPr>
            <p:ph type="sldNum" sz="quarter" idx="12"/>
          </p:nvPr>
        </p:nvSpPr>
        <p:spPr/>
        <p:txBody>
          <a:bodyPr/>
          <a:lstStyle>
            <a:lvl1pPr>
              <a:defRPr/>
            </a:lvl1pPr>
          </a:lstStyle>
          <a:p>
            <a:fld id="{2AA3FA01-FD59-4865-B869-37B4B392A11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373403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E4170A-C52D-4E7A-857D-6AD5350CA8E4}"/>
              </a:ext>
            </a:extLst>
          </p:cNvPr>
          <p:cNvSpPr>
            <a:spLocks noGrp="1"/>
          </p:cNvSpPr>
          <p:nvPr>
            <p:ph type="dt" sz="half" idx="10"/>
          </p:nvPr>
        </p:nvSpPr>
        <p:spPr/>
        <p:txBody>
          <a:bodyPr/>
          <a:lstStyle>
            <a:lvl1pPr>
              <a:defRPr/>
            </a:lvl1pPr>
          </a:lstStyle>
          <a:p>
            <a:pPr>
              <a:defRPr/>
            </a:pPr>
            <a:fld id="{465E3AA9-1F49-48B7-944C-57698287F414}" type="datetimeFigureOut">
              <a:rPr lang="en-US">
                <a:latin typeface="Calibri"/>
              </a:rPr>
              <a:pPr>
                <a:defRPr/>
              </a:pPr>
              <a:t>2/26/24</a:t>
            </a:fld>
            <a:endParaRPr lang="en-US">
              <a:latin typeface="Calibri"/>
            </a:endParaRPr>
          </a:p>
        </p:txBody>
      </p:sp>
      <p:sp>
        <p:nvSpPr>
          <p:cNvPr id="5" name="Footer Placeholder 4">
            <a:extLst>
              <a:ext uri="{FF2B5EF4-FFF2-40B4-BE49-F238E27FC236}">
                <a16:creationId xmlns:a16="http://schemas.microsoft.com/office/drawing/2014/main" id="{36934AB0-42EC-45ED-94F2-CD174B568D5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BFAB86-E6C1-4523-8940-30751B7B4C96}"/>
              </a:ext>
            </a:extLst>
          </p:cNvPr>
          <p:cNvSpPr>
            <a:spLocks noGrp="1"/>
          </p:cNvSpPr>
          <p:nvPr>
            <p:ph type="sldNum" sz="quarter" idx="12"/>
          </p:nvPr>
        </p:nvSpPr>
        <p:spPr/>
        <p:txBody>
          <a:bodyPr/>
          <a:lstStyle>
            <a:lvl1pPr>
              <a:defRPr/>
            </a:lvl1pPr>
          </a:lstStyle>
          <a:p>
            <a:fld id="{1E01790D-161B-408E-836F-CC411E7F4DD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1346473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pPr>
                <a:defRPr/>
              </a:pPr>
              <a:t>‹#›</a:t>
            </a:fld>
            <a:endParaRPr lang="en-US"/>
          </a:p>
        </p:txBody>
      </p:sp>
    </p:spTree>
    <p:extLst>
      <p:ext uri="{BB962C8B-B14F-4D97-AF65-F5344CB8AC3E}">
        <p14:creationId xmlns:p14="http://schemas.microsoft.com/office/powerpoint/2010/main" val="149198172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061279-B382-4211-B3F4-F8ADB845E823}"/>
              </a:ext>
            </a:extLst>
          </p:cNvPr>
          <p:cNvSpPr>
            <a:spLocks noGrp="1"/>
          </p:cNvSpPr>
          <p:nvPr>
            <p:ph type="dt" sz="half" idx="10"/>
          </p:nvPr>
        </p:nvSpPr>
        <p:spPr/>
        <p:txBody>
          <a:bodyPr/>
          <a:lstStyle>
            <a:lvl1pPr>
              <a:defRPr/>
            </a:lvl1pPr>
          </a:lstStyle>
          <a:p>
            <a:pPr>
              <a:defRPr/>
            </a:pPr>
            <a:fld id="{5C587448-0708-4E6B-AE4C-7BB0969749A3}" type="datetimeFigureOut">
              <a:rPr lang="en-US">
                <a:latin typeface="Calibri"/>
              </a:rPr>
              <a:pPr>
                <a:defRPr/>
              </a:pPr>
              <a:t>2/26/24</a:t>
            </a:fld>
            <a:endParaRPr lang="en-US">
              <a:latin typeface="Calibri"/>
            </a:endParaRPr>
          </a:p>
        </p:txBody>
      </p:sp>
      <p:sp>
        <p:nvSpPr>
          <p:cNvPr id="5" name="Footer Placeholder 4">
            <a:extLst>
              <a:ext uri="{FF2B5EF4-FFF2-40B4-BE49-F238E27FC236}">
                <a16:creationId xmlns:a16="http://schemas.microsoft.com/office/drawing/2014/main" id="{D8977776-AB78-4631-BB80-E436C1986A8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88A68F6-D925-483E-B047-06C835CE0E92}"/>
              </a:ext>
            </a:extLst>
          </p:cNvPr>
          <p:cNvSpPr>
            <a:spLocks noGrp="1"/>
          </p:cNvSpPr>
          <p:nvPr>
            <p:ph type="sldNum" sz="quarter" idx="12"/>
          </p:nvPr>
        </p:nvSpPr>
        <p:spPr/>
        <p:txBody>
          <a:bodyPr/>
          <a:lstStyle>
            <a:lvl1pPr>
              <a:defRPr/>
            </a:lvl1pPr>
          </a:lstStyle>
          <a:p>
            <a:fld id="{823F28DC-0411-428A-B27A-B52CD003206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09094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A0C1945-9A4B-4A18-8F25-911DCDD961FD}"/>
              </a:ext>
            </a:extLst>
          </p:cNvPr>
          <p:cNvSpPr>
            <a:spLocks noGrp="1"/>
          </p:cNvSpPr>
          <p:nvPr>
            <p:ph type="dt" sz="half" idx="10"/>
          </p:nvPr>
        </p:nvSpPr>
        <p:spPr/>
        <p:txBody>
          <a:bodyPr/>
          <a:lstStyle>
            <a:lvl1pPr>
              <a:defRPr/>
            </a:lvl1pPr>
          </a:lstStyle>
          <a:p>
            <a:pPr>
              <a:defRPr/>
            </a:pPr>
            <a:fld id="{B9FD37D8-088F-4C36-AA48-0D6B7660DB01}" type="datetimeFigureOut">
              <a:rPr lang="en-US">
                <a:latin typeface="Calibri"/>
              </a:rPr>
              <a:pPr>
                <a:defRPr/>
              </a:pPr>
              <a:t>2/26/24</a:t>
            </a:fld>
            <a:endParaRPr lang="en-US">
              <a:latin typeface="Calibri"/>
            </a:endParaRPr>
          </a:p>
        </p:txBody>
      </p:sp>
      <p:sp>
        <p:nvSpPr>
          <p:cNvPr id="6" name="Footer Placeholder 4">
            <a:extLst>
              <a:ext uri="{FF2B5EF4-FFF2-40B4-BE49-F238E27FC236}">
                <a16:creationId xmlns:a16="http://schemas.microsoft.com/office/drawing/2014/main" id="{F0592DD8-F9B2-4ADF-9C0E-3A3C10B2EC7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028495F-4C44-4A7A-8A21-7F054DE54403}"/>
              </a:ext>
            </a:extLst>
          </p:cNvPr>
          <p:cNvSpPr>
            <a:spLocks noGrp="1"/>
          </p:cNvSpPr>
          <p:nvPr>
            <p:ph type="sldNum" sz="quarter" idx="12"/>
          </p:nvPr>
        </p:nvSpPr>
        <p:spPr/>
        <p:txBody>
          <a:bodyPr/>
          <a:lstStyle>
            <a:lvl1pPr>
              <a:defRPr/>
            </a:lvl1pPr>
          </a:lstStyle>
          <a:p>
            <a:fld id="{E2C434DE-46F0-44E5-8BAE-107F7EE74A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9452929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59F5CCB-E64C-48C7-8430-670E5BE6A1C5}"/>
              </a:ext>
            </a:extLst>
          </p:cNvPr>
          <p:cNvSpPr>
            <a:spLocks noGrp="1"/>
          </p:cNvSpPr>
          <p:nvPr>
            <p:ph type="dt" sz="half" idx="10"/>
          </p:nvPr>
        </p:nvSpPr>
        <p:spPr/>
        <p:txBody>
          <a:bodyPr/>
          <a:lstStyle>
            <a:lvl1pPr>
              <a:defRPr/>
            </a:lvl1pPr>
          </a:lstStyle>
          <a:p>
            <a:pPr>
              <a:defRPr/>
            </a:pPr>
            <a:fld id="{8E57310E-76F8-47FD-B920-6DCCE4EA4BE4}" type="datetimeFigureOut">
              <a:rPr lang="en-US">
                <a:latin typeface="Calibri"/>
              </a:rPr>
              <a:pPr>
                <a:defRPr/>
              </a:pPr>
              <a:t>2/26/24</a:t>
            </a:fld>
            <a:endParaRPr lang="en-US">
              <a:latin typeface="Calibri"/>
            </a:endParaRPr>
          </a:p>
        </p:txBody>
      </p:sp>
      <p:sp>
        <p:nvSpPr>
          <p:cNvPr id="8" name="Footer Placeholder 4">
            <a:extLst>
              <a:ext uri="{FF2B5EF4-FFF2-40B4-BE49-F238E27FC236}">
                <a16:creationId xmlns:a16="http://schemas.microsoft.com/office/drawing/2014/main" id="{C039A449-2CB6-400E-A135-930D799437E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40458BD-4C97-4C04-AE0E-B3E2E14042D5}"/>
              </a:ext>
            </a:extLst>
          </p:cNvPr>
          <p:cNvSpPr>
            <a:spLocks noGrp="1"/>
          </p:cNvSpPr>
          <p:nvPr>
            <p:ph type="sldNum" sz="quarter" idx="12"/>
          </p:nvPr>
        </p:nvSpPr>
        <p:spPr/>
        <p:txBody>
          <a:bodyPr/>
          <a:lstStyle>
            <a:lvl1pPr>
              <a:defRPr/>
            </a:lvl1pPr>
          </a:lstStyle>
          <a:p>
            <a:fld id="{A40072F0-A83E-4C72-B897-801C1B913FF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82312753"/>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C70C78-5913-40DF-9403-08D3D0115BF3}"/>
              </a:ext>
            </a:extLst>
          </p:cNvPr>
          <p:cNvSpPr>
            <a:spLocks noGrp="1"/>
          </p:cNvSpPr>
          <p:nvPr>
            <p:ph type="dt" sz="half" idx="10"/>
          </p:nvPr>
        </p:nvSpPr>
        <p:spPr/>
        <p:txBody>
          <a:bodyPr/>
          <a:lstStyle>
            <a:lvl1pPr>
              <a:defRPr/>
            </a:lvl1pPr>
          </a:lstStyle>
          <a:p>
            <a:pPr>
              <a:defRPr/>
            </a:pPr>
            <a:fld id="{F061015A-076B-4EC4-91D7-75EE63DBC34D}" type="datetimeFigureOut">
              <a:rPr lang="en-US">
                <a:latin typeface="Calibri"/>
              </a:rPr>
              <a:pPr>
                <a:defRPr/>
              </a:pPr>
              <a:t>2/26/24</a:t>
            </a:fld>
            <a:endParaRPr lang="en-US">
              <a:latin typeface="Calibri"/>
            </a:endParaRPr>
          </a:p>
        </p:txBody>
      </p:sp>
      <p:sp>
        <p:nvSpPr>
          <p:cNvPr id="4" name="Footer Placeholder 4">
            <a:extLst>
              <a:ext uri="{FF2B5EF4-FFF2-40B4-BE49-F238E27FC236}">
                <a16:creationId xmlns:a16="http://schemas.microsoft.com/office/drawing/2014/main" id="{F7268E99-639C-4765-B676-2AF63A808B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9FC51D-9FDD-4105-A0D5-38222ECB44D6}"/>
              </a:ext>
            </a:extLst>
          </p:cNvPr>
          <p:cNvSpPr>
            <a:spLocks noGrp="1"/>
          </p:cNvSpPr>
          <p:nvPr>
            <p:ph type="sldNum" sz="quarter" idx="12"/>
          </p:nvPr>
        </p:nvSpPr>
        <p:spPr/>
        <p:txBody>
          <a:bodyPr/>
          <a:lstStyle>
            <a:lvl1pPr>
              <a:defRPr/>
            </a:lvl1pPr>
          </a:lstStyle>
          <a:p>
            <a:fld id="{F0946717-F6B3-4953-BF06-D5FC22EDDA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315793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AAEFEC4-FD50-4B2F-9F74-BDCD8DF2BA4B}"/>
              </a:ext>
            </a:extLst>
          </p:cNvPr>
          <p:cNvSpPr>
            <a:spLocks noGrp="1"/>
          </p:cNvSpPr>
          <p:nvPr>
            <p:ph type="dt" sz="half" idx="10"/>
          </p:nvPr>
        </p:nvSpPr>
        <p:spPr/>
        <p:txBody>
          <a:bodyPr/>
          <a:lstStyle>
            <a:lvl1pPr>
              <a:defRPr/>
            </a:lvl1pPr>
          </a:lstStyle>
          <a:p>
            <a:pPr>
              <a:defRPr/>
            </a:pPr>
            <a:fld id="{7AFB487D-D88B-4D7F-BECE-88EB7364EEE3}" type="datetimeFigureOut">
              <a:rPr lang="en-US">
                <a:latin typeface="Calibri"/>
              </a:rPr>
              <a:pPr>
                <a:defRPr/>
              </a:pPr>
              <a:t>2/26/24</a:t>
            </a:fld>
            <a:endParaRPr lang="en-US">
              <a:latin typeface="Calibri"/>
            </a:endParaRPr>
          </a:p>
        </p:txBody>
      </p:sp>
      <p:sp>
        <p:nvSpPr>
          <p:cNvPr id="3" name="Footer Placeholder 4">
            <a:extLst>
              <a:ext uri="{FF2B5EF4-FFF2-40B4-BE49-F238E27FC236}">
                <a16:creationId xmlns:a16="http://schemas.microsoft.com/office/drawing/2014/main" id="{D222B747-5DA8-484C-8EF2-ACC7B58D194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6E62D0C0-C452-4FE0-86B9-2AC745DF05A0}"/>
              </a:ext>
            </a:extLst>
          </p:cNvPr>
          <p:cNvSpPr>
            <a:spLocks noGrp="1"/>
          </p:cNvSpPr>
          <p:nvPr>
            <p:ph type="sldNum" sz="quarter" idx="12"/>
          </p:nvPr>
        </p:nvSpPr>
        <p:spPr/>
        <p:txBody>
          <a:bodyPr/>
          <a:lstStyle>
            <a:lvl1pPr>
              <a:defRPr/>
            </a:lvl1pPr>
          </a:lstStyle>
          <a:p>
            <a:fld id="{B0F5D276-6D0F-47AD-B7ED-21ADAEBD482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46746168"/>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26320BB-4594-4636-8B84-FBA96496A638}"/>
              </a:ext>
            </a:extLst>
          </p:cNvPr>
          <p:cNvSpPr>
            <a:spLocks noGrp="1"/>
          </p:cNvSpPr>
          <p:nvPr>
            <p:ph type="dt" sz="half" idx="10"/>
          </p:nvPr>
        </p:nvSpPr>
        <p:spPr/>
        <p:txBody>
          <a:bodyPr/>
          <a:lstStyle>
            <a:lvl1pPr>
              <a:defRPr/>
            </a:lvl1pPr>
          </a:lstStyle>
          <a:p>
            <a:pPr>
              <a:defRPr/>
            </a:pPr>
            <a:fld id="{6043B398-5CC4-4976-B37F-D0E3EB7A100B}" type="datetimeFigureOut">
              <a:rPr lang="en-US">
                <a:latin typeface="Calibri"/>
              </a:rPr>
              <a:pPr>
                <a:defRPr/>
              </a:pPr>
              <a:t>2/26/24</a:t>
            </a:fld>
            <a:endParaRPr lang="en-US">
              <a:latin typeface="Calibri"/>
            </a:endParaRPr>
          </a:p>
        </p:txBody>
      </p:sp>
      <p:sp>
        <p:nvSpPr>
          <p:cNvPr id="6" name="Footer Placeholder 4">
            <a:extLst>
              <a:ext uri="{FF2B5EF4-FFF2-40B4-BE49-F238E27FC236}">
                <a16:creationId xmlns:a16="http://schemas.microsoft.com/office/drawing/2014/main" id="{282EE785-1357-4C49-8130-221A7112C8E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D48811-48A4-4CBD-8A69-CE92468BF2D0}"/>
              </a:ext>
            </a:extLst>
          </p:cNvPr>
          <p:cNvSpPr>
            <a:spLocks noGrp="1"/>
          </p:cNvSpPr>
          <p:nvPr>
            <p:ph type="sldNum" sz="quarter" idx="12"/>
          </p:nvPr>
        </p:nvSpPr>
        <p:spPr/>
        <p:txBody>
          <a:bodyPr/>
          <a:lstStyle>
            <a:lvl1pPr>
              <a:defRPr/>
            </a:lvl1pPr>
          </a:lstStyle>
          <a:p>
            <a:fld id="{49DD01A7-5CBA-49CA-BFA2-F8D90F19AD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885249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8C2173B-D061-44C0-A2F4-CD933BB9717F}"/>
              </a:ext>
            </a:extLst>
          </p:cNvPr>
          <p:cNvSpPr>
            <a:spLocks noGrp="1"/>
          </p:cNvSpPr>
          <p:nvPr>
            <p:ph type="dt" sz="half" idx="10"/>
          </p:nvPr>
        </p:nvSpPr>
        <p:spPr/>
        <p:txBody>
          <a:bodyPr/>
          <a:lstStyle>
            <a:lvl1pPr>
              <a:defRPr/>
            </a:lvl1pPr>
          </a:lstStyle>
          <a:p>
            <a:pPr>
              <a:defRPr/>
            </a:pPr>
            <a:fld id="{854820D8-4FA2-47BA-9BD5-B4DF02EE6A0C}" type="datetimeFigureOut">
              <a:rPr lang="en-US">
                <a:latin typeface="Calibri"/>
              </a:rPr>
              <a:pPr>
                <a:defRPr/>
              </a:pPr>
              <a:t>2/26/24</a:t>
            </a:fld>
            <a:endParaRPr lang="en-US">
              <a:latin typeface="Calibri"/>
            </a:endParaRPr>
          </a:p>
        </p:txBody>
      </p:sp>
      <p:sp>
        <p:nvSpPr>
          <p:cNvPr id="6" name="Footer Placeholder 4">
            <a:extLst>
              <a:ext uri="{FF2B5EF4-FFF2-40B4-BE49-F238E27FC236}">
                <a16:creationId xmlns:a16="http://schemas.microsoft.com/office/drawing/2014/main" id="{EFC0FF5D-7E14-492D-BDB7-8A3F9C07CD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CE259C-0BE9-472A-AB13-AC9214D71325}"/>
              </a:ext>
            </a:extLst>
          </p:cNvPr>
          <p:cNvSpPr>
            <a:spLocks noGrp="1"/>
          </p:cNvSpPr>
          <p:nvPr>
            <p:ph type="sldNum" sz="quarter" idx="12"/>
          </p:nvPr>
        </p:nvSpPr>
        <p:spPr/>
        <p:txBody>
          <a:bodyPr/>
          <a:lstStyle>
            <a:lvl1pPr>
              <a:defRPr/>
            </a:lvl1pPr>
          </a:lstStyle>
          <a:p>
            <a:fld id="{F6F34B33-1E7B-4464-BB16-26E3B3E936D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6786751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CEB6E0-B0A2-41AF-8FDB-C810D766BBA4}"/>
              </a:ext>
            </a:extLst>
          </p:cNvPr>
          <p:cNvSpPr>
            <a:spLocks noGrp="1"/>
          </p:cNvSpPr>
          <p:nvPr>
            <p:ph type="dt" sz="half" idx="10"/>
          </p:nvPr>
        </p:nvSpPr>
        <p:spPr/>
        <p:txBody>
          <a:bodyPr/>
          <a:lstStyle>
            <a:lvl1pPr>
              <a:defRPr/>
            </a:lvl1pPr>
          </a:lstStyle>
          <a:p>
            <a:pPr>
              <a:defRPr/>
            </a:pPr>
            <a:fld id="{FFE7AD67-BDDB-481E-9F5E-EDA0A045E840}" type="datetimeFigureOut">
              <a:rPr lang="en-US">
                <a:latin typeface="Calibri"/>
              </a:rPr>
              <a:pPr>
                <a:defRPr/>
              </a:pPr>
              <a:t>2/26/24</a:t>
            </a:fld>
            <a:endParaRPr lang="en-US">
              <a:latin typeface="Calibri"/>
            </a:endParaRPr>
          </a:p>
        </p:txBody>
      </p:sp>
      <p:sp>
        <p:nvSpPr>
          <p:cNvPr id="5" name="Footer Placeholder 4">
            <a:extLst>
              <a:ext uri="{FF2B5EF4-FFF2-40B4-BE49-F238E27FC236}">
                <a16:creationId xmlns:a16="http://schemas.microsoft.com/office/drawing/2014/main" id="{3943EAB7-F153-453E-8391-9AA29084508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3026388-B30F-4E09-BBF9-570C22824454}"/>
              </a:ext>
            </a:extLst>
          </p:cNvPr>
          <p:cNvSpPr>
            <a:spLocks noGrp="1"/>
          </p:cNvSpPr>
          <p:nvPr>
            <p:ph type="sldNum" sz="quarter" idx="12"/>
          </p:nvPr>
        </p:nvSpPr>
        <p:spPr/>
        <p:txBody>
          <a:bodyPr/>
          <a:lstStyle>
            <a:lvl1pPr>
              <a:defRPr/>
            </a:lvl1pPr>
          </a:lstStyle>
          <a:p>
            <a:fld id="{C8DE5D85-3DE9-4A7C-9AD0-018841FEE17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768446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C70A1B-2F74-4EC1-B4B8-95861E813411}"/>
              </a:ext>
            </a:extLst>
          </p:cNvPr>
          <p:cNvSpPr>
            <a:spLocks noGrp="1"/>
          </p:cNvSpPr>
          <p:nvPr>
            <p:ph type="dt" sz="half" idx="10"/>
          </p:nvPr>
        </p:nvSpPr>
        <p:spPr/>
        <p:txBody>
          <a:bodyPr/>
          <a:lstStyle>
            <a:lvl1pPr>
              <a:defRPr/>
            </a:lvl1pPr>
          </a:lstStyle>
          <a:p>
            <a:pPr>
              <a:defRPr/>
            </a:pPr>
            <a:fld id="{7BD73C2B-ED7E-4837-BE53-973CB7931725}" type="datetimeFigureOut">
              <a:rPr lang="en-US">
                <a:latin typeface="Calibri"/>
              </a:rPr>
              <a:pPr>
                <a:defRPr/>
              </a:pPr>
              <a:t>2/26/24</a:t>
            </a:fld>
            <a:endParaRPr lang="en-US">
              <a:latin typeface="Calibri"/>
            </a:endParaRPr>
          </a:p>
        </p:txBody>
      </p:sp>
      <p:sp>
        <p:nvSpPr>
          <p:cNvPr id="5" name="Footer Placeholder 4">
            <a:extLst>
              <a:ext uri="{FF2B5EF4-FFF2-40B4-BE49-F238E27FC236}">
                <a16:creationId xmlns:a16="http://schemas.microsoft.com/office/drawing/2014/main" id="{B55D1CA1-42A3-4D2D-909A-9E29735A90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2A40117-634E-4C53-8CE8-8FE567800AFB}"/>
              </a:ext>
            </a:extLst>
          </p:cNvPr>
          <p:cNvSpPr>
            <a:spLocks noGrp="1"/>
          </p:cNvSpPr>
          <p:nvPr>
            <p:ph type="sldNum" sz="quarter" idx="12"/>
          </p:nvPr>
        </p:nvSpPr>
        <p:spPr/>
        <p:txBody>
          <a:bodyPr/>
          <a:lstStyle>
            <a:lvl1pPr>
              <a:defRPr/>
            </a:lvl1pPr>
          </a:lstStyle>
          <a:p>
            <a:fld id="{853D57E7-4907-4783-A189-FF4C59B4C92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2336980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9218EC4-0D93-4C48-9285-29016603D01D}" type="slidenum">
              <a:rPr lang="en-US"/>
              <a:pPr>
                <a:defRPr/>
              </a:pPr>
              <a:t>‹#›</a:t>
            </a:fld>
            <a:endParaRPr lang="en-US"/>
          </a:p>
        </p:txBody>
      </p:sp>
    </p:spTree>
    <p:extLst>
      <p:ext uri="{BB962C8B-B14F-4D97-AF65-F5344CB8AC3E}">
        <p14:creationId xmlns:p14="http://schemas.microsoft.com/office/powerpoint/2010/main" val="13799120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9B47D7-20B7-C241-8678-D717BC357534}" type="slidenum">
              <a:rPr lang="en-US"/>
              <a:pPr>
                <a:defRPr/>
              </a:pPr>
              <a:t>‹#›</a:t>
            </a:fld>
            <a:endParaRPr lang="en-US"/>
          </a:p>
        </p:txBody>
      </p:sp>
    </p:spTree>
    <p:extLst>
      <p:ext uri="{BB962C8B-B14F-4D97-AF65-F5344CB8AC3E}">
        <p14:creationId xmlns:p14="http://schemas.microsoft.com/office/powerpoint/2010/main" val="267317884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CA56BD0-F032-5443-82C9-023E2E71F99A}" type="slidenum">
              <a:rPr lang="en-US"/>
              <a:pPr>
                <a:defRPr/>
              </a:pPr>
              <a:t>‹#›</a:t>
            </a:fld>
            <a:endParaRPr lang="en-US"/>
          </a:p>
        </p:txBody>
      </p:sp>
    </p:spTree>
    <p:extLst>
      <p:ext uri="{BB962C8B-B14F-4D97-AF65-F5344CB8AC3E}">
        <p14:creationId xmlns:p14="http://schemas.microsoft.com/office/powerpoint/2010/main" val="32827821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9031A93-7400-1441-BA19-0C73E5E5AFE0}" type="slidenum">
              <a:rPr lang="en-US"/>
              <a:pPr>
                <a:defRPr/>
              </a:pPr>
              <a:t>‹#›</a:t>
            </a:fld>
            <a:endParaRPr lang="en-US"/>
          </a:p>
        </p:txBody>
      </p:sp>
    </p:spTree>
    <p:extLst>
      <p:ext uri="{BB962C8B-B14F-4D97-AF65-F5344CB8AC3E}">
        <p14:creationId xmlns:p14="http://schemas.microsoft.com/office/powerpoint/2010/main" val="3468467951"/>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ABB84D7-F75F-3A4B-9FCD-BA1F45DF2728}" type="slidenum">
              <a:rPr lang="en-US"/>
              <a:pPr>
                <a:defRPr/>
              </a:pPr>
              <a:t>‹#›</a:t>
            </a:fld>
            <a:endParaRPr lang="en-US"/>
          </a:p>
        </p:txBody>
      </p:sp>
    </p:spTree>
    <p:extLst>
      <p:ext uri="{BB962C8B-B14F-4D97-AF65-F5344CB8AC3E}">
        <p14:creationId xmlns:p14="http://schemas.microsoft.com/office/powerpoint/2010/main" val="61358708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399D1BF-2E70-CC47-A4BE-EAC67858B7F8}" type="slidenum">
              <a:rPr lang="en-US"/>
              <a:pPr>
                <a:defRPr/>
              </a:pPr>
              <a:t>‹#›</a:t>
            </a:fld>
            <a:endParaRPr lang="en-US"/>
          </a:p>
        </p:txBody>
      </p:sp>
    </p:spTree>
    <p:extLst>
      <p:ext uri="{BB962C8B-B14F-4D97-AF65-F5344CB8AC3E}">
        <p14:creationId xmlns:p14="http://schemas.microsoft.com/office/powerpoint/2010/main" val="138122551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D8C8140-A513-C944-A977-81F629041E6E}" type="slidenum">
              <a:rPr lang="en-US"/>
              <a:pPr>
                <a:defRPr/>
              </a:pPr>
              <a:t>‹#›</a:t>
            </a:fld>
            <a:endParaRPr lang="en-US"/>
          </a:p>
        </p:txBody>
      </p:sp>
    </p:spTree>
    <p:extLst>
      <p:ext uri="{BB962C8B-B14F-4D97-AF65-F5344CB8AC3E}">
        <p14:creationId xmlns:p14="http://schemas.microsoft.com/office/powerpoint/2010/main" val="291219756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54CD57C-A9CF-1F48-B67D-A42872574A08}" type="slidenum">
              <a:rPr lang="en-US"/>
              <a:pPr>
                <a:defRPr/>
              </a:pPr>
              <a:t>‹#›</a:t>
            </a:fld>
            <a:endParaRPr lang="en-US"/>
          </a:p>
        </p:txBody>
      </p:sp>
    </p:spTree>
    <p:extLst>
      <p:ext uri="{BB962C8B-B14F-4D97-AF65-F5344CB8AC3E}">
        <p14:creationId xmlns:p14="http://schemas.microsoft.com/office/powerpoint/2010/main" val="366389740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09958B7-F678-9843-907F-6414F74F733F}" type="slidenum">
              <a:rPr lang="en-US"/>
              <a:pPr>
                <a:defRPr/>
              </a:pPr>
              <a:t>‹#›</a:t>
            </a:fld>
            <a:endParaRPr lang="en-US"/>
          </a:p>
        </p:txBody>
      </p:sp>
    </p:spTree>
    <p:extLst>
      <p:ext uri="{BB962C8B-B14F-4D97-AF65-F5344CB8AC3E}">
        <p14:creationId xmlns:p14="http://schemas.microsoft.com/office/powerpoint/2010/main" val="157962341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60B9033-E0B2-294F-9808-757FABE72D97}" type="slidenum">
              <a:rPr lang="en-US"/>
              <a:pPr>
                <a:defRPr/>
              </a:pPr>
              <a:t>‹#›</a:t>
            </a:fld>
            <a:endParaRPr lang="en-US"/>
          </a:p>
        </p:txBody>
      </p:sp>
    </p:spTree>
    <p:extLst>
      <p:ext uri="{BB962C8B-B14F-4D97-AF65-F5344CB8AC3E}">
        <p14:creationId xmlns:p14="http://schemas.microsoft.com/office/powerpoint/2010/main" val="416033401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F55EFFE-3236-AE48-B74B-D48E0788F9D2}" type="slidenum">
              <a:rPr lang="en-US"/>
              <a:pPr>
                <a:defRPr/>
              </a:pPr>
              <a:t>‹#›</a:t>
            </a:fld>
            <a:endParaRPr lang="en-US"/>
          </a:p>
        </p:txBody>
      </p:sp>
    </p:spTree>
    <p:extLst>
      <p:ext uri="{BB962C8B-B14F-4D97-AF65-F5344CB8AC3E}">
        <p14:creationId xmlns:p14="http://schemas.microsoft.com/office/powerpoint/2010/main" val="100003425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243245-6523-E04F-B7AC-B5B6B2EAFEF7}" type="slidenum">
              <a:rPr lang="en-US"/>
              <a:pPr>
                <a:defRPr/>
              </a:pPr>
              <a:t>‹#›</a:t>
            </a:fld>
            <a:endParaRPr lang="en-US"/>
          </a:p>
        </p:txBody>
      </p:sp>
    </p:spTree>
    <p:extLst>
      <p:ext uri="{BB962C8B-B14F-4D97-AF65-F5344CB8AC3E}">
        <p14:creationId xmlns:p14="http://schemas.microsoft.com/office/powerpoint/2010/main" val="233561179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4982CC-63A3-A044-9BF0-2B83113881FB}" type="slidenum">
              <a:rPr lang="en-US"/>
              <a:pPr>
                <a:defRPr/>
              </a:pPr>
              <a:t>‹#›</a:t>
            </a:fld>
            <a:endParaRPr lang="en-US"/>
          </a:p>
        </p:txBody>
      </p:sp>
    </p:spTree>
    <p:extLst>
      <p:ext uri="{BB962C8B-B14F-4D97-AF65-F5344CB8AC3E}">
        <p14:creationId xmlns:p14="http://schemas.microsoft.com/office/powerpoint/2010/main" val="175035971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685800" y="2554167"/>
            <a:ext cx="5727000" cy="1546400"/>
          </a:xfrm>
          <a:prstGeom prst="rect">
            <a:avLst/>
          </a:prstGeom>
        </p:spPr>
        <p:txBody>
          <a:bodyPr spcFirstLastPara="1" wrap="square" lIns="91425" tIns="91425" rIns="91425" bIns="91425" anchor="b" anchorCtr="0"/>
          <a:lstStyle>
            <a:lvl1pPr lvl="0" algn="l">
              <a:spcBef>
                <a:spcPts val="0"/>
              </a:spcBef>
              <a:spcAft>
                <a:spcPts val="0"/>
              </a:spcAft>
              <a:buClr>
                <a:srgbClr val="FFFFFF"/>
              </a:buClr>
              <a:buSzPts val="4800"/>
              <a:buNone/>
              <a:defRPr sz="6400">
                <a:solidFill>
                  <a:srgbClr val="FFFFFF"/>
                </a:solidFill>
              </a:defRPr>
            </a:lvl1pPr>
            <a:lvl2pPr lvl="1" algn="l">
              <a:spcBef>
                <a:spcPts val="0"/>
              </a:spcBef>
              <a:spcAft>
                <a:spcPts val="0"/>
              </a:spcAft>
              <a:buClr>
                <a:srgbClr val="FFFFFF"/>
              </a:buClr>
              <a:buSzPts val="4800"/>
              <a:buNone/>
              <a:defRPr sz="6400">
                <a:solidFill>
                  <a:srgbClr val="FFFFFF"/>
                </a:solidFill>
              </a:defRPr>
            </a:lvl2pPr>
            <a:lvl3pPr lvl="2" algn="l">
              <a:spcBef>
                <a:spcPts val="0"/>
              </a:spcBef>
              <a:spcAft>
                <a:spcPts val="0"/>
              </a:spcAft>
              <a:buClr>
                <a:srgbClr val="FFFFFF"/>
              </a:buClr>
              <a:buSzPts val="4800"/>
              <a:buNone/>
              <a:defRPr sz="6400">
                <a:solidFill>
                  <a:srgbClr val="FFFFFF"/>
                </a:solidFill>
              </a:defRPr>
            </a:lvl3pPr>
            <a:lvl4pPr lvl="3" algn="l">
              <a:spcBef>
                <a:spcPts val="0"/>
              </a:spcBef>
              <a:spcAft>
                <a:spcPts val="0"/>
              </a:spcAft>
              <a:buClr>
                <a:srgbClr val="FFFFFF"/>
              </a:buClr>
              <a:buSzPts val="4800"/>
              <a:buNone/>
              <a:defRPr sz="6400">
                <a:solidFill>
                  <a:srgbClr val="FFFFFF"/>
                </a:solidFill>
              </a:defRPr>
            </a:lvl4pPr>
            <a:lvl5pPr lvl="4" algn="l">
              <a:spcBef>
                <a:spcPts val="0"/>
              </a:spcBef>
              <a:spcAft>
                <a:spcPts val="0"/>
              </a:spcAft>
              <a:buClr>
                <a:srgbClr val="FFFFFF"/>
              </a:buClr>
              <a:buSzPts val="4800"/>
              <a:buNone/>
              <a:defRPr sz="6400">
                <a:solidFill>
                  <a:srgbClr val="FFFFFF"/>
                </a:solidFill>
              </a:defRPr>
            </a:lvl5pPr>
            <a:lvl6pPr lvl="5" algn="l">
              <a:spcBef>
                <a:spcPts val="0"/>
              </a:spcBef>
              <a:spcAft>
                <a:spcPts val="0"/>
              </a:spcAft>
              <a:buClr>
                <a:srgbClr val="FFFFFF"/>
              </a:buClr>
              <a:buSzPts val="4800"/>
              <a:buNone/>
              <a:defRPr sz="6400">
                <a:solidFill>
                  <a:srgbClr val="FFFFFF"/>
                </a:solidFill>
              </a:defRPr>
            </a:lvl6pPr>
            <a:lvl7pPr lvl="6" algn="l">
              <a:spcBef>
                <a:spcPts val="0"/>
              </a:spcBef>
              <a:spcAft>
                <a:spcPts val="0"/>
              </a:spcAft>
              <a:buClr>
                <a:srgbClr val="FFFFFF"/>
              </a:buClr>
              <a:buSzPts val="4800"/>
              <a:buNone/>
              <a:defRPr sz="6400">
                <a:solidFill>
                  <a:srgbClr val="FFFFFF"/>
                </a:solidFill>
              </a:defRPr>
            </a:lvl7pPr>
            <a:lvl8pPr lvl="7" algn="l">
              <a:spcBef>
                <a:spcPts val="0"/>
              </a:spcBef>
              <a:spcAft>
                <a:spcPts val="0"/>
              </a:spcAft>
              <a:buClr>
                <a:srgbClr val="FFFFFF"/>
              </a:buClr>
              <a:buSzPts val="4800"/>
              <a:buNone/>
              <a:defRPr sz="6400">
                <a:solidFill>
                  <a:srgbClr val="FFFFFF"/>
                </a:solidFill>
              </a:defRPr>
            </a:lvl8pPr>
            <a:lvl9pPr lvl="8" algn="l">
              <a:spcBef>
                <a:spcPts val="0"/>
              </a:spcBef>
              <a:spcAft>
                <a:spcPts val="0"/>
              </a:spcAft>
              <a:buClr>
                <a:srgbClr val="FFFFFF"/>
              </a:buClr>
              <a:buSzPts val="4800"/>
              <a:buNone/>
              <a:defRPr sz="6400">
                <a:solidFill>
                  <a:srgbClr val="FFFFFF"/>
                </a:solidFill>
              </a:defRPr>
            </a:lvl9pPr>
          </a:lstStyle>
          <a:p>
            <a:endParaRPr/>
          </a:p>
        </p:txBody>
      </p:sp>
      <p:sp>
        <p:nvSpPr>
          <p:cNvPr id="11" name="Google Shape;11;p2"/>
          <p:cNvSpPr/>
          <p:nvPr/>
        </p:nvSpPr>
        <p:spPr>
          <a:xfrm rot="-5400000">
            <a:off x="4431075" y="-127784"/>
            <a:ext cx="281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2" name="Google Shape;12;p2"/>
          <p:cNvSpPr/>
          <p:nvPr/>
        </p:nvSpPr>
        <p:spPr>
          <a:xfrm rot="10800000" flipH="1">
            <a:off x="0" y="4560064"/>
            <a:ext cx="9144000" cy="2306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Tree>
    <p:extLst>
      <p:ext uri="{BB962C8B-B14F-4D97-AF65-F5344CB8AC3E}">
        <p14:creationId xmlns:p14="http://schemas.microsoft.com/office/powerpoint/2010/main" val="396298886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3"/>
        <p:cNvGrpSpPr/>
        <p:nvPr/>
      </p:nvGrpSpPr>
      <p:grpSpPr>
        <a:xfrm>
          <a:off x="0" y="0"/>
          <a:ext cx="0" cy="0"/>
          <a:chOff x="0" y="0"/>
          <a:chExt cx="0" cy="0"/>
        </a:xfrm>
      </p:grpSpPr>
      <p:sp>
        <p:nvSpPr>
          <p:cNvPr id="14" name="Google Shape;14;p3"/>
          <p:cNvSpPr/>
          <p:nvPr/>
        </p:nvSpPr>
        <p:spPr>
          <a:xfrm rot="-5400000">
            <a:off x="4473075" y="-1198117"/>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5" name="Google Shape;15;p3"/>
          <p:cNvSpPr/>
          <p:nvPr/>
        </p:nvSpPr>
        <p:spPr>
          <a:xfrm rot="10800000" flipH="1">
            <a:off x="0" y="3428791"/>
            <a:ext cx="9144000" cy="34292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 name="Google Shape;16;p3"/>
          <p:cNvSpPr txBox="1">
            <a:spLocks noGrp="1"/>
          </p:cNvSpPr>
          <p:nvPr>
            <p:ph type="ctrTitle"/>
          </p:nvPr>
        </p:nvSpPr>
        <p:spPr>
          <a:xfrm>
            <a:off x="685800" y="4041533"/>
            <a:ext cx="4558200" cy="1546400"/>
          </a:xfrm>
          <a:prstGeom prst="rect">
            <a:avLst/>
          </a:prstGeom>
        </p:spPr>
        <p:txBody>
          <a:bodyPr spcFirstLastPara="1" wrap="square" lIns="91425" tIns="91425" rIns="91425" bIns="91425" anchor="ctr" anchorCtr="0"/>
          <a:lstStyle>
            <a:lvl1pPr lvl="0" algn="l" rtl="0">
              <a:spcBef>
                <a:spcPts val="0"/>
              </a:spcBef>
              <a:spcAft>
                <a:spcPts val="0"/>
              </a:spcAft>
              <a:buSzPts val="3600"/>
              <a:buNone/>
              <a:defRPr sz="4800"/>
            </a:lvl1pPr>
            <a:lvl2pPr lvl="1" algn="l" rtl="0">
              <a:spcBef>
                <a:spcPts val="0"/>
              </a:spcBef>
              <a:spcAft>
                <a:spcPts val="0"/>
              </a:spcAft>
              <a:buSzPts val="3600"/>
              <a:buNone/>
              <a:defRPr sz="4800"/>
            </a:lvl2pPr>
            <a:lvl3pPr lvl="2" algn="l" rtl="0">
              <a:spcBef>
                <a:spcPts val="0"/>
              </a:spcBef>
              <a:spcAft>
                <a:spcPts val="0"/>
              </a:spcAft>
              <a:buSzPts val="3600"/>
              <a:buNone/>
              <a:defRPr sz="4800"/>
            </a:lvl3pPr>
            <a:lvl4pPr lvl="3" algn="l" rtl="0">
              <a:spcBef>
                <a:spcPts val="0"/>
              </a:spcBef>
              <a:spcAft>
                <a:spcPts val="0"/>
              </a:spcAft>
              <a:buSzPts val="3600"/>
              <a:buNone/>
              <a:defRPr sz="4800"/>
            </a:lvl4pPr>
            <a:lvl5pPr lvl="4" algn="l" rtl="0">
              <a:spcBef>
                <a:spcPts val="0"/>
              </a:spcBef>
              <a:spcAft>
                <a:spcPts val="0"/>
              </a:spcAft>
              <a:buSzPts val="3600"/>
              <a:buNone/>
              <a:defRPr sz="4800"/>
            </a:lvl5pPr>
            <a:lvl6pPr lvl="5" algn="l" rtl="0">
              <a:spcBef>
                <a:spcPts val="0"/>
              </a:spcBef>
              <a:spcAft>
                <a:spcPts val="0"/>
              </a:spcAft>
              <a:buSzPts val="3600"/>
              <a:buNone/>
              <a:defRPr sz="4800"/>
            </a:lvl6pPr>
            <a:lvl7pPr lvl="6" algn="l" rtl="0">
              <a:spcBef>
                <a:spcPts val="0"/>
              </a:spcBef>
              <a:spcAft>
                <a:spcPts val="0"/>
              </a:spcAft>
              <a:buSzPts val="3600"/>
              <a:buNone/>
              <a:defRPr sz="4800"/>
            </a:lvl7pPr>
            <a:lvl8pPr lvl="7" algn="l" rtl="0">
              <a:spcBef>
                <a:spcPts val="0"/>
              </a:spcBef>
              <a:spcAft>
                <a:spcPts val="0"/>
              </a:spcAft>
              <a:buSzPts val="3600"/>
              <a:buNone/>
              <a:defRPr sz="4800"/>
            </a:lvl8pPr>
            <a:lvl9pPr lvl="8" algn="l" rtl="0">
              <a:spcBef>
                <a:spcPts val="0"/>
              </a:spcBef>
              <a:spcAft>
                <a:spcPts val="0"/>
              </a:spcAft>
              <a:buSzPts val="3600"/>
              <a:buNone/>
              <a:defRPr sz="4800"/>
            </a:lvl9pPr>
          </a:lstStyle>
          <a:p>
            <a:endParaRPr/>
          </a:p>
        </p:txBody>
      </p:sp>
      <p:sp>
        <p:nvSpPr>
          <p:cNvPr id="17" name="Google Shape;17;p3"/>
          <p:cNvSpPr txBox="1">
            <a:spLocks noGrp="1"/>
          </p:cNvSpPr>
          <p:nvPr>
            <p:ph type="subTitle" idx="1"/>
          </p:nvPr>
        </p:nvSpPr>
        <p:spPr>
          <a:xfrm>
            <a:off x="685800" y="5513939"/>
            <a:ext cx="4558200" cy="1046400"/>
          </a:xfrm>
          <a:prstGeom prst="rect">
            <a:avLst/>
          </a:prstGeom>
        </p:spPr>
        <p:txBody>
          <a:bodyPr spcFirstLastPara="1" wrap="square" lIns="91425" tIns="91425" rIns="91425" bIns="91425" anchor="t" anchorCtr="0"/>
          <a:lstStyle>
            <a:lvl1pPr lvl="0" rtl="0">
              <a:spcBef>
                <a:spcPts val="0"/>
              </a:spcBef>
              <a:spcAft>
                <a:spcPts val="0"/>
              </a:spcAft>
              <a:buClr>
                <a:schemeClr val="dk2"/>
              </a:buClr>
              <a:buSzPts val="1400"/>
              <a:buNone/>
              <a:defRPr sz="1867">
                <a:solidFill>
                  <a:schemeClr val="dk2"/>
                </a:solidFill>
              </a:defRPr>
            </a:lvl1pPr>
            <a:lvl2pPr lvl="1" rtl="0">
              <a:spcBef>
                <a:spcPts val="0"/>
              </a:spcBef>
              <a:spcAft>
                <a:spcPts val="0"/>
              </a:spcAft>
              <a:buClr>
                <a:schemeClr val="dk2"/>
              </a:buClr>
              <a:buSzPts val="1400"/>
              <a:buNone/>
              <a:defRPr sz="1867">
                <a:solidFill>
                  <a:schemeClr val="dk2"/>
                </a:solidFill>
              </a:defRPr>
            </a:lvl2pPr>
            <a:lvl3pPr lvl="2" rtl="0">
              <a:spcBef>
                <a:spcPts val="0"/>
              </a:spcBef>
              <a:spcAft>
                <a:spcPts val="0"/>
              </a:spcAft>
              <a:buClr>
                <a:schemeClr val="dk2"/>
              </a:buClr>
              <a:buSzPts val="1400"/>
              <a:buNone/>
              <a:defRPr sz="1867">
                <a:solidFill>
                  <a:schemeClr val="dk2"/>
                </a:solidFill>
              </a:defRPr>
            </a:lvl3pPr>
            <a:lvl4pPr lvl="3" rtl="0">
              <a:spcBef>
                <a:spcPts val="0"/>
              </a:spcBef>
              <a:spcAft>
                <a:spcPts val="0"/>
              </a:spcAft>
              <a:buClr>
                <a:schemeClr val="dk2"/>
              </a:buClr>
              <a:buSzPts val="1400"/>
              <a:buNone/>
              <a:defRPr sz="1867">
                <a:solidFill>
                  <a:schemeClr val="dk2"/>
                </a:solidFill>
              </a:defRPr>
            </a:lvl4pPr>
            <a:lvl5pPr lvl="4" rtl="0">
              <a:spcBef>
                <a:spcPts val="0"/>
              </a:spcBef>
              <a:spcAft>
                <a:spcPts val="0"/>
              </a:spcAft>
              <a:buClr>
                <a:schemeClr val="dk2"/>
              </a:buClr>
              <a:buSzPts val="1400"/>
              <a:buNone/>
              <a:defRPr sz="1867">
                <a:solidFill>
                  <a:schemeClr val="dk2"/>
                </a:solidFill>
              </a:defRPr>
            </a:lvl5pPr>
            <a:lvl6pPr lvl="5" rtl="0">
              <a:spcBef>
                <a:spcPts val="0"/>
              </a:spcBef>
              <a:spcAft>
                <a:spcPts val="0"/>
              </a:spcAft>
              <a:buClr>
                <a:schemeClr val="dk2"/>
              </a:buClr>
              <a:buSzPts val="1400"/>
              <a:buNone/>
              <a:defRPr sz="1867">
                <a:solidFill>
                  <a:schemeClr val="dk2"/>
                </a:solidFill>
              </a:defRPr>
            </a:lvl6pPr>
            <a:lvl7pPr lvl="6" rtl="0">
              <a:spcBef>
                <a:spcPts val="0"/>
              </a:spcBef>
              <a:spcAft>
                <a:spcPts val="0"/>
              </a:spcAft>
              <a:buClr>
                <a:schemeClr val="dk2"/>
              </a:buClr>
              <a:buSzPts val="1400"/>
              <a:buNone/>
              <a:defRPr sz="1867">
                <a:solidFill>
                  <a:schemeClr val="dk2"/>
                </a:solidFill>
              </a:defRPr>
            </a:lvl7pPr>
            <a:lvl8pPr lvl="7" rtl="0">
              <a:spcBef>
                <a:spcPts val="0"/>
              </a:spcBef>
              <a:spcAft>
                <a:spcPts val="0"/>
              </a:spcAft>
              <a:buClr>
                <a:schemeClr val="dk2"/>
              </a:buClr>
              <a:buSzPts val="1400"/>
              <a:buNone/>
              <a:defRPr sz="1867">
                <a:solidFill>
                  <a:schemeClr val="dk2"/>
                </a:solidFill>
              </a:defRPr>
            </a:lvl8pPr>
            <a:lvl9pPr lvl="8" rtl="0">
              <a:spcBef>
                <a:spcPts val="0"/>
              </a:spcBef>
              <a:spcAft>
                <a:spcPts val="0"/>
              </a:spcAft>
              <a:buClr>
                <a:schemeClr val="dk2"/>
              </a:buClr>
              <a:buSzPts val="1400"/>
              <a:buNone/>
              <a:defRPr sz="1867">
                <a:solidFill>
                  <a:schemeClr val="dk2"/>
                </a:solidFill>
              </a:defRPr>
            </a:lvl9pPr>
          </a:lstStyle>
          <a:p>
            <a:endParaRPr/>
          </a:p>
        </p:txBody>
      </p:sp>
    </p:spTree>
    <p:extLst>
      <p:ext uri="{BB962C8B-B14F-4D97-AF65-F5344CB8AC3E}">
        <p14:creationId xmlns:p14="http://schemas.microsoft.com/office/powerpoint/2010/main" val="312917103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
        <p:cNvGrpSpPr/>
        <p:nvPr/>
      </p:nvGrpSpPr>
      <p:grpSpPr>
        <a:xfrm>
          <a:off x="0" y="0"/>
          <a:ext cx="0" cy="0"/>
          <a:chOff x="0" y="0"/>
          <a:chExt cx="0" cy="0"/>
        </a:xfrm>
      </p:grpSpPr>
      <p:sp>
        <p:nvSpPr>
          <p:cNvPr id="25" name="Google Shape;25;p5"/>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6" name="Google Shape;26;p5"/>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7" name="Google Shape;27;p5"/>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28" name="Google Shape;28;p5"/>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29" name="Google Shape;29;p5"/>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30" name="Google Shape;30;p5"/>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31" name="Google Shape;31;p5"/>
          <p:cNvSpPr txBox="1">
            <a:spLocks noGrp="1"/>
          </p:cNvSpPr>
          <p:nvPr>
            <p:ph type="body" idx="1"/>
          </p:nvPr>
        </p:nvSpPr>
        <p:spPr>
          <a:xfrm>
            <a:off x="593575" y="2431600"/>
            <a:ext cx="7956600" cy="3535600"/>
          </a:xfrm>
          <a:prstGeom prst="rect">
            <a:avLst/>
          </a:prstGeom>
        </p:spPr>
        <p:txBody>
          <a:bodyPr spcFirstLastPara="1" wrap="square" lIns="91425" tIns="91425" rIns="91425" bIns="91425" anchor="t" anchorCtr="0"/>
          <a:lstStyle>
            <a:lvl1pPr marL="609585" lvl="0" indent="-440256">
              <a:spcBef>
                <a:spcPts val="800"/>
              </a:spcBef>
              <a:spcAft>
                <a:spcPts val="0"/>
              </a:spcAft>
              <a:buSzPts val="1600"/>
              <a:buChar char="∙"/>
              <a:defRPr/>
            </a:lvl1pPr>
            <a:lvl2pPr marL="1219170" lvl="1" indent="-440256">
              <a:spcBef>
                <a:spcPts val="0"/>
              </a:spcBef>
              <a:spcAft>
                <a:spcPts val="0"/>
              </a:spcAft>
              <a:buSzPts val="1600"/>
              <a:buChar char="∙"/>
              <a:defRPr/>
            </a:lvl2pPr>
            <a:lvl3pPr marL="1828754" lvl="2" indent="-440256">
              <a:spcBef>
                <a:spcPts val="0"/>
              </a:spcBef>
              <a:spcAft>
                <a:spcPts val="0"/>
              </a:spcAft>
              <a:buSzPts val="1600"/>
              <a:buChar char="∙"/>
              <a:defRPr/>
            </a:lvl3pPr>
            <a:lvl4pPr marL="2438339" lvl="3" indent="-440256">
              <a:spcBef>
                <a:spcPts val="0"/>
              </a:spcBef>
              <a:spcAft>
                <a:spcPts val="0"/>
              </a:spcAft>
              <a:buSzPts val="1600"/>
              <a:buChar char="∙"/>
              <a:defRPr/>
            </a:lvl4pPr>
            <a:lvl5pPr marL="3047924" lvl="4" indent="-440256">
              <a:spcBef>
                <a:spcPts val="0"/>
              </a:spcBef>
              <a:spcAft>
                <a:spcPts val="0"/>
              </a:spcAft>
              <a:buSzPts val="1600"/>
              <a:buChar char="∙"/>
              <a:defRPr/>
            </a:lvl5pPr>
            <a:lvl6pPr marL="3657509" lvl="5" indent="-440256">
              <a:spcBef>
                <a:spcPts val="0"/>
              </a:spcBef>
              <a:spcAft>
                <a:spcPts val="0"/>
              </a:spcAft>
              <a:buSzPts val="1600"/>
              <a:buChar char="∙"/>
              <a:defRPr/>
            </a:lvl6pPr>
            <a:lvl7pPr marL="4267093" lvl="6" indent="-440256">
              <a:spcBef>
                <a:spcPts val="0"/>
              </a:spcBef>
              <a:spcAft>
                <a:spcPts val="0"/>
              </a:spcAft>
              <a:buSzPts val="1600"/>
              <a:buChar char="∙"/>
              <a:defRPr/>
            </a:lvl7pPr>
            <a:lvl8pPr marL="4876678" lvl="7" indent="-440256">
              <a:spcBef>
                <a:spcPts val="0"/>
              </a:spcBef>
              <a:spcAft>
                <a:spcPts val="0"/>
              </a:spcAft>
              <a:buSzPts val="1600"/>
              <a:buChar char="∙"/>
              <a:defRPr/>
            </a:lvl8pPr>
            <a:lvl9pPr marL="5486263" lvl="8" indent="-440256">
              <a:spcBef>
                <a:spcPts val="0"/>
              </a:spcBef>
              <a:spcAft>
                <a:spcPts val="0"/>
              </a:spcAft>
              <a:buSzPts val="1600"/>
              <a:buChar char="∙"/>
              <a:defRPr/>
            </a:lvl9pPr>
          </a:lstStyle>
          <a:p>
            <a:endParaRPr/>
          </a:p>
        </p:txBody>
      </p:sp>
      <p:sp>
        <p:nvSpPr>
          <p:cNvPr id="32" name="Google Shape;32;p5"/>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04063245"/>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50"/>
        <p:cNvGrpSpPr/>
        <p:nvPr/>
      </p:nvGrpSpPr>
      <p:grpSpPr>
        <a:xfrm>
          <a:off x="0" y="0"/>
          <a:ext cx="0" cy="0"/>
          <a:chOff x="0" y="0"/>
          <a:chExt cx="0" cy="0"/>
        </a:xfrm>
      </p:grpSpPr>
      <p:sp>
        <p:nvSpPr>
          <p:cNvPr id="51" name="Google Shape;51;p8"/>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2" name="Google Shape;52;p8"/>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3" name="Google Shape;53;p8"/>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54" name="Google Shape;54;p8"/>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55" name="Google Shape;55;p8"/>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56" name="Google Shape;56;p8"/>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57" name="Google Shape;57;p8"/>
          <p:cNvSpPr txBox="1">
            <a:spLocks noGrp="1"/>
          </p:cNvSpPr>
          <p:nvPr>
            <p:ph type="body" idx="1"/>
          </p:nvPr>
        </p:nvSpPr>
        <p:spPr>
          <a:xfrm>
            <a:off x="593575"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8" name="Google Shape;58;p8"/>
          <p:cNvSpPr txBox="1">
            <a:spLocks noGrp="1"/>
          </p:cNvSpPr>
          <p:nvPr>
            <p:ph type="body" idx="2"/>
          </p:nvPr>
        </p:nvSpPr>
        <p:spPr>
          <a:xfrm>
            <a:off x="3267919"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9" name="Google Shape;59;p8"/>
          <p:cNvSpPr txBox="1">
            <a:spLocks noGrp="1"/>
          </p:cNvSpPr>
          <p:nvPr>
            <p:ph type="body" idx="3"/>
          </p:nvPr>
        </p:nvSpPr>
        <p:spPr>
          <a:xfrm>
            <a:off x="5942264"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60" name="Google Shape;60;p8"/>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0548631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Blank" type="blank">
  <p:cSld name="Blank">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1"/>
          <p:cNvSpPr/>
          <p:nvPr/>
        </p:nvSpPr>
        <p:spPr>
          <a:xfrm rot="-5400000">
            <a:off x="4499800" y="-3619060"/>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77" name="Google Shape;77;p11"/>
          <p:cNvSpPr/>
          <p:nvPr/>
        </p:nvSpPr>
        <p:spPr>
          <a:xfrm>
            <a:off x="0" y="945533"/>
            <a:ext cx="9144000" cy="59124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78" name="Google Shape;78;p11"/>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79" name="Google Shape;79;p11"/>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8585009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366629320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166966710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365412437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3577542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6692183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56ADF68-D338-9443-9248-54C875C1433F}" type="slidenum">
              <a:rPr lang="en-US"/>
              <a:pPr>
                <a:defRPr/>
              </a:pPr>
              <a:t>‹#›</a:t>
            </a:fld>
            <a:endParaRPr lang="en-US"/>
          </a:p>
        </p:txBody>
      </p:sp>
    </p:spTree>
    <p:extLst>
      <p:ext uri="{BB962C8B-B14F-4D97-AF65-F5344CB8AC3E}">
        <p14:creationId xmlns:p14="http://schemas.microsoft.com/office/powerpoint/2010/main" val="2616726536"/>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129560680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98138268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90001357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305381841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96615064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81048426"/>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3D63AE4-1C97-6D48-AAA0-060879B97469}"/>
              </a:ext>
            </a:extLst>
          </p:cNvPr>
          <p:cNvSpPr>
            <a:spLocks noGrp="1"/>
          </p:cNvSpPr>
          <p:nvPr>
            <p:ph type="dt" sz="half" idx="10"/>
          </p:nvPr>
        </p:nvSpPr>
        <p:spPr/>
        <p:txBody>
          <a:bodyPr/>
          <a:lstStyle>
            <a:lvl1pPr>
              <a:defRPr/>
            </a:lvl1pPr>
          </a:lstStyle>
          <a:p>
            <a:fld id="{1F3E1D46-8826-4A4F-8695-0FE5D9A6623F}" type="datetimeFigureOut">
              <a:rPr lang="en-US" altLang="en-US"/>
              <a:pPr/>
              <a:t>2/26/24</a:t>
            </a:fld>
            <a:endParaRPr lang="en-US" altLang="en-US"/>
          </a:p>
        </p:txBody>
      </p:sp>
      <p:sp>
        <p:nvSpPr>
          <p:cNvPr id="5" name="Footer Placeholder 4">
            <a:extLst>
              <a:ext uri="{FF2B5EF4-FFF2-40B4-BE49-F238E27FC236}">
                <a16:creationId xmlns:a16="http://schemas.microsoft.com/office/drawing/2014/main" id="{3A95865E-33CB-3C40-B62E-DAF879D51A6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E861B63-64DD-9F48-860C-BD7A97593F61}"/>
              </a:ext>
            </a:extLst>
          </p:cNvPr>
          <p:cNvSpPr>
            <a:spLocks noGrp="1"/>
          </p:cNvSpPr>
          <p:nvPr>
            <p:ph type="sldNum" sz="quarter" idx="12"/>
          </p:nvPr>
        </p:nvSpPr>
        <p:spPr/>
        <p:txBody>
          <a:bodyPr/>
          <a:lstStyle>
            <a:lvl1pPr>
              <a:defRPr/>
            </a:lvl1pPr>
          </a:lstStyle>
          <a:p>
            <a:fld id="{83BC1D30-FBE1-9340-85AF-BE579A05D650}" type="slidenum">
              <a:rPr lang="en-US" altLang="en-US"/>
              <a:pPr/>
              <a:t>‹#›</a:t>
            </a:fld>
            <a:endParaRPr lang="en-US" altLang="en-US"/>
          </a:p>
        </p:txBody>
      </p:sp>
    </p:spTree>
    <p:extLst>
      <p:ext uri="{BB962C8B-B14F-4D97-AF65-F5344CB8AC3E}">
        <p14:creationId xmlns:p14="http://schemas.microsoft.com/office/powerpoint/2010/main" val="37425813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FB076C-EBBD-0940-A6BF-EF1FEF618A2C}"/>
              </a:ext>
            </a:extLst>
          </p:cNvPr>
          <p:cNvSpPr>
            <a:spLocks noGrp="1"/>
          </p:cNvSpPr>
          <p:nvPr>
            <p:ph type="dt" sz="half" idx="10"/>
          </p:nvPr>
        </p:nvSpPr>
        <p:spPr/>
        <p:txBody>
          <a:bodyPr/>
          <a:lstStyle>
            <a:lvl1pPr>
              <a:defRPr/>
            </a:lvl1pPr>
          </a:lstStyle>
          <a:p>
            <a:fld id="{F14C84B2-ABA5-664E-895B-BBB0A5E2D860}" type="datetimeFigureOut">
              <a:rPr lang="en-US" altLang="en-US"/>
              <a:pPr/>
              <a:t>2/26/24</a:t>
            </a:fld>
            <a:endParaRPr lang="en-US" altLang="en-US"/>
          </a:p>
        </p:txBody>
      </p:sp>
      <p:sp>
        <p:nvSpPr>
          <p:cNvPr id="5" name="Footer Placeholder 4">
            <a:extLst>
              <a:ext uri="{FF2B5EF4-FFF2-40B4-BE49-F238E27FC236}">
                <a16:creationId xmlns:a16="http://schemas.microsoft.com/office/drawing/2014/main" id="{F87CED00-B1C5-134B-AD6A-69E97820F48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9B67E8A-CBE6-DE46-B178-E6653D28C41B}"/>
              </a:ext>
            </a:extLst>
          </p:cNvPr>
          <p:cNvSpPr>
            <a:spLocks noGrp="1"/>
          </p:cNvSpPr>
          <p:nvPr>
            <p:ph type="sldNum" sz="quarter" idx="12"/>
          </p:nvPr>
        </p:nvSpPr>
        <p:spPr/>
        <p:txBody>
          <a:bodyPr/>
          <a:lstStyle>
            <a:lvl1pPr>
              <a:defRPr/>
            </a:lvl1pPr>
          </a:lstStyle>
          <a:p>
            <a:fld id="{6CAC71A5-B0DE-7942-8AB0-4AC084450FB3}" type="slidenum">
              <a:rPr lang="en-US" altLang="en-US"/>
              <a:pPr/>
              <a:t>‹#›</a:t>
            </a:fld>
            <a:endParaRPr lang="en-US" altLang="en-US"/>
          </a:p>
        </p:txBody>
      </p:sp>
    </p:spTree>
    <p:extLst>
      <p:ext uri="{BB962C8B-B14F-4D97-AF65-F5344CB8AC3E}">
        <p14:creationId xmlns:p14="http://schemas.microsoft.com/office/powerpoint/2010/main" val="117379209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0A12A8D-C1D5-9F48-844B-F875DC66B347}"/>
              </a:ext>
            </a:extLst>
          </p:cNvPr>
          <p:cNvSpPr>
            <a:spLocks noGrp="1"/>
          </p:cNvSpPr>
          <p:nvPr>
            <p:ph type="dt" sz="half" idx="10"/>
          </p:nvPr>
        </p:nvSpPr>
        <p:spPr/>
        <p:txBody>
          <a:bodyPr/>
          <a:lstStyle>
            <a:lvl1pPr>
              <a:defRPr/>
            </a:lvl1pPr>
          </a:lstStyle>
          <a:p>
            <a:fld id="{7AE3F95B-0C20-1443-9F54-48FD2630E537}" type="datetimeFigureOut">
              <a:rPr lang="en-US" altLang="en-US"/>
              <a:pPr/>
              <a:t>2/26/24</a:t>
            </a:fld>
            <a:endParaRPr lang="en-US" altLang="en-US"/>
          </a:p>
        </p:txBody>
      </p:sp>
      <p:sp>
        <p:nvSpPr>
          <p:cNvPr id="5" name="Footer Placeholder 4">
            <a:extLst>
              <a:ext uri="{FF2B5EF4-FFF2-40B4-BE49-F238E27FC236}">
                <a16:creationId xmlns:a16="http://schemas.microsoft.com/office/drawing/2014/main" id="{EE4F2D03-DB5A-BC45-B46C-2750DA26FFD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B8D966E-ED90-FE42-87B3-64F5D1544F8B}"/>
              </a:ext>
            </a:extLst>
          </p:cNvPr>
          <p:cNvSpPr>
            <a:spLocks noGrp="1"/>
          </p:cNvSpPr>
          <p:nvPr>
            <p:ph type="sldNum" sz="quarter" idx="12"/>
          </p:nvPr>
        </p:nvSpPr>
        <p:spPr/>
        <p:txBody>
          <a:bodyPr/>
          <a:lstStyle>
            <a:lvl1pPr>
              <a:defRPr/>
            </a:lvl1pPr>
          </a:lstStyle>
          <a:p>
            <a:fld id="{60A674AF-0B14-8843-83F9-163F22BF7DBF}" type="slidenum">
              <a:rPr lang="en-US" altLang="en-US"/>
              <a:pPr/>
              <a:t>‹#›</a:t>
            </a:fld>
            <a:endParaRPr lang="en-US" altLang="en-US"/>
          </a:p>
        </p:txBody>
      </p:sp>
    </p:spTree>
    <p:extLst>
      <p:ext uri="{BB962C8B-B14F-4D97-AF65-F5344CB8AC3E}">
        <p14:creationId xmlns:p14="http://schemas.microsoft.com/office/powerpoint/2010/main" val="224301002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770A8EF-C874-5C40-A75A-06EB8ACC269E}"/>
              </a:ext>
            </a:extLst>
          </p:cNvPr>
          <p:cNvSpPr>
            <a:spLocks noGrp="1"/>
          </p:cNvSpPr>
          <p:nvPr>
            <p:ph type="dt" sz="half" idx="10"/>
          </p:nvPr>
        </p:nvSpPr>
        <p:spPr/>
        <p:txBody>
          <a:bodyPr/>
          <a:lstStyle>
            <a:lvl1pPr>
              <a:defRPr/>
            </a:lvl1pPr>
          </a:lstStyle>
          <a:p>
            <a:fld id="{0C4525A2-1E95-064A-8386-1010E4FB8EE3}" type="datetimeFigureOut">
              <a:rPr lang="en-US" altLang="en-US"/>
              <a:pPr/>
              <a:t>2/26/24</a:t>
            </a:fld>
            <a:endParaRPr lang="en-US" altLang="en-US"/>
          </a:p>
        </p:txBody>
      </p:sp>
      <p:sp>
        <p:nvSpPr>
          <p:cNvPr id="6" name="Footer Placeholder 4">
            <a:extLst>
              <a:ext uri="{FF2B5EF4-FFF2-40B4-BE49-F238E27FC236}">
                <a16:creationId xmlns:a16="http://schemas.microsoft.com/office/drawing/2014/main" id="{940AB092-A4FD-7846-9FCA-FB62AD61E4F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9AC3878-E606-B549-A71C-DDCC01DF5280}"/>
              </a:ext>
            </a:extLst>
          </p:cNvPr>
          <p:cNvSpPr>
            <a:spLocks noGrp="1"/>
          </p:cNvSpPr>
          <p:nvPr>
            <p:ph type="sldNum" sz="quarter" idx="12"/>
          </p:nvPr>
        </p:nvSpPr>
        <p:spPr/>
        <p:txBody>
          <a:bodyPr/>
          <a:lstStyle>
            <a:lvl1pPr>
              <a:defRPr/>
            </a:lvl1pPr>
          </a:lstStyle>
          <a:p>
            <a:fld id="{06707D93-26A5-ED42-B56A-0E8AFDEFE56D}" type="slidenum">
              <a:rPr lang="en-US" altLang="en-US"/>
              <a:pPr/>
              <a:t>‹#›</a:t>
            </a:fld>
            <a:endParaRPr lang="en-US" altLang="en-US"/>
          </a:p>
        </p:txBody>
      </p:sp>
    </p:spTree>
    <p:extLst>
      <p:ext uri="{BB962C8B-B14F-4D97-AF65-F5344CB8AC3E}">
        <p14:creationId xmlns:p14="http://schemas.microsoft.com/office/powerpoint/2010/main" val="35388303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11E017A-9692-2342-9D3A-5E8525EC5B48}" type="slidenum">
              <a:rPr lang="en-US"/>
              <a:pPr>
                <a:defRPr/>
              </a:pPr>
              <a:t>‹#›</a:t>
            </a:fld>
            <a:endParaRPr lang="en-US"/>
          </a:p>
        </p:txBody>
      </p:sp>
    </p:spTree>
    <p:extLst>
      <p:ext uri="{BB962C8B-B14F-4D97-AF65-F5344CB8AC3E}">
        <p14:creationId xmlns:p14="http://schemas.microsoft.com/office/powerpoint/2010/main" val="114280341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ＭＳ Ｐゴシック" charset="0"/>
              </a:defRPr>
            </a:lvl1pPr>
          </a:lstStyle>
          <a:p>
            <a:pPr>
              <a:defRPr/>
            </a:pPr>
            <a:fld id="{5AD70E03-5924-D44C-A04B-82870945FC68}" type="slidenum">
              <a:rPr lang="en-US"/>
              <a:pPr>
                <a:defRPr/>
              </a:pPr>
              <a:t>‹#›</a:t>
            </a:fld>
            <a:endParaRPr lang="en-US"/>
          </a:p>
        </p:txBody>
      </p:sp>
    </p:spTree>
    <p:extLst>
      <p:ext uri="{BB962C8B-B14F-4D97-AF65-F5344CB8AC3E}">
        <p14:creationId xmlns:p14="http://schemas.microsoft.com/office/powerpoint/2010/main" val="332716132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994B5C-6E06-4142-BAE7-49FAD83098F1}"/>
              </a:ext>
            </a:extLst>
          </p:cNvPr>
          <p:cNvSpPr>
            <a:spLocks noGrp="1"/>
          </p:cNvSpPr>
          <p:nvPr>
            <p:ph type="dt" sz="half" idx="10"/>
          </p:nvPr>
        </p:nvSpPr>
        <p:spPr/>
        <p:txBody>
          <a:bodyPr/>
          <a:lstStyle>
            <a:lvl1pPr>
              <a:defRPr/>
            </a:lvl1pPr>
          </a:lstStyle>
          <a:p>
            <a:fld id="{3190830F-6B02-0F4A-8FA2-02924801A17B}" type="datetimeFigureOut">
              <a:rPr lang="en-US" altLang="en-US"/>
              <a:pPr/>
              <a:t>2/26/24</a:t>
            </a:fld>
            <a:endParaRPr lang="en-US" altLang="en-US"/>
          </a:p>
        </p:txBody>
      </p:sp>
      <p:sp>
        <p:nvSpPr>
          <p:cNvPr id="8" name="Footer Placeholder 4">
            <a:extLst>
              <a:ext uri="{FF2B5EF4-FFF2-40B4-BE49-F238E27FC236}">
                <a16:creationId xmlns:a16="http://schemas.microsoft.com/office/drawing/2014/main" id="{5E9ABE20-0796-D749-B424-6D32644DE29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2F31361D-F67D-A747-96B1-42BB9DD7D4B8}"/>
              </a:ext>
            </a:extLst>
          </p:cNvPr>
          <p:cNvSpPr>
            <a:spLocks noGrp="1"/>
          </p:cNvSpPr>
          <p:nvPr>
            <p:ph type="sldNum" sz="quarter" idx="12"/>
          </p:nvPr>
        </p:nvSpPr>
        <p:spPr/>
        <p:txBody>
          <a:bodyPr/>
          <a:lstStyle>
            <a:lvl1pPr>
              <a:defRPr/>
            </a:lvl1pPr>
          </a:lstStyle>
          <a:p>
            <a:fld id="{9E3B1B9B-EBFA-7542-A9F7-13D76B62F63F}" type="slidenum">
              <a:rPr lang="en-US" altLang="en-US"/>
              <a:pPr/>
              <a:t>‹#›</a:t>
            </a:fld>
            <a:endParaRPr lang="en-US" altLang="en-US"/>
          </a:p>
        </p:txBody>
      </p:sp>
    </p:spTree>
    <p:extLst>
      <p:ext uri="{BB962C8B-B14F-4D97-AF65-F5344CB8AC3E}">
        <p14:creationId xmlns:p14="http://schemas.microsoft.com/office/powerpoint/2010/main" val="131051163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A4FFD9E1-C2C7-FC49-BEC8-F9C663026ADD}"/>
              </a:ext>
            </a:extLst>
          </p:cNvPr>
          <p:cNvSpPr>
            <a:spLocks noGrp="1"/>
          </p:cNvSpPr>
          <p:nvPr>
            <p:ph type="dt" sz="half" idx="10"/>
          </p:nvPr>
        </p:nvSpPr>
        <p:spPr/>
        <p:txBody>
          <a:bodyPr/>
          <a:lstStyle>
            <a:lvl1pPr>
              <a:defRPr/>
            </a:lvl1pPr>
          </a:lstStyle>
          <a:p>
            <a:fld id="{1F5E07E0-ACFB-1D45-9D25-6D16EB4EBAAC}" type="datetimeFigureOut">
              <a:rPr lang="en-US" altLang="en-US"/>
              <a:pPr/>
              <a:t>2/26/24</a:t>
            </a:fld>
            <a:endParaRPr lang="en-US" altLang="en-US"/>
          </a:p>
        </p:txBody>
      </p:sp>
      <p:sp>
        <p:nvSpPr>
          <p:cNvPr id="4" name="Footer Placeholder 4">
            <a:extLst>
              <a:ext uri="{FF2B5EF4-FFF2-40B4-BE49-F238E27FC236}">
                <a16:creationId xmlns:a16="http://schemas.microsoft.com/office/drawing/2014/main" id="{EC265E71-7F51-D44E-A8D2-4DEBE1D7DC1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34DFC792-AE4C-754A-A51C-104EBD7CC113}"/>
              </a:ext>
            </a:extLst>
          </p:cNvPr>
          <p:cNvSpPr>
            <a:spLocks noGrp="1"/>
          </p:cNvSpPr>
          <p:nvPr>
            <p:ph type="sldNum" sz="quarter" idx="12"/>
          </p:nvPr>
        </p:nvSpPr>
        <p:spPr/>
        <p:txBody>
          <a:bodyPr/>
          <a:lstStyle>
            <a:lvl1pPr>
              <a:defRPr/>
            </a:lvl1pPr>
          </a:lstStyle>
          <a:p>
            <a:fld id="{17FB2E66-2EB6-844A-82C8-4ABD03AC5C94}" type="slidenum">
              <a:rPr lang="en-US" altLang="en-US"/>
              <a:pPr/>
              <a:t>‹#›</a:t>
            </a:fld>
            <a:endParaRPr lang="en-US" altLang="en-US"/>
          </a:p>
        </p:txBody>
      </p:sp>
    </p:spTree>
    <p:extLst>
      <p:ext uri="{BB962C8B-B14F-4D97-AF65-F5344CB8AC3E}">
        <p14:creationId xmlns:p14="http://schemas.microsoft.com/office/powerpoint/2010/main" val="24333774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EA2870D-93A2-BE44-A7F4-78942E414350}"/>
              </a:ext>
            </a:extLst>
          </p:cNvPr>
          <p:cNvSpPr>
            <a:spLocks noGrp="1"/>
          </p:cNvSpPr>
          <p:nvPr>
            <p:ph type="dt" sz="half" idx="10"/>
          </p:nvPr>
        </p:nvSpPr>
        <p:spPr/>
        <p:txBody>
          <a:bodyPr/>
          <a:lstStyle>
            <a:lvl1pPr>
              <a:defRPr/>
            </a:lvl1pPr>
          </a:lstStyle>
          <a:p>
            <a:fld id="{13A04949-62DA-C946-BB45-45DAB3E3727E}" type="datetimeFigureOut">
              <a:rPr lang="en-US" altLang="en-US"/>
              <a:pPr/>
              <a:t>2/26/24</a:t>
            </a:fld>
            <a:endParaRPr lang="en-US" altLang="en-US"/>
          </a:p>
        </p:txBody>
      </p:sp>
      <p:sp>
        <p:nvSpPr>
          <p:cNvPr id="3" name="Footer Placeholder 4">
            <a:extLst>
              <a:ext uri="{FF2B5EF4-FFF2-40B4-BE49-F238E27FC236}">
                <a16:creationId xmlns:a16="http://schemas.microsoft.com/office/drawing/2014/main" id="{62819001-7222-2B43-BD49-62FD5978598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F376AA5B-5DC5-524D-A26A-C8FFB4E58277}"/>
              </a:ext>
            </a:extLst>
          </p:cNvPr>
          <p:cNvSpPr>
            <a:spLocks noGrp="1"/>
          </p:cNvSpPr>
          <p:nvPr>
            <p:ph type="sldNum" sz="quarter" idx="12"/>
          </p:nvPr>
        </p:nvSpPr>
        <p:spPr/>
        <p:txBody>
          <a:bodyPr/>
          <a:lstStyle>
            <a:lvl1pPr>
              <a:defRPr/>
            </a:lvl1pPr>
          </a:lstStyle>
          <a:p>
            <a:fld id="{D6BA2248-4EFC-A546-A95F-F1EE8DBE4057}" type="slidenum">
              <a:rPr lang="en-US" altLang="en-US"/>
              <a:pPr/>
              <a:t>‹#›</a:t>
            </a:fld>
            <a:endParaRPr lang="en-US" altLang="en-US"/>
          </a:p>
        </p:txBody>
      </p:sp>
    </p:spTree>
    <p:extLst>
      <p:ext uri="{BB962C8B-B14F-4D97-AF65-F5344CB8AC3E}">
        <p14:creationId xmlns:p14="http://schemas.microsoft.com/office/powerpoint/2010/main" val="387837691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387C8A-EB94-4A41-8B91-0633B79A817B}"/>
              </a:ext>
            </a:extLst>
          </p:cNvPr>
          <p:cNvSpPr>
            <a:spLocks noGrp="1"/>
          </p:cNvSpPr>
          <p:nvPr>
            <p:ph type="dt" sz="half" idx="10"/>
          </p:nvPr>
        </p:nvSpPr>
        <p:spPr/>
        <p:txBody>
          <a:bodyPr/>
          <a:lstStyle>
            <a:lvl1pPr>
              <a:defRPr/>
            </a:lvl1pPr>
          </a:lstStyle>
          <a:p>
            <a:fld id="{F75E6C20-2087-4B4C-940C-D6CD01C4EE94}" type="datetimeFigureOut">
              <a:rPr lang="en-US" altLang="en-US"/>
              <a:pPr/>
              <a:t>2/26/24</a:t>
            </a:fld>
            <a:endParaRPr lang="en-US" altLang="en-US"/>
          </a:p>
        </p:txBody>
      </p:sp>
      <p:sp>
        <p:nvSpPr>
          <p:cNvPr id="6" name="Footer Placeholder 4">
            <a:extLst>
              <a:ext uri="{FF2B5EF4-FFF2-40B4-BE49-F238E27FC236}">
                <a16:creationId xmlns:a16="http://schemas.microsoft.com/office/drawing/2014/main" id="{0A511253-ED5B-164A-9837-DF94D9005AF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4D6D2DB-92E1-7148-A470-3BC125F49C15}"/>
              </a:ext>
            </a:extLst>
          </p:cNvPr>
          <p:cNvSpPr>
            <a:spLocks noGrp="1"/>
          </p:cNvSpPr>
          <p:nvPr>
            <p:ph type="sldNum" sz="quarter" idx="12"/>
          </p:nvPr>
        </p:nvSpPr>
        <p:spPr/>
        <p:txBody>
          <a:bodyPr/>
          <a:lstStyle>
            <a:lvl1pPr>
              <a:defRPr/>
            </a:lvl1pPr>
          </a:lstStyle>
          <a:p>
            <a:fld id="{A9850932-3998-5442-8D47-219DAF52BAC7}" type="slidenum">
              <a:rPr lang="en-US" altLang="en-US"/>
              <a:pPr/>
              <a:t>‹#›</a:t>
            </a:fld>
            <a:endParaRPr lang="en-US" altLang="en-US"/>
          </a:p>
        </p:txBody>
      </p:sp>
    </p:spTree>
    <p:extLst>
      <p:ext uri="{BB962C8B-B14F-4D97-AF65-F5344CB8AC3E}">
        <p14:creationId xmlns:p14="http://schemas.microsoft.com/office/powerpoint/2010/main" val="402199718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003F7D2-1094-D741-BB56-45514E014E1E}"/>
              </a:ext>
            </a:extLst>
          </p:cNvPr>
          <p:cNvSpPr>
            <a:spLocks noGrp="1"/>
          </p:cNvSpPr>
          <p:nvPr>
            <p:ph type="dt" sz="half" idx="10"/>
          </p:nvPr>
        </p:nvSpPr>
        <p:spPr/>
        <p:txBody>
          <a:bodyPr/>
          <a:lstStyle>
            <a:lvl1pPr>
              <a:defRPr/>
            </a:lvl1pPr>
          </a:lstStyle>
          <a:p>
            <a:fld id="{0A6984B4-4511-D444-9265-BD590E81FF52}" type="datetimeFigureOut">
              <a:rPr lang="en-US" altLang="en-US"/>
              <a:pPr/>
              <a:t>2/26/24</a:t>
            </a:fld>
            <a:endParaRPr lang="en-US" altLang="en-US"/>
          </a:p>
        </p:txBody>
      </p:sp>
      <p:sp>
        <p:nvSpPr>
          <p:cNvPr id="6" name="Footer Placeholder 4">
            <a:extLst>
              <a:ext uri="{FF2B5EF4-FFF2-40B4-BE49-F238E27FC236}">
                <a16:creationId xmlns:a16="http://schemas.microsoft.com/office/drawing/2014/main" id="{630C0BBD-D779-1343-8DEE-3876CC2C967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C37D775-DB7B-844E-AA77-A58F7DC1858D}"/>
              </a:ext>
            </a:extLst>
          </p:cNvPr>
          <p:cNvSpPr>
            <a:spLocks noGrp="1"/>
          </p:cNvSpPr>
          <p:nvPr>
            <p:ph type="sldNum" sz="quarter" idx="12"/>
          </p:nvPr>
        </p:nvSpPr>
        <p:spPr/>
        <p:txBody>
          <a:bodyPr/>
          <a:lstStyle>
            <a:lvl1pPr>
              <a:defRPr/>
            </a:lvl1pPr>
          </a:lstStyle>
          <a:p>
            <a:fld id="{78BF26BA-AD58-034E-A5C1-2D81DDD1C179}" type="slidenum">
              <a:rPr lang="en-US" altLang="en-US"/>
              <a:pPr/>
              <a:t>‹#›</a:t>
            </a:fld>
            <a:endParaRPr lang="en-US" altLang="en-US"/>
          </a:p>
        </p:txBody>
      </p:sp>
    </p:spTree>
    <p:extLst>
      <p:ext uri="{BB962C8B-B14F-4D97-AF65-F5344CB8AC3E}">
        <p14:creationId xmlns:p14="http://schemas.microsoft.com/office/powerpoint/2010/main" val="101137152"/>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A249DF2-709D-A74F-9798-140A1CF6502F}"/>
              </a:ext>
            </a:extLst>
          </p:cNvPr>
          <p:cNvSpPr>
            <a:spLocks noGrp="1"/>
          </p:cNvSpPr>
          <p:nvPr>
            <p:ph type="dt" sz="half" idx="10"/>
          </p:nvPr>
        </p:nvSpPr>
        <p:spPr/>
        <p:txBody>
          <a:bodyPr/>
          <a:lstStyle>
            <a:lvl1pPr>
              <a:defRPr/>
            </a:lvl1pPr>
          </a:lstStyle>
          <a:p>
            <a:fld id="{39365149-219A-5F48-8897-C7B876A6F017}" type="datetimeFigureOut">
              <a:rPr lang="en-US" altLang="en-US"/>
              <a:pPr/>
              <a:t>2/26/24</a:t>
            </a:fld>
            <a:endParaRPr lang="en-US" altLang="en-US"/>
          </a:p>
        </p:txBody>
      </p:sp>
      <p:sp>
        <p:nvSpPr>
          <p:cNvPr id="5" name="Footer Placeholder 4">
            <a:extLst>
              <a:ext uri="{FF2B5EF4-FFF2-40B4-BE49-F238E27FC236}">
                <a16:creationId xmlns:a16="http://schemas.microsoft.com/office/drawing/2014/main" id="{10DFF623-632C-A94E-B63B-3E485ED1FA5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8C86F18-5942-104E-9218-2F531027BDEA}"/>
              </a:ext>
            </a:extLst>
          </p:cNvPr>
          <p:cNvSpPr>
            <a:spLocks noGrp="1"/>
          </p:cNvSpPr>
          <p:nvPr>
            <p:ph type="sldNum" sz="quarter" idx="12"/>
          </p:nvPr>
        </p:nvSpPr>
        <p:spPr/>
        <p:txBody>
          <a:bodyPr/>
          <a:lstStyle>
            <a:lvl1pPr>
              <a:defRPr/>
            </a:lvl1pPr>
          </a:lstStyle>
          <a:p>
            <a:fld id="{A4B31004-06C2-D141-A780-09A3F2AA2516}" type="slidenum">
              <a:rPr lang="en-US" altLang="en-US"/>
              <a:pPr/>
              <a:t>‹#›</a:t>
            </a:fld>
            <a:endParaRPr lang="en-US" altLang="en-US"/>
          </a:p>
        </p:txBody>
      </p:sp>
    </p:spTree>
    <p:extLst>
      <p:ext uri="{BB962C8B-B14F-4D97-AF65-F5344CB8AC3E}">
        <p14:creationId xmlns:p14="http://schemas.microsoft.com/office/powerpoint/2010/main" val="25643085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84BD22E-078B-6C4C-81BE-115792C24800}"/>
              </a:ext>
            </a:extLst>
          </p:cNvPr>
          <p:cNvSpPr>
            <a:spLocks noGrp="1"/>
          </p:cNvSpPr>
          <p:nvPr>
            <p:ph type="dt" sz="half" idx="10"/>
          </p:nvPr>
        </p:nvSpPr>
        <p:spPr/>
        <p:txBody>
          <a:bodyPr/>
          <a:lstStyle>
            <a:lvl1pPr>
              <a:defRPr/>
            </a:lvl1pPr>
          </a:lstStyle>
          <a:p>
            <a:fld id="{C24B7665-7AC5-744E-A322-A5C079CBAC91}" type="datetimeFigureOut">
              <a:rPr lang="en-US" altLang="en-US"/>
              <a:pPr/>
              <a:t>2/26/24</a:t>
            </a:fld>
            <a:endParaRPr lang="en-US" altLang="en-US"/>
          </a:p>
        </p:txBody>
      </p:sp>
      <p:sp>
        <p:nvSpPr>
          <p:cNvPr id="5" name="Footer Placeholder 4">
            <a:extLst>
              <a:ext uri="{FF2B5EF4-FFF2-40B4-BE49-F238E27FC236}">
                <a16:creationId xmlns:a16="http://schemas.microsoft.com/office/drawing/2014/main" id="{8DB8061A-000B-F046-9821-75EEF4BACD6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7B11B2B-A5E8-244A-AA56-8EBB4BFB0C65}"/>
              </a:ext>
            </a:extLst>
          </p:cNvPr>
          <p:cNvSpPr>
            <a:spLocks noGrp="1"/>
          </p:cNvSpPr>
          <p:nvPr>
            <p:ph type="sldNum" sz="quarter" idx="12"/>
          </p:nvPr>
        </p:nvSpPr>
        <p:spPr/>
        <p:txBody>
          <a:bodyPr/>
          <a:lstStyle>
            <a:lvl1pPr>
              <a:defRPr/>
            </a:lvl1pPr>
          </a:lstStyle>
          <a:p>
            <a:fld id="{7887B43E-FD3E-1042-93B9-345A223C1838}" type="slidenum">
              <a:rPr lang="en-US" altLang="en-US"/>
              <a:pPr/>
              <a:t>‹#›</a:t>
            </a:fld>
            <a:endParaRPr lang="en-US" altLang="en-US"/>
          </a:p>
        </p:txBody>
      </p:sp>
    </p:spTree>
    <p:extLst>
      <p:ext uri="{BB962C8B-B14F-4D97-AF65-F5344CB8AC3E}">
        <p14:creationId xmlns:p14="http://schemas.microsoft.com/office/powerpoint/2010/main" val="2077003538"/>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26AD2921-35AB-F342-B104-1F2AF0E69AD5}"/>
              </a:ext>
            </a:extLst>
          </p:cNvPr>
          <p:cNvSpPr>
            <a:spLocks noGrp="1"/>
          </p:cNvSpPr>
          <p:nvPr>
            <p:ph type="dt" sz="half" idx="10"/>
          </p:nvPr>
        </p:nvSpPr>
        <p:spPr/>
        <p:txBody>
          <a:bodyPr/>
          <a:lstStyle>
            <a:lvl1pPr>
              <a:defRPr/>
            </a:lvl1pPr>
          </a:lstStyle>
          <a:p>
            <a:pPr>
              <a:defRPr/>
            </a:pPr>
            <a:fld id="{1AD662F2-992B-524E-B662-71615E5D805E}" type="datetimeFigureOut">
              <a:rPr lang="en-US" altLang="en-US"/>
              <a:pPr>
                <a:defRPr/>
              </a:pPr>
              <a:t>2/26/24</a:t>
            </a:fld>
            <a:endParaRPr lang="en-US" altLang="en-US"/>
          </a:p>
        </p:txBody>
      </p:sp>
      <p:sp>
        <p:nvSpPr>
          <p:cNvPr id="5" name="Footer Placeholder 4">
            <a:extLst>
              <a:ext uri="{FF2B5EF4-FFF2-40B4-BE49-F238E27FC236}">
                <a16:creationId xmlns:a16="http://schemas.microsoft.com/office/drawing/2014/main" id="{6C96177A-72A5-B542-80D5-B3198CD7364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0A1E54C-9713-7A4F-A3A4-3D43CB337485}"/>
              </a:ext>
            </a:extLst>
          </p:cNvPr>
          <p:cNvSpPr>
            <a:spLocks noGrp="1"/>
          </p:cNvSpPr>
          <p:nvPr>
            <p:ph type="sldNum" sz="quarter" idx="12"/>
          </p:nvPr>
        </p:nvSpPr>
        <p:spPr/>
        <p:txBody>
          <a:bodyPr/>
          <a:lstStyle>
            <a:lvl1pPr>
              <a:defRPr/>
            </a:lvl1pPr>
          </a:lstStyle>
          <a:p>
            <a:fld id="{CD4C803E-637E-F54A-B4DE-D326CBA3D1DB}" type="slidenum">
              <a:rPr lang="en-US" altLang="en-US"/>
              <a:pPr/>
              <a:t>‹#›</a:t>
            </a:fld>
            <a:endParaRPr lang="en-US" altLang="en-US"/>
          </a:p>
        </p:txBody>
      </p:sp>
    </p:spTree>
    <p:extLst>
      <p:ext uri="{BB962C8B-B14F-4D97-AF65-F5344CB8AC3E}">
        <p14:creationId xmlns:p14="http://schemas.microsoft.com/office/powerpoint/2010/main" val="95970144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016CB5D-C154-F747-B7D4-67DBF64AFC6A}"/>
              </a:ext>
            </a:extLst>
          </p:cNvPr>
          <p:cNvSpPr>
            <a:spLocks noGrp="1"/>
          </p:cNvSpPr>
          <p:nvPr>
            <p:ph type="dt" sz="half" idx="10"/>
          </p:nvPr>
        </p:nvSpPr>
        <p:spPr/>
        <p:txBody>
          <a:bodyPr/>
          <a:lstStyle>
            <a:lvl1pPr>
              <a:defRPr/>
            </a:lvl1pPr>
          </a:lstStyle>
          <a:p>
            <a:pPr>
              <a:defRPr/>
            </a:pPr>
            <a:fld id="{EB6636D9-4CB0-E844-8C97-A26E3BD9544F}" type="datetimeFigureOut">
              <a:rPr lang="en-US" altLang="en-US"/>
              <a:pPr>
                <a:defRPr/>
              </a:pPr>
              <a:t>2/26/24</a:t>
            </a:fld>
            <a:endParaRPr lang="en-US" altLang="en-US"/>
          </a:p>
        </p:txBody>
      </p:sp>
      <p:sp>
        <p:nvSpPr>
          <p:cNvPr id="5" name="Footer Placeholder 4">
            <a:extLst>
              <a:ext uri="{FF2B5EF4-FFF2-40B4-BE49-F238E27FC236}">
                <a16:creationId xmlns:a16="http://schemas.microsoft.com/office/drawing/2014/main" id="{B9FC5521-6FB8-374B-AED6-9E98CC4B720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9263196-785B-D545-A323-EB3808E2BB6E}"/>
              </a:ext>
            </a:extLst>
          </p:cNvPr>
          <p:cNvSpPr>
            <a:spLocks noGrp="1"/>
          </p:cNvSpPr>
          <p:nvPr>
            <p:ph type="sldNum" sz="quarter" idx="12"/>
          </p:nvPr>
        </p:nvSpPr>
        <p:spPr/>
        <p:txBody>
          <a:bodyPr/>
          <a:lstStyle>
            <a:lvl1pPr>
              <a:defRPr/>
            </a:lvl1pPr>
          </a:lstStyle>
          <a:p>
            <a:fld id="{DFE821EE-9012-1947-821F-AC8459D00FEF}" type="slidenum">
              <a:rPr lang="en-US" altLang="en-US"/>
              <a:pPr/>
              <a:t>‹#›</a:t>
            </a:fld>
            <a:endParaRPr lang="en-US" altLang="en-US"/>
          </a:p>
        </p:txBody>
      </p:sp>
    </p:spTree>
    <p:extLst>
      <p:ext uri="{BB962C8B-B14F-4D97-AF65-F5344CB8AC3E}">
        <p14:creationId xmlns:p14="http://schemas.microsoft.com/office/powerpoint/2010/main" val="351873219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2C5B278-4737-9A41-9E15-895E06F0574A}"/>
              </a:ext>
            </a:extLst>
          </p:cNvPr>
          <p:cNvSpPr>
            <a:spLocks noGrp="1"/>
          </p:cNvSpPr>
          <p:nvPr>
            <p:ph type="dt" sz="half" idx="10"/>
          </p:nvPr>
        </p:nvSpPr>
        <p:spPr/>
        <p:txBody>
          <a:bodyPr/>
          <a:lstStyle>
            <a:lvl1pPr>
              <a:defRPr/>
            </a:lvl1pPr>
          </a:lstStyle>
          <a:p>
            <a:pPr>
              <a:defRPr/>
            </a:pPr>
            <a:fld id="{FE28E5A3-F4F9-D744-A867-F297460DFD31}" type="datetimeFigureOut">
              <a:rPr lang="en-US" altLang="en-US"/>
              <a:pPr>
                <a:defRPr/>
              </a:pPr>
              <a:t>2/26/24</a:t>
            </a:fld>
            <a:endParaRPr lang="en-US" altLang="en-US"/>
          </a:p>
        </p:txBody>
      </p:sp>
      <p:sp>
        <p:nvSpPr>
          <p:cNvPr id="5" name="Footer Placeholder 4">
            <a:extLst>
              <a:ext uri="{FF2B5EF4-FFF2-40B4-BE49-F238E27FC236}">
                <a16:creationId xmlns:a16="http://schemas.microsoft.com/office/drawing/2014/main" id="{3F0AEADB-4CC6-2642-8FF5-53C25BB8EE4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4442FA-D52D-CA41-9B07-30F679478224}"/>
              </a:ext>
            </a:extLst>
          </p:cNvPr>
          <p:cNvSpPr>
            <a:spLocks noGrp="1"/>
          </p:cNvSpPr>
          <p:nvPr>
            <p:ph type="sldNum" sz="quarter" idx="12"/>
          </p:nvPr>
        </p:nvSpPr>
        <p:spPr/>
        <p:txBody>
          <a:bodyPr/>
          <a:lstStyle>
            <a:lvl1pPr>
              <a:defRPr/>
            </a:lvl1pPr>
          </a:lstStyle>
          <a:p>
            <a:fld id="{BAEBEAD1-E106-2C46-A7D0-F56EBF3B57BA}" type="slidenum">
              <a:rPr lang="en-US" altLang="en-US"/>
              <a:pPr/>
              <a:t>‹#›</a:t>
            </a:fld>
            <a:endParaRPr lang="en-US" altLang="en-US"/>
          </a:p>
        </p:txBody>
      </p:sp>
    </p:spTree>
    <p:extLst>
      <p:ext uri="{BB962C8B-B14F-4D97-AF65-F5344CB8AC3E}">
        <p14:creationId xmlns:p14="http://schemas.microsoft.com/office/powerpoint/2010/main" val="3687589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BD0B25-CF26-874D-90D3-90C575CEB10F}" type="slidenum">
              <a:rPr lang="en-US"/>
              <a:pPr>
                <a:defRPr/>
              </a:pPr>
              <a:t>‹#›</a:t>
            </a:fld>
            <a:endParaRPr lang="en-US"/>
          </a:p>
        </p:txBody>
      </p:sp>
    </p:spTree>
    <p:extLst>
      <p:ext uri="{BB962C8B-B14F-4D97-AF65-F5344CB8AC3E}">
        <p14:creationId xmlns:p14="http://schemas.microsoft.com/office/powerpoint/2010/main" val="216171554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CCCB720-71B5-324B-9AD1-05CD215561F3}"/>
              </a:ext>
            </a:extLst>
          </p:cNvPr>
          <p:cNvSpPr>
            <a:spLocks noGrp="1"/>
          </p:cNvSpPr>
          <p:nvPr>
            <p:ph type="dt" sz="half" idx="10"/>
          </p:nvPr>
        </p:nvSpPr>
        <p:spPr/>
        <p:txBody>
          <a:bodyPr/>
          <a:lstStyle>
            <a:lvl1pPr>
              <a:defRPr/>
            </a:lvl1pPr>
          </a:lstStyle>
          <a:p>
            <a:pPr>
              <a:defRPr/>
            </a:pPr>
            <a:fld id="{63985073-7A54-1149-B4D0-97F0E76100E7}" type="datetimeFigureOut">
              <a:rPr lang="en-US" altLang="en-US"/>
              <a:pPr>
                <a:defRPr/>
              </a:pPr>
              <a:t>2/26/24</a:t>
            </a:fld>
            <a:endParaRPr lang="en-US" altLang="en-US"/>
          </a:p>
        </p:txBody>
      </p:sp>
      <p:sp>
        <p:nvSpPr>
          <p:cNvPr id="6" name="Footer Placeholder 4">
            <a:extLst>
              <a:ext uri="{FF2B5EF4-FFF2-40B4-BE49-F238E27FC236}">
                <a16:creationId xmlns:a16="http://schemas.microsoft.com/office/drawing/2014/main" id="{9C698AE8-F25A-9143-8CEC-C99DCD64C51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1A0BA1B-A79B-6040-A745-F59E32D76477}"/>
              </a:ext>
            </a:extLst>
          </p:cNvPr>
          <p:cNvSpPr>
            <a:spLocks noGrp="1"/>
          </p:cNvSpPr>
          <p:nvPr>
            <p:ph type="sldNum" sz="quarter" idx="12"/>
          </p:nvPr>
        </p:nvSpPr>
        <p:spPr/>
        <p:txBody>
          <a:bodyPr/>
          <a:lstStyle>
            <a:lvl1pPr>
              <a:defRPr/>
            </a:lvl1pPr>
          </a:lstStyle>
          <a:p>
            <a:fld id="{BE74534D-918A-9A41-9A00-CB6C7FE6F5D6}" type="slidenum">
              <a:rPr lang="en-US" altLang="en-US"/>
              <a:pPr/>
              <a:t>‹#›</a:t>
            </a:fld>
            <a:endParaRPr lang="en-US" altLang="en-US"/>
          </a:p>
        </p:txBody>
      </p:sp>
    </p:spTree>
    <p:extLst>
      <p:ext uri="{BB962C8B-B14F-4D97-AF65-F5344CB8AC3E}">
        <p14:creationId xmlns:p14="http://schemas.microsoft.com/office/powerpoint/2010/main" val="239855155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B82107D-EEA2-1040-92ED-0F794F6F57A3}"/>
              </a:ext>
            </a:extLst>
          </p:cNvPr>
          <p:cNvSpPr>
            <a:spLocks noGrp="1"/>
          </p:cNvSpPr>
          <p:nvPr>
            <p:ph type="dt" sz="half" idx="10"/>
          </p:nvPr>
        </p:nvSpPr>
        <p:spPr/>
        <p:txBody>
          <a:bodyPr/>
          <a:lstStyle>
            <a:lvl1pPr>
              <a:defRPr/>
            </a:lvl1pPr>
          </a:lstStyle>
          <a:p>
            <a:pPr>
              <a:defRPr/>
            </a:pPr>
            <a:fld id="{4DAFC779-D84B-014A-B9FE-CCD20D43670B}" type="datetimeFigureOut">
              <a:rPr lang="en-US" altLang="en-US"/>
              <a:pPr>
                <a:defRPr/>
              </a:pPr>
              <a:t>2/26/24</a:t>
            </a:fld>
            <a:endParaRPr lang="en-US" altLang="en-US"/>
          </a:p>
        </p:txBody>
      </p:sp>
      <p:sp>
        <p:nvSpPr>
          <p:cNvPr id="8" name="Footer Placeholder 4">
            <a:extLst>
              <a:ext uri="{FF2B5EF4-FFF2-40B4-BE49-F238E27FC236}">
                <a16:creationId xmlns:a16="http://schemas.microsoft.com/office/drawing/2014/main" id="{3E4989F1-A312-B443-B8E2-24D031C0526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90B8F49-5326-3146-B49C-C182C7E8F749}"/>
              </a:ext>
            </a:extLst>
          </p:cNvPr>
          <p:cNvSpPr>
            <a:spLocks noGrp="1"/>
          </p:cNvSpPr>
          <p:nvPr>
            <p:ph type="sldNum" sz="quarter" idx="12"/>
          </p:nvPr>
        </p:nvSpPr>
        <p:spPr/>
        <p:txBody>
          <a:bodyPr/>
          <a:lstStyle>
            <a:lvl1pPr>
              <a:defRPr/>
            </a:lvl1pPr>
          </a:lstStyle>
          <a:p>
            <a:fld id="{8495A20B-FF0A-BD42-8AE7-A2482AA85F58}" type="slidenum">
              <a:rPr lang="en-US" altLang="en-US"/>
              <a:pPr/>
              <a:t>‹#›</a:t>
            </a:fld>
            <a:endParaRPr lang="en-US" altLang="en-US"/>
          </a:p>
        </p:txBody>
      </p:sp>
    </p:spTree>
    <p:extLst>
      <p:ext uri="{BB962C8B-B14F-4D97-AF65-F5344CB8AC3E}">
        <p14:creationId xmlns:p14="http://schemas.microsoft.com/office/powerpoint/2010/main" val="227305667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7343AD2-E859-7D4C-91EC-84292B4AC52F}"/>
              </a:ext>
            </a:extLst>
          </p:cNvPr>
          <p:cNvSpPr>
            <a:spLocks noGrp="1"/>
          </p:cNvSpPr>
          <p:nvPr>
            <p:ph type="dt" sz="half" idx="10"/>
          </p:nvPr>
        </p:nvSpPr>
        <p:spPr/>
        <p:txBody>
          <a:bodyPr/>
          <a:lstStyle>
            <a:lvl1pPr>
              <a:defRPr/>
            </a:lvl1pPr>
          </a:lstStyle>
          <a:p>
            <a:pPr>
              <a:defRPr/>
            </a:pPr>
            <a:fld id="{D370AF46-D7E7-1340-A95C-DCB67DFFE58C}" type="datetimeFigureOut">
              <a:rPr lang="en-US" altLang="en-US"/>
              <a:pPr>
                <a:defRPr/>
              </a:pPr>
              <a:t>2/26/24</a:t>
            </a:fld>
            <a:endParaRPr lang="en-US" altLang="en-US"/>
          </a:p>
        </p:txBody>
      </p:sp>
      <p:sp>
        <p:nvSpPr>
          <p:cNvPr id="4" name="Footer Placeholder 4">
            <a:extLst>
              <a:ext uri="{FF2B5EF4-FFF2-40B4-BE49-F238E27FC236}">
                <a16:creationId xmlns:a16="http://schemas.microsoft.com/office/drawing/2014/main" id="{88B5AE95-8373-7148-96F0-07D66D9FC84D}"/>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09B00CA-029A-1648-96C1-0F5ED5B034E6}"/>
              </a:ext>
            </a:extLst>
          </p:cNvPr>
          <p:cNvSpPr>
            <a:spLocks noGrp="1"/>
          </p:cNvSpPr>
          <p:nvPr>
            <p:ph type="sldNum" sz="quarter" idx="12"/>
          </p:nvPr>
        </p:nvSpPr>
        <p:spPr/>
        <p:txBody>
          <a:bodyPr/>
          <a:lstStyle>
            <a:lvl1pPr>
              <a:defRPr/>
            </a:lvl1pPr>
          </a:lstStyle>
          <a:p>
            <a:fld id="{CDBF5E28-4F9B-6644-89AD-23CC8FDC8347}" type="slidenum">
              <a:rPr lang="en-US" altLang="en-US"/>
              <a:pPr/>
              <a:t>‹#›</a:t>
            </a:fld>
            <a:endParaRPr lang="en-US" altLang="en-US"/>
          </a:p>
        </p:txBody>
      </p:sp>
    </p:spTree>
    <p:extLst>
      <p:ext uri="{BB962C8B-B14F-4D97-AF65-F5344CB8AC3E}">
        <p14:creationId xmlns:p14="http://schemas.microsoft.com/office/powerpoint/2010/main" val="1319523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287C6C6-BF56-BA44-98FA-7AC381992B00}"/>
              </a:ext>
            </a:extLst>
          </p:cNvPr>
          <p:cNvSpPr>
            <a:spLocks noGrp="1"/>
          </p:cNvSpPr>
          <p:nvPr>
            <p:ph type="dt" sz="half" idx="10"/>
          </p:nvPr>
        </p:nvSpPr>
        <p:spPr/>
        <p:txBody>
          <a:bodyPr/>
          <a:lstStyle>
            <a:lvl1pPr>
              <a:defRPr/>
            </a:lvl1pPr>
          </a:lstStyle>
          <a:p>
            <a:pPr>
              <a:defRPr/>
            </a:pPr>
            <a:fld id="{767DE46F-4601-F948-913A-1C6649E3B3C4}" type="datetimeFigureOut">
              <a:rPr lang="en-US" altLang="en-US"/>
              <a:pPr>
                <a:defRPr/>
              </a:pPr>
              <a:t>2/26/24</a:t>
            </a:fld>
            <a:endParaRPr lang="en-US" altLang="en-US"/>
          </a:p>
        </p:txBody>
      </p:sp>
      <p:sp>
        <p:nvSpPr>
          <p:cNvPr id="3" name="Footer Placeholder 4">
            <a:extLst>
              <a:ext uri="{FF2B5EF4-FFF2-40B4-BE49-F238E27FC236}">
                <a16:creationId xmlns:a16="http://schemas.microsoft.com/office/drawing/2014/main" id="{B8B08698-5023-9448-9D47-E4E87F386C7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D6E05780-16E0-CA4F-9120-D93E09BAFB84}"/>
              </a:ext>
            </a:extLst>
          </p:cNvPr>
          <p:cNvSpPr>
            <a:spLocks noGrp="1"/>
          </p:cNvSpPr>
          <p:nvPr>
            <p:ph type="sldNum" sz="quarter" idx="12"/>
          </p:nvPr>
        </p:nvSpPr>
        <p:spPr/>
        <p:txBody>
          <a:bodyPr/>
          <a:lstStyle>
            <a:lvl1pPr>
              <a:defRPr/>
            </a:lvl1pPr>
          </a:lstStyle>
          <a:p>
            <a:fld id="{8ECE8989-5EAC-7B4C-B2DD-982B12AC785E}" type="slidenum">
              <a:rPr lang="en-US" altLang="en-US"/>
              <a:pPr/>
              <a:t>‹#›</a:t>
            </a:fld>
            <a:endParaRPr lang="en-US" altLang="en-US"/>
          </a:p>
        </p:txBody>
      </p:sp>
    </p:spTree>
    <p:extLst>
      <p:ext uri="{BB962C8B-B14F-4D97-AF65-F5344CB8AC3E}">
        <p14:creationId xmlns:p14="http://schemas.microsoft.com/office/powerpoint/2010/main" val="164726376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222A40-0FD1-1442-A79E-1BBC03EBBA50}"/>
              </a:ext>
            </a:extLst>
          </p:cNvPr>
          <p:cNvSpPr>
            <a:spLocks noGrp="1"/>
          </p:cNvSpPr>
          <p:nvPr>
            <p:ph type="dt" sz="half" idx="10"/>
          </p:nvPr>
        </p:nvSpPr>
        <p:spPr/>
        <p:txBody>
          <a:bodyPr/>
          <a:lstStyle>
            <a:lvl1pPr>
              <a:defRPr/>
            </a:lvl1pPr>
          </a:lstStyle>
          <a:p>
            <a:pPr>
              <a:defRPr/>
            </a:pPr>
            <a:fld id="{75CDC643-AB9C-C045-9A11-C411D9D4AC82}" type="datetimeFigureOut">
              <a:rPr lang="en-US" altLang="en-US"/>
              <a:pPr>
                <a:defRPr/>
              </a:pPr>
              <a:t>2/26/24</a:t>
            </a:fld>
            <a:endParaRPr lang="en-US" altLang="en-US"/>
          </a:p>
        </p:txBody>
      </p:sp>
      <p:sp>
        <p:nvSpPr>
          <p:cNvPr id="6" name="Footer Placeholder 4">
            <a:extLst>
              <a:ext uri="{FF2B5EF4-FFF2-40B4-BE49-F238E27FC236}">
                <a16:creationId xmlns:a16="http://schemas.microsoft.com/office/drawing/2014/main" id="{90E50342-93F2-2940-B402-EFB7F5B0E59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13165C7-3FE4-8143-8677-B83EB2C476B8}"/>
              </a:ext>
            </a:extLst>
          </p:cNvPr>
          <p:cNvSpPr>
            <a:spLocks noGrp="1"/>
          </p:cNvSpPr>
          <p:nvPr>
            <p:ph type="sldNum" sz="quarter" idx="12"/>
          </p:nvPr>
        </p:nvSpPr>
        <p:spPr/>
        <p:txBody>
          <a:bodyPr/>
          <a:lstStyle>
            <a:lvl1pPr>
              <a:defRPr/>
            </a:lvl1pPr>
          </a:lstStyle>
          <a:p>
            <a:fld id="{9DD6C1FB-34EF-1A4C-A0D8-BE6962FD65E2}" type="slidenum">
              <a:rPr lang="en-US" altLang="en-US"/>
              <a:pPr/>
              <a:t>‹#›</a:t>
            </a:fld>
            <a:endParaRPr lang="en-US" altLang="en-US"/>
          </a:p>
        </p:txBody>
      </p:sp>
    </p:spTree>
    <p:extLst>
      <p:ext uri="{BB962C8B-B14F-4D97-AF65-F5344CB8AC3E}">
        <p14:creationId xmlns:p14="http://schemas.microsoft.com/office/powerpoint/2010/main" val="186182174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D1D044-57A0-E847-96C1-E02C50CB1CCD}"/>
              </a:ext>
            </a:extLst>
          </p:cNvPr>
          <p:cNvSpPr>
            <a:spLocks noGrp="1"/>
          </p:cNvSpPr>
          <p:nvPr>
            <p:ph type="dt" sz="half" idx="10"/>
          </p:nvPr>
        </p:nvSpPr>
        <p:spPr/>
        <p:txBody>
          <a:bodyPr/>
          <a:lstStyle>
            <a:lvl1pPr>
              <a:defRPr/>
            </a:lvl1pPr>
          </a:lstStyle>
          <a:p>
            <a:pPr>
              <a:defRPr/>
            </a:pPr>
            <a:fld id="{FFF75910-3EF9-8743-A17D-81B95DA136F6}" type="datetimeFigureOut">
              <a:rPr lang="en-US" altLang="en-US"/>
              <a:pPr>
                <a:defRPr/>
              </a:pPr>
              <a:t>2/26/24</a:t>
            </a:fld>
            <a:endParaRPr lang="en-US" altLang="en-US"/>
          </a:p>
        </p:txBody>
      </p:sp>
      <p:sp>
        <p:nvSpPr>
          <p:cNvPr id="6" name="Footer Placeholder 4">
            <a:extLst>
              <a:ext uri="{FF2B5EF4-FFF2-40B4-BE49-F238E27FC236}">
                <a16:creationId xmlns:a16="http://schemas.microsoft.com/office/drawing/2014/main" id="{257095B4-F1A9-AB48-8A8C-C17E25E0E44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AEB16AD-30C7-2D49-9EA4-88B9438380F5}"/>
              </a:ext>
            </a:extLst>
          </p:cNvPr>
          <p:cNvSpPr>
            <a:spLocks noGrp="1"/>
          </p:cNvSpPr>
          <p:nvPr>
            <p:ph type="sldNum" sz="quarter" idx="12"/>
          </p:nvPr>
        </p:nvSpPr>
        <p:spPr/>
        <p:txBody>
          <a:bodyPr/>
          <a:lstStyle>
            <a:lvl1pPr>
              <a:defRPr/>
            </a:lvl1pPr>
          </a:lstStyle>
          <a:p>
            <a:fld id="{6169E651-E441-CC40-B5A3-F000C859213A}" type="slidenum">
              <a:rPr lang="en-US" altLang="en-US"/>
              <a:pPr/>
              <a:t>‹#›</a:t>
            </a:fld>
            <a:endParaRPr lang="en-US" altLang="en-US"/>
          </a:p>
        </p:txBody>
      </p:sp>
    </p:spTree>
    <p:extLst>
      <p:ext uri="{BB962C8B-B14F-4D97-AF65-F5344CB8AC3E}">
        <p14:creationId xmlns:p14="http://schemas.microsoft.com/office/powerpoint/2010/main" val="26138059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ECEBCE-2073-5749-839F-3F50E9A6936E}"/>
              </a:ext>
            </a:extLst>
          </p:cNvPr>
          <p:cNvSpPr>
            <a:spLocks noGrp="1"/>
          </p:cNvSpPr>
          <p:nvPr>
            <p:ph type="dt" sz="half" idx="10"/>
          </p:nvPr>
        </p:nvSpPr>
        <p:spPr/>
        <p:txBody>
          <a:bodyPr/>
          <a:lstStyle>
            <a:lvl1pPr>
              <a:defRPr/>
            </a:lvl1pPr>
          </a:lstStyle>
          <a:p>
            <a:pPr>
              <a:defRPr/>
            </a:pPr>
            <a:fld id="{6788C483-53E1-CD47-88EA-20C136AB4221}" type="datetimeFigureOut">
              <a:rPr lang="en-US" altLang="en-US"/>
              <a:pPr>
                <a:defRPr/>
              </a:pPr>
              <a:t>2/26/24</a:t>
            </a:fld>
            <a:endParaRPr lang="en-US" altLang="en-US"/>
          </a:p>
        </p:txBody>
      </p:sp>
      <p:sp>
        <p:nvSpPr>
          <p:cNvPr id="5" name="Footer Placeholder 4">
            <a:extLst>
              <a:ext uri="{FF2B5EF4-FFF2-40B4-BE49-F238E27FC236}">
                <a16:creationId xmlns:a16="http://schemas.microsoft.com/office/drawing/2014/main" id="{8FCA802E-919B-BA4E-959D-FEA2B3E5726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4545FEE-82FA-CC45-B4F4-5B4958ABC34E}"/>
              </a:ext>
            </a:extLst>
          </p:cNvPr>
          <p:cNvSpPr>
            <a:spLocks noGrp="1"/>
          </p:cNvSpPr>
          <p:nvPr>
            <p:ph type="sldNum" sz="quarter" idx="12"/>
          </p:nvPr>
        </p:nvSpPr>
        <p:spPr/>
        <p:txBody>
          <a:bodyPr/>
          <a:lstStyle>
            <a:lvl1pPr>
              <a:defRPr/>
            </a:lvl1pPr>
          </a:lstStyle>
          <a:p>
            <a:fld id="{8620B903-9409-DE4D-A194-17B9B38087B9}" type="slidenum">
              <a:rPr lang="en-US" altLang="en-US"/>
              <a:pPr/>
              <a:t>‹#›</a:t>
            </a:fld>
            <a:endParaRPr lang="en-US" altLang="en-US"/>
          </a:p>
        </p:txBody>
      </p:sp>
    </p:spTree>
    <p:extLst>
      <p:ext uri="{BB962C8B-B14F-4D97-AF65-F5344CB8AC3E}">
        <p14:creationId xmlns:p14="http://schemas.microsoft.com/office/powerpoint/2010/main" val="2311102978"/>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65EE5D-F56B-424F-8DFA-E13697ECE381}"/>
              </a:ext>
            </a:extLst>
          </p:cNvPr>
          <p:cNvSpPr>
            <a:spLocks noGrp="1"/>
          </p:cNvSpPr>
          <p:nvPr>
            <p:ph type="dt" sz="half" idx="10"/>
          </p:nvPr>
        </p:nvSpPr>
        <p:spPr/>
        <p:txBody>
          <a:bodyPr/>
          <a:lstStyle>
            <a:lvl1pPr>
              <a:defRPr/>
            </a:lvl1pPr>
          </a:lstStyle>
          <a:p>
            <a:pPr>
              <a:defRPr/>
            </a:pPr>
            <a:fld id="{A902F532-B888-E843-A63A-910926F0C214}" type="datetimeFigureOut">
              <a:rPr lang="en-US" altLang="en-US"/>
              <a:pPr>
                <a:defRPr/>
              </a:pPr>
              <a:t>2/26/24</a:t>
            </a:fld>
            <a:endParaRPr lang="en-US" altLang="en-US"/>
          </a:p>
        </p:txBody>
      </p:sp>
      <p:sp>
        <p:nvSpPr>
          <p:cNvPr id="5" name="Footer Placeholder 4">
            <a:extLst>
              <a:ext uri="{FF2B5EF4-FFF2-40B4-BE49-F238E27FC236}">
                <a16:creationId xmlns:a16="http://schemas.microsoft.com/office/drawing/2014/main" id="{32DA27BB-1573-CC41-A672-FDC0C7CCD8F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A49A680-46D7-F44C-A84A-85621614EB6C}"/>
              </a:ext>
            </a:extLst>
          </p:cNvPr>
          <p:cNvSpPr>
            <a:spLocks noGrp="1"/>
          </p:cNvSpPr>
          <p:nvPr>
            <p:ph type="sldNum" sz="quarter" idx="12"/>
          </p:nvPr>
        </p:nvSpPr>
        <p:spPr/>
        <p:txBody>
          <a:bodyPr/>
          <a:lstStyle>
            <a:lvl1pPr>
              <a:defRPr/>
            </a:lvl1pPr>
          </a:lstStyle>
          <a:p>
            <a:fld id="{1FAC8E0E-F588-E340-9026-CAFEC65A6ED1}" type="slidenum">
              <a:rPr lang="en-US" altLang="en-US"/>
              <a:pPr/>
              <a:t>‹#›</a:t>
            </a:fld>
            <a:endParaRPr lang="en-US" altLang="en-US"/>
          </a:p>
        </p:txBody>
      </p:sp>
    </p:spTree>
    <p:extLst>
      <p:ext uri="{BB962C8B-B14F-4D97-AF65-F5344CB8AC3E}">
        <p14:creationId xmlns:p14="http://schemas.microsoft.com/office/powerpoint/2010/main" val="21683579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4A6B52-D59C-8A41-B696-026A365F3B0B}" type="slidenum">
              <a:rPr lang="en-US"/>
              <a:pPr>
                <a:defRPr/>
              </a:pPr>
              <a:t>‹#›</a:t>
            </a:fld>
            <a:endParaRPr lang="en-US"/>
          </a:p>
        </p:txBody>
      </p:sp>
    </p:spTree>
    <p:extLst>
      <p:ext uri="{BB962C8B-B14F-4D97-AF65-F5344CB8AC3E}">
        <p14:creationId xmlns:p14="http://schemas.microsoft.com/office/powerpoint/2010/main" val="163219011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DA14CB-A19A-104E-8B5C-A85BA1351DF2}" type="slidenum">
              <a:rPr lang="en-US"/>
              <a:pPr>
                <a:defRPr/>
              </a:pPr>
              <a:t>‹#›</a:t>
            </a:fld>
            <a:endParaRPr lang="en-US"/>
          </a:p>
        </p:txBody>
      </p:sp>
    </p:spTree>
    <p:extLst>
      <p:ext uri="{BB962C8B-B14F-4D97-AF65-F5344CB8AC3E}">
        <p14:creationId xmlns:p14="http://schemas.microsoft.com/office/powerpoint/2010/main" val="40755775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solidFill>
                  <a:schemeClr val="tx1"/>
                </a:solidFill>
              </a:defRPr>
            </a:lvl1pPr>
          </a:lstStyle>
          <a:p>
            <a:pPr>
              <a:defRPr/>
            </a:pPr>
            <a:fld id="{ECDE1555-21DA-DF46-AD66-DBEC314F3244}" type="slidenum">
              <a:rPr lang="en-US"/>
              <a:pPr>
                <a:defRPr/>
              </a:pPr>
              <a:t>‹#›</a:t>
            </a:fld>
            <a:endParaRPr lang="en-US"/>
          </a:p>
        </p:txBody>
      </p:sp>
    </p:spTree>
    <p:extLst>
      <p:ext uri="{BB962C8B-B14F-4D97-AF65-F5344CB8AC3E}">
        <p14:creationId xmlns:p14="http://schemas.microsoft.com/office/powerpoint/2010/main" val="9746157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2951BB-F675-6443-B8DD-478AF2C84AEF}" type="slidenum">
              <a:rPr lang="en-US"/>
              <a:pPr>
                <a:defRPr/>
              </a:pPr>
              <a:t>‹#›</a:t>
            </a:fld>
            <a:endParaRPr lang="en-US"/>
          </a:p>
        </p:txBody>
      </p:sp>
    </p:spTree>
    <p:extLst>
      <p:ext uri="{BB962C8B-B14F-4D97-AF65-F5344CB8AC3E}">
        <p14:creationId xmlns:p14="http://schemas.microsoft.com/office/powerpoint/2010/main" val="266533771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D1D87AF-8D14-9B4C-8DC1-A3F5C8424493}" type="slidenum">
              <a:rPr lang="en-US"/>
              <a:pPr>
                <a:defRPr/>
              </a:pPr>
              <a:t>‹#›</a:t>
            </a:fld>
            <a:endParaRPr lang="en-US"/>
          </a:p>
        </p:txBody>
      </p:sp>
    </p:spTree>
    <p:extLst>
      <p:ext uri="{BB962C8B-B14F-4D97-AF65-F5344CB8AC3E}">
        <p14:creationId xmlns:p14="http://schemas.microsoft.com/office/powerpoint/2010/main" val="155582134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E86F9A0-B063-C344-B0AD-A396C3A38AB7}" type="slidenum">
              <a:rPr lang="en-US"/>
              <a:pPr>
                <a:defRPr/>
              </a:pPr>
              <a:t>‹#›</a:t>
            </a:fld>
            <a:endParaRPr lang="en-US"/>
          </a:p>
        </p:txBody>
      </p:sp>
    </p:spTree>
    <p:extLst>
      <p:ext uri="{BB962C8B-B14F-4D97-AF65-F5344CB8AC3E}">
        <p14:creationId xmlns:p14="http://schemas.microsoft.com/office/powerpoint/2010/main" val="4845791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E7934D4-8432-8C4A-9EFE-26B9FF0C4470}" type="slidenum">
              <a:rPr lang="en-US"/>
              <a:pPr>
                <a:defRPr/>
              </a:pPr>
              <a:t>‹#›</a:t>
            </a:fld>
            <a:endParaRPr lang="en-US"/>
          </a:p>
        </p:txBody>
      </p:sp>
    </p:spTree>
    <p:extLst>
      <p:ext uri="{BB962C8B-B14F-4D97-AF65-F5344CB8AC3E}">
        <p14:creationId xmlns:p14="http://schemas.microsoft.com/office/powerpoint/2010/main" val="401537941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2CC8B13-AEE7-6045-9F3C-251A1CC5630D}" type="slidenum">
              <a:rPr lang="en-US"/>
              <a:pPr>
                <a:defRPr/>
              </a:pPr>
              <a:t>‹#›</a:t>
            </a:fld>
            <a:endParaRPr lang="en-US"/>
          </a:p>
        </p:txBody>
      </p:sp>
    </p:spTree>
    <p:extLst>
      <p:ext uri="{BB962C8B-B14F-4D97-AF65-F5344CB8AC3E}">
        <p14:creationId xmlns:p14="http://schemas.microsoft.com/office/powerpoint/2010/main" val="173720026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600786-70BA-B543-83AA-8205F8662641}" type="slidenum">
              <a:rPr lang="en-US"/>
              <a:pPr>
                <a:defRPr/>
              </a:pPr>
              <a:t>‹#›</a:t>
            </a:fld>
            <a:endParaRPr lang="en-US"/>
          </a:p>
        </p:txBody>
      </p:sp>
    </p:spTree>
    <p:extLst>
      <p:ext uri="{BB962C8B-B14F-4D97-AF65-F5344CB8AC3E}">
        <p14:creationId xmlns:p14="http://schemas.microsoft.com/office/powerpoint/2010/main" val="166980472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A71FDEF-76AF-8943-9B6A-8B0E16D67695}" type="slidenum">
              <a:rPr lang="en-US"/>
              <a:pPr>
                <a:defRPr/>
              </a:pPr>
              <a:t>‹#›</a:t>
            </a:fld>
            <a:endParaRPr lang="en-US"/>
          </a:p>
        </p:txBody>
      </p:sp>
    </p:spTree>
    <p:extLst>
      <p:ext uri="{BB962C8B-B14F-4D97-AF65-F5344CB8AC3E}">
        <p14:creationId xmlns:p14="http://schemas.microsoft.com/office/powerpoint/2010/main" val="43947750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14068E6-86E6-4344-B759-F010B257E864}" type="slidenum">
              <a:rPr lang="en-US"/>
              <a:pPr>
                <a:defRPr/>
              </a:pPr>
              <a:t>‹#›</a:t>
            </a:fld>
            <a:endParaRPr lang="en-US"/>
          </a:p>
        </p:txBody>
      </p:sp>
    </p:spTree>
    <p:extLst>
      <p:ext uri="{BB962C8B-B14F-4D97-AF65-F5344CB8AC3E}">
        <p14:creationId xmlns:p14="http://schemas.microsoft.com/office/powerpoint/2010/main" val="14506685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8FF35C-78E9-6841-911D-D73A0A9D4320}" type="slidenum">
              <a:rPr lang="en-US"/>
              <a:pPr>
                <a:defRPr/>
              </a:pPr>
              <a:t>‹#›</a:t>
            </a:fld>
            <a:endParaRPr lang="en-US"/>
          </a:p>
        </p:txBody>
      </p:sp>
    </p:spTree>
    <p:extLst>
      <p:ext uri="{BB962C8B-B14F-4D97-AF65-F5344CB8AC3E}">
        <p14:creationId xmlns:p14="http://schemas.microsoft.com/office/powerpoint/2010/main" val="2465100627"/>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433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33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460994F-A30E-6940-861B-937959D0F264}" type="slidenum">
              <a:rPr lang="en-US"/>
              <a:pPr>
                <a:defRPr/>
              </a:pPr>
              <a:t>‹#›</a:t>
            </a:fld>
            <a:endParaRPr lang="en-US"/>
          </a:p>
        </p:txBody>
      </p:sp>
    </p:spTree>
    <p:extLst>
      <p:ext uri="{BB962C8B-B14F-4D97-AF65-F5344CB8AC3E}">
        <p14:creationId xmlns:p14="http://schemas.microsoft.com/office/powerpoint/2010/main" val="14930434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7A2CA2-A590-404D-AE41-DBA8985CE07D}" type="slidenum">
              <a:rPr lang="en-US"/>
              <a:pPr>
                <a:defRPr/>
              </a:pPr>
              <a:t>‹#›</a:t>
            </a:fld>
            <a:endParaRPr lang="en-US"/>
          </a:p>
        </p:txBody>
      </p:sp>
    </p:spTree>
    <p:extLst>
      <p:ext uri="{BB962C8B-B14F-4D97-AF65-F5344CB8AC3E}">
        <p14:creationId xmlns:p14="http://schemas.microsoft.com/office/powerpoint/2010/main" val="301342158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DCB6DED6-2F08-8743-BF5A-2D731907FA06}" type="slidenum">
              <a:rPr lang="en-US"/>
              <a:pPr>
                <a:defRPr/>
              </a:pPr>
              <a:t>‹#›</a:t>
            </a:fld>
            <a:endParaRPr lang="en-US"/>
          </a:p>
        </p:txBody>
      </p:sp>
    </p:spTree>
    <p:extLst>
      <p:ext uri="{BB962C8B-B14F-4D97-AF65-F5344CB8AC3E}">
        <p14:creationId xmlns:p14="http://schemas.microsoft.com/office/powerpoint/2010/main" val="116403477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B5253ABE-82D7-3F4A-B8EB-A82B39783FA9}" type="slidenum">
              <a:rPr lang="en-US"/>
              <a:pPr>
                <a:defRPr/>
              </a:pPr>
              <a:t>‹#›</a:t>
            </a:fld>
            <a:endParaRPr lang="en-US"/>
          </a:p>
        </p:txBody>
      </p:sp>
    </p:spTree>
    <p:extLst>
      <p:ext uri="{BB962C8B-B14F-4D97-AF65-F5344CB8AC3E}">
        <p14:creationId xmlns:p14="http://schemas.microsoft.com/office/powerpoint/2010/main" val="113546324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1AF63A20-DBF2-A449-8946-D82D235A4B63}" type="slidenum">
              <a:rPr lang="en-US"/>
              <a:pPr>
                <a:defRPr/>
              </a:pPr>
              <a:t>‹#›</a:t>
            </a:fld>
            <a:endParaRPr lang="en-US"/>
          </a:p>
        </p:txBody>
      </p:sp>
    </p:spTree>
    <p:extLst>
      <p:ext uri="{BB962C8B-B14F-4D97-AF65-F5344CB8AC3E}">
        <p14:creationId xmlns:p14="http://schemas.microsoft.com/office/powerpoint/2010/main" val="28242395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56974F87-4104-9F4A-A897-32FDC4AEF75E}" type="slidenum">
              <a:rPr lang="en-US"/>
              <a:pPr>
                <a:defRPr/>
              </a:pPr>
              <a:t>‹#›</a:t>
            </a:fld>
            <a:endParaRPr lang="en-US"/>
          </a:p>
        </p:txBody>
      </p:sp>
    </p:spTree>
    <p:extLst>
      <p:ext uri="{BB962C8B-B14F-4D97-AF65-F5344CB8AC3E}">
        <p14:creationId xmlns:p14="http://schemas.microsoft.com/office/powerpoint/2010/main" val="300413028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69C47C35-1459-AD41-B845-BC68C5B9326D}" type="slidenum">
              <a:rPr lang="en-US"/>
              <a:pPr>
                <a:defRPr/>
              </a:pPr>
              <a:t>‹#›</a:t>
            </a:fld>
            <a:endParaRPr lang="en-US"/>
          </a:p>
        </p:txBody>
      </p:sp>
    </p:spTree>
    <p:extLst>
      <p:ext uri="{BB962C8B-B14F-4D97-AF65-F5344CB8AC3E}">
        <p14:creationId xmlns:p14="http://schemas.microsoft.com/office/powerpoint/2010/main" val="2481215405"/>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EB3B594C-8BA9-6649-8CD4-F4BE3B818ACE}" type="slidenum">
              <a:rPr lang="en-US"/>
              <a:pPr>
                <a:defRPr/>
              </a:pPr>
              <a:t>‹#›</a:t>
            </a:fld>
            <a:endParaRPr lang="en-US"/>
          </a:p>
        </p:txBody>
      </p:sp>
    </p:spTree>
    <p:extLst>
      <p:ext uri="{BB962C8B-B14F-4D97-AF65-F5344CB8AC3E}">
        <p14:creationId xmlns:p14="http://schemas.microsoft.com/office/powerpoint/2010/main" val="190516721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36171DA3-4652-1541-BB46-6E8FFA982C33}" type="slidenum">
              <a:rPr lang="en-US"/>
              <a:pPr>
                <a:defRPr/>
              </a:pPr>
              <a:t>‹#›</a:t>
            </a:fld>
            <a:endParaRPr lang="en-US"/>
          </a:p>
        </p:txBody>
      </p:sp>
    </p:spTree>
    <p:extLst>
      <p:ext uri="{BB962C8B-B14F-4D97-AF65-F5344CB8AC3E}">
        <p14:creationId xmlns:p14="http://schemas.microsoft.com/office/powerpoint/2010/main" val="98335968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CC7CEC32-68A9-D742-86A3-C0496B2A6944}" type="slidenum">
              <a:rPr lang="en-US"/>
              <a:pPr>
                <a:defRPr/>
              </a:pPr>
              <a:t>‹#›</a:t>
            </a:fld>
            <a:endParaRPr lang="en-US"/>
          </a:p>
        </p:txBody>
      </p:sp>
    </p:spTree>
    <p:extLst>
      <p:ext uri="{BB962C8B-B14F-4D97-AF65-F5344CB8AC3E}">
        <p14:creationId xmlns:p14="http://schemas.microsoft.com/office/powerpoint/2010/main" val="163495232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19308750-E32E-8040-9564-94F739667B89}" type="slidenum">
              <a:rPr lang="en-US"/>
              <a:pPr>
                <a:defRPr/>
              </a:pPr>
              <a:t>‹#›</a:t>
            </a:fld>
            <a:endParaRPr lang="en-US"/>
          </a:p>
        </p:txBody>
      </p:sp>
    </p:spTree>
    <p:extLst>
      <p:ext uri="{BB962C8B-B14F-4D97-AF65-F5344CB8AC3E}">
        <p14:creationId xmlns:p14="http://schemas.microsoft.com/office/powerpoint/2010/main" val="1028006289"/>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696605E5-77F5-E94E-8990-564C66A5D80A}" type="slidenum">
              <a:rPr lang="en-US"/>
              <a:pPr>
                <a:defRPr/>
              </a:pPr>
              <a:t>‹#›</a:t>
            </a:fld>
            <a:endParaRPr lang="en-US"/>
          </a:p>
        </p:txBody>
      </p:sp>
    </p:spTree>
    <p:extLst>
      <p:ext uri="{BB962C8B-B14F-4D97-AF65-F5344CB8AC3E}">
        <p14:creationId xmlns:p14="http://schemas.microsoft.com/office/powerpoint/2010/main" val="146770038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9FE86D-14F9-5549-877D-926C2CBBA08A}" type="slidenum">
              <a:rPr lang="en-US"/>
              <a:pPr>
                <a:defRPr/>
              </a:pPr>
              <a:t>‹#›</a:t>
            </a:fld>
            <a:endParaRPr lang="en-US"/>
          </a:p>
        </p:txBody>
      </p:sp>
    </p:spTree>
    <p:extLst>
      <p:ext uri="{BB962C8B-B14F-4D97-AF65-F5344CB8AC3E}">
        <p14:creationId xmlns:p14="http://schemas.microsoft.com/office/powerpoint/2010/main" val="250504801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4A6B52-D59C-8A41-B696-026A365F3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716479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8DA14CB-A19A-104E-8B5C-A85BA1351D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417853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2951BB-F675-6443-B8DD-478AF2C84A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079564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D1D87AF-8D14-9B4C-8DC1-A3F5C84244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49459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E86F9A0-B063-C344-B0AD-A396C3A38A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202778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E7934D4-8432-8C4A-9EFE-26B9FF0C44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0509463"/>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2CC8B13-AEE7-6045-9F3C-251A1CC563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50389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600786-70BA-B543-83AA-8205F86626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1759795"/>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A71FDEF-76AF-8943-9B6A-8B0E16D67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852433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14068E6-86E6-4344-B759-F010B257E8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096492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00616402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8FF35C-78E9-6841-911D-D73A0A9D43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230926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Blank" type="blank" preserve="1">
  <p:cSld name="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39CF810D-88DE-437E-84F3-1E2BEBE81C7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18484974"/>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BED0946-513A-4FBA-BB7F-BCA9337761F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1969464975"/>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CD591B3-136F-4162-9919-272C3B956CA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28332791"/>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E15F3410-A192-4093-8FE3-BBF23E4276C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16227868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FEA3FC65-DFE1-41BF-9200-6E90951E93E3}"/>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65068569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96D4896-AB9A-41E6-BFCC-8A92D7E3954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464641692"/>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EFB753-050F-423B-A85C-0A479F8584D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1828970517"/>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CDBADC-7805-4739-860A-A5AE2795A3E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521"/>
            <a:ext cx="9141971" cy="6859521"/>
          </a:xfrm>
          <a:prstGeom prst="rect">
            <a:avLst/>
          </a:prstGeom>
        </p:spPr>
      </p:pic>
    </p:spTree>
    <p:extLst>
      <p:ext uri="{BB962C8B-B14F-4D97-AF65-F5344CB8AC3E}">
        <p14:creationId xmlns:p14="http://schemas.microsoft.com/office/powerpoint/2010/main" val="348522877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6216679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Arial"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337242673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74F0FB30-238E-4566-AA30-9EC7C5429E8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4725363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2615235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4245330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56166347"/>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2865473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8081194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4049925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28471986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88809451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7033515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Arial" charset="0"/>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defRPr>
            </a:lvl1pPr>
          </a:lstStyle>
          <a:p>
            <a:pPr>
              <a:defRPr/>
            </a:pPr>
            <a:fld id="{1DC32B4E-C9B2-E746-A63B-6482D8CF8920}" type="slidenum">
              <a:rPr lang="en-US"/>
              <a:pPr>
                <a:defRPr/>
              </a:pPr>
              <a:t>‹#›</a:t>
            </a:fld>
            <a:endParaRPr lang="en-US"/>
          </a:p>
        </p:txBody>
      </p:sp>
    </p:spTree>
    <p:extLst>
      <p:ext uri="{BB962C8B-B14F-4D97-AF65-F5344CB8AC3E}">
        <p14:creationId xmlns:p14="http://schemas.microsoft.com/office/powerpoint/2010/main" val="437070164"/>
      </p:ext>
    </p:extLst>
  </p:cSld>
  <p:clrMapOvr>
    <a:masterClrMapping/>
  </p:clrMapOvr>
  <p:transition spd="med">
    <p:randomBar dir="vert"/>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18392215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8470499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1486715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1179124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3_Title Only">
    <p:bg>
      <p:bgPr>
        <a:solidFill>
          <a:schemeClr val="tx1"/>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E46B6D3-324C-4659-8702-DB4B941A9E4D}"/>
              </a:ext>
            </a:extLst>
          </p:cNvPr>
          <p:cNvSpPr txBox="1"/>
          <p:nvPr userDrawn="1"/>
        </p:nvSpPr>
        <p:spPr>
          <a:xfrm>
            <a:off x="-2029" y="5477337"/>
            <a:ext cx="9144000" cy="1384995"/>
          </a:xfrm>
          <a:prstGeom prst="rect">
            <a:avLst/>
          </a:prstGeom>
          <a:solidFill>
            <a:srgbClr val="AB361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p:txBody>
      </p:sp>
      <p:pic>
        <p:nvPicPr>
          <p:cNvPr id="11" name="Picture 10">
            <a:extLst>
              <a:ext uri="{FF2B5EF4-FFF2-40B4-BE49-F238E27FC236}">
                <a16:creationId xmlns:a16="http://schemas.microsoft.com/office/drawing/2014/main" id="{CBB21F88-CA4B-4C66-A4FD-130EF73BFF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5476622"/>
          </a:xfrm>
          <a:prstGeom prst="rect">
            <a:avLst/>
          </a:prstGeom>
        </p:spPr>
      </p:pic>
    </p:spTree>
    <p:extLst>
      <p:ext uri="{BB962C8B-B14F-4D97-AF65-F5344CB8AC3E}">
        <p14:creationId xmlns:p14="http://schemas.microsoft.com/office/powerpoint/2010/main" val="342712423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solidFill>
          <a:schemeClr val="tx1"/>
        </a:solidFill>
        <a:effectLst/>
      </p:bgPr>
    </p:bg>
    <p:spTree>
      <p:nvGrpSpPr>
        <p:cNvPr id="1" name="Shape 15"/>
        <p:cNvGrpSpPr/>
        <p:nvPr/>
      </p:nvGrpSpPr>
      <p:grpSpPr>
        <a:xfrm>
          <a:off x="0" y="0"/>
          <a:ext cx="0" cy="0"/>
          <a:chOff x="0" y="0"/>
          <a:chExt cx="0" cy="0"/>
        </a:xfrm>
      </p:grpSpPr>
      <p:pic>
        <p:nvPicPr>
          <p:cNvPr id="6" name="Picture 5">
            <a:extLst>
              <a:ext uri="{FF2B5EF4-FFF2-40B4-BE49-F238E27FC236}">
                <a16:creationId xmlns:a16="http://schemas.microsoft.com/office/drawing/2014/main" id="{9C575764-19B9-4A16-86A3-16ED7E7BFE6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413330525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42F7DDF8-09C2-4723-96FE-4077774318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59266298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DF082E-B760-4670-BDA6-C62CE7CAFA7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144000" cy="6858000"/>
          </a:xfrm>
          <a:prstGeom prst="rect">
            <a:avLst/>
          </a:prstGeom>
        </p:spPr>
      </p:pic>
    </p:spTree>
    <p:extLst>
      <p:ext uri="{BB962C8B-B14F-4D97-AF65-F5344CB8AC3E}">
        <p14:creationId xmlns:p14="http://schemas.microsoft.com/office/powerpoint/2010/main" val="425969191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8A99A56-358A-47D6-8F77-BAC45A22C8A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746448924"/>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8_Title Only">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033370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charset="0"/>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Arial" charset="0"/>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Arial" charset="0"/>
              </a:defRPr>
            </a:lvl1pPr>
          </a:lstStyle>
          <a:p>
            <a:pPr>
              <a:defRPr/>
            </a:pPr>
            <a:fld id="{3582037A-9E5A-874B-A137-77A325C1E33F}" type="slidenum">
              <a:rPr lang="en-US"/>
              <a:pPr>
                <a:defRPr/>
              </a:pPr>
              <a:t>‹#›</a:t>
            </a:fld>
            <a:endParaRPr lang="en-US"/>
          </a:p>
        </p:txBody>
      </p:sp>
    </p:spTree>
    <p:extLst>
      <p:ext uri="{BB962C8B-B14F-4D97-AF65-F5344CB8AC3E}">
        <p14:creationId xmlns:p14="http://schemas.microsoft.com/office/powerpoint/2010/main" val="3290270474"/>
      </p:ext>
    </p:extLst>
  </p:cSld>
  <p:clrMapOvr>
    <a:masterClrMapping/>
  </p:clrMapOvr>
  <p:transition spd="med">
    <p:randomBar dir="vert"/>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11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4D9B4C-D131-474B-B551-323A8C99C6E3}"/>
              </a:ext>
            </a:extLst>
          </p:cNvPr>
          <p:cNvPicPr>
            <a:picLocks noChangeAspect="1"/>
          </p:cNvPicPr>
          <p:nvPr userDrawn="1"/>
        </p:nvPicPr>
        <p:blipFill>
          <a:blip r:embed="rId2"/>
          <a:stretch>
            <a:fillRect/>
          </a:stretch>
        </p:blipFill>
        <p:spPr>
          <a:xfrm>
            <a:off x="-1" y="0"/>
            <a:ext cx="9144001" cy="6858000"/>
          </a:xfrm>
          <a:prstGeom prst="rect">
            <a:avLst/>
          </a:prstGeom>
        </p:spPr>
      </p:pic>
    </p:spTree>
    <p:extLst>
      <p:ext uri="{BB962C8B-B14F-4D97-AF65-F5344CB8AC3E}">
        <p14:creationId xmlns:p14="http://schemas.microsoft.com/office/powerpoint/2010/main" val="2869990018"/>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9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A82E34-215F-4053-A0E5-B6C124A491F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spTree>
    <p:extLst>
      <p:ext uri="{BB962C8B-B14F-4D97-AF65-F5344CB8AC3E}">
        <p14:creationId xmlns:p14="http://schemas.microsoft.com/office/powerpoint/2010/main" val="3803467665"/>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DE228FC1-F2B5-4DB1-920A-27D2EC828F9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71165829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81438105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57318591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061366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07110410"/>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4900871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5189577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5544214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19960845"/>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6138139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76195990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58003809"/>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649472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11883340"/>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0651668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grpSp>
      <p:sp>
        <p:nvSpPr>
          <p:cNvPr id="84034"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B9E9B60D-14EF-A945-83E0-65793A03F50B}"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157401277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80D87C5D-052B-A04C-BFA7-F93C8A60548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217823073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7398A6E9-274B-BF4B-B479-4CFD164F95B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37886748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294F55D4-FF5E-B14C-9A5A-F5F310B91EBE}"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98868001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00BEC2A2-2534-8D46-A0A5-AA476DD50327}" type="slidenum">
              <a:rPr lang="en-US"/>
              <a:pPr>
                <a:defRPr/>
              </a:pPr>
              <a:t>‹#›</a:t>
            </a:fld>
            <a:endParaRPr lang="en-US"/>
          </a:p>
        </p:txBody>
      </p:sp>
    </p:spTree>
    <p:extLst>
      <p:ext uri="{BB962C8B-B14F-4D97-AF65-F5344CB8AC3E}">
        <p14:creationId xmlns:p14="http://schemas.microsoft.com/office/powerpoint/2010/main" val="69304675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61EF93-C9D7-FC4E-8A51-8AD1BF3D3AFA}" type="slidenum">
              <a:rPr lang="en-US"/>
              <a:pPr>
                <a:defRPr/>
              </a:pPr>
              <a:t>‹#›</a:t>
            </a:fld>
            <a:endParaRPr lang="en-US"/>
          </a:p>
        </p:txBody>
      </p:sp>
    </p:spTree>
    <p:extLst>
      <p:ext uri="{BB962C8B-B14F-4D97-AF65-F5344CB8AC3E}">
        <p14:creationId xmlns:p14="http://schemas.microsoft.com/office/powerpoint/2010/main" val="289815154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a:lvl1pPr>
          </a:lstStyle>
          <a:p>
            <a:pPr>
              <a:defRPr/>
            </a:pPr>
            <a:fld id="{3F379050-BB26-A744-97AC-DC630AB4C7E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5296341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a:lvl1pPr>
          </a:lstStyle>
          <a:p>
            <a:pPr>
              <a:defRPr/>
            </a:pPr>
            <a:fld id="{EDA68812-629D-0047-AE5E-401486A3D77E}"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09298908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a:lvl1pPr>
          </a:lstStyle>
          <a:p>
            <a:pPr>
              <a:defRPr/>
            </a:pPr>
            <a:fld id="{2C08F32C-147E-F64B-80D9-DA804366919F}"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44335937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B210F416-F750-7949-AEB3-E5E78304234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54224933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A2567723-A79B-4A4B-B1F8-9419F22A82D6}"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46993919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6556BE55-2EB9-7D44-9BC5-9020BD899FAB}"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423523088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1666922-4418-B742-8BA1-3A494EEC7228}"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83252260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2/26/24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5999974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2/26/24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0380815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2/26/24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381532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D5D008-6546-B545-BB2E-5DDC05DBEDA1}" type="slidenum">
              <a:rPr lang="en-US"/>
              <a:pPr>
                <a:defRPr/>
              </a:pPr>
              <a:t>‹#›</a:t>
            </a:fld>
            <a:endParaRPr lang="en-US"/>
          </a:p>
        </p:txBody>
      </p:sp>
    </p:spTree>
    <p:extLst>
      <p:ext uri="{BB962C8B-B14F-4D97-AF65-F5344CB8AC3E}">
        <p14:creationId xmlns:p14="http://schemas.microsoft.com/office/powerpoint/2010/main" val="254624767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2/26/24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6752631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2/26/24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2046436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2/26/24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8359279"/>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2/26/24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3936320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2/26/24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700813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2/26/24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24935990"/>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2/26/24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569549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2/26/24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3262383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866617452"/>
      </p:ext>
    </p:extLst>
  </p:cSld>
  <p:clrMapOvr>
    <a:masterClrMapping/>
  </p:clrMapOvr>
  <p:transition spd="med">
    <p:fade/>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0342147"/>
      </p:ext>
    </p:extLst>
  </p:cSld>
  <p:clrMapOvr>
    <a:masterClrMapping/>
  </p:clrMapOvr>
  <p:transition spd="med">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1F9311-8FB2-C246-A68A-D2EBDE3A3ECC}" type="slidenum">
              <a:rPr lang="en-US"/>
              <a:pPr>
                <a:defRPr/>
              </a:pPr>
              <a:t>‹#›</a:t>
            </a:fld>
            <a:endParaRPr lang="en-US"/>
          </a:p>
        </p:txBody>
      </p:sp>
    </p:spTree>
    <p:extLst>
      <p:ext uri="{BB962C8B-B14F-4D97-AF65-F5344CB8AC3E}">
        <p14:creationId xmlns:p14="http://schemas.microsoft.com/office/powerpoint/2010/main" val="259976077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721859330"/>
      </p:ext>
    </p:extLst>
  </p:cSld>
  <p:clrMapOvr>
    <a:masterClrMapping/>
  </p:clrMapOvr>
  <p:transition spd="med">
    <p:fade/>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4720472"/>
      </p:ext>
    </p:extLst>
  </p:cSld>
  <p:clrMapOvr>
    <a:masterClrMapping/>
  </p:clrMapOvr>
  <p:transition spd="med">
    <p:fade/>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2366366"/>
      </p:ext>
    </p:extLst>
  </p:cSld>
  <p:clrMapOvr>
    <a:masterClrMapping/>
  </p:clrMapOvr>
  <p:transition spd="med">
    <p:fade/>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785077139"/>
      </p:ext>
    </p:extLst>
  </p:cSld>
  <p:clrMapOvr>
    <a:masterClrMapping/>
  </p:clrMapOvr>
  <p:transition spd="med">
    <p:fade/>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48394551"/>
      </p:ext>
    </p:extLst>
  </p:cSld>
  <p:clrMapOvr>
    <a:masterClrMapping/>
  </p:clrMapOvr>
  <p:transition spd="med">
    <p:fade/>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64137801"/>
      </p:ext>
    </p:extLst>
  </p:cSld>
  <p:clrMapOvr>
    <a:masterClrMapping/>
  </p:clrMapOvr>
  <p:transition spd="med">
    <p:fade/>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30563437"/>
      </p:ext>
    </p:extLst>
  </p:cSld>
  <p:clrMapOvr>
    <a:masterClrMapping/>
  </p:clrMapOvr>
  <p:transition spd="med">
    <p:fade/>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8325853"/>
      </p:ext>
    </p:extLst>
  </p:cSld>
  <p:clrMapOvr>
    <a:masterClrMapping/>
  </p:clrMapOvr>
  <p:transition spd="med">
    <p:fade/>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5449312"/>
      </p:ext>
    </p:extLst>
  </p:cSld>
  <p:clrMapOvr>
    <a:masterClrMapping/>
  </p:clrMapOvr>
  <p:transition spd="med">
    <p:fade/>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2977896"/>
      </p:ext>
    </p:extLst>
  </p:cSld>
  <p:clrMapOvr>
    <a:masterClrMapping/>
  </p:clrMapOvr>
  <p:transition spd="med">
    <p:cu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ea typeface="Arial" charset="0"/>
                <a:cs typeface="Arial"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vl1pPr>
          </a:lstStyle>
          <a:p>
            <a:pPr>
              <a:defRPr/>
            </a:pPr>
            <a:fld id="{51CA887E-8A7F-F445-9227-12A3353A3FF1}"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ea typeface="Arial" charset="0"/>
                <a:cs typeface="Arial" charset="0"/>
              </a:defRPr>
            </a:lvl1pPr>
          </a:lstStyle>
          <a:p>
            <a:pPr>
              <a:defRPr/>
            </a:pPr>
            <a:endParaRPr lang="en-US"/>
          </a:p>
        </p:txBody>
      </p:sp>
    </p:spTree>
    <p:extLst>
      <p:ext uri="{BB962C8B-B14F-4D97-AF65-F5344CB8AC3E}">
        <p14:creationId xmlns:p14="http://schemas.microsoft.com/office/powerpoint/2010/main" val="223451440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26/02/24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962759042"/>
      </p:ext>
    </p:extLst>
  </p:cSld>
  <p:clrMapOvr>
    <a:overrideClrMapping bg1="dk1" tx1="lt1" bg2="dk2" tx2="lt2" accent1="accent1" accent2="accent2" accent3="accent3" accent4="accent4" accent5="accent5" accent6="accent6" hlink="hlink" folHlink="folHlink"/>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26/02/24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06137622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26/02/24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717587419"/>
      </p:ext>
    </p:extLst>
  </p:cSld>
  <p:clrMapOvr>
    <a:overrideClrMapping bg1="lt1" tx1="dk1" bg2="lt2" tx2="dk2" accent1="accent1" accent2="accent2" accent3="accent3" accent4="accent4" accent5="accent5" accent6="accent6" hlink="hlink" folHlink="folHlink"/>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26/02/24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0432028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26/02/24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88728789"/>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26/02/24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104128715"/>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26/02/24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427858949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26/02/24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26989288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26/02/24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8494067"/>
      </p:ext>
    </p:extLst>
  </p:cSld>
  <p:clrMapOvr>
    <a:overrideClrMapping bg1="lt1" tx1="dk1" bg2="lt2" tx2="dk2" accent1="accent1" accent2="accent2" accent3="accent3" accent4="accent4" accent5="accent5" accent6="accent6" hlink="hlink" folHlink="folHlink"/>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26/02/24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58997549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8"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3"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5"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7"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8586"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108587"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cs typeface="Arial" charset="0"/>
              </a:defRPr>
            </a:lvl1pPr>
          </a:lstStyle>
          <a:p>
            <a:pPr>
              <a:defRPr/>
            </a:pPr>
            <a:fld id="{EFB43AB2-C83B-6D42-9568-1883C1A35DC1}" type="slidenum">
              <a:rPr lang="en-US"/>
              <a:pPr>
                <a:defRPr/>
              </a:pPr>
              <a:t>‹#›</a:t>
            </a:fld>
            <a:endParaRPr lang="en-US"/>
          </a:p>
        </p:txBody>
      </p:sp>
    </p:spTree>
    <p:extLst>
      <p:ext uri="{BB962C8B-B14F-4D97-AF65-F5344CB8AC3E}">
        <p14:creationId xmlns:p14="http://schemas.microsoft.com/office/powerpoint/2010/main" val="383626261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26/02/24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1166786373"/>
      </p:ext>
    </p:extLst>
  </p:cSld>
  <p:clrMapOvr>
    <a:overrideClrMapping bg1="lt1" tx1="dk1" bg2="lt2" tx2="dk2" accent1="accent1" accent2="accent2" accent3="accent3" accent4="accent4" accent5="accent5" accent6="accent6" hlink="hlink" folHlink="folHlink"/>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30740499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98420185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342496744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01394192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385676015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83364414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26016243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411781935"/>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16464339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cs typeface="Arial" charset="0"/>
              </a:defRPr>
            </a:lvl1pPr>
          </a:lstStyle>
          <a:p>
            <a:pPr>
              <a:defRPr/>
            </a:pPr>
            <a:fld id="{27F651BF-1315-F24F-84C6-230F121EC970}" type="slidenum">
              <a:rPr lang="en-US"/>
              <a:pPr>
                <a:defRPr/>
              </a:pPr>
              <a:t>‹#›</a:t>
            </a:fld>
            <a:endParaRPr lang="en-US"/>
          </a:p>
        </p:txBody>
      </p:sp>
    </p:spTree>
    <p:extLst>
      <p:ext uri="{BB962C8B-B14F-4D97-AF65-F5344CB8AC3E}">
        <p14:creationId xmlns:p14="http://schemas.microsoft.com/office/powerpoint/2010/main" val="260332249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62082093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126547283"/>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79357376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latin typeface="Tahoma"/>
            </a:endParaRPr>
          </a:p>
        </p:txBody>
      </p:sp>
      <p:sp>
        <p:nvSpPr>
          <p:cNvPr id="3" name="Rectangle 27"/>
          <p:cNvSpPr>
            <a:spLocks noGrp="1" noChangeArrowheads="1"/>
          </p:cNvSpPr>
          <p:nvPr>
            <p:ph type="sldNum" sz="quarter" idx="11"/>
          </p:nvPr>
        </p:nvSpPr>
        <p:spPr>
          <a:ln/>
        </p:spPr>
        <p:txBody>
          <a:bodyPr/>
          <a:lstStyle>
            <a:lvl1pPr>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latin typeface="Tahoma"/>
            </a:endParaRPr>
          </a:p>
        </p:txBody>
      </p:sp>
    </p:spTree>
    <p:extLst>
      <p:ext uri="{BB962C8B-B14F-4D97-AF65-F5344CB8AC3E}">
        <p14:creationId xmlns:p14="http://schemas.microsoft.com/office/powerpoint/2010/main" val="17759028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246661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255710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8974267"/>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08737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67937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901721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04D20040-6EE2-CB4D-89EC-B4A4B8C109A9}" type="slidenum">
              <a:rPr lang="en-US"/>
              <a:pPr>
                <a:defRPr/>
              </a:pPr>
              <a:t>‹#›</a:t>
            </a:fld>
            <a:endParaRPr lang="en-US"/>
          </a:p>
        </p:txBody>
      </p:sp>
    </p:spTree>
    <p:extLst>
      <p:ext uri="{BB962C8B-B14F-4D97-AF65-F5344CB8AC3E}">
        <p14:creationId xmlns:p14="http://schemas.microsoft.com/office/powerpoint/2010/main" val="279617818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9457806"/>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985392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910717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994245"/>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313190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9490720"/>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555276721"/>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Arial"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190658910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905988"/>
      </p:ext>
    </p:extLst>
  </p:cSld>
  <p:clrMapOvr>
    <a:masterClrMapping/>
  </p:clrMapOvr>
  <p:transition spd="med">
    <p:randomBar dir="vert"/>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5820646"/>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D5D52C6-3A47-AA4A-A732-B73877598288}" type="slidenum">
              <a:rPr lang="en-US"/>
              <a:pPr>
                <a:defRPr/>
              </a:pPr>
              <a:t>‹#›</a:t>
            </a:fld>
            <a:endParaRPr lang="en-US"/>
          </a:p>
        </p:txBody>
      </p:sp>
    </p:spTree>
    <p:extLst>
      <p:ext uri="{BB962C8B-B14F-4D97-AF65-F5344CB8AC3E}">
        <p14:creationId xmlns:p14="http://schemas.microsoft.com/office/powerpoint/2010/main" val="285865584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3473832"/>
      </p:ext>
    </p:extLst>
  </p:cSld>
  <p:clrMapOvr>
    <a:masterClrMapping/>
  </p:clrMapOvr>
  <p:transition spd="med">
    <p:randomBar dir="vert"/>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7311990"/>
      </p:ext>
    </p:extLst>
  </p:cSld>
  <p:clrMapOvr>
    <a:masterClrMapping/>
  </p:clrMapOvr>
  <p:transition spd="med">
    <p:randomBar dir="vert"/>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5932171"/>
      </p:ext>
    </p:extLst>
  </p:cSld>
  <p:clrMapOvr>
    <a:masterClrMapping/>
  </p:clrMapOvr>
  <p:transition spd="med">
    <p:randomBar dir="vert"/>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8308704"/>
      </p:ext>
    </p:extLst>
  </p:cSld>
  <p:clrMapOvr>
    <a:masterClrMapping/>
  </p:clrMapOvr>
  <p:transition spd="med">
    <p:randomBar dir="vert"/>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9926331"/>
      </p:ext>
    </p:extLst>
  </p:cSld>
  <p:clrMapOvr>
    <a:masterClrMapping/>
  </p:clrMapOvr>
  <p:transition spd="med">
    <p:randomBar dir="vert"/>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56079"/>
      </p:ext>
    </p:extLst>
  </p:cSld>
  <p:clrMapOvr>
    <a:masterClrMapping/>
  </p:clrMapOvr>
  <p:transition spd="med">
    <p:randomBar dir="vert"/>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4767238"/>
      </p:ext>
    </p:extLst>
  </p:cSld>
  <p:clrMapOvr>
    <a:masterClrMapping/>
  </p:clrMapOvr>
  <p:transition spd="med">
    <p:randomBar dir="vert"/>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3204960"/>
      </p:ext>
    </p:extLst>
  </p:cSld>
  <p:clrMapOvr>
    <a:masterClrMapping/>
  </p:clrMapOvr>
  <p:transition spd="med">
    <p:randomBar dir="vert"/>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3817150"/>
      </p:ext>
    </p:extLst>
  </p:cSld>
  <p:clrMapOvr>
    <a:masterClrMapping/>
  </p:clrMapOvr>
  <p:transition spd="med">
    <p:randomBar dir="vert"/>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47B111D0-2425-074F-B2B8-E0C41040BCD3}" type="slidenum">
              <a:rPr lang="en-US"/>
              <a:pPr>
                <a:defRPr/>
              </a:pPr>
              <a:t>‹#›</a:t>
            </a:fld>
            <a:endParaRPr lang="en-US"/>
          </a:p>
        </p:txBody>
      </p:sp>
    </p:spTree>
    <p:extLst>
      <p:ext uri="{BB962C8B-B14F-4D97-AF65-F5344CB8AC3E}">
        <p14:creationId xmlns:p14="http://schemas.microsoft.com/office/powerpoint/2010/main" val="52385549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FD75B4-7C86-6B44-B6C4-AE66EB51BCB2}" type="slidenum">
              <a:rPr lang="en-US"/>
              <a:pPr>
                <a:defRPr/>
              </a:pPr>
              <a:t>‹#›</a:t>
            </a:fld>
            <a:endParaRPr lang="en-US"/>
          </a:p>
        </p:txBody>
      </p:sp>
    </p:spTree>
    <p:extLst>
      <p:ext uri="{BB962C8B-B14F-4D97-AF65-F5344CB8AC3E}">
        <p14:creationId xmlns:p14="http://schemas.microsoft.com/office/powerpoint/2010/main" val="98207877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D9AE8BE9-FED5-8F4B-B6DD-ADF350D32E13}" type="slidenum">
              <a:rPr lang="en-US"/>
              <a:pPr>
                <a:defRPr/>
              </a:pPr>
              <a:t>‹#›</a:t>
            </a:fld>
            <a:endParaRPr lang="en-US"/>
          </a:p>
        </p:txBody>
      </p:sp>
    </p:spTree>
    <p:extLst>
      <p:ext uri="{BB962C8B-B14F-4D97-AF65-F5344CB8AC3E}">
        <p14:creationId xmlns:p14="http://schemas.microsoft.com/office/powerpoint/2010/main" val="5572770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86F07FA2-3A17-5040-B586-B4AF278DC7A2}" type="slidenum">
              <a:rPr lang="en-US"/>
              <a:pPr>
                <a:defRPr/>
              </a:pPr>
              <a:t>‹#›</a:t>
            </a:fld>
            <a:endParaRPr lang="en-US"/>
          </a:p>
        </p:txBody>
      </p:sp>
    </p:spTree>
    <p:extLst>
      <p:ext uri="{BB962C8B-B14F-4D97-AF65-F5344CB8AC3E}">
        <p14:creationId xmlns:p14="http://schemas.microsoft.com/office/powerpoint/2010/main" val="220806649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7184F79E-BB1E-D246-9409-46D2624C31EE}" type="slidenum">
              <a:rPr lang="en-US"/>
              <a:pPr>
                <a:defRPr/>
              </a:pPr>
              <a:t>‹#›</a:t>
            </a:fld>
            <a:endParaRPr lang="en-US"/>
          </a:p>
        </p:txBody>
      </p:sp>
    </p:spTree>
    <p:extLst>
      <p:ext uri="{BB962C8B-B14F-4D97-AF65-F5344CB8AC3E}">
        <p14:creationId xmlns:p14="http://schemas.microsoft.com/office/powerpoint/2010/main" val="226381125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2196B4FD-034F-2347-BB41-87521F71E472}" type="slidenum">
              <a:rPr lang="en-US"/>
              <a:pPr>
                <a:defRPr/>
              </a:pPr>
              <a:t>‹#›</a:t>
            </a:fld>
            <a:endParaRPr lang="en-US"/>
          </a:p>
        </p:txBody>
      </p:sp>
    </p:spTree>
    <p:extLst>
      <p:ext uri="{BB962C8B-B14F-4D97-AF65-F5344CB8AC3E}">
        <p14:creationId xmlns:p14="http://schemas.microsoft.com/office/powerpoint/2010/main" val="222229634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5F518B9D-FF0E-AB49-9004-0507CBEFA40D}" type="slidenum">
              <a:rPr lang="en-US"/>
              <a:pPr>
                <a:defRPr/>
              </a:pPr>
              <a:t>‹#›</a:t>
            </a:fld>
            <a:endParaRPr lang="en-US"/>
          </a:p>
        </p:txBody>
      </p:sp>
    </p:spTree>
    <p:extLst>
      <p:ext uri="{BB962C8B-B14F-4D97-AF65-F5344CB8AC3E}">
        <p14:creationId xmlns:p14="http://schemas.microsoft.com/office/powerpoint/2010/main" val="89250959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F5E3F0BE-6635-8C45-B37D-C87ABCF6C1CB}" type="slidenum">
              <a:rPr lang="en-US"/>
              <a:pPr>
                <a:defRPr/>
              </a:pPr>
              <a:t>‹#›</a:t>
            </a:fld>
            <a:endParaRPr lang="en-US"/>
          </a:p>
        </p:txBody>
      </p:sp>
    </p:spTree>
    <p:extLst>
      <p:ext uri="{BB962C8B-B14F-4D97-AF65-F5344CB8AC3E}">
        <p14:creationId xmlns:p14="http://schemas.microsoft.com/office/powerpoint/2010/main" val="55464127"/>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15874BCC-05D8-034D-A05F-B6EE8F7C1A40}" type="slidenum">
              <a:rPr lang="en-US"/>
              <a:pPr>
                <a:defRPr/>
              </a:pPr>
              <a:t>‹#›</a:t>
            </a:fld>
            <a:endParaRPr lang="en-US"/>
          </a:p>
        </p:txBody>
      </p:sp>
    </p:spTree>
    <p:extLst>
      <p:ext uri="{BB962C8B-B14F-4D97-AF65-F5344CB8AC3E}">
        <p14:creationId xmlns:p14="http://schemas.microsoft.com/office/powerpoint/2010/main" val="187504843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C193274C-1339-FC47-A8BC-CD7BED57F4CD}" type="slidenum">
              <a:rPr lang="en-US"/>
              <a:pPr>
                <a:defRPr/>
              </a:pPr>
              <a:t>‹#›</a:t>
            </a:fld>
            <a:endParaRPr lang="en-US"/>
          </a:p>
        </p:txBody>
      </p:sp>
    </p:spTree>
    <p:extLst>
      <p:ext uri="{BB962C8B-B14F-4D97-AF65-F5344CB8AC3E}">
        <p14:creationId xmlns:p14="http://schemas.microsoft.com/office/powerpoint/2010/main" val="31144253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9C7C2EC6-55AB-4F42-8D75-B7BDA5F6D6E0}" type="slidenum">
              <a:rPr lang="en-US"/>
              <a:pPr>
                <a:defRPr/>
              </a:pPr>
              <a:t>‹#›</a:t>
            </a:fld>
            <a:endParaRPr lang="en-US"/>
          </a:p>
        </p:txBody>
      </p:sp>
    </p:spTree>
    <p:extLst>
      <p:ext uri="{BB962C8B-B14F-4D97-AF65-F5344CB8AC3E}">
        <p14:creationId xmlns:p14="http://schemas.microsoft.com/office/powerpoint/2010/main" val="368661150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6B5A5998-9C6A-9E40-8900-E379E8AD620B}" type="slidenum">
              <a:rPr lang="en-US"/>
              <a:pPr>
                <a:defRPr/>
              </a:pPr>
              <a:t>‹#›</a:t>
            </a:fld>
            <a:endParaRPr lang="en-US"/>
          </a:p>
        </p:txBody>
      </p:sp>
    </p:spTree>
    <p:extLst>
      <p:ext uri="{BB962C8B-B14F-4D97-AF65-F5344CB8AC3E}">
        <p14:creationId xmlns:p14="http://schemas.microsoft.com/office/powerpoint/2010/main" val="62474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580C54-A829-0C44-A23F-E7E0A6FAEBD9}" type="slidenum">
              <a:rPr lang="en-US"/>
              <a:pPr>
                <a:defRPr/>
              </a:pPr>
              <a:t>‹#›</a:t>
            </a:fld>
            <a:endParaRPr lang="en-US"/>
          </a:p>
        </p:txBody>
      </p:sp>
    </p:spTree>
    <p:extLst>
      <p:ext uri="{BB962C8B-B14F-4D97-AF65-F5344CB8AC3E}">
        <p14:creationId xmlns:p14="http://schemas.microsoft.com/office/powerpoint/2010/main" val="267611386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404DFF81-D208-B74D-9157-367C23428105}" type="slidenum">
              <a:rPr lang="en-US"/>
              <a:pPr>
                <a:defRPr/>
              </a:pPr>
              <a:t>‹#›</a:t>
            </a:fld>
            <a:endParaRPr lang="en-US"/>
          </a:p>
        </p:txBody>
      </p:sp>
    </p:spTree>
    <p:extLst>
      <p:ext uri="{BB962C8B-B14F-4D97-AF65-F5344CB8AC3E}">
        <p14:creationId xmlns:p14="http://schemas.microsoft.com/office/powerpoint/2010/main" val="332054384"/>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BDD6E7E0-B98C-BB40-8E37-450EEB7CAF2A}" type="slidenum">
              <a:rPr lang="en-US"/>
              <a:pPr>
                <a:defRPr/>
              </a:pPr>
              <a:t>‹#›</a:t>
            </a:fld>
            <a:endParaRPr lang="en-US"/>
          </a:p>
        </p:txBody>
      </p:sp>
    </p:spTree>
    <p:extLst>
      <p:ext uri="{BB962C8B-B14F-4D97-AF65-F5344CB8AC3E}">
        <p14:creationId xmlns:p14="http://schemas.microsoft.com/office/powerpoint/2010/main" val="328257274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DCF410-B877-CBAE-737E-DB48BF38601D}"/>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034662D9-A327-D82A-86C1-9F5CBF5B59F3}"/>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CB0DCAFF-7163-AC03-E65B-4D8BB722503B}"/>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849B5F1-1020-5311-6BA1-8F8552B46B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9E69FE7-211E-6839-920C-9747DB952E16}"/>
              </a:ext>
            </a:extLst>
          </p:cNvPr>
          <p:cNvSpPr>
            <a:spLocks noGrp="1"/>
          </p:cNvSpPr>
          <p:nvPr>
            <p:ph type="sldNum" sz="quarter" idx="12"/>
          </p:nvPr>
        </p:nvSpPr>
        <p:spPr/>
        <p:txBody>
          <a:bodyPr/>
          <a:lstStyle>
            <a:lvl1pPr>
              <a:defRPr/>
            </a:lvl1pPr>
          </a:lstStyle>
          <a:p>
            <a:fld id="{88BAEFA7-C949-984A-B324-C32881CF6192}" type="slidenum">
              <a:rPr lang="en-US" altLang="en-US"/>
              <a:pPr/>
              <a:t>‹#›</a:t>
            </a:fld>
            <a:endParaRPr lang="en-US" altLang="en-US"/>
          </a:p>
        </p:txBody>
      </p:sp>
    </p:spTree>
    <p:extLst>
      <p:ext uri="{BB962C8B-B14F-4D97-AF65-F5344CB8AC3E}">
        <p14:creationId xmlns:p14="http://schemas.microsoft.com/office/powerpoint/2010/main" val="3565809170"/>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CEF13D-F5BB-48CC-226D-7E626568EBD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339C56F-5825-0083-640E-41EB90DAAE4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D987C5E-AAE5-D790-1DD7-427AE66CFDB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323AA71-ECBD-2A43-CF68-257A38DDA51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42D70BB-A643-7C06-DAF6-F77FEFE644A9}"/>
              </a:ext>
            </a:extLst>
          </p:cNvPr>
          <p:cNvSpPr>
            <a:spLocks noGrp="1"/>
          </p:cNvSpPr>
          <p:nvPr>
            <p:ph type="sldNum" sz="quarter" idx="12"/>
          </p:nvPr>
        </p:nvSpPr>
        <p:spPr/>
        <p:txBody>
          <a:bodyPr/>
          <a:lstStyle>
            <a:lvl1pPr>
              <a:defRPr/>
            </a:lvl1pPr>
          </a:lstStyle>
          <a:p>
            <a:fld id="{4A6AC0F4-C991-544F-B033-61CD87BE5C26}" type="slidenum">
              <a:rPr lang="en-US" altLang="en-US"/>
              <a:pPr/>
              <a:t>‹#›</a:t>
            </a:fld>
            <a:endParaRPr lang="en-US" altLang="en-US"/>
          </a:p>
        </p:txBody>
      </p:sp>
    </p:spTree>
    <p:extLst>
      <p:ext uri="{BB962C8B-B14F-4D97-AF65-F5344CB8AC3E}">
        <p14:creationId xmlns:p14="http://schemas.microsoft.com/office/powerpoint/2010/main" val="3845748523"/>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C70A36-E892-C3EB-F85B-47F5E083AC01}"/>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51644D13-D69B-55E0-C9A3-927D81C73D2E}"/>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44E5EC71-2BE5-7B87-7D8E-EE2DC7DF220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1F2D3B-D44B-5A48-6FC8-EF584A27DC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FB768D3-9885-26A5-EC2C-F7BAA6BB069D}"/>
              </a:ext>
            </a:extLst>
          </p:cNvPr>
          <p:cNvSpPr>
            <a:spLocks noGrp="1"/>
          </p:cNvSpPr>
          <p:nvPr>
            <p:ph type="sldNum" sz="quarter" idx="12"/>
          </p:nvPr>
        </p:nvSpPr>
        <p:spPr/>
        <p:txBody>
          <a:bodyPr/>
          <a:lstStyle>
            <a:lvl1pPr>
              <a:defRPr/>
            </a:lvl1pPr>
          </a:lstStyle>
          <a:p>
            <a:fld id="{1F47ECD3-E115-3544-A7F0-782D7265D0BE}" type="slidenum">
              <a:rPr lang="en-US" altLang="en-US"/>
              <a:pPr/>
              <a:t>‹#›</a:t>
            </a:fld>
            <a:endParaRPr lang="en-US" altLang="en-US"/>
          </a:p>
        </p:txBody>
      </p:sp>
    </p:spTree>
    <p:extLst>
      <p:ext uri="{BB962C8B-B14F-4D97-AF65-F5344CB8AC3E}">
        <p14:creationId xmlns:p14="http://schemas.microsoft.com/office/powerpoint/2010/main" val="2929992587"/>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5D12F7-7B6D-3D5C-F902-EC0ED9DB7D2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D319847-52A1-4EE3-ABF9-A363AD44F5CC}"/>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A6E89E4-2C01-73D1-8387-CFB7D90F472D}"/>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B8691C7-A89D-F37C-F35E-2E2D548112E7}"/>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E173288B-5F78-45D5-8F67-7CA5E242D35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1BD9D950-9B13-EF0B-2FB8-39A5452A859F}"/>
              </a:ext>
            </a:extLst>
          </p:cNvPr>
          <p:cNvSpPr>
            <a:spLocks noGrp="1"/>
          </p:cNvSpPr>
          <p:nvPr>
            <p:ph type="sldNum" sz="quarter" idx="12"/>
          </p:nvPr>
        </p:nvSpPr>
        <p:spPr/>
        <p:txBody>
          <a:bodyPr/>
          <a:lstStyle>
            <a:lvl1pPr>
              <a:defRPr/>
            </a:lvl1pPr>
          </a:lstStyle>
          <a:p>
            <a:fld id="{4C0BBC97-9836-5248-8D98-35463AA06B46}" type="slidenum">
              <a:rPr lang="en-US" altLang="en-US"/>
              <a:pPr/>
              <a:t>‹#›</a:t>
            </a:fld>
            <a:endParaRPr lang="en-US" altLang="en-US"/>
          </a:p>
        </p:txBody>
      </p:sp>
    </p:spTree>
    <p:extLst>
      <p:ext uri="{BB962C8B-B14F-4D97-AF65-F5344CB8AC3E}">
        <p14:creationId xmlns:p14="http://schemas.microsoft.com/office/powerpoint/2010/main" val="282774290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BC8119-FA76-922D-7537-34DF69AD86C8}"/>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DE5AD823-CC87-B94C-A5F9-6A61365E7D11}"/>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09E33E58-722D-9FC9-769D-43C04EDFE1F5}"/>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8F2B52-5E70-A65E-A57C-2495F8DFD4A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62BBD189-CBE9-5407-D31E-0CE56FBF4B34}"/>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8ACFE47-86FD-71FC-613F-2CB82AED418B}"/>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7729ACA4-D4F8-D5AD-D3B4-279AA2D67526}"/>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3E3B60C3-4491-4057-A517-461E958492C6}"/>
              </a:ext>
            </a:extLst>
          </p:cNvPr>
          <p:cNvSpPr>
            <a:spLocks noGrp="1"/>
          </p:cNvSpPr>
          <p:nvPr>
            <p:ph type="sldNum" sz="quarter" idx="12"/>
          </p:nvPr>
        </p:nvSpPr>
        <p:spPr/>
        <p:txBody>
          <a:bodyPr/>
          <a:lstStyle>
            <a:lvl1pPr>
              <a:defRPr/>
            </a:lvl1pPr>
          </a:lstStyle>
          <a:p>
            <a:fld id="{17865F5C-2C1F-C14A-837C-5DCEFD5AFCA7}" type="slidenum">
              <a:rPr lang="en-US" altLang="en-US"/>
              <a:pPr/>
              <a:t>‹#›</a:t>
            </a:fld>
            <a:endParaRPr lang="en-US" altLang="en-US"/>
          </a:p>
        </p:txBody>
      </p:sp>
    </p:spTree>
    <p:extLst>
      <p:ext uri="{BB962C8B-B14F-4D97-AF65-F5344CB8AC3E}">
        <p14:creationId xmlns:p14="http://schemas.microsoft.com/office/powerpoint/2010/main" val="394204822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A28165-78C0-31E9-B19B-3E774EDA317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E7A8C35-576A-285F-7260-ADFCD4E679CF}"/>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4EC85DB0-3CD0-A622-BE36-1C0041EE297C}"/>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5DA7D76E-E208-19CA-768A-20AA637B9B60}"/>
              </a:ext>
            </a:extLst>
          </p:cNvPr>
          <p:cNvSpPr>
            <a:spLocks noGrp="1"/>
          </p:cNvSpPr>
          <p:nvPr>
            <p:ph type="sldNum" sz="quarter" idx="12"/>
          </p:nvPr>
        </p:nvSpPr>
        <p:spPr/>
        <p:txBody>
          <a:bodyPr/>
          <a:lstStyle>
            <a:lvl1pPr>
              <a:defRPr/>
            </a:lvl1pPr>
          </a:lstStyle>
          <a:p>
            <a:fld id="{66544164-5095-BC4C-AF99-C9903077F463}" type="slidenum">
              <a:rPr lang="en-US" altLang="en-US"/>
              <a:pPr/>
              <a:t>‹#›</a:t>
            </a:fld>
            <a:endParaRPr lang="en-US" altLang="en-US"/>
          </a:p>
        </p:txBody>
      </p:sp>
    </p:spTree>
    <p:extLst>
      <p:ext uri="{BB962C8B-B14F-4D97-AF65-F5344CB8AC3E}">
        <p14:creationId xmlns:p14="http://schemas.microsoft.com/office/powerpoint/2010/main" val="278632666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EC9EF55-EEDC-A19A-2EEE-4EAD58B43152}"/>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B9F9F6B3-AFF6-08B0-8663-3153F9610548}"/>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B466EDD8-3F76-307B-6C24-943A9702439D}"/>
              </a:ext>
            </a:extLst>
          </p:cNvPr>
          <p:cNvSpPr>
            <a:spLocks noGrp="1"/>
          </p:cNvSpPr>
          <p:nvPr>
            <p:ph type="sldNum" sz="quarter" idx="12"/>
          </p:nvPr>
        </p:nvSpPr>
        <p:spPr/>
        <p:txBody>
          <a:bodyPr/>
          <a:lstStyle>
            <a:lvl1pPr>
              <a:defRPr/>
            </a:lvl1pPr>
          </a:lstStyle>
          <a:p>
            <a:fld id="{4B7D85A4-FC0A-D542-974D-23749BC03978}" type="slidenum">
              <a:rPr lang="en-US" altLang="en-US"/>
              <a:pPr/>
              <a:t>‹#›</a:t>
            </a:fld>
            <a:endParaRPr lang="en-US" altLang="en-US"/>
          </a:p>
        </p:txBody>
      </p:sp>
    </p:spTree>
    <p:extLst>
      <p:ext uri="{BB962C8B-B14F-4D97-AF65-F5344CB8AC3E}">
        <p14:creationId xmlns:p14="http://schemas.microsoft.com/office/powerpoint/2010/main" val="260466487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A4D126-BDBF-E27F-F559-2CCEC669FFDD}"/>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CC2DC884-2653-9AB9-A632-ACE3083676FB}"/>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1D5D50E-9A23-A0C4-3317-CF14A1DC5B63}"/>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6B1DCA4-15E4-D102-7FE7-B8DF51E4A36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D969EDB-FB87-37EF-5880-0A38E55D5FD9}"/>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E4E77477-47D9-2D45-2632-CB6C05EEEEED}"/>
              </a:ext>
            </a:extLst>
          </p:cNvPr>
          <p:cNvSpPr>
            <a:spLocks noGrp="1"/>
          </p:cNvSpPr>
          <p:nvPr>
            <p:ph type="sldNum" sz="quarter" idx="12"/>
          </p:nvPr>
        </p:nvSpPr>
        <p:spPr/>
        <p:txBody>
          <a:bodyPr/>
          <a:lstStyle>
            <a:lvl1pPr>
              <a:defRPr/>
            </a:lvl1pPr>
          </a:lstStyle>
          <a:p>
            <a:fld id="{7BEF1BCD-084B-2641-A754-6A602B46B859}" type="slidenum">
              <a:rPr lang="en-US" altLang="en-US"/>
              <a:pPr/>
              <a:t>‹#›</a:t>
            </a:fld>
            <a:endParaRPr lang="en-US" altLang="en-US"/>
          </a:p>
        </p:txBody>
      </p:sp>
    </p:spTree>
    <p:extLst>
      <p:ext uri="{BB962C8B-B14F-4D97-AF65-F5344CB8AC3E}">
        <p14:creationId xmlns:p14="http://schemas.microsoft.com/office/powerpoint/2010/main" val="36591886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96DEC347-8004-1541-AB7A-8B37A9A21D12}" type="slidenum">
              <a:rPr lang="en-US"/>
              <a:pPr>
                <a:defRPr/>
              </a:pPr>
              <a:t>‹#›</a:t>
            </a:fld>
            <a:endParaRPr lang="en-US"/>
          </a:p>
        </p:txBody>
      </p:sp>
    </p:spTree>
    <p:extLst>
      <p:ext uri="{BB962C8B-B14F-4D97-AF65-F5344CB8AC3E}">
        <p14:creationId xmlns:p14="http://schemas.microsoft.com/office/powerpoint/2010/main" val="299803808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94526D7-D8A7-194A-8F35-B9FE5A2A3448}" type="slidenum">
              <a:rPr lang="en-US"/>
              <a:pPr>
                <a:defRPr/>
              </a:pPr>
              <a:t>‹#›</a:t>
            </a:fld>
            <a:endParaRPr lang="en-US"/>
          </a:p>
        </p:txBody>
      </p:sp>
    </p:spTree>
    <p:extLst>
      <p:ext uri="{BB962C8B-B14F-4D97-AF65-F5344CB8AC3E}">
        <p14:creationId xmlns:p14="http://schemas.microsoft.com/office/powerpoint/2010/main" val="3411166281"/>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53BD33-D8C2-49D6-0487-D4686EAD6A12}"/>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5E7EC040-8FB6-130D-89F6-A30B770A98E3}"/>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3EED6D55-A40C-0DEF-FC9C-BB524999A1B9}"/>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9B4E536-F797-A265-E1A0-E5A90F95F1E2}"/>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91B4ED4B-5252-4882-5649-3EE28468F3DB}"/>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CF011F8A-76B1-B388-D99E-DDDAB826274C}"/>
              </a:ext>
            </a:extLst>
          </p:cNvPr>
          <p:cNvSpPr>
            <a:spLocks noGrp="1"/>
          </p:cNvSpPr>
          <p:nvPr>
            <p:ph type="sldNum" sz="quarter" idx="12"/>
          </p:nvPr>
        </p:nvSpPr>
        <p:spPr/>
        <p:txBody>
          <a:bodyPr/>
          <a:lstStyle>
            <a:lvl1pPr>
              <a:defRPr/>
            </a:lvl1pPr>
          </a:lstStyle>
          <a:p>
            <a:fld id="{72A2AB14-5188-E548-AC3E-E6868F05B2EC}" type="slidenum">
              <a:rPr lang="en-US" altLang="en-US"/>
              <a:pPr/>
              <a:t>‹#›</a:t>
            </a:fld>
            <a:endParaRPr lang="en-US" altLang="en-US"/>
          </a:p>
        </p:txBody>
      </p:sp>
    </p:spTree>
    <p:extLst>
      <p:ext uri="{BB962C8B-B14F-4D97-AF65-F5344CB8AC3E}">
        <p14:creationId xmlns:p14="http://schemas.microsoft.com/office/powerpoint/2010/main" val="2350665393"/>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943797-0190-3B5D-0682-E58333F3DCA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A407929-8F84-D02D-87E1-E9F2F497E33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B196D-CD19-3DDD-5225-C2900ED34599}"/>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D4E60BF-C817-D4EC-2A90-DCBA360DEF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EF9AAFFB-6704-702E-253B-6CBE8C13ADFA}"/>
              </a:ext>
            </a:extLst>
          </p:cNvPr>
          <p:cNvSpPr>
            <a:spLocks noGrp="1"/>
          </p:cNvSpPr>
          <p:nvPr>
            <p:ph type="sldNum" sz="quarter" idx="12"/>
          </p:nvPr>
        </p:nvSpPr>
        <p:spPr/>
        <p:txBody>
          <a:bodyPr/>
          <a:lstStyle>
            <a:lvl1pPr>
              <a:defRPr/>
            </a:lvl1pPr>
          </a:lstStyle>
          <a:p>
            <a:fld id="{EC523A66-F7CC-C745-A0DF-82FD65B38EE9}" type="slidenum">
              <a:rPr lang="en-US" altLang="en-US"/>
              <a:pPr/>
              <a:t>‹#›</a:t>
            </a:fld>
            <a:endParaRPr lang="en-US" altLang="en-US"/>
          </a:p>
        </p:txBody>
      </p:sp>
    </p:spTree>
    <p:extLst>
      <p:ext uri="{BB962C8B-B14F-4D97-AF65-F5344CB8AC3E}">
        <p14:creationId xmlns:p14="http://schemas.microsoft.com/office/powerpoint/2010/main" val="274807904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FBA94B3-E0B6-58DD-628A-2AB460F0AEA0}"/>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E54C4E-5AEF-C212-0864-DCFDE6AB3C82}"/>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27D380-9F64-83C5-FFB0-449A07D23B9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D5EC2FB3-D86B-67A4-7BBA-B36B42BA7DC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814A652-0D98-D63E-A5B3-6CADD4E102F6}"/>
              </a:ext>
            </a:extLst>
          </p:cNvPr>
          <p:cNvSpPr>
            <a:spLocks noGrp="1"/>
          </p:cNvSpPr>
          <p:nvPr>
            <p:ph type="sldNum" sz="quarter" idx="12"/>
          </p:nvPr>
        </p:nvSpPr>
        <p:spPr/>
        <p:txBody>
          <a:bodyPr/>
          <a:lstStyle>
            <a:lvl1pPr>
              <a:defRPr/>
            </a:lvl1pPr>
          </a:lstStyle>
          <a:p>
            <a:fld id="{52330E82-915D-1E41-8FD8-FC4677B8EF0E}" type="slidenum">
              <a:rPr lang="en-US" altLang="en-US"/>
              <a:pPr/>
              <a:t>‹#›</a:t>
            </a:fld>
            <a:endParaRPr lang="en-US" altLang="en-US"/>
          </a:p>
        </p:txBody>
      </p:sp>
    </p:spTree>
    <p:extLst>
      <p:ext uri="{BB962C8B-B14F-4D97-AF65-F5344CB8AC3E}">
        <p14:creationId xmlns:p14="http://schemas.microsoft.com/office/powerpoint/2010/main" val="136248377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96A33F-57DA-943C-5383-964874D46DEF}"/>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1BDAC6C7-2F9E-2579-D0BE-C0A7EE57C281}"/>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12264630-6D69-2108-72E3-8239AB7E42BF}"/>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EEE9A586-177C-E987-E891-3242BF610BE7}"/>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0FE5E841-A564-D0A4-7035-CC96C2C29E3D}"/>
              </a:ext>
            </a:extLst>
          </p:cNvPr>
          <p:cNvSpPr>
            <a:spLocks noGrp="1"/>
          </p:cNvSpPr>
          <p:nvPr>
            <p:ph type="sldNum" sz="quarter" idx="12"/>
          </p:nvPr>
        </p:nvSpPr>
        <p:spPr/>
        <p:txBody>
          <a:bodyPr/>
          <a:lstStyle>
            <a:lvl1pPr>
              <a:defRPr/>
            </a:lvl1pPr>
          </a:lstStyle>
          <a:p>
            <a:fld id="{CB1356BB-93DB-1047-AEF8-D063B29A47CD}" type="slidenum">
              <a:rPr lang="en-US" altLang="en-US"/>
              <a:pPr/>
              <a:t>‹#›</a:t>
            </a:fld>
            <a:endParaRPr lang="en-US" altLang="en-US"/>
          </a:p>
        </p:txBody>
      </p:sp>
    </p:spTree>
    <p:extLst>
      <p:ext uri="{BB962C8B-B14F-4D97-AF65-F5344CB8AC3E}">
        <p14:creationId xmlns:p14="http://schemas.microsoft.com/office/powerpoint/2010/main" val="182581919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ABE92F-B143-6F15-FE7B-037D98298B9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FEAEB23-1726-8D87-8CE9-27EA64199E9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85E44-E2D7-AD5B-E19D-44EE371645F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7E70167-B4CE-5D1C-A97A-E88DB43F99A3}"/>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3591ED6-98F8-B6F4-D16C-4C10C935303E}"/>
              </a:ext>
            </a:extLst>
          </p:cNvPr>
          <p:cNvSpPr>
            <a:spLocks noGrp="1"/>
          </p:cNvSpPr>
          <p:nvPr>
            <p:ph type="sldNum" sz="quarter" idx="12"/>
          </p:nvPr>
        </p:nvSpPr>
        <p:spPr/>
        <p:txBody>
          <a:bodyPr/>
          <a:lstStyle>
            <a:lvl1pPr>
              <a:defRPr/>
            </a:lvl1pPr>
          </a:lstStyle>
          <a:p>
            <a:fld id="{F6E47C94-053E-E64D-85F5-850390A23172}" type="slidenum">
              <a:rPr lang="en-US" altLang="en-US"/>
              <a:pPr/>
              <a:t>‹#›</a:t>
            </a:fld>
            <a:endParaRPr lang="en-US" altLang="en-US"/>
          </a:p>
        </p:txBody>
      </p:sp>
    </p:spTree>
    <p:extLst>
      <p:ext uri="{BB962C8B-B14F-4D97-AF65-F5344CB8AC3E}">
        <p14:creationId xmlns:p14="http://schemas.microsoft.com/office/powerpoint/2010/main" val="372157556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F71732-8B1A-88B8-1D8B-F008DB2BC669}"/>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1D863916-B60A-66D9-D0B5-717D1F1FDD55}"/>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9BD2367E-E4DC-2882-32EC-70177F18DE16}"/>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AECAE0F-CC1F-707F-EA16-F5C8EEE6D2D7}"/>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B92303-0CCE-F50A-81F6-13BFADECA097}"/>
              </a:ext>
            </a:extLst>
          </p:cNvPr>
          <p:cNvSpPr>
            <a:spLocks noGrp="1"/>
          </p:cNvSpPr>
          <p:nvPr>
            <p:ph type="sldNum" sz="quarter" idx="12"/>
          </p:nvPr>
        </p:nvSpPr>
        <p:spPr/>
        <p:txBody>
          <a:bodyPr/>
          <a:lstStyle>
            <a:lvl1pPr>
              <a:defRPr/>
            </a:lvl1pPr>
          </a:lstStyle>
          <a:p>
            <a:fld id="{1E6F1A39-D831-0B45-B4F7-96CEB8FD3BA1}" type="slidenum">
              <a:rPr lang="en-US" altLang="en-US"/>
              <a:pPr/>
              <a:t>‹#›</a:t>
            </a:fld>
            <a:endParaRPr lang="en-US" altLang="en-US"/>
          </a:p>
        </p:txBody>
      </p:sp>
    </p:spTree>
    <p:extLst>
      <p:ext uri="{BB962C8B-B14F-4D97-AF65-F5344CB8AC3E}">
        <p14:creationId xmlns:p14="http://schemas.microsoft.com/office/powerpoint/2010/main" val="163593924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4EB47-D1CB-FE6A-0AB2-C665C41BFD7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F3AA9B1-F599-41CB-33A2-6BE21611E940}"/>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3B15EE6-C534-54E6-D4FE-42805EC24378}"/>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64B3419-1703-3913-AD16-2F42F62071A8}"/>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4A0A4F24-59BE-E2BC-94BE-5DB8DF5DE46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22FD34AB-BBDF-1AC8-F88E-9AAE2B9AD22E}"/>
              </a:ext>
            </a:extLst>
          </p:cNvPr>
          <p:cNvSpPr>
            <a:spLocks noGrp="1"/>
          </p:cNvSpPr>
          <p:nvPr>
            <p:ph type="sldNum" sz="quarter" idx="12"/>
          </p:nvPr>
        </p:nvSpPr>
        <p:spPr/>
        <p:txBody>
          <a:bodyPr/>
          <a:lstStyle>
            <a:lvl1pPr>
              <a:defRPr/>
            </a:lvl1pPr>
          </a:lstStyle>
          <a:p>
            <a:fld id="{5E2F0634-8799-C447-9B56-2FCAB57E7792}" type="slidenum">
              <a:rPr lang="en-US" altLang="en-US"/>
              <a:pPr/>
              <a:t>‹#›</a:t>
            </a:fld>
            <a:endParaRPr lang="en-US" altLang="en-US"/>
          </a:p>
        </p:txBody>
      </p:sp>
    </p:spTree>
    <p:extLst>
      <p:ext uri="{BB962C8B-B14F-4D97-AF65-F5344CB8AC3E}">
        <p14:creationId xmlns:p14="http://schemas.microsoft.com/office/powerpoint/2010/main" val="76574650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7B426-C097-6CE5-CAD1-E44CAC63E69F}"/>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795D2619-9DE8-BB3F-B3AE-471B178FFC02}"/>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61EE1995-C3C1-AC7D-9224-E838BF2837F8}"/>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AA32614-AD57-A234-631B-C150E35968B5}"/>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2381838-D428-2F08-1D7F-44140B1A4649}"/>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9809F9D-1296-737F-DCDC-BD77D17B3037}"/>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C91A5E38-9883-D28B-3056-3975168004A1}"/>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2BC361E6-12EE-9237-DAD4-B0DB42EC5401}"/>
              </a:ext>
            </a:extLst>
          </p:cNvPr>
          <p:cNvSpPr>
            <a:spLocks noGrp="1"/>
          </p:cNvSpPr>
          <p:nvPr>
            <p:ph type="sldNum" sz="quarter" idx="12"/>
          </p:nvPr>
        </p:nvSpPr>
        <p:spPr/>
        <p:txBody>
          <a:bodyPr/>
          <a:lstStyle>
            <a:lvl1pPr>
              <a:defRPr/>
            </a:lvl1pPr>
          </a:lstStyle>
          <a:p>
            <a:fld id="{46BDC930-73B5-8343-A2AB-CC3504E01918}" type="slidenum">
              <a:rPr lang="en-US" altLang="en-US"/>
              <a:pPr/>
              <a:t>‹#›</a:t>
            </a:fld>
            <a:endParaRPr lang="en-US" altLang="en-US"/>
          </a:p>
        </p:txBody>
      </p:sp>
    </p:spTree>
    <p:extLst>
      <p:ext uri="{BB962C8B-B14F-4D97-AF65-F5344CB8AC3E}">
        <p14:creationId xmlns:p14="http://schemas.microsoft.com/office/powerpoint/2010/main" val="3908205155"/>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C11E3-F90B-879B-2ACE-CB66C014248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FD58638-3A64-19A9-F7F9-5B84AA36037C}"/>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D58FFFF9-8717-5B20-2572-92E29F7F70CB}"/>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FB03F977-87BF-9A47-9D57-3F57A152DA4C}"/>
              </a:ext>
            </a:extLst>
          </p:cNvPr>
          <p:cNvSpPr>
            <a:spLocks noGrp="1"/>
          </p:cNvSpPr>
          <p:nvPr>
            <p:ph type="sldNum" sz="quarter" idx="12"/>
          </p:nvPr>
        </p:nvSpPr>
        <p:spPr/>
        <p:txBody>
          <a:bodyPr/>
          <a:lstStyle>
            <a:lvl1pPr>
              <a:defRPr/>
            </a:lvl1pPr>
          </a:lstStyle>
          <a:p>
            <a:fld id="{911E82B4-E8B8-2247-90A7-7D5B42EF2DF7}" type="slidenum">
              <a:rPr lang="en-US" altLang="en-US"/>
              <a:pPr/>
              <a:t>‹#›</a:t>
            </a:fld>
            <a:endParaRPr lang="en-US" altLang="en-US"/>
          </a:p>
        </p:txBody>
      </p:sp>
    </p:spTree>
    <p:extLst>
      <p:ext uri="{BB962C8B-B14F-4D97-AF65-F5344CB8AC3E}">
        <p14:creationId xmlns:p14="http://schemas.microsoft.com/office/powerpoint/2010/main" val="1448243956"/>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F59F61D-C0EB-C942-E7A5-2EA294E9E7E8}"/>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B75304CD-F47B-6CCF-5D46-1644462F7D3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7311180-0B28-3AEB-846F-A0FC9724F869}"/>
              </a:ext>
            </a:extLst>
          </p:cNvPr>
          <p:cNvSpPr>
            <a:spLocks noGrp="1"/>
          </p:cNvSpPr>
          <p:nvPr>
            <p:ph type="sldNum" sz="quarter" idx="12"/>
          </p:nvPr>
        </p:nvSpPr>
        <p:spPr/>
        <p:txBody>
          <a:bodyPr/>
          <a:lstStyle>
            <a:lvl1pPr>
              <a:defRPr/>
            </a:lvl1pPr>
          </a:lstStyle>
          <a:p>
            <a:fld id="{1992FBB4-D52A-AA4F-94FB-400BD131C004}" type="slidenum">
              <a:rPr lang="en-US" altLang="en-US"/>
              <a:pPr/>
              <a:t>‹#›</a:t>
            </a:fld>
            <a:endParaRPr lang="en-US" altLang="en-US"/>
          </a:p>
        </p:txBody>
      </p:sp>
    </p:spTree>
    <p:extLst>
      <p:ext uri="{BB962C8B-B14F-4D97-AF65-F5344CB8AC3E}">
        <p14:creationId xmlns:p14="http://schemas.microsoft.com/office/powerpoint/2010/main" val="214475463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617D4D8-110B-3140-B559-B1824E57ECBE}" type="slidenum">
              <a:rPr lang="en-US"/>
              <a:pPr>
                <a:defRPr/>
              </a:pPr>
              <a:t>‹#›</a:t>
            </a:fld>
            <a:endParaRPr lang="en-US"/>
          </a:p>
        </p:txBody>
      </p:sp>
    </p:spTree>
    <p:extLst>
      <p:ext uri="{BB962C8B-B14F-4D97-AF65-F5344CB8AC3E}">
        <p14:creationId xmlns:p14="http://schemas.microsoft.com/office/powerpoint/2010/main" val="388887590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D40C4F-81BE-2C95-BC21-1DBB13985E6F}"/>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17A19CC1-DFF2-BDD4-93D1-28D1FA442014}"/>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CF82F42-62A5-CC1F-8469-BBA0E8201B88}"/>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C44EB6ED-CF12-F9F1-D389-5042897159B8}"/>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2E7E31D-ED7C-4E27-F32B-741DF6AB46B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74BB37B8-C72A-5380-4878-304DB0F18E9B}"/>
              </a:ext>
            </a:extLst>
          </p:cNvPr>
          <p:cNvSpPr>
            <a:spLocks noGrp="1"/>
          </p:cNvSpPr>
          <p:nvPr>
            <p:ph type="sldNum" sz="quarter" idx="12"/>
          </p:nvPr>
        </p:nvSpPr>
        <p:spPr/>
        <p:txBody>
          <a:bodyPr/>
          <a:lstStyle>
            <a:lvl1pPr>
              <a:defRPr/>
            </a:lvl1pPr>
          </a:lstStyle>
          <a:p>
            <a:fld id="{835E70E5-BB6B-E442-9C86-3A70189E0F36}" type="slidenum">
              <a:rPr lang="en-US" altLang="en-US"/>
              <a:pPr/>
              <a:t>‹#›</a:t>
            </a:fld>
            <a:endParaRPr lang="en-US" altLang="en-US"/>
          </a:p>
        </p:txBody>
      </p:sp>
    </p:spTree>
    <p:extLst>
      <p:ext uri="{BB962C8B-B14F-4D97-AF65-F5344CB8AC3E}">
        <p14:creationId xmlns:p14="http://schemas.microsoft.com/office/powerpoint/2010/main" val="198487351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AF2BDE-555D-DFC8-0ACB-7641654B67F7}"/>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B12CCBAF-6E59-1D57-0803-A181662E03C8}"/>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5CB7F286-764C-EEE0-1AB1-2DBD6CCC5A8B}"/>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9A772A1-A0CC-A3B9-66F9-19C3BDF5136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B2F985DE-B00E-4102-DB78-14AEA0525B91}"/>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5E183F1-0E3B-0E8B-AE90-DB82B4936753}"/>
              </a:ext>
            </a:extLst>
          </p:cNvPr>
          <p:cNvSpPr>
            <a:spLocks noGrp="1"/>
          </p:cNvSpPr>
          <p:nvPr>
            <p:ph type="sldNum" sz="quarter" idx="12"/>
          </p:nvPr>
        </p:nvSpPr>
        <p:spPr/>
        <p:txBody>
          <a:bodyPr/>
          <a:lstStyle>
            <a:lvl1pPr>
              <a:defRPr/>
            </a:lvl1pPr>
          </a:lstStyle>
          <a:p>
            <a:fld id="{9B7BF9EE-A66C-5946-BFBF-EEBC8F84EFF7}" type="slidenum">
              <a:rPr lang="en-US" altLang="en-US"/>
              <a:pPr/>
              <a:t>‹#›</a:t>
            </a:fld>
            <a:endParaRPr lang="en-US" altLang="en-US"/>
          </a:p>
        </p:txBody>
      </p:sp>
    </p:spTree>
    <p:extLst>
      <p:ext uri="{BB962C8B-B14F-4D97-AF65-F5344CB8AC3E}">
        <p14:creationId xmlns:p14="http://schemas.microsoft.com/office/powerpoint/2010/main" val="456107677"/>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2AF6A2-43C0-0D3D-FBD4-6475FD76D5E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35CDF62-BF25-4CAF-1A25-4730156A2B6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D07A522-0AE2-D0F0-D23C-BD0BA5914482}"/>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BB7AF9-EB0E-64AE-4B8A-AFCDE9FB0DA1}"/>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996A2AC-A6BB-C89B-5B51-AA3CEAF2449B}"/>
              </a:ext>
            </a:extLst>
          </p:cNvPr>
          <p:cNvSpPr>
            <a:spLocks noGrp="1"/>
          </p:cNvSpPr>
          <p:nvPr>
            <p:ph type="sldNum" sz="quarter" idx="12"/>
          </p:nvPr>
        </p:nvSpPr>
        <p:spPr/>
        <p:txBody>
          <a:bodyPr/>
          <a:lstStyle>
            <a:lvl1pPr>
              <a:defRPr/>
            </a:lvl1pPr>
          </a:lstStyle>
          <a:p>
            <a:fld id="{4245E213-709C-984C-A824-5C45C9555C99}" type="slidenum">
              <a:rPr lang="en-US" altLang="en-US"/>
              <a:pPr/>
              <a:t>‹#›</a:t>
            </a:fld>
            <a:endParaRPr lang="en-US" altLang="en-US"/>
          </a:p>
        </p:txBody>
      </p:sp>
    </p:spTree>
    <p:extLst>
      <p:ext uri="{BB962C8B-B14F-4D97-AF65-F5344CB8AC3E}">
        <p14:creationId xmlns:p14="http://schemas.microsoft.com/office/powerpoint/2010/main" val="3037755587"/>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39EACF7-DF86-4829-FFAD-6B70D9A65992}"/>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CBA2D46-2E4D-29E2-7E90-9E854798164A}"/>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F707E1-89F8-FAD3-C287-D52A4DD99324}"/>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F17C28A-BCEB-9975-6FE2-CC4BA2E00D11}"/>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CF9914D6-2334-15D6-B0E0-5A1081275661}"/>
              </a:ext>
            </a:extLst>
          </p:cNvPr>
          <p:cNvSpPr>
            <a:spLocks noGrp="1"/>
          </p:cNvSpPr>
          <p:nvPr>
            <p:ph type="sldNum" sz="quarter" idx="12"/>
          </p:nvPr>
        </p:nvSpPr>
        <p:spPr/>
        <p:txBody>
          <a:bodyPr/>
          <a:lstStyle>
            <a:lvl1pPr>
              <a:defRPr/>
            </a:lvl1pPr>
          </a:lstStyle>
          <a:p>
            <a:fld id="{DE70C007-0EA3-D341-BBE1-F4DBDFAD7947}" type="slidenum">
              <a:rPr lang="en-US" altLang="en-US"/>
              <a:pPr/>
              <a:t>‹#›</a:t>
            </a:fld>
            <a:endParaRPr lang="en-US" altLang="en-US"/>
          </a:p>
        </p:txBody>
      </p:sp>
    </p:spTree>
    <p:extLst>
      <p:ext uri="{BB962C8B-B14F-4D97-AF65-F5344CB8AC3E}">
        <p14:creationId xmlns:p14="http://schemas.microsoft.com/office/powerpoint/2010/main" val="2659215686"/>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1F9AB7E-EE84-A448-B56E-927658C469B6}" type="slidenum">
              <a:rPr lang="en-US"/>
              <a:pPr>
                <a:defRPr/>
              </a:pPr>
              <a:t>‹#›</a:t>
            </a:fld>
            <a:endParaRPr lang="en-US"/>
          </a:p>
        </p:txBody>
      </p:sp>
    </p:spTree>
    <p:extLst>
      <p:ext uri="{BB962C8B-B14F-4D97-AF65-F5344CB8AC3E}">
        <p14:creationId xmlns:p14="http://schemas.microsoft.com/office/powerpoint/2010/main" val="284575867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1C992F2-44A8-D244-932C-F3265202B4EA}" type="slidenum">
              <a:rPr lang="en-US"/>
              <a:pPr>
                <a:defRPr/>
              </a:pPr>
              <a:t>‹#›</a:t>
            </a:fld>
            <a:endParaRPr lang="en-US"/>
          </a:p>
        </p:txBody>
      </p:sp>
    </p:spTree>
    <p:extLst>
      <p:ext uri="{BB962C8B-B14F-4D97-AF65-F5344CB8AC3E}">
        <p14:creationId xmlns:p14="http://schemas.microsoft.com/office/powerpoint/2010/main" val="357606917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B38BFA3-9F77-9D43-90E8-29157309B708}" type="slidenum">
              <a:rPr lang="en-US"/>
              <a:pPr>
                <a:defRPr/>
              </a:pPr>
              <a:t>‹#›</a:t>
            </a:fld>
            <a:endParaRPr lang="en-US"/>
          </a:p>
        </p:txBody>
      </p:sp>
    </p:spTree>
    <p:extLst>
      <p:ext uri="{BB962C8B-B14F-4D97-AF65-F5344CB8AC3E}">
        <p14:creationId xmlns:p14="http://schemas.microsoft.com/office/powerpoint/2010/main" val="1236823375"/>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F221CFD-7E04-9C4C-B7C1-96FEC2B8FAED}" type="slidenum">
              <a:rPr lang="en-US"/>
              <a:pPr>
                <a:defRPr/>
              </a:pPr>
              <a:t>‹#›</a:t>
            </a:fld>
            <a:endParaRPr lang="en-US"/>
          </a:p>
        </p:txBody>
      </p:sp>
    </p:spTree>
    <p:extLst>
      <p:ext uri="{BB962C8B-B14F-4D97-AF65-F5344CB8AC3E}">
        <p14:creationId xmlns:p14="http://schemas.microsoft.com/office/powerpoint/2010/main" val="116615385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E5578B-FF68-0042-B0B0-4AE9927A6940}" type="slidenum">
              <a:rPr lang="en-US"/>
              <a:pPr>
                <a:defRPr/>
              </a:pPr>
              <a:t>‹#›</a:t>
            </a:fld>
            <a:endParaRPr lang="en-US"/>
          </a:p>
        </p:txBody>
      </p:sp>
    </p:spTree>
    <p:extLst>
      <p:ext uri="{BB962C8B-B14F-4D97-AF65-F5344CB8AC3E}">
        <p14:creationId xmlns:p14="http://schemas.microsoft.com/office/powerpoint/2010/main" val="386399163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B5B0D19-50DE-0047-A6EC-BBBCA219AE91}" type="slidenum">
              <a:rPr lang="en-US"/>
              <a:pPr>
                <a:defRPr/>
              </a:pPr>
              <a:t>‹#›</a:t>
            </a:fld>
            <a:endParaRPr lang="en-US"/>
          </a:p>
        </p:txBody>
      </p:sp>
    </p:spTree>
    <p:extLst>
      <p:ext uri="{BB962C8B-B14F-4D97-AF65-F5344CB8AC3E}">
        <p14:creationId xmlns:p14="http://schemas.microsoft.com/office/powerpoint/2010/main" val="201307157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F80A619-2A90-0E42-B745-23D8577B7D43}" type="slidenum">
              <a:rPr lang="en-US"/>
              <a:pPr>
                <a:defRPr/>
              </a:pPr>
              <a:t>‹#›</a:t>
            </a:fld>
            <a:endParaRPr lang="en-US"/>
          </a:p>
        </p:txBody>
      </p:sp>
    </p:spTree>
    <p:extLst>
      <p:ext uri="{BB962C8B-B14F-4D97-AF65-F5344CB8AC3E}">
        <p14:creationId xmlns:p14="http://schemas.microsoft.com/office/powerpoint/2010/main" val="242645092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C1B9710-A218-E84F-8654-74584C2FDB8A}" type="slidenum">
              <a:rPr lang="en-US"/>
              <a:pPr>
                <a:defRPr/>
              </a:pPr>
              <a:t>‹#›</a:t>
            </a:fld>
            <a:endParaRPr lang="en-US"/>
          </a:p>
        </p:txBody>
      </p:sp>
    </p:spTree>
    <p:extLst>
      <p:ext uri="{BB962C8B-B14F-4D97-AF65-F5344CB8AC3E}">
        <p14:creationId xmlns:p14="http://schemas.microsoft.com/office/powerpoint/2010/main" val="3774947760"/>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00BCBF1-1E15-234E-8E57-9A08863B08DB}" type="slidenum">
              <a:rPr lang="en-US"/>
              <a:pPr>
                <a:defRPr/>
              </a:pPr>
              <a:t>‹#›</a:t>
            </a:fld>
            <a:endParaRPr lang="en-US"/>
          </a:p>
        </p:txBody>
      </p:sp>
    </p:spTree>
    <p:extLst>
      <p:ext uri="{BB962C8B-B14F-4D97-AF65-F5344CB8AC3E}">
        <p14:creationId xmlns:p14="http://schemas.microsoft.com/office/powerpoint/2010/main" val="584058718"/>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926DF43-F34A-B44E-AF7A-34D403A4AB99}" type="slidenum">
              <a:rPr lang="en-US"/>
              <a:pPr>
                <a:defRPr/>
              </a:pPr>
              <a:t>‹#›</a:t>
            </a:fld>
            <a:endParaRPr lang="en-US"/>
          </a:p>
        </p:txBody>
      </p:sp>
    </p:spTree>
    <p:extLst>
      <p:ext uri="{BB962C8B-B14F-4D97-AF65-F5344CB8AC3E}">
        <p14:creationId xmlns:p14="http://schemas.microsoft.com/office/powerpoint/2010/main" val="1075763517"/>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57EE6F-89C0-144F-9A6F-4A29E8CB3F67}" type="slidenum">
              <a:rPr lang="en-US"/>
              <a:pPr>
                <a:defRPr/>
              </a:pPr>
              <a:t>‹#›</a:t>
            </a:fld>
            <a:endParaRPr lang="en-US"/>
          </a:p>
        </p:txBody>
      </p:sp>
    </p:spTree>
    <p:extLst>
      <p:ext uri="{BB962C8B-B14F-4D97-AF65-F5344CB8AC3E}">
        <p14:creationId xmlns:p14="http://schemas.microsoft.com/office/powerpoint/2010/main" val="1952530399"/>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6EAF88B-182E-6F40-8AD5-31231903959A}" type="slidenum">
              <a:rPr lang="en-US"/>
              <a:pPr>
                <a:defRPr/>
              </a:pPr>
              <a:t>‹#›</a:t>
            </a:fld>
            <a:endParaRPr lang="en-US"/>
          </a:p>
        </p:txBody>
      </p:sp>
    </p:spTree>
    <p:extLst>
      <p:ext uri="{BB962C8B-B14F-4D97-AF65-F5344CB8AC3E}">
        <p14:creationId xmlns:p14="http://schemas.microsoft.com/office/powerpoint/2010/main" val="3724231328"/>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15F778C-41F0-A44B-90CA-8CDCE80FE9E6}" type="slidenum">
              <a:rPr lang="en-US"/>
              <a:pPr>
                <a:defRPr/>
              </a:pPr>
              <a:t>‹#›</a:t>
            </a:fld>
            <a:endParaRPr lang="en-US"/>
          </a:p>
        </p:txBody>
      </p:sp>
    </p:spTree>
    <p:extLst>
      <p:ext uri="{BB962C8B-B14F-4D97-AF65-F5344CB8AC3E}">
        <p14:creationId xmlns:p14="http://schemas.microsoft.com/office/powerpoint/2010/main" val="2465089421"/>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3445E820-A3DA-B34F-B2B6-D6E451276F28}" type="slidenum">
              <a:rPr lang="en-US"/>
              <a:pPr>
                <a:defRPr/>
              </a:pPr>
              <a:t>‹#›</a:t>
            </a:fld>
            <a:endParaRPr lang="en-US"/>
          </a:p>
        </p:txBody>
      </p:sp>
    </p:spTree>
    <p:extLst>
      <p:ext uri="{BB962C8B-B14F-4D97-AF65-F5344CB8AC3E}">
        <p14:creationId xmlns:p14="http://schemas.microsoft.com/office/powerpoint/2010/main" val="389702254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04483" name="Rectangle 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87DCE-FD14-7343-B764-12A30FE914A7}" type="slidenum">
              <a:rPr lang="en-US"/>
              <a:pPr>
                <a:defRPr/>
              </a:pPr>
              <a:t>‹#›</a:t>
            </a:fld>
            <a:endParaRPr lang="en-US"/>
          </a:p>
        </p:txBody>
      </p:sp>
    </p:spTree>
    <p:extLst>
      <p:ext uri="{BB962C8B-B14F-4D97-AF65-F5344CB8AC3E}">
        <p14:creationId xmlns:p14="http://schemas.microsoft.com/office/powerpoint/2010/main" val="389705742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A8032A-FEC0-B943-B9E7-A6357A8E2EFE}" type="slidenum">
              <a:rPr lang="en-US"/>
              <a:pPr>
                <a:defRPr/>
              </a:pPr>
              <a:t>‹#›</a:t>
            </a:fld>
            <a:endParaRPr lang="en-US"/>
          </a:p>
        </p:txBody>
      </p:sp>
    </p:spTree>
    <p:extLst>
      <p:ext uri="{BB962C8B-B14F-4D97-AF65-F5344CB8AC3E}">
        <p14:creationId xmlns:p14="http://schemas.microsoft.com/office/powerpoint/2010/main" val="2293544530"/>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E1D76C-C44F-3948-9958-708EDE2575F1}" type="slidenum">
              <a:rPr lang="en-US"/>
              <a:pPr>
                <a:defRPr/>
              </a:pPr>
              <a:t>‹#›</a:t>
            </a:fld>
            <a:endParaRPr lang="en-US"/>
          </a:p>
        </p:txBody>
      </p:sp>
    </p:spTree>
    <p:extLst>
      <p:ext uri="{BB962C8B-B14F-4D97-AF65-F5344CB8AC3E}">
        <p14:creationId xmlns:p14="http://schemas.microsoft.com/office/powerpoint/2010/main" val="163022009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3B39876-CF57-AB42-8C8D-06F47D08E156}" type="slidenum">
              <a:rPr lang="en-US"/>
              <a:pPr>
                <a:defRPr/>
              </a:pPr>
              <a:t>‹#›</a:t>
            </a:fld>
            <a:endParaRPr lang="en-US"/>
          </a:p>
        </p:txBody>
      </p:sp>
    </p:spTree>
    <p:extLst>
      <p:ext uri="{BB962C8B-B14F-4D97-AF65-F5344CB8AC3E}">
        <p14:creationId xmlns:p14="http://schemas.microsoft.com/office/powerpoint/2010/main" val="1604101806"/>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EB8EDC-7251-CD4F-B185-DA8862C07CC9}" type="slidenum">
              <a:rPr lang="en-US"/>
              <a:pPr>
                <a:defRPr/>
              </a:pPr>
              <a:t>‹#›</a:t>
            </a:fld>
            <a:endParaRPr lang="en-US"/>
          </a:p>
        </p:txBody>
      </p:sp>
    </p:spTree>
    <p:extLst>
      <p:ext uri="{BB962C8B-B14F-4D97-AF65-F5344CB8AC3E}">
        <p14:creationId xmlns:p14="http://schemas.microsoft.com/office/powerpoint/2010/main" val="24849390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0D48AC-55B0-9047-AE12-2F3B8AF3A1E2}" type="slidenum">
              <a:rPr lang="en-US"/>
              <a:pPr>
                <a:defRPr/>
              </a:pPr>
              <a:t>‹#›</a:t>
            </a:fld>
            <a:endParaRPr lang="en-US"/>
          </a:p>
        </p:txBody>
      </p:sp>
    </p:spTree>
    <p:extLst>
      <p:ext uri="{BB962C8B-B14F-4D97-AF65-F5344CB8AC3E}">
        <p14:creationId xmlns:p14="http://schemas.microsoft.com/office/powerpoint/2010/main" val="380816487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D26C43-4CA9-8049-B130-615892B45CDE}" type="slidenum">
              <a:rPr lang="en-US"/>
              <a:pPr>
                <a:defRPr/>
              </a:pPr>
              <a:t>‹#›</a:t>
            </a:fld>
            <a:endParaRPr lang="en-US"/>
          </a:p>
        </p:txBody>
      </p:sp>
    </p:spTree>
    <p:extLst>
      <p:ext uri="{BB962C8B-B14F-4D97-AF65-F5344CB8AC3E}">
        <p14:creationId xmlns:p14="http://schemas.microsoft.com/office/powerpoint/2010/main" val="62262494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F492D19-876D-164E-8D2E-262A379634EF}" type="slidenum">
              <a:rPr lang="en-US"/>
              <a:pPr>
                <a:defRPr/>
              </a:pPr>
              <a:t>‹#›</a:t>
            </a:fld>
            <a:endParaRPr lang="en-US"/>
          </a:p>
        </p:txBody>
      </p:sp>
    </p:spTree>
    <p:extLst>
      <p:ext uri="{BB962C8B-B14F-4D97-AF65-F5344CB8AC3E}">
        <p14:creationId xmlns:p14="http://schemas.microsoft.com/office/powerpoint/2010/main" val="3948482907"/>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70811D0-55A6-0248-9E34-27D2309CF2D1}" type="slidenum">
              <a:rPr lang="en-US"/>
              <a:pPr>
                <a:defRPr/>
              </a:pPr>
              <a:t>‹#›</a:t>
            </a:fld>
            <a:endParaRPr lang="en-US"/>
          </a:p>
        </p:txBody>
      </p:sp>
    </p:spTree>
    <p:extLst>
      <p:ext uri="{BB962C8B-B14F-4D97-AF65-F5344CB8AC3E}">
        <p14:creationId xmlns:p14="http://schemas.microsoft.com/office/powerpoint/2010/main" val="4091039119"/>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12222F0-CD68-F54A-BD66-0BE6821D6001}" type="slidenum">
              <a:rPr lang="en-US"/>
              <a:pPr>
                <a:defRPr/>
              </a:pPr>
              <a:t>‹#›</a:t>
            </a:fld>
            <a:endParaRPr lang="en-US"/>
          </a:p>
        </p:txBody>
      </p:sp>
    </p:spTree>
    <p:extLst>
      <p:ext uri="{BB962C8B-B14F-4D97-AF65-F5344CB8AC3E}">
        <p14:creationId xmlns:p14="http://schemas.microsoft.com/office/powerpoint/2010/main" val="294432211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AE8CCA-A641-8B48-8277-1A9C55A518E5}" type="slidenum">
              <a:rPr lang="en-US"/>
              <a:pPr>
                <a:defRPr/>
              </a:pPr>
              <a:t>‹#›</a:t>
            </a:fld>
            <a:endParaRPr lang="en-US"/>
          </a:p>
        </p:txBody>
      </p:sp>
    </p:spTree>
    <p:extLst>
      <p:ext uri="{BB962C8B-B14F-4D97-AF65-F5344CB8AC3E}">
        <p14:creationId xmlns:p14="http://schemas.microsoft.com/office/powerpoint/2010/main" val="1603465571"/>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F83511A-0A6B-644F-BD98-73066F7E6514}" type="slidenum">
              <a:rPr lang="en-US"/>
              <a:pPr>
                <a:defRPr/>
              </a:pPr>
              <a:t>‹#›</a:t>
            </a:fld>
            <a:endParaRPr lang="en-US"/>
          </a:p>
        </p:txBody>
      </p:sp>
    </p:spTree>
    <p:extLst>
      <p:ext uri="{BB962C8B-B14F-4D97-AF65-F5344CB8AC3E}">
        <p14:creationId xmlns:p14="http://schemas.microsoft.com/office/powerpoint/2010/main" val="2294785184"/>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7519759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4480807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B2544A0-55F6-884F-8C4F-BF7623B51893}" type="slidenum">
              <a:rPr lang="en-US"/>
              <a:pPr>
                <a:defRPr/>
              </a:pPr>
              <a:t>‹#›</a:t>
            </a:fld>
            <a:endParaRPr lang="en-US"/>
          </a:p>
        </p:txBody>
      </p:sp>
    </p:spTree>
    <p:extLst>
      <p:ext uri="{BB962C8B-B14F-4D97-AF65-F5344CB8AC3E}">
        <p14:creationId xmlns:p14="http://schemas.microsoft.com/office/powerpoint/2010/main" val="26660629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406340348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553168041"/>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1778747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51497936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7776385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669646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627678354"/>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294874599"/>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74218924"/>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44165461"/>
      </p:ext>
    </p:extLst>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4BE647E9-31CE-FA40-89E3-6E0F1D637DF2}" type="slidenum">
              <a:rPr lang="en-US"/>
              <a:pPr>
                <a:defRPr/>
              </a:pPr>
              <a:t>‹#›</a:t>
            </a:fld>
            <a:endParaRPr lang="en-US"/>
          </a:p>
        </p:txBody>
      </p:sp>
    </p:spTree>
    <p:extLst>
      <p:ext uri="{BB962C8B-B14F-4D97-AF65-F5344CB8AC3E}">
        <p14:creationId xmlns:p14="http://schemas.microsoft.com/office/powerpoint/2010/main" val="830376989"/>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1442918"/>
      </p:ext>
    </p:extLst>
  </p:cSld>
  <p:clrMapOvr>
    <a:masterClrMapping/>
  </p:clrMapOvr>
  <p:transition>
    <p:fade/>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49147031"/>
      </p:ext>
    </p:extLst>
  </p:cSld>
  <p:clrMapOvr>
    <a:masterClrMapping/>
  </p:clrMapOvr>
  <p:transition>
    <p:fade/>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7770667"/>
      </p:ext>
    </p:extLst>
  </p:cSld>
  <p:clrMapOvr>
    <a:masterClrMapping/>
  </p:clrMapOvr>
  <p:transition>
    <p:fade/>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4207167"/>
      </p:ext>
    </p:extLst>
  </p:cSld>
  <p:clrMapOvr>
    <a:masterClrMapping/>
  </p:clrMapOvr>
  <p:transition>
    <p:fade/>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37813677"/>
      </p:ext>
    </p:extLst>
  </p:cSld>
  <p:clrMapOvr>
    <a:masterClrMapping/>
  </p:clrMapOvr>
  <p:transition>
    <p:fade/>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1804568"/>
      </p:ext>
    </p:extLst>
  </p:cSld>
  <p:clrMapOvr>
    <a:masterClrMapping/>
  </p:clrMapOvr>
  <p:transition>
    <p:fade/>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8433401"/>
      </p:ext>
    </p:extLst>
  </p:cSld>
  <p:clrMapOvr>
    <a:masterClrMapping/>
  </p:clrMapOvr>
  <p:transition>
    <p:fade/>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8838736"/>
      </p:ext>
    </p:extLst>
  </p:cSld>
  <p:clrMapOvr>
    <a:masterClrMapping/>
  </p:clrMapOvr>
  <p:transition>
    <p:fade/>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1729493"/>
      </p:ext>
    </p:extLst>
  </p:cSld>
  <p:clrMapOvr>
    <a:masterClrMapping/>
  </p:clrMapOvr>
  <p:transition>
    <p:fade/>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253502"/>
      </p:ext>
    </p:extLst>
  </p:cSld>
  <p:clrMapOvr>
    <a:masterClrMapping/>
  </p:clrMapOvr>
  <p:transition>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CFAFF421-7416-B648-B09C-BAB411EED0F5}" type="slidenum">
              <a:rPr lang="en-US"/>
              <a:pPr>
                <a:defRPr/>
              </a:pPr>
              <a:t>‹#›</a:t>
            </a:fld>
            <a:endParaRPr lang="en-US"/>
          </a:p>
        </p:txBody>
      </p:sp>
    </p:spTree>
    <p:extLst>
      <p:ext uri="{BB962C8B-B14F-4D97-AF65-F5344CB8AC3E}">
        <p14:creationId xmlns:p14="http://schemas.microsoft.com/office/powerpoint/2010/main" val="144307607"/>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555505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361621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5416622"/>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680844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4097271"/>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788791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607278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827871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40383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028177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1B0A7-6297-E04E-8CFD-472E78AC8555}" type="slidenum">
              <a:rPr lang="en-US"/>
              <a:pPr>
                <a:defRPr/>
              </a:pPr>
              <a:t>‹#›</a:t>
            </a:fld>
            <a:endParaRPr lang="en-US"/>
          </a:p>
        </p:txBody>
      </p:sp>
    </p:spTree>
    <p:extLst>
      <p:ext uri="{BB962C8B-B14F-4D97-AF65-F5344CB8AC3E}">
        <p14:creationId xmlns:p14="http://schemas.microsoft.com/office/powerpoint/2010/main" val="1641708869"/>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657038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646593302"/>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93407859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549389218"/>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38639773"/>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123889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4053758994"/>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332717854"/>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98403857"/>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50021416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B5259BC-B220-3C49-B7FF-B3D9FF1692A5}" type="slidenum">
              <a:rPr lang="en-US"/>
              <a:pPr>
                <a:defRPr/>
              </a:pPr>
              <a:t>‹#›</a:t>
            </a:fld>
            <a:endParaRPr lang="en-US"/>
          </a:p>
        </p:txBody>
      </p:sp>
    </p:spTree>
    <p:extLst>
      <p:ext uri="{BB962C8B-B14F-4D97-AF65-F5344CB8AC3E}">
        <p14:creationId xmlns:p14="http://schemas.microsoft.com/office/powerpoint/2010/main" val="1759217326"/>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426669448"/>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60829406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F3635A7-E62C-254D-A369-7B6032355D50}" type="slidenum">
              <a:rPr lang="en-US"/>
              <a:pPr>
                <a:defRPr/>
              </a:pPr>
              <a:t>‹#›</a:t>
            </a:fld>
            <a:endParaRPr lang="en-US"/>
          </a:p>
        </p:txBody>
      </p:sp>
    </p:spTree>
    <p:extLst>
      <p:ext uri="{BB962C8B-B14F-4D97-AF65-F5344CB8AC3E}">
        <p14:creationId xmlns:p14="http://schemas.microsoft.com/office/powerpoint/2010/main" val="19582398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79EADAA-FD7D-164D-A114-FB083C71DC15}" type="slidenum">
              <a:rPr lang="en-US"/>
              <a:pPr>
                <a:defRPr/>
              </a:pPr>
              <a:t>‹#›</a:t>
            </a:fld>
            <a:endParaRPr lang="en-US"/>
          </a:p>
        </p:txBody>
      </p:sp>
    </p:spTree>
    <p:extLst>
      <p:ext uri="{BB962C8B-B14F-4D97-AF65-F5344CB8AC3E}">
        <p14:creationId xmlns:p14="http://schemas.microsoft.com/office/powerpoint/2010/main" val="32070050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81A603-A4FF-0442-9C73-B99993A6224A}" type="slidenum">
              <a:rPr lang="en-US"/>
              <a:pPr>
                <a:defRPr/>
              </a:pPr>
              <a:t>‹#›</a:t>
            </a:fld>
            <a:endParaRPr lang="en-US"/>
          </a:p>
        </p:txBody>
      </p:sp>
    </p:spTree>
    <p:extLst>
      <p:ext uri="{BB962C8B-B14F-4D97-AF65-F5344CB8AC3E}">
        <p14:creationId xmlns:p14="http://schemas.microsoft.com/office/powerpoint/2010/main" val="413804178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3772C20-B6D9-584E-BEC8-82E47E545D1B}" type="slidenum">
              <a:rPr lang="en-US"/>
              <a:pPr>
                <a:defRPr/>
              </a:pPr>
              <a:t>‹#›</a:t>
            </a:fld>
            <a:endParaRPr lang="en-US"/>
          </a:p>
        </p:txBody>
      </p:sp>
    </p:spTree>
    <p:extLst>
      <p:ext uri="{BB962C8B-B14F-4D97-AF65-F5344CB8AC3E}">
        <p14:creationId xmlns:p14="http://schemas.microsoft.com/office/powerpoint/2010/main" val="5923291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56262C2-9CB7-5247-9170-AA4DE92BD539}" type="slidenum">
              <a:rPr lang="en-US"/>
              <a:pPr>
                <a:defRPr/>
              </a:pPr>
              <a:t>‹#›</a:t>
            </a:fld>
            <a:endParaRPr lang="en-US"/>
          </a:p>
        </p:txBody>
      </p:sp>
    </p:spTree>
    <p:extLst>
      <p:ext uri="{BB962C8B-B14F-4D97-AF65-F5344CB8AC3E}">
        <p14:creationId xmlns:p14="http://schemas.microsoft.com/office/powerpoint/2010/main" val="153083430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ACC18D5-84D3-9643-8CD3-2CF84C300E8E}" type="slidenum">
              <a:rPr lang="en-US"/>
              <a:pPr>
                <a:defRPr/>
              </a:pPr>
              <a:t>‹#›</a:t>
            </a:fld>
            <a:endParaRPr lang="en-US"/>
          </a:p>
        </p:txBody>
      </p:sp>
    </p:spTree>
    <p:extLst>
      <p:ext uri="{BB962C8B-B14F-4D97-AF65-F5344CB8AC3E}">
        <p14:creationId xmlns:p14="http://schemas.microsoft.com/office/powerpoint/2010/main" val="335000493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389970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5230678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5423614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2080166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5611603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480316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23A902D-5A77-5B45-ACD6-5B07299E773E}" type="slidenum">
              <a:rPr lang="en-US"/>
              <a:pPr>
                <a:defRPr/>
              </a:pPr>
              <a:t>‹#›</a:t>
            </a:fld>
            <a:endParaRPr lang="en-US"/>
          </a:p>
        </p:txBody>
      </p:sp>
    </p:spTree>
    <p:extLst>
      <p:ext uri="{BB962C8B-B14F-4D97-AF65-F5344CB8AC3E}">
        <p14:creationId xmlns:p14="http://schemas.microsoft.com/office/powerpoint/2010/main" val="177600725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197296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446098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3325938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6386334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7603934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78940392-1304-EF4A-A50E-0D89DABF5164}" type="datetime1">
              <a:rPr lang="en-US">
                <a:latin typeface="Arial"/>
              </a:rPr>
              <a:pPr/>
              <a:t>2/26/24</a:t>
            </a:fld>
            <a:endParaRPr lang="en-US">
              <a:latin typeface="Arial"/>
            </a:endParaRPr>
          </a:p>
        </p:txBody>
      </p:sp>
      <p:sp>
        <p:nvSpPr>
          <p:cNvPr id="3" name="Footer Placeholder 2"/>
          <p:cNvSpPr>
            <a:spLocks noGrp="1"/>
          </p:cNvSpPr>
          <p:nvPr>
            <p:ph type="ftr" sz="quarter" idx="11"/>
          </p:nvPr>
        </p:nvSpPr>
        <p:spPr/>
        <p:txBody>
          <a:bodyPr/>
          <a:lstStyle>
            <a:lvl1pPr fontAlgn="base">
              <a:spcBef>
                <a:spcPct val="0"/>
              </a:spcBef>
              <a:spcAft>
                <a:spcPct val="0"/>
              </a:spcAft>
              <a:defRPr>
                <a:latin typeface="Arial" pitchFamily="-106" charset="0"/>
                <a:ea typeface="ＭＳ Ｐゴシック" pitchFamily="-106" charset="-128"/>
                <a:cs typeface="ＭＳ Ｐゴシック" pitchFamily="-106" charset="-128"/>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11010E0C-3E62-FC45-91E7-B3907A49172B}" type="slidenum">
              <a:rPr lang="en-US">
                <a:latin typeface="Arial"/>
              </a:rPr>
              <a:pPr/>
              <a:t>‹#›</a:t>
            </a:fld>
            <a:endParaRPr lang="en-US">
              <a:latin typeface="Arial"/>
            </a:endParaRPr>
          </a:p>
        </p:txBody>
      </p:sp>
    </p:spTree>
    <p:extLst>
      <p:ext uri="{BB962C8B-B14F-4D97-AF65-F5344CB8AC3E}">
        <p14:creationId xmlns:p14="http://schemas.microsoft.com/office/powerpoint/2010/main" val="86910243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5152070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8484836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9163191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27642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54.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56.xml"/><Relationship Id="rId1" Type="http://schemas.openxmlformats.org/officeDocument/2006/relationships/slideLayout" Target="../slideLayouts/slideLayout55.xml"/></Relationships>
</file>

<file path=ppt/slideMasters/_rels/slideMaster12.xml.rels><?xml version="1.0" encoding="UTF-8" standalone="yes"?>
<Relationships xmlns="http://schemas.openxmlformats.org/package/2006/relationships"><Relationship Id="rId3" Type="http://schemas.openxmlformats.org/officeDocument/2006/relationships/theme" Target="../theme/theme12.xml"/><Relationship Id="rId2" Type="http://schemas.openxmlformats.org/officeDocument/2006/relationships/slideLayout" Target="../slideLayouts/slideLayout58.xml"/><Relationship Id="rId1" Type="http://schemas.openxmlformats.org/officeDocument/2006/relationships/slideLayout" Target="../slideLayouts/slideLayout57.xml"/><Relationship Id="rId4" Type="http://schemas.openxmlformats.org/officeDocument/2006/relationships/image" Target="../media/image2.jpeg"/></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59.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61.xml"/><Relationship Id="rId1" Type="http://schemas.openxmlformats.org/officeDocument/2006/relationships/slideLayout" Target="../slideLayouts/slideLayout60.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62.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63.xml"/></Relationships>
</file>

<file path=ppt/slideMasters/_rels/slideMaster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17.xml"/><Relationship Id="rId1" Type="http://schemas.openxmlformats.org/officeDocument/2006/relationships/slideLayout" Target="../slideLayouts/slideLayout64.xml"/><Relationship Id="rId5" Type="http://schemas.openxmlformats.org/officeDocument/2006/relationships/image" Target="../media/image5.png"/><Relationship Id="rId4" Type="http://schemas.openxmlformats.org/officeDocument/2006/relationships/image" Target="../media/image4.png"/></Relationships>
</file>

<file path=ppt/slideMasters/_rels/slideMaster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18.xml"/><Relationship Id="rId1" Type="http://schemas.openxmlformats.org/officeDocument/2006/relationships/slideLayout" Target="../slideLayouts/slideLayout65.xml"/><Relationship Id="rId5" Type="http://schemas.openxmlformats.org/officeDocument/2006/relationships/image" Target="../media/image5.png"/><Relationship Id="rId4" Type="http://schemas.openxmlformats.org/officeDocument/2006/relationships/image" Target="../media/image4.png"/></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6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67.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68.xml"/></Relationships>
</file>

<file path=ppt/slideMasters/_rels/slideMaster22.xml.rels><?xml version="1.0" encoding="UTF-8" standalone="yes"?>
<Relationships xmlns="http://schemas.openxmlformats.org/package/2006/relationships"><Relationship Id="rId3" Type="http://schemas.openxmlformats.org/officeDocument/2006/relationships/theme" Target="../theme/theme22.xml"/><Relationship Id="rId2" Type="http://schemas.openxmlformats.org/officeDocument/2006/relationships/slideLayout" Target="../slideLayouts/slideLayout70.xml"/><Relationship Id="rId1" Type="http://schemas.openxmlformats.org/officeDocument/2006/relationships/slideLayout" Target="../slideLayouts/slideLayout69.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24.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9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theme" Target="../theme/theme26.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theme" Target="../theme/theme27.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theme" Target="../theme/theme28.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139.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theme" Target="../theme/theme29.xml"/><Relationship Id="rId2" Type="http://schemas.openxmlformats.org/officeDocument/2006/relationships/slideLayout" Target="../slideLayouts/slideLayout133.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theme" Target="../theme/theme30.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2" Type="http://schemas.openxmlformats.org/officeDocument/2006/relationships/slideLayout" Target="../slideLayouts/slideLayout144.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155.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63.xml"/><Relationship Id="rId13" Type="http://schemas.openxmlformats.org/officeDocument/2006/relationships/image" Target="../media/image6.png"/><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32.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74.xml"/><Relationship Id="rId13" Type="http://schemas.openxmlformats.org/officeDocument/2006/relationships/image" Target="../media/image6.png"/><Relationship Id="rId3" Type="http://schemas.openxmlformats.org/officeDocument/2006/relationships/slideLayout" Target="../slideLayouts/slideLayout169.xml"/><Relationship Id="rId7" Type="http://schemas.openxmlformats.org/officeDocument/2006/relationships/slideLayout" Target="../slideLayouts/slideLayout173.xml"/><Relationship Id="rId12" Type="http://schemas.openxmlformats.org/officeDocument/2006/relationships/theme" Target="../theme/theme33.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slideLayout" Target="../slideLayouts/slideLayout177.xml"/><Relationship Id="rId5" Type="http://schemas.openxmlformats.org/officeDocument/2006/relationships/slideLayout" Target="../slideLayouts/slideLayout171.xml"/><Relationship Id="rId10" Type="http://schemas.openxmlformats.org/officeDocument/2006/relationships/slideLayout" Target="../slideLayouts/slideLayout176.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85.xml"/><Relationship Id="rId13" Type="http://schemas.openxmlformats.org/officeDocument/2006/relationships/image" Target="../media/image6.png"/><Relationship Id="rId3" Type="http://schemas.openxmlformats.org/officeDocument/2006/relationships/slideLayout" Target="../slideLayouts/slideLayout180.xml"/><Relationship Id="rId7" Type="http://schemas.openxmlformats.org/officeDocument/2006/relationships/slideLayout" Target="../slideLayouts/slideLayout184.xml"/><Relationship Id="rId12" Type="http://schemas.openxmlformats.org/officeDocument/2006/relationships/theme" Target="../theme/theme34.xml"/><Relationship Id="rId2" Type="http://schemas.openxmlformats.org/officeDocument/2006/relationships/slideLayout" Target="../slideLayouts/slideLayout179.xml"/><Relationship Id="rId1" Type="http://schemas.openxmlformats.org/officeDocument/2006/relationships/slideLayout" Target="../slideLayouts/slideLayout178.xml"/><Relationship Id="rId6" Type="http://schemas.openxmlformats.org/officeDocument/2006/relationships/slideLayout" Target="../slideLayouts/slideLayout183.xml"/><Relationship Id="rId11" Type="http://schemas.openxmlformats.org/officeDocument/2006/relationships/slideLayout" Target="../slideLayouts/slideLayout188.xml"/><Relationship Id="rId5" Type="http://schemas.openxmlformats.org/officeDocument/2006/relationships/slideLayout" Target="../slideLayouts/slideLayout182.xml"/><Relationship Id="rId10" Type="http://schemas.openxmlformats.org/officeDocument/2006/relationships/slideLayout" Target="../slideLayouts/slideLayout187.xml"/><Relationship Id="rId4" Type="http://schemas.openxmlformats.org/officeDocument/2006/relationships/slideLayout" Target="../slideLayouts/slideLayout181.xml"/><Relationship Id="rId9" Type="http://schemas.openxmlformats.org/officeDocument/2006/relationships/slideLayout" Target="../slideLayouts/slideLayout18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96.xml"/><Relationship Id="rId3" Type="http://schemas.openxmlformats.org/officeDocument/2006/relationships/slideLayout" Target="../slideLayouts/slideLayout191.xml"/><Relationship Id="rId7" Type="http://schemas.openxmlformats.org/officeDocument/2006/relationships/slideLayout" Target="../slideLayouts/slideLayout195.xml"/><Relationship Id="rId12" Type="http://schemas.openxmlformats.org/officeDocument/2006/relationships/theme" Target="../theme/theme35.xml"/><Relationship Id="rId2" Type="http://schemas.openxmlformats.org/officeDocument/2006/relationships/slideLayout" Target="../slideLayouts/slideLayout190.xml"/><Relationship Id="rId1" Type="http://schemas.openxmlformats.org/officeDocument/2006/relationships/slideLayout" Target="../slideLayouts/slideLayout189.xml"/><Relationship Id="rId6" Type="http://schemas.openxmlformats.org/officeDocument/2006/relationships/slideLayout" Target="../slideLayouts/slideLayout194.xml"/><Relationship Id="rId11" Type="http://schemas.openxmlformats.org/officeDocument/2006/relationships/slideLayout" Target="../slideLayouts/slideLayout199.xml"/><Relationship Id="rId5" Type="http://schemas.openxmlformats.org/officeDocument/2006/relationships/slideLayout" Target="../slideLayouts/slideLayout193.xml"/><Relationship Id="rId10" Type="http://schemas.openxmlformats.org/officeDocument/2006/relationships/slideLayout" Target="../slideLayouts/slideLayout198.xml"/><Relationship Id="rId4" Type="http://schemas.openxmlformats.org/officeDocument/2006/relationships/slideLayout" Target="../slideLayouts/slideLayout192.xml"/><Relationship Id="rId9" Type="http://schemas.openxmlformats.org/officeDocument/2006/relationships/slideLayout" Target="../slideLayouts/slideLayout19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07.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theme" Target="../theme/theme36.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218.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theme" Target="../theme/theme37.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229.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theme" Target="../theme/theme38.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24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theme" Target="../theme/theme39.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4.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251.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theme" Target="../theme/theme40.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262.xml"/><Relationship Id="rId3" Type="http://schemas.openxmlformats.org/officeDocument/2006/relationships/slideLayout" Target="../slideLayouts/slideLayout257.xml"/><Relationship Id="rId7" Type="http://schemas.openxmlformats.org/officeDocument/2006/relationships/slideLayout" Target="../slideLayouts/slideLayout261.xml"/><Relationship Id="rId12" Type="http://schemas.openxmlformats.org/officeDocument/2006/relationships/theme" Target="../theme/theme41.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0" Type="http://schemas.openxmlformats.org/officeDocument/2006/relationships/slideLayout" Target="../slideLayouts/slideLayout264.xml"/><Relationship Id="rId4" Type="http://schemas.openxmlformats.org/officeDocument/2006/relationships/slideLayout" Target="../slideLayouts/slideLayout258.xml"/><Relationship Id="rId9" Type="http://schemas.openxmlformats.org/officeDocument/2006/relationships/slideLayout" Target="../slideLayouts/slideLayout26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273.xml"/><Relationship Id="rId13" Type="http://schemas.openxmlformats.org/officeDocument/2006/relationships/theme" Target="../theme/theme42.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slideLayout" Target="../slideLayouts/slideLayout277.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285.xml"/><Relationship Id="rId13" Type="http://schemas.openxmlformats.org/officeDocument/2006/relationships/slideLayout" Target="../slideLayouts/slideLayout290.xml"/><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slideLayout" Target="../slideLayouts/slideLayout289.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 Id="rId14" Type="http://schemas.openxmlformats.org/officeDocument/2006/relationships/theme" Target="../theme/theme4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298.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44.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45.xml.rels><?xml version="1.0" encoding="UTF-8" standalone="yes"?>
<Relationships xmlns="http://schemas.openxmlformats.org/package/2006/relationships"><Relationship Id="rId3" Type="http://schemas.openxmlformats.org/officeDocument/2006/relationships/slideLayout" Target="../slideLayouts/slideLayout304.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5" Type="http://schemas.openxmlformats.org/officeDocument/2006/relationships/image" Target="../media/image8.jpg"/><Relationship Id="rId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theme" Target="../theme/theme46.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slideLayout" Target="../slideLayouts/slideLayout316.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324.xml"/><Relationship Id="rId13" Type="http://schemas.openxmlformats.org/officeDocument/2006/relationships/slideLayout" Target="../slideLayouts/slideLayout329.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slideLayout" Target="../slideLayouts/slideLayout328.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337.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theme" Target="../theme/theme48.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348.xml"/><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49.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359.xml"/><Relationship Id="rId13" Type="http://schemas.openxmlformats.org/officeDocument/2006/relationships/theme" Target="../theme/theme50.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slideLayout" Target="../slideLayouts/slideLayout363.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 Id="rId14" Type="http://schemas.openxmlformats.org/officeDocument/2006/relationships/image" Target="../media/image11.jpg"/></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theme" Target="../theme/theme51.xml"/><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slideLayout" Target="../slideLayouts/slideLayout375.xml"/><Relationship Id="rId2" Type="http://schemas.openxmlformats.org/officeDocument/2006/relationships/slideLayout" Target="../slideLayouts/slideLayout365.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383.xml"/><Relationship Id="rId13" Type="http://schemas.openxmlformats.org/officeDocument/2006/relationships/theme" Target="../theme/theme52.xml"/><Relationship Id="rId3" Type="http://schemas.openxmlformats.org/officeDocument/2006/relationships/slideLayout" Target="../slideLayouts/slideLayout378.xml"/><Relationship Id="rId7" Type="http://schemas.openxmlformats.org/officeDocument/2006/relationships/slideLayout" Target="../slideLayouts/slideLayout382.xml"/><Relationship Id="rId12" Type="http://schemas.openxmlformats.org/officeDocument/2006/relationships/slideLayout" Target="../slideLayouts/slideLayout387.xml"/><Relationship Id="rId2" Type="http://schemas.openxmlformats.org/officeDocument/2006/relationships/slideLayout" Target="../slideLayouts/slideLayout377.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0" Type="http://schemas.openxmlformats.org/officeDocument/2006/relationships/slideLayout" Target="../slideLayouts/slideLayout385.xml"/><Relationship Id="rId4" Type="http://schemas.openxmlformats.org/officeDocument/2006/relationships/slideLayout" Target="../slideLayouts/slideLayout379.xml"/><Relationship Id="rId9" Type="http://schemas.openxmlformats.org/officeDocument/2006/relationships/slideLayout" Target="../slideLayouts/slideLayout38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395.xml"/><Relationship Id="rId13" Type="http://schemas.openxmlformats.org/officeDocument/2006/relationships/theme" Target="../theme/theme53.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slideLayout" Target="../slideLayouts/slideLayout399.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407.xml"/><Relationship Id="rId13" Type="http://schemas.openxmlformats.org/officeDocument/2006/relationships/theme" Target="../theme/theme54.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slideLayout" Target="../slideLayouts/slideLayout411.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image" Target="../media/image1.jpeg"/><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55.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30.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56.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41.xml"/><Relationship Id="rId13" Type="http://schemas.openxmlformats.org/officeDocument/2006/relationships/theme" Target="../theme/theme57.xml"/><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slideLayout" Target="../slideLayouts/slideLayout445.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453.xml"/><Relationship Id="rId13" Type="http://schemas.openxmlformats.org/officeDocument/2006/relationships/theme" Target="../theme/theme58.xml"/><Relationship Id="rId3" Type="http://schemas.openxmlformats.org/officeDocument/2006/relationships/slideLayout" Target="../slideLayouts/slideLayout448.xml"/><Relationship Id="rId7" Type="http://schemas.openxmlformats.org/officeDocument/2006/relationships/slideLayout" Target="../slideLayouts/slideLayout452.xml"/><Relationship Id="rId12" Type="http://schemas.openxmlformats.org/officeDocument/2006/relationships/slideLayout" Target="../slideLayouts/slideLayout457.xml"/><Relationship Id="rId2" Type="http://schemas.openxmlformats.org/officeDocument/2006/relationships/slideLayout" Target="../slideLayouts/slideLayout447.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5" Type="http://schemas.openxmlformats.org/officeDocument/2006/relationships/slideLayout" Target="../slideLayouts/slideLayout450.xml"/><Relationship Id="rId10" Type="http://schemas.openxmlformats.org/officeDocument/2006/relationships/slideLayout" Target="../slideLayouts/slideLayout455.xml"/><Relationship Id="rId4" Type="http://schemas.openxmlformats.org/officeDocument/2006/relationships/slideLayout" Target="../slideLayouts/slideLayout449.xml"/><Relationship Id="rId9" Type="http://schemas.openxmlformats.org/officeDocument/2006/relationships/slideLayout" Target="../slideLayouts/slideLayout454.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59.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49.xml"/><Relationship Id="rId1" Type="http://schemas.openxmlformats.org/officeDocument/2006/relationships/slideLayout" Target="../slideLayouts/slideLayout4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image" Target="../media/image3.png"/><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theme" Target="../theme/theme60.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5" Type="http://schemas.openxmlformats.org/officeDocument/2006/relationships/image" Target="../media/image5.png"/><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image" Target="../media/image4.png"/></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482.xml"/><Relationship Id="rId7" Type="http://schemas.openxmlformats.org/officeDocument/2006/relationships/image" Target="../media/image12.jpg"/><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theme" Target="../theme/theme61.xml"/><Relationship Id="rId5" Type="http://schemas.openxmlformats.org/officeDocument/2006/relationships/slideLayout" Target="../slideLayouts/slideLayout484.xml"/><Relationship Id="rId4" Type="http://schemas.openxmlformats.org/officeDocument/2006/relationships/slideLayout" Target="../slideLayouts/slideLayout483.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492.xml"/><Relationship Id="rId3" Type="http://schemas.openxmlformats.org/officeDocument/2006/relationships/slideLayout" Target="../slideLayouts/slideLayout487.xml"/><Relationship Id="rId7" Type="http://schemas.openxmlformats.org/officeDocument/2006/relationships/slideLayout" Target="../slideLayouts/slideLayout491.xml"/><Relationship Id="rId12" Type="http://schemas.openxmlformats.org/officeDocument/2006/relationships/theme" Target="../theme/theme62.xml"/><Relationship Id="rId2" Type="http://schemas.openxmlformats.org/officeDocument/2006/relationships/slideLayout" Target="../slideLayouts/slideLayout486.xml"/><Relationship Id="rId1" Type="http://schemas.openxmlformats.org/officeDocument/2006/relationships/slideLayout" Target="../slideLayouts/slideLayout485.xml"/><Relationship Id="rId6" Type="http://schemas.openxmlformats.org/officeDocument/2006/relationships/slideLayout" Target="../slideLayouts/slideLayout490.xml"/><Relationship Id="rId11" Type="http://schemas.openxmlformats.org/officeDocument/2006/relationships/slideLayout" Target="../slideLayouts/slideLayout495.xml"/><Relationship Id="rId5" Type="http://schemas.openxmlformats.org/officeDocument/2006/relationships/slideLayout" Target="../slideLayouts/slideLayout489.xml"/><Relationship Id="rId10" Type="http://schemas.openxmlformats.org/officeDocument/2006/relationships/slideLayout" Target="../slideLayouts/slideLayout494.xml"/><Relationship Id="rId4" Type="http://schemas.openxmlformats.org/officeDocument/2006/relationships/slideLayout" Target="../slideLayouts/slideLayout488.xml"/><Relationship Id="rId9" Type="http://schemas.openxmlformats.org/officeDocument/2006/relationships/slideLayout" Target="../slideLayouts/slideLayout493.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03.xml"/><Relationship Id="rId3" Type="http://schemas.openxmlformats.org/officeDocument/2006/relationships/slideLayout" Target="../slideLayouts/slideLayout498.xml"/><Relationship Id="rId7" Type="http://schemas.openxmlformats.org/officeDocument/2006/relationships/slideLayout" Target="../slideLayouts/slideLayout502.xml"/><Relationship Id="rId12" Type="http://schemas.openxmlformats.org/officeDocument/2006/relationships/theme" Target="../theme/theme63.xml"/><Relationship Id="rId2" Type="http://schemas.openxmlformats.org/officeDocument/2006/relationships/slideLayout" Target="../slideLayouts/slideLayout497.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5" Type="http://schemas.openxmlformats.org/officeDocument/2006/relationships/slideLayout" Target="../slideLayouts/slideLayout500.xml"/><Relationship Id="rId10" Type="http://schemas.openxmlformats.org/officeDocument/2006/relationships/slideLayout" Target="../slideLayouts/slideLayout505.xml"/><Relationship Id="rId4" Type="http://schemas.openxmlformats.org/officeDocument/2006/relationships/slideLayout" Target="../slideLayouts/slideLayout499.xml"/><Relationship Id="rId9" Type="http://schemas.openxmlformats.org/officeDocument/2006/relationships/slideLayout" Target="../slideLayouts/slideLayout504.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14.xml"/><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64.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25.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65.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36.xml"/><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theme" Target="../theme/theme66.xml"/><Relationship Id="rId2" Type="http://schemas.openxmlformats.org/officeDocument/2006/relationships/slideLayout" Target="../slideLayouts/slideLayout530.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67.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theme" Target="../theme/theme68.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68.xml"/><Relationship Id="rId13" Type="http://schemas.openxmlformats.org/officeDocument/2006/relationships/slideLayout" Target="../slideLayouts/slideLayout573.xml"/><Relationship Id="rId3" Type="http://schemas.openxmlformats.org/officeDocument/2006/relationships/slideLayout" Target="../slideLayouts/slideLayout563.xml"/><Relationship Id="rId7" Type="http://schemas.openxmlformats.org/officeDocument/2006/relationships/slideLayout" Target="../slideLayouts/slideLayout567.xml"/><Relationship Id="rId12" Type="http://schemas.openxmlformats.org/officeDocument/2006/relationships/slideLayout" Target="../slideLayouts/slideLayout572.xml"/><Relationship Id="rId2" Type="http://schemas.openxmlformats.org/officeDocument/2006/relationships/slideLayout" Target="../slideLayouts/slideLayout562.xml"/><Relationship Id="rId1" Type="http://schemas.openxmlformats.org/officeDocument/2006/relationships/slideLayout" Target="../slideLayouts/slideLayout561.xml"/><Relationship Id="rId6" Type="http://schemas.openxmlformats.org/officeDocument/2006/relationships/slideLayout" Target="../slideLayouts/slideLayout566.xml"/><Relationship Id="rId11" Type="http://schemas.openxmlformats.org/officeDocument/2006/relationships/slideLayout" Target="../slideLayouts/slideLayout571.xml"/><Relationship Id="rId5" Type="http://schemas.openxmlformats.org/officeDocument/2006/relationships/slideLayout" Target="../slideLayouts/slideLayout565.xml"/><Relationship Id="rId10" Type="http://schemas.openxmlformats.org/officeDocument/2006/relationships/slideLayout" Target="../slideLayouts/slideLayout570.xml"/><Relationship Id="rId4" Type="http://schemas.openxmlformats.org/officeDocument/2006/relationships/slideLayout" Target="../slideLayouts/slideLayout564.xml"/><Relationship Id="rId9" Type="http://schemas.openxmlformats.org/officeDocument/2006/relationships/slideLayout" Target="../slideLayouts/slideLayout569.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5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5" Type="http://schemas.openxmlformats.org/officeDocument/2006/relationships/slideLayout" Target="../slideLayouts/slideLayout578.xml"/><Relationship Id="rId10" Type="http://schemas.openxmlformats.org/officeDocument/2006/relationships/theme" Target="../theme/theme70.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590.xml"/><Relationship Id="rId13" Type="http://schemas.openxmlformats.org/officeDocument/2006/relationships/slideLayout" Target="../slideLayouts/slideLayout595.xml"/><Relationship Id="rId3" Type="http://schemas.openxmlformats.org/officeDocument/2006/relationships/slideLayout" Target="../slideLayouts/slideLayout585.xml"/><Relationship Id="rId7" Type="http://schemas.openxmlformats.org/officeDocument/2006/relationships/slideLayout" Target="../slideLayouts/slideLayout589.xml"/><Relationship Id="rId12" Type="http://schemas.openxmlformats.org/officeDocument/2006/relationships/slideLayout" Target="../slideLayouts/slideLayout594.xml"/><Relationship Id="rId2" Type="http://schemas.openxmlformats.org/officeDocument/2006/relationships/slideLayout" Target="../slideLayouts/slideLayout584.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5" Type="http://schemas.openxmlformats.org/officeDocument/2006/relationships/slideLayout" Target="../slideLayouts/slideLayout587.xml"/><Relationship Id="rId10" Type="http://schemas.openxmlformats.org/officeDocument/2006/relationships/slideLayout" Target="../slideLayouts/slideLayout592.xml"/><Relationship Id="rId4" Type="http://schemas.openxmlformats.org/officeDocument/2006/relationships/slideLayout" Target="../slideLayouts/slideLayout586.xml"/><Relationship Id="rId9" Type="http://schemas.openxmlformats.org/officeDocument/2006/relationships/slideLayout" Target="../slideLayouts/slideLayout591.xml"/><Relationship Id="rId14" Type="http://schemas.openxmlformats.org/officeDocument/2006/relationships/theme" Target="../theme/theme7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03.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theme" Target="../theme/theme72.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14.xml"/><Relationship Id="rId3" Type="http://schemas.openxmlformats.org/officeDocument/2006/relationships/slideLayout" Target="../slideLayouts/slideLayout609.xml"/><Relationship Id="rId7" Type="http://schemas.openxmlformats.org/officeDocument/2006/relationships/slideLayout" Target="../slideLayouts/slideLayout613.xml"/><Relationship Id="rId12" Type="http://schemas.openxmlformats.org/officeDocument/2006/relationships/theme" Target="../theme/theme73.xml"/><Relationship Id="rId2" Type="http://schemas.openxmlformats.org/officeDocument/2006/relationships/slideLayout" Target="../slideLayouts/slideLayout608.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5" Type="http://schemas.openxmlformats.org/officeDocument/2006/relationships/slideLayout" Target="../slideLayouts/slideLayout611.xml"/><Relationship Id="rId10" Type="http://schemas.openxmlformats.org/officeDocument/2006/relationships/slideLayout" Target="../slideLayouts/slideLayout616.xml"/><Relationship Id="rId4" Type="http://schemas.openxmlformats.org/officeDocument/2006/relationships/slideLayout" Target="../slideLayouts/slideLayout610.xml"/><Relationship Id="rId9" Type="http://schemas.openxmlformats.org/officeDocument/2006/relationships/slideLayout" Target="../slideLayouts/slideLayout615.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25.xml"/><Relationship Id="rId13" Type="http://schemas.openxmlformats.org/officeDocument/2006/relationships/theme" Target="../theme/theme74.xml"/><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slideLayout" Target="../slideLayouts/slideLayout629.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37.xml"/><Relationship Id="rId3" Type="http://schemas.openxmlformats.org/officeDocument/2006/relationships/slideLayout" Target="../slideLayouts/slideLayout632.xml"/><Relationship Id="rId7" Type="http://schemas.openxmlformats.org/officeDocument/2006/relationships/slideLayout" Target="../slideLayouts/slideLayout636.xml"/><Relationship Id="rId12" Type="http://schemas.openxmlformats.org/officeDocument/2006/relationships/theme" Target="../theme/theme75.xml"/><Relationship Id="rId2" Type="http://schemas.openxmlformats.org/officeDocument/2006/relationships/slideLayout" Target="../slideLayouts/slideLayout631.xml"/><Relationship Id="rId1" Type="http://schemas.openxmlformats.org/officeDocument/2006/relationships/slideLayout" Target="../slideLayouts/slideLayout630.xml"/><Relationship Id="rId6" Type="http://schemas.openxmlformats.org/officeDocument/2006/relationships/slideLayout" Target="../slideLayouts/slideLayout635.xml"/><Relationship Id="rId11" Type="http://schemas.openxmlformats.org/officeDocument/2006/relationships/slideLayout" Target="../slideLayouts/slideLayout640.xml"/><Relationship Id="rId5" Type="http://schemas.openxmlformats.org/officeDocument/2006/relationships/slideLayout" Target="../slideLayouts/slideLayout634.xml"/><Relationship Id="rId10" Type="http://schemas.openxmlformats.org/officeDocument/2006/relationships/slideLayout" Target="../slideLayouts/slideLayout639.xml"/><Relationship Id="rId4" Type="http://schemas.openxmlformats.org/officeDocument/2006/relationships/slideLayout" Target="../slideLayouts/slideLayout633.xml"/><Relationship Id="rId9" Type="http://schemas.openxmlformats.org/officeDocument/2006/relationships/slideLayout" Target="../slideLayouts/slideLayout638.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48.xml"/><Relationship Id="rId13" Type="http://schemas.openxmlformats.org/officeDocument/2006/relationships/theme" Target="../theme/theme76.xml"/><Relationship Id="rId3" Type="http://schemas.openxmlformats.org/officeDocument/2006/relationships/slideLayout" Target="../slideLayouts/slideLayout643.xml"/><Relationship Id="rId7" Type="http://schemas.openxmlformats.org/officeDocument/2006/relationships/slideLayout" Target="../slideLayouts/slideLayout647.xml"/><Relationship Id="rId12" Type="http://schemas.openxmlformats.org/officeDocument/2006/relationships/slideLayout" Target="../slideLayouts/slideLayout652.xml"/><Relationship Id="rId2" Type="http://schemas.openxmlformats.org/officeDocument/2006/relationships/slideLayout" Target="../slideLayouts/slideLayout642.xml"/><Relationship Id="rId1" Type="http://schemas.openxmlformats.org/officeDocument/2006/relationships/slideLayout" Target="../slideLayouts/slideLayout641.xml"/><Relationship Id="rId6" Type="http://schemas.openxmlformats.org/officeDocument/2006/relationships/slideLayout" Target="../slideLayouts/slideLayout646.xml"/><Relationship Id="rId11" Type="http://schemas.openxmlformats.org/officeDocument/2006/relationships/slideLayout" Target="../slideLayouts/slideLayout651.xml"/><Relationship Id="rId5" Type="http://schemas.openxmlformats.org/officeDocument/2006/relationships/slideLayout" Target="../slideLayouts/slideLayout645.xml"/><Relationship Id="rId10" Type="http://schemas.openxmlformats.org/officeDocument/2006/relationships/slideLayout" Target="../slideLayouts/slideLayout650.xml"/><Relationship Id="rId4" Type="http://schemas.openxmlformats.org/officeDocument/2006/relationships/slideLayout" Target="../slideLayouts/slideLayout644.xml"/><Relationship Id="rId9" Type="http://schemas.openxmlformats.org/officeDocument/2006/relationships/slideLayout" Target="../slideLayouts/slideLayout649.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653.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61.xml"/><Relationship Id="rId13" Type="http://schemas.openxmlformats.org/officeDocument/2006/relationships/theme" Target="../theme/theme78.xml"/><Relationship Id="rId3" Type="http://schemas.openxmlformats.org/officeDocument/2006/relationships/slideLayout" Target="../slideLayouts/slideLayout656.xml"/><Relationship Id="rId7" Type="http://schemas.openxmlformats.org/officeDocument/2006/relationships/slideLayout" Target="../slideLayouts/slideLayout660.xml"/><Relationship Id="rId12" Type="http://schemas.openxmlformats.org/officeDocument/2006/relationships/slideLayout" Target="../slideLayouts/slideLayout665.xml"/><Relationship Id="rId2" Type="http://schemas.openxmlformats.org/officeDocument/2006/relationships/slideLayout" Target="../slideLayouts/slideLayout655.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0" Type="http://schemas.openxmlformats.org/officeDocument/2006/relationships/slideLayout" Target="../slideLayouts/slideLayout663.xml"/><Relationship Id="rId4" Type="http://schemas.openxmlformats.org/officeDocument/2006/relationships/slideLayout" Target="../slideLayouts/slideLayout657.xml"/><Relationship Id="rId9" Type="http://schemas.openxmlformats.org/officeDocument/2006/relationships/slideLayout" Target="../slideLayouts/slideLayout662.xml"/></Relationships>
</file>

<file path=ppt/slideMasters/_rels/slideMaster79.xml.rels><?xml version="1.0" encoding="UTF-8" standalone="yes"?>
<Relationships xmlns="http://schemas.openxmlformats.org/package/2006/relationships"><Relationship Id="rId3" Type="http://schemas.openxmlformats.org/officeDocument/2006/relationships/theme" Target="../theme/theme79.xml"/><Relationship Id="rId2" Type="http://schemas.openxmlformats.org/officeDocument/2006/relationships/slideLayout" Target="../slideLayouts/slideLayout667.xml"/><Relationship Id="rId1" Type="http://schemas.openxmlformats.org/officeDocument/2006/relationships/slideLayout" Target="../slideLayouts/slideLayout666.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2" Type="http://schemas.openxmlformats.org/officeDocument/2006/relationships/slideLayout" Target="../slideLayouts/slideLayout52.xml"/><Relationship Id="rId1" Type="http://schemas.openxmlformats.org/officeDocument/2006/relationships/slideLayout" Target="../slideLayouts/slideLayout5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675.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80.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686.xml"/><Relationship Id="rId13" Type="http://schemas.openxmlformats.org/officeDocument/2006/relationships/slideLayout" Target="../slideLayouts/slideLayout691.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slideLayout" Target="../slideLayouts/slideLayout690.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 Id="rId14" Type="http://schemas.openxmlformats.org/officeDocument/2006/relationships/theme" Target="../theme/theme81.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699.xml"/><Relationship Id="rId3" Type="http://schemas.openxmlformats.org/officeDocument/2006/relationships/slideLayout" Target="../slideLayouts/slideLayout694.xml"/><Relationship Id="rId7" Type="http://schemas.openxmlformats.org/officeDocument/2006/relationships/slideLayout" Target="../slideLayouts/slideLayout698.xml"/><Relationship Id="rId12" Type="http://schemas.openxmlformats.org/officeDocument/2006/relationships/theme" Target="../theme/theme82.xml"/><Relationship Id="rId2" Type="http://schemas.openxmlformats.org/officeDocument/2006/relationships/slideLayout" Target="../slideLayouts/slideLayout693.xml"/><Relationship Id="rId1" Type="http://schemas.openxmlformats.org/officeDocument/2006/relationships/slideLayout" Target="../slideLayouts/slideLayout692.xml"/><Relationship Id="rId6" Type="http://schemas.openxmlformats.org/officeDocument/2006/relationships/slideLayout" Target="../slideLayouts/slideLayout697.xml"/><Relationship Id="rId11" Type="http://schemas.openxmlformats.org/officeDocument/2006/relationships/slideLayout" Target="../slideLayouts/slideLayout702.xml"/><Relationship Id="rId5" Type="http://schemas.openxmlformats.org/officeDocument/2006/relationships/slideLayout" Target="../slideLayouts/slideLayout696.xml"/><Relationship Id="rId10" Type="http://schemas.openxmlformats.org/officeDocument/2006/relationships/slideLayout" Target="../slideLayouts/slideLayout701.xml"/><Relationship Id="rId4" Type="http://schemas.openxmlformats.org/officeDocument/2006/relationships/slideLayout" Target="../slideLayouts/slideLayout695.xml"/><Relationship Id="rId9" Type="http://schemas.openxmlformats.org/officeDocument/2006/relationships/slideLayout" Target="../slideLayouts/slideLayout700.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10.xml"/><Relationship Id="rId3" Type="http://schemas.openxmlformats.org/officeDocument/2006/relationships/slideLayout" Target="../slideLayouts/slideLayout705.xml"/><Relationship Id="rId7" Type="http://schemas.openxmlformats.org/officeDocument/2006/relationships/slideLayout" Target="../slideLayouts/slideLayout709.xml"/><Relationship Id="rId12" Type="http://schemas.openxmlformats.org/officeDocument/2006/relationships/theme" Target="../theme/theme83.xml"/><Relationship Id="rId2" Type="http://schemas.openxmlformats.org/officeDocument/2006/relationships/slideLayout" Target="../slideLayouts/slideLayout704.xml"/><Relationship Id="rId1" Type="http://schemas.openxmlformats.org/officeDocument/2006/relationships/slideLayout" Target="../slideLayouts/slideLayout703.xml"/><Relationship Id="rId6" Type="http://schemas.openxmlformats.org/officeDocument/2006/relationships/slideLayout" Target="../slideLayouts/slideLayout708.xml"/><Relationship Id="rId11" Type="http://schemas.openxmlformats.org/officeDocument/2006/relationships/slideLayout" Target="../slideLayouts/slideLayout713.xml"/><Relationship Id="rId5" Type="http://schemas.openxmlformats.org/officeDocument/2006/relationships/slideLayout" Target="../slideLayouts/slideLayout707.xml"/><Relationship Id="rId10" Type="http://schemas.openxmlformats.org/officeDocument/2006/relationships/slideLayout" Target="../slideLayouts/slideLayout712.xml"/><Relationship Id="rId4" Type="http://schemas.openxmlformats.org/officeDocument/2006/relationships/slideLayout" Target="../slideLayouts/slideLayout706.xml"/><Relationship Id="rId9" Type="http://schemas.openxmlformats.org/officeDocument/2006/relationships/slideLayout" Target="../slideLayouts/slideLayout711.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21.xml"/><Relationship Id="rId13" Type="http://schemas.openxmlformats.org/officeDocument/2006/relationships/slideLayout" Target="../slideLayouts/slideLayout726.xml"/><Relationship Id="rId3" Type="http://schemas.openxmlformats.org/officeDocument/2006/relationships/slideLayout" Target="../slideLayouts/slideLayout716.xml"/><Relationship Id="rId7" Type="http://schemas.openxmlformats.org/officeDocument/2006/relationships/slideLayout" Target="../slideLayouts/slideLayout720.xml"/><Relationship Id="rId12" Type="http://schemas.openxmlformats.org/officeDocument/2006/relationships/slideLayout" Target="../slideLayouts/slideLayout725.xml"/><Relationship Id="rId2" Type="http://schemas.openxmlformats.org/officeDocument/2006/relationships/slideLayout" Target="../slideLayouts/slideLayout715.xml"/><Relationship Id="rId1" Type="http://schemas.openxmlformats.org/officeDocument/2006/relationships/slideLayout" Target="../slideLayouts/slideLayout714.xml"/><Relationship Id="rId6" Type="http://schemas.openxmlformats.org/officeDocument/2006/relationships/slideLayout" Target="../slideLayouts/slideLayout719.xml"/><Relationship Id="rId11" Type="http://schemas.openxmlformats.org/officeDocument/2006/relationships/slideLayout" Target="../slideLayouts/slideLayout724.xml"/><Relationship Id="rId5" Type="http://schemas.openxmlformats.org/officeDocument/2006/relationships/slideLayout" Target="../slideLayouts/slideLayout718.xml"/><Relationship Id="rId10" Type="http://schemas.openxmlformats.org/officeDocument/2006/relationships/slideLayout" Target="../slideLayouts/slideLayout723.xml"/><Relationship Id="rId4" Type="http://schemas.openxmlformats.org/officeDocument/2006/relationships/slideLayout" Target="../slideLayouts/slideLayout717.xml"/><Relationship Id="rId9" Type="http://schemas.openxmlformats.org/officeDocument/2006/relationships/slideLayout" Target="../slideLayouts/slideLayout722.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34.xml"/><Relationship Id="rId13" Type="http://schemas.openxmlformats.org/officeDocument/2006/relationships/image" Target="../media/image35.jpeg"/><Relationship Id="rId3" Type="http://schemas.openxmlformats.org/officeDocument/2006/relationships/slideLayout" Target="../slideLayouts/slideLayout729.xml"/><Relationship Id="rId7" Type="http://schemas.openxmlformats.org/officeDocument/2006/relationships/slideLayout" Target="../slideLayouts/slideLayout733.xml"/><Relationship Id="rId12" Type="http://schemas.openxmlformats.org/officeDocument/2006/relationships/theme" Target="../theme/theme85.xml"/><Relationship Id="rId2" Type="http://schemas.openxmlformats.org/officeDocument/2006/relationships/slideLayout" Target="../slideLayouts/slideLayout728.xml"/><Relationship Id="rId1" Type="http://schemas.openxmlformats.org/officeDocument/2006/relationships/slideLayout" Target="../slideLayouts/slideLayout727.xml"/><Relationship Id="rId6" Type="http://schemas.openxmlformats.org/officeDocument/2006/relationships/slideLayout" Target="../slideLayouts/slideLayout732.xml"/><Relationship Id="rId11" Type="http://schemas.openxmlformats.org/officeDocument/2006/relationships/slideLayout" Target="../slideLayouts/slideLayout737.xml"/><Relationship Id="rId5" Type="http://schemas.openxmlformats.org/officeDocument/2006/relationships/slideLayout" Target="../slideLayouts/slideLayout731.xml"/><Relationship Id="rId10" Type="http://schemas.openxmlformats.org/officeDocument/2006/relationships/slideLayout" Target="../slideLayouts/slideLayout736.xml"/><Relationship Id="rId4" Type="http://schemas.openxmlformats.org/officeDocument/2006/relationships/slideLayout" Target="../slideLayouts/slideLayout730.xml"/><Relationship Id="rId9" Type="http://schemas.openxmlformats.org/officeDocument/2006/relationships/slideLayout" Target="../slideLayouts/slideLayout735.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45.xml"/><Relationship Id="rId13" Type="http://schemas.openxmlformats.org/officeDocument/2006/relationships/image" Target="../media/image36.png"/><Relationship Id="rId3" Type="http://schemas.openxmlformats.org/officeDocument/2006/relationships/slideLayout" Target="../slideLayouts/slideLayout740.xml"/><Relationship Id="rId7" Type="http://schemas.openxmlformats.org/officeDocument/2006/relationships/slideLayout" Target="../slideLayouts/slideLayout744.xml"/><Relationship Id="rId12" Type="http://schemas.openxmlformats.org/officeDocument/2006/relationships/theme" Target="../theme/theme86.xml"/><Relationship Id="rId2" Type="http://schemas.openxmlformats.org/officeDocument/2006/relationships/slideLayout" Target="../slideLayouts/slideLayout739.xml"/><Relationship Id="rId1" Type="http://schemas.openxmlformats.org/officeDocument/2006/relationships/slideLayout" Target="../slideLayouts/slideLayout738.xml"/><Relationship Id="rId6" Type="http://schemas.openxmlformats.org/officeDocument/2006/relationships/slideLayout" Target="../slideLayouts/slideLayout743.xml"/><Relationship Id="rId11" Type="http://schemas.openxmlformats.org/officeDocument/2006/relationships/slideLayout" Target="../slideLayouts/slideLayout748.xml"/><Relationship Id="rId5" Type="http://schemas.openxmlformats.org/officeDocument/2006/relationships/slideLayout" Target="../slideLayouts/slideLayout742.xml"/><Relationship Id="rId10" Type="http://schemas.openxmlformats.org/officeDocument/2006/relationships/slideLayout" Target="../slideLayouts/slideLayout747.xml"/><Relationship Id="rId4" Type="http://schemas.openxmlformats.org/officeDocument/2006/relationships/slideLayout" Target="../slideLayouts/slideLayout741.xml"/><Relationship Id="rId9" Type="http://schemas.openxmlformats.org/officeDocument/2006/relationships/slideLayout" Target="../slideLayouts/slideLayout74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56.xml"/><Relationship Id="rId13" Type="http://schemas.openxmlformats.org/officeDocument/2006/relationships/image" Target="../media/image36.png"/><Relationship Id="rId3" Type="http://schemas.openxmlformats.org/officeDocument/2006/relationships/slideLayout" Target="../slideLayouts/slideLayout751.xml"/><Relationship Id="rId7" Type="http://schemas.openxmlformats.org/officeDocument/2006/relationships/slideLayout" Target="../slideLayouts/slideLayout755.xml"/><Relationship Id="rId12" Type="http://schemas.openxmlformats.org/officeDocument/2006/relationships/theme" Target="../theme/theme87.xml"/><Relationship Id="rId2" Type="http://schemas.openxmlformats.org/officeDocument/2006/relationships/slideLayout" Target="../slideLayouts/slideLayout750.xml"/><Relationship Id="rId1" Type="http://schemas.openxmlformats.org/officeDocument/2006/relationships/slideLayout" Target="../slideLayouts/slideLayout749.xml"/><Relationship Id="rId6" Type="http://schemas.openxmlformats.org/officeDocument/2006/relationships/slideLayout" Target="../slideLayouts/slideLayout754.xml"/><Relationship Id="rId11" Type="http://schemas.openxmlformats.org/officeDocument/2006/relationships/slideLayout" Target="../slideLayouts/slideLayout759.xml"/><Relationship Id="rId5" Type="http://schemas.openxmlformats.org/officeDocument/2006/relationships/slideLayout" Target="../slideLayouts/slideLayout753.xml"/><Relationship Id="rId10" Type="http://schemas.openxmlformats.org/officeDocument/2006/relationships/slideLayout" Target="../slideLayouts/slideLayout758.xml"/><Relationship Id="rId4" Type="http://schemas.openxmlformats.org/officeDocument/2006/relationships/slideLayout" Target="../slideLayouts/slideLayout752.xml"/><Relationship Id="rId9" Type="http://schemas.openxmlformats.org/officeDocument/2006/relationships/slideLayout" Target="../slideLayouts/slideLayout75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67.xml"/><Relationship Id="rId3" Type="http://schemas.openxmlformats.org/officeDocument/2006/relationships/slideLayout" Target="../slideLayouts/slideLayout762.xml"/><Relationship Id="rId7" Type="http://schemas.openxmlformats.org/officeDocument/2006/relationships/slideLayout" Target="../slideLayouts/slideLayout766.xml"/><Relationship Id="rId12" Type="http://schemas.openxmlformats.org/officeDocument/2006/relationships/theme" Target="../theme/theme88.xml"/><Relationship Id="rId2" Type="http://schemas.openxmlformats.org/officeDocument/2006/relationships/slideLayout" Target="../slideLayouts/slideLayout761.xml"/><Relationship Id="rId1" Type="http://schemas.openxmlformats.org/officeDocument/2006/relationships/slideLayout" Target="../slideLayouts/slideLayout760.xml"/><Relationship Id="rId6" Type="http://schemas.openxmlformats.org/officeDocument/2006/relationships/slideLayout" Target="../slideLayouts/slideLayout765.xml"/><Relationship Id="rId11" Type="http://schemas.openxmlformats.org/officeDocument/2006/relationships/slideLayout" Target="../slideLayouts/slideLayout770.xml"/><Relationship Id="rId5" Type="http://schemas.openxmlformats.org/officeDocument/2006/relationships/slideLayout" Target="../slideLayouts/slideLayout764.xml"/><Relationship Id="rId10" Type="http://schemas.openxmlformats.org/officeDocument/2006/relationships/slideLayout" Target="../slideLayouts/slideLayout769.xml"/><Relationship Id="rId4" Type="http://schemas.openxmlformats.org/officeDocument/2006/relationships/slideLayout" Target="../slideLayouts/slideLayout763.xml"/><Relationship Id="rId9" Type="http://schemas.openxmlformats.org/officeDocument/2006/relationships/slideLayout" Target="../slideLayouts/slideLayout76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778.xml"/><Relationship Id="rId13" Type="http://schemas.openxmlformats.org/officeDocument/2006/relationships/image" Target="../media/image36.png"/><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89.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228600" y="228600"/>
            <a:ext cx="8686800" cy="5943600"/>
            <a:chOff x="144" y="144"/>
            <a:chExt cx="5472" cy="3744"/>
          </a:xfrm>
        </p:grpSpPr>
        <p:sp>
          <p:nvSpPr>
            <p:cNvPr id="13320"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13321"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13322" name="Line 5"/>
            <p:cNvSpPr>
              <a:spLocks noChangeShapeType="1"/>
            </p:cNvSpPr>
            <p:nvPr/>
          </p:nvSpPr>
          <p:spPr bwMode="auto">
            <a:xfrm>
              <a:off x="336" y="1092"/>
              <a:ext cx="5136" cy="0"/>
            </a:xfrm>
            <a:prstGeom prst="line">
              <a:avLst/>
            </a:prstGeom>
            <a:noFill/>
            <a:ln w="12700">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13315" name="Rectangle 6"/>
          <p:cNvSpPr>
            <a:spLocks noGrp="1" noChangeArrowheads="1"/>
          </p:cNvSpPr>
          <p:nvPr>
            <p:ph type="title"/>
          </p:nvPr>
        </p:nvSpPr>
        <p:spPr bwMode="auto">
          <a:xfrm>
            <a:off x="533400" y="473075"/>
            <a:ext cx="8153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316" name="Rectangle 7"/>
          <p:cNvSpPr>
            <a:spLocks noGrp="1" noChangeArrowheads="1"/>
          </p:cNvSpPr>
          <p:nvPr>
            <p:ph type="body" idx="1"/>
          </p:nvPr>
        </p:nvSpPr>
        <p:spPr bwMode="auto">
          <a:xfrm>
            <a:off x="533400" y="1828800"/>
            <a:ext cx="81534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5592" name="Rectangle 8"/>
          <p:cNvSpPr>
            <a:spLocks noGrp="1" noChangeArrowheads="1"/>
          </p:cNvSpPr>
          <p:nvPr>
            <p:ph type="dt" sz="half" idx="2"/>
          </p:nvPr>
        </p:nvSpPr>
        <p:spPr bwMode="auto">
          <a:xfrm>
            <a:off x="533400" y="6248400"/>
            <a:ext cx="2057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000">
                <a:latin typeface="Arial" pitchFamily="-105" charset="0"/>
                <a:ea typeface="Arial" pitchFamily="-105" charset="0"/>
                <a:cs typeface="Arial" pitchFamily="-105" charset="0"/>
              </a:defRPr>
            </a:lvl1pPr>
          </a:lstStyle>
          <a:p>
            <a:pPr>
              <a:defRPr/>
            </a:pPr>
            <a:endParaRPr lang="en-US"/>
          </a:p>
        </p:txBody>
      </p:sp>
      <p:sp>
        <p:nvSpPr>
          <p:cNvPr id="195593" name="Rectangle 9"/>
          <p:cNvSpPr>
            <a:spLocks noGrp="1" noChangeArrowheads="1"/>
          </p:cNvSpPr>
          <p:nvPr>
            <p:ph type="ftr" sz="quarter" idx="3"/>
          </p:nvPr>
        </p:nvSpPr>
        <p:spPr bwMode="auto">
          <a:xfrm>
            <a:off x="32385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000">
                <a:latin typeface="Arial" pitchFamily="-105" charset="0"/>
                <a:ea typeface="Arial" pitchFamily="-105" charset="0"/>
                <a:cs typeface="Arial" pitchFamily="-105" charset="0"/>
              </a:defRPr>
            </a:lvl1pPr>
          </a:lstStyle>
          <a:p>
            <a:pPr>
              <a:defRPr/>
            </a:pPr>
            <a:endParaRPr lang="en-US"/>
          </a:p>
        </p:txBody>
      </p:sp>
      <p:sp>
        <p:nvSpPr>
          <p:cNvPr id="195594" name="Rectangle 10"/>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000">
                <a:cs typeface="Arial" charset="0"/>
              </a:defRPr>
            </a:lvl1pPr>
          </a:lstStyle>
          <a:p>
            <a:pPr>
              <a:defRPr/>
            </a:pPr>
            <a:fld id="{B07E8A37-D339-124B-9F96-07777199DC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83" r:id="rId1"/>
    <p:sldLayoutId id="2147486309" r:id="rId2"/>
    <p:sldLayoutId id="2147486310" r:id="rId3"/>
    <p:sldLayoutId id="2147486311" r:id="rId4"/>
    <p:sldLayoutId id="2147486312" r:id="rId5"/>
    <p:sldLayoutId id="2147486313" r:id="rId6"/>
    <p:sldLayoutId id="2147486314" r:id="rId7"/>
    <p:sldLayoutId id="2147486315" r:id="rId8"/>
    <p:sldLayoutId id="2147486316" r:id="rId9"/>
    <p:sldLayoutId id="2147486317" r:id="rId10"/>
    <p:sldLayoutId id="2147486318" r:id="rId11"/>
  </p:sldLayoutIdLst>
  <p:txStyles>
    <p:titleStyle>
      <a:lvl1pPr algn="l" rtl="0" eaLnBrk="0" fontAlgn="base" hangingPunct="0">
        <a:lnSpc>
          <a:spcPct val="80000"/>
        </a:lnSpc>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2pPr>
      <a:lvl3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3pPr>
      <a:lvl4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4pPr>
      <a:lvl5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5pPr>
      <a:lvl6pPr marL="457200" algn="l" rtl="0" fontAlgn="base">
        <a:lnSpc>
          <a:spcPct val="80000"/>
        </a:lnSpc>
        <a:spcBef>
          <a:spcPct val="0"/>
        </a:spcBef>
        <a:spcAft>
          <a:spcPct val="0"/>
        </a:spcAft>
        <a:defRPr sz="4400">
          <a:solidFill>
            <a:schemeClr val="tx2"/>
          </a:solidFill>
          <a:latin typeface="Times New Roman" pitchFamily="-105" charset="0"/>
        </a:defRPr>
      </a:lvl6pPr>
      <a:lvl7pPr marL="914400" algn="l" rtl="0" fontAlgn="base">
        <a:lnSpc>
          <a:spcPct val="80000"/>
        </a:lnSpc>
        <a:spcBef>
          <a:spcPct val="0"/>
        </a:spcBef>
        <a:spcAft>
          <a:spcPct val="0"/>
        </a:spcAft>
        <a:defRPr sz="4400">
          <a:solidFill>
            <a:schemeClr val="tx2"/>
          </a:solidFill>
          <a:latin typeface="Times New Roman" pitchFamily="-105" charset="0"/>
        </a:defRPr>
      </a:lvl7pPr>
      <a:lvl8pPr marL="1371600" algn="l" rtl="0" fontAlgn="base">
        <a:lnSpc>
          <a:spcPct val="80000"/>
        </a:lnSpc>
        <a:spcBef>
          <a:spcPct val="0"/>
        </a:spcBef>
        <a:spcAft>
          <a:spcPct val="0"/>
        </a:spcAft>
        <a:defRPr sz="4400">
          <a:solidFill>
            <a:schemeClr val="tx2"/>
          </a:solidFill>
          <a:latin typeface="Times New Roman" pitchFamily="-105" charset="0"/>
        </a:defRPr>
      </a:lvl8pPr>
      <a:lvl9pPr marL="1828800" algn="l" rtl="0" fontAlgn="base">
        <a:lnSpc>
          <a:spcPct val="80000"/>
        </a:lnSpc>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CE7AC420-2F1B-594D-9802-346E998E230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85204A0E-6243-854A-A1FE-883013AE857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9" r:id="rId1"/>
    <p:sldLayoutId id="2147486390" r:id="rId2"/>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ffectLst/>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ffectLst/>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cs typeface="Arial" charset="0"/>
              </a:defRPr>
            </a:lvl1pPr>
          </a:lstStyle>
          <a:p>
            <a:pPr>
              <a:defRPr/>
            </a:pPr>
            <a:fld id="{A40E72C3-DD2D-B84B-909B-BAC440A6F8E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1" r:id="rId1"/>
    <p:sldLayoutId id="2147486392" r:id="rId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Tahoma" charset="0"/>
                <a:cs typeface="Arial" charset="0"/>
              </a:defRPr>
            </a:lvl1pPr>
          </a:lstStyle>
          <a:p>
            <a:pPr>
              <a:defRPr/>
            </a:pPr>
            <a:fld id="{46DAE746-8A65-1B4B-B692-9B98B7596249}" type="slidenum">
              <a:rPr lang="en-US"/>
              <a:pPr>
                <a:defRPr/>
              </a:pPr>
              <a:t>‹#›</a:t>
            </a:fld>
            <a:endParaRPr lang="en-US"/>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6360" r:id="rId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1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7CB32F6-650A-C249-87C7-AFF326A8702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1" r:id="rId1"/>
    <p:sldLayoutId id="2147486362"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09BD563E-9980-8D49-A372-6CA8C421667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3"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7"/>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solidFill>
                  <a:srgbClr val="FFFFFF"/>
                </a:solidFill>
                <a:effectLst/>
                <a:latin typeface="Arial"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1"/>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cs typeface="Arial" charset="0"/>
              </a:defRPr>
            </a:lvl1pPr>
          </a:lstStyle>
          <a:p>
            <a:pPr>
              <a:defRPr/>
            </a:pPr>
            <a:fld id="{EE7F0BB5-F9C7-4C45-AF80-DB6292B4E5CF}" type="slidenum">
              <a:rPr lang="en-US"/>
              <a:pPr>
                <a:defRPr/>
              </a:pPr>
              <a:t>‹#›</a:t>
            </a:fld>
            <a:endParaRPr lang="en-US"/>
          </a:p>
        </p:txBody>
      </p:sp>
      <p:grpSp>
        <p:nvGrpSpPr>
          <p:cNvPr id="98308" name="Group 4"/>
          <p:cNvGrpSpPr>
            <a:grpSpLocks/>
          </p:cNvGrpSpPr>
          <p:nvPr/>
        </p:nvGrpSpPr>
        <p:grpSpPr bwMode="auto">
          <a:xfrm>
            <a:off x="12" y="9"/>
            <a:ext cx="9140825" cy="6850063"/>
            <a:chOff x="0" y="0"/>
            <a:chExt cx="5758" cy="4315"/>
          </a:xfrm>
        </p:grpSpPr>
        <p:grpSp>
          <p:nvGrpSpPr>
            <p:cNvPr id="9831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grpSp>
      <p:sp>
        <p:nvSpPr>
          <p:cNvPr id="11277" name="Rectangle 13"/>
          <p:cNvSpPr>
            <a:spLocks noGrp="1" noRot="1" noChangeArrowheads="1"/>
          </p:cNvSpPr>
          <p:nvPr>
            <p:ph type="title"/>
          </p:nvPr>
        </p:nvSpPr>
        <p:spPr bwMode="auto">
          <a:xfrm>
            <a:off x="457200" y="274639"/>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1"/>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solidFill>
                  <a:srgbClr val="FFFFFF"/>
                </a:solidFill>
                <a:effectLst/>
                <a:latin typeface="Arial"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93"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0"/>
            <a:ext cx="9144000" cy="6856413"/>
            <a:chOff x="0" y="0"/>
            <a:chExt cx="5760" cy="4319"/>
          </a:xfrm>
        </p:grpSpPr>
        <p:sp>
          <p:nvSpPr>
            <p:cNvPr id="107523"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24"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25"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0363"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27"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0365"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0366"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0"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0368"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2"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00370"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4"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2"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6"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37"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38"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0"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2"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43"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107544"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6"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47"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0385"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9"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51"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2"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53"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4"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5"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56"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7"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8"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100396" name="Group 39"/>
            <p:cNvGrpSpPr>
              <a:grpSpLocks/>
            </p:cNvGrpSpPr>
            <p:nvPr userDrawn="1"/>
          </p:nvGrpSpPr>
          <p:grpSpPr bwMode="auto">
            <a:xfrm>
              <a:off x="0" y="1632"/>
              <a:ext cx="5758" cy="1858"/>
              <a:chOff x="0" y="1632"/>
              <a:chExt cx="5758" cy="1858"/>
            </a:xfrm>
          </p:grpSpPr>
          <p:sp>
            <p:nvSpPr>
              <p:cNvPr id="107560"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61"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7562"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563"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564" name="Rectangle 44"/>
          <p:cNvSpPr>
            <a:spLocks noGrp="1" noChangeArrowheads="1"/>
          </p:cNvSpPr>
          <p:nvPr>
            <p:ph type="dt" sz="half" idx="2"/>
          </p:nvPr>
        </p:nvSpPr>
        <p:spPr bwMode="auto">
          <a:xfrm>
            <a:off x="457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5"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6" name="Rectangle 46"/>
          <p:cNvSpPr>
            <a:spLocks noGrp="1" noChangeArrowheads="1"/>
          </p:cNvSpPr>
          <p:nvPr>
            <p:ph type="sldNum" sz="quarter" idx="4"/>
          </p:nvPr>
        </p:nvSpPr>
        <p:spPr bwMode="auto">
          <a:xfrm>
            <a:off x="6553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cs typeface="ＭＳ Ｐゴシック" charset="0"/>
              </a:defRPr>
            </a:lvl1pPr>
          </a:lstStyle>
          <a:p>
            <a:pPr>
              <a:defRPr/>
            </a:pPr>
            <a:fld id="{F9D0C3F5-3239-3146-88E8-0DA59C843D3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94"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mn-ea"/>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44000" cy="6856413"/>
            <a:chOff x="0" y="0"/>
            <a:chExt cx="5760" cy="4319"/>
          </a:xfrm>
        </p:grpSpPr>
        <p:sp>
          <p:nvSpPr>
            <p:cNvPr id="107523"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24"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25"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2411"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27"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2413"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14"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0"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2416"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2"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02418"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4"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0"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6"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37"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38"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0"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2"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43"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107544"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6"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47"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2433"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9"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51"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2"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53"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4"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5"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56"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7"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8"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102444" name="Group 39"/>
            <p:cNvGrpSpPr>
              <a:grpSpLocks/>
            </p:cNvGrpSpPr>
            <p:nvPr userDrawn="1"/>
          </p:nvGrpSpPr>
          <p:grpSpPr bwMode="auto">
            <a:xfrm>
              <a:off x="0" y="1632"/>
              <a:ext cx="5758" cy="1858"/>
              <a:chOff x="0" y="1632"/>
              <a:chExt cx="5758" cy="1858"/>
            </a:xfrm>
          </p:grpSpPr>
          <p:sp>
            <p:nvSpPr>
              <p:cNvPr id="107560"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61"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7562"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563"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564" name="Rectangle 44"/>
          <p:cNvSpPr>
            <a:spLocks noGrp="1" noChangeArrowheads="1"/>
          </p:cNvSpPr>
          <p:nvPr>
            <p:ph type="dt" sz="half" idx="2"/>
          </p:nvPr>
        </p:nvSpPr>
        <p:spPr bwMode="auto">
          <a:xfrm>
            <a:off x="457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5"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6" name="Rectangle 46"/>
          <p:cNvSpPr>
            <a:spLocks noGrp="1" noChangeArrowheads="1"/>
          </p:cNvSpPr>
          <p:nvPr>
            <p:ph type="sldNum" sz="quarter" idx="4"/>
          </p:nvPr>
        </p:nvSpPr>
        <p:spPr bwMode="auto">
          <a:xfrm>
            <a:off x="6553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cs typeface="ＭＳ Ｐゴシック" charset="0"/>
              </a:defRPr>
            </a:lvl1pPr>
          </a:lstStyle>
          <a:p>
            <a:pPr>
              <a:defRPr/>
            </a:pPr>
            <a:fld id="{95EC8D3D-5380-EC42-A34A-068DB794176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9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mn-ea"/>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4450" name="Group 2"/>
          <p:cNvGrpSpPr>
            <a:grpSpLocks/>
          </p:cNvGrpSpPr>
          <p:nvPr/>
        </p:nvGrpSpPr>
        <p:grpSpPr bwMode="auto">
          <a:xfrm>
            <a:off x="6303968" y="9"/>
            <a:ext cx="2840037" cy="3254375"/>
            <a:chOff x="3115" y="0"/>
            <a:chExt cx="2170" cy="2486"/>
          </a:xfrm>
        </p:grpSpPr>
        <p:grpSp>
          <p:nvGrpSpPr>
            <p:cNvPr id="104456" name="Group 3"/>
            <p:cNvGrpSpPr>
              <a:grpSpLocks/>
            </p:cNvGrpSpPr>
            <p:nvPr/>
          </p:nvGrpSpPr>
          <p:grpSpPr bwMode="auto">
            <a:xfrm>
              <a:off x="4080" y="1910"/>
              <a:ext cx="768" cy="576"/>
              <a:chOff x="0" y="0"/>
              <a:chExt cx="768" cy="576"/>
            </a:xfrm>
          </p:grpSpPr>
          <p:sp>
            <p:nvSpPr>
              <p:cNvPr id="104588"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9"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7" name="Group 6"/>
            <p:cNvGrpSpPr>
              <a:grpSpLocks/>
            </p:cNvGrpSpPr>
            <p:nvPr/>
          </p:nvGrpSpPr>
          <p:grpSpPr bwMode="auto">
            <a:xfrm>
              <a:off x="4257" y="1103"/>
              <a:ext cx="768" cy="576"/>
              <a:chOff x="0" y="0"/>
              <a:chExt cx="768" cy="576"/>
            </a:xfrm>
          </p:grpSpPr>
          <p:sp>
            <p:nvSpPr>
              <p:cNvPr id="104586"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7"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8" name="Group 9"/>
            <p:cNvGrpSpPr>
              <a:grpSpLocks/>
            </p:cNvGrpSpPr>
            <p:nvPr/>
          </p:nvGrpSpPr>
          <p:grpSpPr bwMode="auto">
            <a:xfrm>
              <a:off x="3134" y="0"/>
              <a:ext cx="768" cy="576"/>
              <a:chOff x="0" y="0"/>
              <a:chExt cx="768" cy="576"/>
            </a:xfrm>
          </p:grpSpPr>
          <p:sp>
            <p:nvSpPr>
              <p:cNvPr id="104584"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5"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9" name="Group 12"/>
            <p:cNvGrpSpPr>
              <a:grpSpLocks/>
            </p:cNvGrpSpPr>
            <p:nvPr/>
          </p:nvGrpSpPr>
          <p:grpSpPr bwMode="auto">
            <a:xfrm>
              <a:off x="3115" y="0"/>
              <a:ext cx="2170" cy="1702"/>
              <a:chOff x="3115" y="0"/>
              <a:chExt cx="2170" cy="1702"/>
            </a:xfrm>
          </p:grpSpPr>
          <p:grpSp>
            <p:nvGrpSpPr>
              <p:cNvPr id="104460" name="Group 13"/>
              <p:cNvGrpSpPr>
                <a:grpSpLocks/>
              </p:cNvGrpSpPr>
              <p:nvPr/>
            </p:nvGrpSpPr>
            <p:grpSpPr bwMode="auto">
              <a:xfrm>
                <a:off x="3640" y="308"/>
                <a:ext cx="1145" cy="844"/>
                <a:chOff x="1265" y="814"/>
                <a:chExt cx="2919" cy="2151"/>
              </a:xfrm>
            </p:grpSpPr>
            <p:sp>
              <p:nvSpPr>
                <p:cNvPr id="104582"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3"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61" name="Group 16"/>
              <p:cNvGrpSpPr>
                <a:grpSpLocks/>
              </p:cNvGrpSpPr>
              <p:nvPr/>
            </p:nvGrpSpPr>
            <p:grpSpPr bwMode="auto">
              <a:xfrm>
                <a:off x="3115" y="0"/>
                <a:ext cx="2145" cy="1702"/>
                <a:chOff x="3115" y="0"/>
                <a:chExt cx="2145" cy="1702"/>
              </a:xfrm>
            </p:grpSpPr>
            <p:grpSp>
              <p:nvGrpSpPr>
                <p:cNvPr id="104484" name="Group 17"/>
                <p:cNvGrpSpPr>
                  <a:grpSpLocks/>
                </p:cNvGrpSpPr>
                <p:nvPr/>
              </p:nvGrpSpPr>
              <p:grpSpPr bwMode="auto">
                <a:xfrm>
                  <a:off x="4505" y="589"/>
                  <a:ext cx="493" cy="912"/>
                  <a:chOff x="3471" y="1530"/>
                  <a:chExt cx="1258" cy="2327"/>
                </a:xfrm>
              </p:grpSpPr>
              <p:sp>
                <p:nvSpPr>
                  <p:cNvPr id="104580" name="Freeform 18"/>
                  <p:cNvSpPr>
                    <a:spLocks/>
                  </p:cNvSpPr>
                  <p:nvPr/>
                </p:nvSpPr>
                <p:spPr bwMode="hidden">
                  <a:xfrm rot="2711884">
                    <a:off x="2778" y="2236"/>
                    <a:ext cx="1699" cy="313"/>
                  </a:xfrm>
                  <a:custGeom>
                    <a:avLst/>
                    <a:gdLst>
                      <a:gd name="T0" fmla="*/ 0 w 2736"/>
                      <a:gd name="T1" fmla="*/ 1 h 504"/>
                      <a:gd name="T2" fmla="*/ 2 w 2736"/>
                      <a:gd name="T3" fmla="*/ 1 h 504"/>
                      <a:gd name="T4" fmla="*/ 6 w 2736"/>
                      <a:gd name="T5" fmla="*/ 1 h 504"/>
                      <a:gd name="T6" fmla="*/ 9 w 2736"/>
                      <a:gd name="T7" fmla="*/ 1 h 504"/>
                      <a:gd name="T8" fmla="*/ 9 w 2736"/>
                      <a:gd name="T9" fmla="*/ 1 h 504"/>
                      <a:gd name="T10" fmla="*/ 6 w 2736"/>
                      <a:gd name="T11" fmla="*/ 1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81" name="Freeform 19"/>
                  <p:cNvSpPr>
                    <a:spLocks/>
                  </p:cNvSpPr>
                  <p:nvPr/>
                </p:nvSpPr>
                <p:spPr bwMode="hidden">
                  <a:xfrm rot="2711884">
                    <a:off x="4033" y="3135"/>
                    <a:ext cx="897" cy="48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85" name="Group 20"/>
                <p:cNvGrpSpPr>
                  <a:grpSpLocks/>
                </p:cNvGrpSpPr>
                <p:nvPr/>
              </p:nvGrpSpPr>
              <p:grpSpPr bwMode="auto">
                <a:xfrm>
                  <a:off x="4267" y="781"/>
                  <a:ext cx="966" cy="522"/>
                  <a:chOff x="2864" y="2019"/>
                  <a:chExt cx="2463" cy="1332"/>
                </a:xfrm>
              </p:grpSpPr>
              <p:sp>
                <p:nvSpPr>
                  <p:cNvPr id="104578" name="Freeform 21"/>
                  <p:cNvSpPr>
                    <a:spLocks/>
                  </p:cNvSpPr>
                  <p:nvPr/>
                </p:nvSpPr>
                <p:spPr bwMode="hidden">
                  <a:xfrm rot="2104081">
                    <a:off x="2865" y="2019"/>
                    <a:ext cx="1812" cy="347"/>
                  </a:xfrm>
                  <a:custGeom>
                    <a:avLst/>
                    <a:gdLst>
                      <a:gd name="T0" fmla="*/ 0 w 2736"/>
                      <a:gd name="T1" fmla="*/ 6 h 504"/>
                      <a:gd name="T2" fmla="*/ 6 w 2736"/>
                      <a:gd name="T3" fmla="*/ 2 h 504"/>
                      <a:gd name="T4" fmla="*/ 13 w 2736"/>
                      <a:gd name="T5" fmla="*/ 1 h 504"/>
                      <a:gd name="T6" fmla="*/ 19 w 2736"/>
                      <a:gd name="T7" fmla="*/ 1 h 504"/>
                      <a:gd name="T8" fmla="*/ 19 w 2736"/>
                      <a:gd name="T9" fmla="*/ 1 h 504"/>
                      <a:gd name="T10" fmla="*/ 13 w 2736"/>
                      <a:gd name="T11" fmla="*/ 1 h 504"/>
                      <a:gd name="T12" fmla="*/ 5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9"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6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6" name="Group 23"/>
                <p:cNvGrpSpPr>
                  <a:grpSpLocks/>
                </p:cNvGrpSpPr>
                <p:nvPr/>
              </p:nvGrpSpPr>
              <p:grpSpPr bwMode="auto">
                <a:xfrm>
                  <a:off x="4280" y="707"/>
                  <a:ext cx="971" cy="417"/>
                  <a:chOff x="2897" y="1832"/>
                  <a:chExt cx="2477" cy="1064"/>
                </a:xfrm>
              </p:grpSpPr>
              <p:sp>
                <p:nvSpPr>
                  <p:cNvPr id="104576" name="Freeform 24"/>
                  <p:cNvSpPr>
                    <a:spLocks/>
                  </p:cNvSpPr>
                  <p:nvPr/>
                </p:nvSpPr>
                <p:spPr bwMode="hidden">
                  <a:xfrm rot="1582915">
                    <a:off x="2896" y="1832"/>
                    <a:ext cx="1736" cy="303"/>
                  </a:xfrm>
                  <a:custGeom>
                    <a:avLst/>
                    <a:gdLst>
                      <a:gd name="T0" fmla="*/ 0 w 2736"/>
                      <a:gd name="T1" fmla="*/ 1 h 504"/>
                      <a:gd name="T2" fmla="*/ 4 w 2736"/>
                      <a:gd name="T3" fmla="*/ 1 h 504"/>
                      <a:gd name="T4" fmla="*/ 8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7"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7" name="Group 26"/>
                <p:cNvGrpSpPr>
                  <a:grpSpLocks/>
                </p:cNvGrpSpPr>
                <p:nvPr/>
              </p:nvGrpSpPr>
              <p:grpSpPr bwMode="auto">
                <a:xfrm>
                  <a:off x="4291" y="630"/>
                  <a:ext cx="969" cy="364"/>
                  <a:chOff x="2924" y="1636"/>
                  <a:chExt cx="2472" cy="927"/>
                </a:xfrm>
              </p:grpSpPr>
              <p:sp>
                <p:nvSpPr>
                  <p:cNvPr id="104574" name="Freeform 27"/>
                  <p:cNvSpPr>
                    <a:spLocks/>
                  </p:cNvSpPr>
                  <p:nvPr/>
                </p:nvSpPr>
                <p:spPr bwMode="hidden">
                  <a:xfrm rot="1080363">
                    <a:off x="2907" y="1616"/>
                    <a:ext cx="1680" cy="346"/>
                  </a:xfrm>
                  <a:custGeom>
                    <a:avLst/>
                    <a:gdLst>
                      <a:gd name="T0" fmla="*/ 0 w 2736"/>
                      <a:gd name="T1" fmla="*/ 5 h 504"/>
                      <a:gd name="T2" fmla="*/ 2 w 2736"/>
                      <a:gd name="T3" fmla="*/ 1 h 504"/>
                      <a:gd name="T4" fmla="*/ 6 w 2736"/>
                      <a:gd name="T5" fmla="*/ 1 h 504"/>
                      <a:gd name="T6" fmla="*/ 8 w 2736"/>
                      <a:gd name="T7" fmla="*/ 1 h 504"/>
                      <a:gd name="T8" fmla="*/ 8 w 2736"/>
                      <a:gd name="T9" fmla="*/ 1 h 504"/>
                      <a:gd name="T10" fmla="*/ 6 w 2736"/>
                      <a:gd name="T11" fmla="*/ 1 h 504"/>
                      <a:gd name="T12" fmla="*/ 2 w 2736"/>
                      <a:gd name="T13" fmla="*/ 3 h 504"/>
                      <a:gd name="T14" fmla="*/ 0 w 2736"/>
                      <a:gd name="T15" fmla="*/ 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5" name="Freeform 28"/>
                  <p:cNvSpPr>
                    <a:spLocks/>
                  </p:cNvSpPr>
                  <p:nvPr/>
                </p:nvSpPr>
                <p:spPr bwMode="hidden">
                  <a:xfrm rot="1080363">
                    <a:off x="4488" y="2030"/>
                    <a:ext cx="891" cy="513"/>
                  </a:xfrm>
                  <a:custGeom>
                    <a:avLst/>
                    <a:gdLst>
                      <a:gd name="T0" fmla="*/ 1 w 1769"/>
                      <a:gd name="T1" fmla="*/ 1 h 791"/>
                      <a:gd name="T2" fmla="*/ 1 w 1769"/>
                      <a:gd name="T3" fmla="*/ 1 h 791"/>
                      <a:gd name="T4" fmla="*/ 1 w 1769"/>
                      <a:gd name="T5" fmla="*/ 1 h 791"/>
                      <a:gd name="T6" fmla="*/ 1 w 1769"/>
                      <a:gd name="T7" fmla="*/ 3 h 791"/>
                      <a:gd name="T8" fmla="*/ 1 w 1769"/>
                      <a:gd name="T9" fmla="*/ 3 h 791"/>
                      <a:gd name="T10" fmla="*/ 1 w 1769"/>
                      <a:gd name="T11" fmla="*/ 4 h 791"/>
                      <a:gd name="T12" fmla="*/ 1 w 1769"/>
                      <a:gd name="T13" fmla="*/ 3 h 791"/>
                      <a:gd name="T14" fmla="*/ 1 w 1769"/>
                      <a:gd name="T15" fmla="*/ 3 h 791"/>
                      <a:gd name="T16" fmla="*/ 1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8" name="Group 29"/>
                <p:cNvGrpSpPr>
                  <a:grpSpLocks/>
                </p:cNvGrpSpPr>
                <p:nvPr/>
              </p:nvGrpSpPr>
              <p:grpSpPr bwMode="auto">
                <a:xfrm>
                  <a:off x="4304" y="543"/>
                  <a:ext cx="918" cy="258"/>
                  <a:chOff x="2958" y="1414"/>
                  <a:chExt cx="2342" cy="657"/>
                </a:xfrm>
              </p:grpSpPr>
              <p:sp>
                <p:nvSpPr>
                  <p:cNvPr id="104572" name="Freeform 30"/>
                  <p:cNvSpPr>
                    <a:spLocks/>
                  </p:cNvSpPr>
                  <p:nvPr/>
                </p:nvSpPr>
                <p:spPr bwMode="hidden">
                  <a:xfrm rot="463793">
                    <a:off x="2957" y="1415"/>
                    <a:ext cx="1544" cy="312"/>
                  </a:xfrm>
                  <a:custGeom>
                    <a:avLst/>
                    <a:gdLst>
                      <a:gd name="T0" fmla="*/ 0 w 2736"/>
                      <a:gd name="T1" fmla="*/ 1 h 504"/>
                      <a:gd name="T2" fmla="*/ 1 w 2736"/>
                      <a:gd name="T3" fmla="*/ 1 h 504"/>
                      <a:gd name="T4" fmla="*/ 2 w 2736"/>
                      <a:gd name="T5" fmla="*/ 1 h 504"/>
                      <a:gd name="T6" fmla="*/ 3 w 2736"/>
                      <a:gd name="T7" fmla="*/ 1 h 504"/>
                      <a:gd name="T8" fmla="*/ 3 w 2736"/>
                      <a:gd name="T9" fmla="*/ 1 h 504"/>
                      <a:gd name="T10" fmla="*/ 2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3" name="Freeform 31"/>
                  <p:cNvSpPr>
                    <a:spLocks/>
                  </p:cNvSpPr>
                  <p:nvPr/>
                </p:nvSpPr>
                <p:spPr bwMode="hidden">
                  <a:xfrm rot="463793">
                    <a:off x="4470" y="1581"/>
                    <a:ext cx="829" cy="46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9" name="Group 32"/>
                <p:cNvGrpSpPr>
                  <a:grpSpLocks/>
                </p:cNvGrpSpPr>
                <p:nvPr/>
              </p:nvGrpSpPr>
              <p:grpSpPr bwMode="auto">
                <a:xfrm>
                  <a:off x="4314" y="487"/>
                  <a:ext cx="843" cy="134"/>
                  <a:chOff x="2983" y="1269"/>
                  <a:chExt cx="2150" cy="343"/>
                </a:xfrm>
              </p:grpSpPr>
              <p:sp>
                <p:nvSpPr>
                  <p:cNvPr id="104570"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1" name="Freeform 34"/>
                  <p:cNvSpPr>
                    <a:spLocks/>
                  </p:cNvSpPr>
                  <p:nvPr/>
                </p:nvSpPr>
                <p:spPr bwMode="hidden">
                  <a:xfrm rot="-84182">
                    <a:off x="4377" y="1249"/>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0" name="Group 35"/>
                <p:cNvGrpSpPr>
                  <a:grpSpLocks/>
                </p:cNvGrpSpPr>
                <p:nvPr/>
              </p:nvGrpSpPr>
              <p:grpSpPr bwMode="auto">
                <a:xfrm>
                  <a:off x="4296" y="349"/>
                  <a:ext cx="737" cy="167"/>
                  <a:chOff x="2938" y="917"/>
                  <a:chExt cx="1879" cy="427"/>
                </a:xfrm>
              </p:grpSpPr>
              <p:sp>
                <p:nvSpPr>
                  <p:cNvPr id="104568" name="Freeform 36"/>
                  <p:cNvSpPr>
                    <a:spLocks/>
                  </p:cNvSpPr>
                  <p:nvPr/>
                </p:nvSpPr>
                <p:spPr bwMode="hidden">
                  <a:xfrm rot="-802576">
                    <a:off x="2908" y="1128"/>
                    <a:ext cx="1252" cy="202"/>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9" name="Freeform 37"/>
                  <p:cNvSpPr>
                    <a:spLocks/>
                  </p:cNvSpPr>
                  <p:nvPr/>
                </p:nvSpPr>
                <p:spPr bwMode="hidden">
                  <a:xfrm rot="-802576">
                    <a:off x="4148" y="918"/>
                    <a:ext cx="668"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1" name="Group 38"/>
                <p:cNvGrpSpPr>
                  <a:grpSpLocks/>
                </p:cNvGrpSpPr>
                <p:nvPr/>
              </p:nvGrpSpPr>
              <p:grpSpPr bwMode="auto">
                <a:xfrm>
                  <a:off x="3394" y="637"/>
                  <a:ext cx="493" cy="912"/>
                  <a:chOff x="637" y="1653"/>
                  <a:chExt cx="1257" cy="2326"/>
                </a:xfrm>
              </p:grpSpPr>
              <p:sp>
                <p:nvSpPr>
                  <p:cNvPr id="104566" name="Freeform 39"/>
                  <p:cNvSpPr>
                    <a:spLocks/>
                  </p:cNvSpPr>
                  <p:nvPr/>
                </p:nvSpPr>
                <p:spPr bwMode="hidden">
                  <a:xfrm rot="18888116" flipH="1">
                    <a:off x="867" y="2350"/>
                    <a:ext cx="1726" cy="300"/>
                  </a:xfrm>
                  <a:custGeom>
                    <a:avLst/>
                    <a:gdLst>
                      <a:gd name="T0" fmla="*/ 0 w 2736"/>
                      <a:gd name="T1" fmla="*/ 1 h 504"/>
                      <a:gd name="T2" fmla="*/ 3 w 2736"/>
                      <a:gd name="T3" fmla="*/ 1 h 504"/>
                      <a:gd name="T4" fmla="*/ 7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7"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2" name="Group 41"/>
                <p:cNvGrpSpPr>
                  <a:grpSpLocks/>
                </p:cNvGrpSpPr>
                <p:nvPr/>
              </p:nvGrpSpPr>
              <p:grpSpPr bwMode="auto">
                <a:xfrm>
                  <a:off x="3142" y="850"/>
                  <a:ext cx="966" cy="522"/>
                  <a:chOff x="-5" y="2196"/>
                  <a:chExt cx="2463" cy="1332"/>
                </a:xfrm>
              </p:grpSpPr>
              <p:sp>
                <p:nvSpPr>
                  <p:cNvPr id="104564" name="Freeform 42"/>
                  <p:cNvSpPr>
                    <a:spLocks/>
                  </p:cNvSpPr>
                  <p:nvPr/>
                </p:nvSpPr>
                <p:spPr bwMode="hidden">
                  <a:xfrm rot="19495919" flipH="1">
                    <a:off x="644" y="2196"/>
                    <a:ext cx="1797" cy="347"/>
                  </a:xfrm>
                  <a:custGeom>
                    <a:avLst/>
                    <a:gdLst>
                      <a:gd name="T0" fmla="*/ 0 w 2736"/>
                      <a:gd name="T1" fmla="*/ 6 h 504"/>
                      <a:gd name="T2" fmla="*/ 6 w 2736"/>
                      <a:gd name="T3" fmla="*/ 2 h 504"/>
                      <a:gd name="T4" fmla="*/ 12 w 2736"/>
                      <a:gd name="T5" fmla="*/ 1 h 504"/>
                      <a:gd name="T6" fmla="*/ 18 w 2736"/>
                      <a:gd name="T7" fmla="*/ 1 h 504"/>
                      <a:gd name="T8" fmla="*/ 18 w 2736"/>
                      <a:gd name="T9" fmla="*/ 1 h 504"/>
                      <a:gd name="T10" fmla="*/ 11 w 2736"/>
                      <a:gd name="T11" fmla="*/ 1 h 504"/>
                      <a:gd name="T12" fmla="*/ 5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5" name="Freeform 43"/>
                  <p:cNvSpPr>
                    <a:spLocks/>
                  </p:cNvSpPr>
                  <p:nvPr/>
                </p:nvSpPr>
                <p:spPr bwMode="hidden">
                  <a:xfrm rot="19495919" flipH="1">
                    <a:off x="-6" y="2982"/>
                    <a:ext cx="968" cy="545"/>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6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3" name="Group 44"/>
                <p:cNvGrpSpPr>
                  <a:grpSpLocks/>
                </p:cNvGrpSpPr>
                <p:nvPr/>
              </p:nvGrpSpPr>
              <p:grpSpPr bwMode="auto">
                <a:xfrm>
                  <a:off x="3124" y="777"/>
                  <a:ext cx="971" cy="417"/>
                  <a:chOff x="-52" y="2009"/>
                  <a:chExt cx="2477" cy="1064"/>
                </a:xfrm>
              </p:grpSpPr>
              <p:sp>
                <p:nvSpPr>
                  <p:cNvPr id="104562" name="Freeform 45"/>
                  <p:cNvSpPr>
                    <a:spLocks/>
                  </p:cNvSpPr>
                  <p:nvPr/>
                </p:nvSpPr>
                <p:spPr bwMode="hidden">
                  <a:xfrm rot="20017085" flipH="1">
                    <a:off x="689" y="2010"/>
                    <a:ext cx="1736" cy="303"/>
                  </a:xfrm>
                  <a:custGeom>
                    <a:avLst/>
                    <a:gdLst>
                      <a:gd name="T0" fmla="*/ 0 w 2736"/>
                      <a:gd name="T1" fmla="*/ 1 h 504"/>
                      <a:gd name="T2" fmla="*/ 4 w 2736"/>
                      <a:gd name="T3" fmla="*/ 1 h 504"/>
                      <a:gd name="T4" fmla="*/ 8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3" name="Freeform 46"/>
                  <p:cNvSpPr>
                    <a:spLocks/>
                  </p:cNvSpPr>
                  <p:nvPr/>
                </p:nvSpPr>
                <p:spPr bwMode="hidden">
                  <a:xfrm rot="20017085" flipH="1">
                    <a:off x="-53" y="2598"/>
                    <a:ext cx="931" cy="45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4" name="Group 47"/>
                <p:cNvGrpSpPr>
                  <a:grpSpLocks/>
                </p:cNvGrpSpPr>
                <p:nvPr/>
              </p:nvGrpSpPr>
              <p:grpSpPr bwMode="auto">
                <a:xfrm>
                  <a:off x="3115" y="700"/>
                  <a:ext cx="969" cy="363"/>
                  <a:chOff x="-74" y="1813"/>
                  <a:chExt cx="2472" cy="927"/>
                </a:xfrm>
              </p:grpSpPr>
              <p:sp>
                <p:nvSpPr>
                  <p:cNvPr id="104560" name="Freeform 48"/>
                  <p:cNvSpPr>
                    <a:spLocks/>
                  </p:cNvSpPr>
                  <p:nvPr/>
                </p:nvSpPr>
                <p:spPr bwMode="hidden">
                  <a:xfrm rot="20519637" flipH="1">
                    <a:off x="721" y="1812"/>
                    <a:ext cx="1677" cy="325"/>
                  </a:xfrm>
                  <a:custGeom>
                    <a:avLst/>
                    <a:gdLst>
                      <a:gd name="T0" fmla="*/ 0 w 2736"/>
                      <a:gd name="T1" fmla="*/ 3 h 504"/>
                      <a:gd name="T2" fmla="*/ 2 w 2736"/>
                      <a:gd name="T3" fmla="*/ 1 h 504"/>
                      <a:gd name="T4" fmla="*/ 5 w 2736"/>
                      <a:gd name="T5" fmla="*/ 1 h 504"/>
                      <a:gd name="T6" fmla="*/ 8 w 2736"/>
                      <a:gd name="T7" fmla="*/ 1 h 504"/>
                      <a:gd name="T8" fmla="*/ 7 w 2736"/>
                      <a:gd name="T9" fmla="*/ 1 h 504"/>
                      <a:gd name="T10" fmla="*/ 5 w 2736"/>
                      <a:gd name="T11" fmla="*/ 1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1" name="Freeform 49"/>
                  <p:cNvSpPr>
                    <a:spLocks/>
                  </p:cNvSpPr>
                  <p:nvPr/>
                </p:nvSpPr>
                <p:spPr bwMode="hidden">
                  <a:xfrm rot="20519637" flipH="1">
                    <a:off x="-74" y="2212"/>
                    <a:ext cx="900" cy="511"/>
                  </a:xfrm>
                  <a:custGeom>
                    <a:avLst/>
                    <a:gdLst>
                      <a:gd name="T0" fmla="*/ 1 w 1769"/>
                      <a:gd name="T1" fmla="*/ 1 h 791"/>
                      <a:gd name="T2" fmla="*/ 1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3 h 791"/>
                      <a:gd name="T16" fmla="*/ 1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5" name="Group 50"/>
                <p:cNvGrpSpPr>
                  <a:grpSpLocks/>
                </p:cNvGrpSpPr>
                <p:nvPr/>
              </p:nvGrpSpPr>
              <p:grpSpPr bwMode="auto">
                <a:xfrm>
                  <a:off x="3153" y="613"/>
                  <a:ext cx="918" cy="257"/>
                  <a:chOff x="22" y="1591"/>
                  <a:chExt cx="2342" cy="657"/>
                </a:xfrm>
              </p:grpSpPr>
              <p:sp>
                <p:nvSpPr>
                  <p:cNvPr id="104558" name="Freeform 51"/>
                  <p:cNvSpPr>
                    <a:spLocks/>
                  </p:cNvSpPr>
                  <p:nvPr/>
                </p:nvSpPr>
                <p:spPr bwMode="hidden">
                  <a:xfrm rot="21136207" flipH="1">
                    <a:off x="819" y="1574"/>
                    <a:ext cx="1544" cy="313"/>
                  </a:xfrm>
                  <a:custGeom>
                    <a:avLst/>
                    <a:gdLst>
                      <a:gd name="T0" fmla="*/ 0 w 2736"/>
                      <a:gd name="T1" fmla="*/ 1 h 504"/>
                      <a:gd name="T2" fmla="*/ 1 w 2736"/>
                      <a:gd name="T3" fmla="*/ 1 h 504"/>
                      <a:gd name="T4" fmla="*/ 2 w 2736"/>
                      <a:gd name="T5" fmla="*/ 1 h 504"/>
                      <a:gd name="T6" fmla="*/ 3 w 2736"/>
                      <a:gd name="T7" fmla="*/ 1 h 504"/>
                      <a:gd name="T8" fmla="*/ 3 w 2736"/>
                      <a:gd name="T9" fmla="*/ 1 h 504"/>
                      <a:gd name="T10" fmla="*/ 2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9"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2 h 791"/>
                      <a:gd name="T10" fmla="*/ 0 w 1769"/>
                      <a:gd name="T11" fmla="*/ 2 h 791"/>
                      <a:gd name="T12" fmla="*/ 0 w 1769"/>
                      <a:gd name="T13" fmla="*/ 2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6" name="Group 53"/>
                <p:cNvGrpSpPr>
                  <a:grpSpLocks/>
                </p:cNvGrpSpPr>
                <p:nvPr/>
              </p:nvGrpSpPr>
              <p:grpSpPr bwMode="auto">
                <a:xfrm>
                  <a:off x="3218" y="556"/>
                  <a:ext cx="843" cy="134"/>
                  <a:chOff x="189" y="1446"/>
                  <a:chExt cx="2150" cy="343"/>
                </a:xfrm>
              </p:grpSpPr>
              <p:sp>
                <p:nvSpPr>
                  <p:cNvPr id="104556"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7" name="Freeform 55"/>
                  <p:cNvSpPr>
                    <a:spLocks/>
                  </p:cNvSpPr>
                  <p:nvPr/>
                </p:nvSpPr>
                <p:spPr bwMode="hidden">
                  <a:xfrm rot="84182" flipH="1">
                    <a:off x="189" y="1426"/>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7" name="Group 56"/>
                <p:cNvGrpSpPr>
                  <a:grpSpLocks/>
                </p:cNvGrpSpPr>
                <p:nvPr/>
              </p:nvGrpSpPr>
              <p:grpSpPr bwMode="auto">
                <a:xfrm>
                  <a:off x="3342" y="418"/>
                  <a:ext cx="737" cy="167"/>
                  <a:chOff x="505" y="1094"/>
                  <a:chExt cx="1879" cy="427"/>
                </a:xfrm>
              </p:grpSpPr>
              <p:sp>
                <p:nvSpPr>
                  <p:cNvPr id="104554"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5"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8" name="Group 59"/>
                <p:cNvGrpSpPr>
                  <a:grpSpLocks/>
                </p:cNvGrpSpPr>
                <p:nvPr/>
              </p:nvGrpSpPr>
              <p:grpSpPr bwMode="auto">
                <a:xfrm>
                  <a:off x="3386" y="341"/>
                  <a:ext cx="725" cy="218"/>
                  <a:chOff x="616" y="899"/>
                  <a:chExt cx="1850" cy="554"/>
                </a:xfrm>
              </p:grpSpPr>
              <p:sp>
                <p:nvSpPr>
                  <p:cNvPr id="104552"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3"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9" name="Group 62"/>
                <p:cNvGrpSpPr>
                  <a:grpSpLocks/>
                </p:cNvGrpSpPr>
                <p:nvPr/>
              </p:nvGrpSpPr>
              <p:grpSpPr bwMode="auto">
                <a:xfrm>
                  <a:off x="3472" y="231"/>
                  <a:ext cx="693" cy="291"/>
                  <a:chOff x="3472" y="231"/>
                  <a:chExt cx="693" cy="291"/>
                </a:xfrm>
              </p:grpSpPr>
              <p:sp>
                <p:nvSpPr>
                  <p:cNvPr id="104550"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1"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0" name="Group 65"/>
                <p:cNvGrpSpPr>
                  <a:grpSpLocks/>
                </p:cNvGrpSpPr>
                <p:nvPr/>
              </p:nvGrpSpPr>
              <p:grpSpPr bwMode="auto">
                <a:xfrm>
                  <a:off x="3554" y="118"/>
                  <a:ext cx="664" cy="349"/>
                  <a:chOff x="3554" y="118"/>
                  <a:chExt cx="664" cy="349"/>
                </a:xfrm>
              </p:grpSpPr>
              <p:sp>
                <p:nvSpPr>
                  <p:cNvPr id="104548"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9"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1" name="Group 68"/>
                <p:cNvGrpSpPr>
                  <a:grpSpLocks/>
                </p:cNvGrpSpPr>
                <p:nvPr/>
              </p:nvGrpSpPr>
              <p:grpSpPr bwMode="auto">
                <a:xfrm>
                  <a:off x="3784" y="30"/>
                  <a:ext cx="305" cy="593"/>
                  <a:chOff x="1633" y="104"/>
                  <a:chExt cx="778" cy="1512"/>
                </a:xfrm>
              </p:grpSpPr>
              <p:sp>
                <p:nvSpPr>
                  <p:cNvPr id="104546"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7"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2" name="Group 71"/>
                <p:cNvGrpSpPr>
                  <a:grpSpLocks/>
                </p:cNvGrpSpPr>
                <p:nvPr/>
              </p:nvGrpSpPr>
              <p:grpSpPr bwMode="auto">
                <a:xfrm>
                  <a:off x="3903" y="0"/>
                  <a:ext cx="248" cy="601"/>
                  <a:chOff x="1935" y="28"/>
                  <a:chExt cx="634" cy="1534"/>
                </a:xfrm>
              </p:grpSpPr>
              <p:sp>
                <p:nvSpPr>
                  <p:cNvPr id="104544" name="Freeform 72"/>
                  <p:cNvSpPr>
                    <a:spLocks/>
                  </p:cNvSpPr>
                  <p:nvPr/>
                </p:nvSpPr>
                <p:spPr bwMode="hidden">
                  <a:xfrm rot="4126480" flipH="1">
                    <a:off x="1942" y="915"/>
                    <a:ext cx="1040"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5"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3" name="Group 74"/>
                <p:cNvGrpSpPr>
                  <a:grpSpLocks/>
                </p:cNvGrpSpPr>
                <p:nvPr/>
              </p:nvGrpSpPr>
              <p:grpSpPr bwMode="auto">
                <a:xfrm>
                  <a:off x="4251" y="252"/>
                  <a:ext cx="723" cy="222"/>
                  <a:chOff x="2822" y="672"/>
                  <a:chExt cx="1845" cy="566"/>
                </a:xfrm>
              </p:grpSpPr>
              <p:sp>
                <p:nvSpPr>
                  <p:cNvPr id="104542" name="Freeform 75"/>
                  <p:cNvSpPr>
                    <a:spLocks/>
                  </p:cNvSpPr>
                  <p:nvPr/>
                </p:nvSpPr>
                <p:spPr bwMode="hidden">
                  <a:xfrm rot="-1325434">
                    <a:off x="2805" y="1022"/>
                    <a:ext cx="1229"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3" name="Freeform 76"/>
                  <p:cNvSpPr>
                    <a:spLocks/>
                  </p:cNvSpPr>
                  <p:nvPr/>
                </p:nvSpPr>
                <p:spPr bwMode="hidden">
                  <a:xfrm rot="-1325434">
                    <a:off x="4003" y="673"/>
                    <a:ext cx="64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4" name="Group 77"/>
                <p:cNvGrpSpPr>
                  <a:grpSpLocks/>
                </p:cNvGrpSpPr>
                <p:nvPr/>
              </p:nvGrpSpPr>
              <p:grpSpPr bwMode="auto">
                <a:xfrm>
                  <a:off x="4196" y="163"/>
                  <a:ext cx="699" cy="282"/>
                  <a:chOff x="2683" y="445"/>
                  <a:chExt cx="1781" cy="717"/>
                </a:xfrm>
              </p:grpSpPr>
              <p:sp>
                <p:nvSpPr>
                  <p:cNvPr id="104540" name="Freeform 78"/>
                  <p:cNvSpPr>
                    <a:spLocks/>
                  </p:cNvSpPr>
                  <p:nvPr/>
                </p:nvSpPr>
                <p:spPr bwMode="hidden">
                  <a:xfrm rot="-1921064">
                    <a:off x="2682" y="946"/>
                    <a:ext cx="1227"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1" name="Freeform 79"/>
                  <p:cNvSpPr>
                    <a:spLocks/>
                  </p:cNvSpPr>
                  <p:nvPr/>
                </p:nvSpPr>
                <p:spPr bwMode="hidden">
                  <a:xfrm rot="-1921064">
                    <a:off x="3801" y="444"/>
                    <a:ext cx="646"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04505"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06"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nvGrpSpPr>
                <p:cNvPr id="104507" name="Group 82"/>
                <p:cNvGrpSpPr>
                  <a:grpSpLocks/>
                </p:cNvGrpSpPr>
                <p:nvPr/>
              </p:nvGrpSpPr>
              <p:grpSpPr bwMode="auto">
                <a:xfrm>
                  <a:off x="4242" y="5"/>
                  <a:ext cx="251" cy="596"/>
                  <a:chOff x="2800" y="41"/>
                  <a:chExt cx="640" cy="1520"/>
                </a:xfrm>
              </p:grpSpPr>
              <p:sp>
                <p:nvSpPr>
                  <p:cNvPr id="104538" name="Freeform 83"/>
                  <p:cNvSpPr>
                    <a:spLocks/>
                  </p:cNvSpPr>
                  <p:nvPr/>
                </p:nvSpPr>
                <p:spPr bwMode="hidden">
                  <a:xfrm rot="-3857755">
                    <a:off x="2371" y="927"/>
                    <a:ext cx="1042"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9"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8" name="Group 85"/>
                <p:cNvGrpSpPr>
                  <a:grpSpLocks/>
                </p:cNvGrpSpPr>
                <p:nvPr/>
              </p:nvGrpSpPr>
              <p:grpSpPr bwMode="auto">
                <a:xfrm>
                  <a:off x="4295" y="53"/>
                  <a:ext cx="398" cy="574"/>
                  <a:chOff x="2934" y="163"/>
                  <a:chExt cx="1017" cy="1464"/>
                </a:xfrm>
              </p:grpSpPr>
              <p:sp>
                <p:nvSpPr>
                  <p:cNvPr id="104536"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7"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9" name="Group 88"/>
                <p:cNvGrpSpPr>
                  <a:grpSpLocks/>
                </p:cNvGrpSpPr>
                <p:nvPr/>
              </p:nvGrpSpPr>
              <p:grpSpPr bwMode="auto">
                <a:xfrm>
                  <a:off x="4215" y="2"/>
                  <a:ext cx="95" cy="567"/>
                  <a:chOff x="2730" y="32"/>
                  <a:chExt cx="243" cy="1448"/>
                </a:xfrm>
              </p:grpSpPr>
              <p:sp>
                <p:nvSpPr>
                  <p:cNvPr id="104534"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5"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10" name="Group 91"/>
                <p:cNvGrpSpPr>
                  <a:grpSpLocks/>
                </p:cNvGrpSpPr>
                <p:nvPr/>
              </p:nvGrpSpPr>
              <p:grpSpPr bwMode="auto">
                <a:xfrm>
                  <a:off x="3514" y="683"/>
                  <a:ext cx="425" cy="960"/>
                  <a:chOff x="943" y="1769"/>
                  <a:chExt cx="1085" cy="2450"/>
                </a:xfrm>
              </p:grpSpPr>
              <p:sp>
                <p:nvSpPr>
                  <p:cNvPr id="104532" name="Freeform 92"/>
                  <p:cNvSpPr>
                    <a:spLocks/>
                  </p:cNvSpPr>
                  <p:nvPr/>
                </p:nvSpPr>
                <p:spPr bwMode="hidden">
                  <a:xfrm rot="18335692" flipH="1">
                    <a:off x="1009" y="2474"/>
                    <a:ext cx="1724" cy="313"/>
                  </a:xfrm>
                  <a:custGeom>
                    <a:avLst/>
                    <a:gdLst>
                      <a:gd name="T0" fmla="*/ 0 w 2736"/>
                      <a:gd name="T1" fmla="*/ 1 h 504"/>
                      <a:gd name="T2" fmla="*/ 3 w 2736"/>
                      <a:gd name="T3" fmla="*/ 1 h 504"/>
                      <a:gd name="T4" fmla="*/ 7 w 2736"/>
                      <a:gd name="T5" fmla="*/ 1 h 504"/>
                      <a:gd name="T6" fmla="*/ 11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3" name="Freeform 93"/>
                  <p:cNvSpPr>
                    <a:spLocks/>
                  </p:cNvSpPr>
                  <p:nvPr/>
                </p:nvSpPr>
                <p:spPr bwMode="hidden">
                  <a:xfrm rot="18335692" flipH="1">
                    <a:off x="731" y="3487"/>
                    <a:ext cx="913"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1" name="Group 94"/>
                <p:cNvGrpSpPr>
                  <a:grpSpLocks/>
                </p:cNvGrpSpPr>
                <p:nvPr/>
              </p:nvGrpSpPr>
              <p:grpSpPr bwMode="auto">
                <a:xfrm>
                  <a:off x="3715" y="748"/>
                  <a:ext cx="300" cy="930"/>
                  <a:chOff x="1455" y="1936"/>
                  <a:chExt cx="766" cy="2373"/>
                </a:xfrm>
              </p:grpSpPr>
              <p:sp>
                <p:nvSpPr>
                  <p:cNvPr id="104530"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1" name="Freeform 96"/>
                  <p:cNvSpPr>
                    <a:spLocks/>
                  </p:cNvSpPr>
                  <p:nvPr/>
                </p:nvSpPr>
                <p:spPr bwMode="hidden">
                  <a:xfrm rot="17542885" flipH="1">
                    <a:off x="1280" y="3613"/>
                    <a:ext cx="842"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2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2" name="Group 97"/>
                <p:cNvGrpSpPr>
                  <a:grpSpLocks/>
                </p:cNvGrpSpPr>
                <p:nvPr/>
              </p:nvGrpSpPr>
              <p:grpSpPr bwMode="auto">
                <a:xfrm rot="88588">
                  <a:off x="3923" y="769"/>
                  <a:ext cx="180" cy="913"/>
                  <a:chOff x="1956" y="1990"/>
                  <a:chExt cx="492" cy="2604"/>
                </a:xfrm>
              </p:grpSpPr>
              <p:sp>
                <p:nvSpPr>
                  <p:cNvPr id="104528" name="Freeform 98"/>
                  <p:cNvSpPr>
                    <a:spLocks/>
                  </p:cNvSpPr>
                  <p:nvPr/>
                </p:nvSpPr>
                <p:spPr bwMode="hidden">
                  <a:xfrm rot="16782062" flipH="1">
                    <a:off x="1404" y="2665"/>
                    <a:ext cx="1719" cy="302"/>
                  </a:xfrm>
                  <a:custGeom>
                    <a:avLst/>
                    <a:gdLst>
                      <a:gd name="T0" fmla="*/ 0 w 2736"/>
                      <a:gd name="T1" fmla="*/ 1 h 504"/>
                      <a:gd name="T2" fmla="*/ 3 w 2736"/>
                      <a:gd name="T3" fmla="*/ 1 h 504"/>
                      <a:gd name="T4" fmla="*/ 7 w 2736"/>
                      <a:gd name="T5" fmla="*/ 1 h 504"/>
                      <a:gd name="T6" fmla="*/ 10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29" name="Freeform 99"/>
                  <p:cNvSpPr>
                    <a:spLocks/>
                  </p:cNvSpPr>
                  <p:nvPr/>
                </p:nvSpPr>
                <p:spPr bwMode="hidden">
                  <a:xfrm rot="16782062" flipH="1">
                    <a:off x="1693" y="3874"/>
                    <a:ext cx="923" cy="464"/>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3" name="Group 100"/>
                <p:cNvGrpSpPr>
                  <a:grpSpLocks/>
                </p:cNvGrpSpPr>
                <p:nvPr/>
              </p:nvGrpSpPr>
              <p:grpSpPr bwMode="auto">
                <a:xfrm>
                  <a:off x="4451" y="662"/>
                  <a:ext cx="442" cy="951"/>
                  <a:chOff x="3334" y="1717"/>
                  <a:chExt cx="1125" cy="2426"/>
                </a:xfrm>
              </p:grpSpPr>
              <p:sp>
                <p:nvSpPr>
                  <p:cNvPr id="104526" name="Freeform 101"/>
                  <p:cNvSpPr>
                    <a:spLocks/>
                  </p:cNvSpPr>
                  <p:nvPr/>
                </p:nvSpPr>
                <p:spPr bwMode="hidden">
                  <a:xfrm rot="3144576">
                    <a:off x="2627" y="2423"/>
                    <a:ext cx="1723" cy="312"/>
                  </a:xfrm>
                  <a:custGeom>
                    <a:avLst/>
                    <a:gdLst>
                      <a:gd name="T0" fmla="*/ 0 w 2736"/>
                      <a:gd name="T1" fmla="*/ 1 h 504"/>
                      <a:gd name="T2" fmla="*/ 3 w 2736"/>
                      <a:gd name="T3" fmla="*/ 1 h 504"/>
                      <a:gd name="T4" fmla="*/ 7 w 2736"/>
                      <a:gd name="T5" fmla="*/ 1 h 504"/>
                      <a:gd name="T6" fmla="*/ 11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7"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2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4" name="Group 103"/>
                <p:cNvGrpSpPr>
                  <a:grpSpLocks/>
                </p:cNvGrpSpPr>
                <p:nvPr/>
              </p:nvGrpSpPr>
              <p:grpSpPr bwMode="auto">
                <a:xfrm>
                  <a:off x="4391" y="721"/>
                  <a:ext cx="347" cy="951"/>
                  <a:chOff x="3181" y="1866"/>
                  <a:chExt cx="883" cy="2426"/>
                </a:xfrm>
              </p:grpSpPr>
              <p:sp>
                <p:nvSpPr>
                  <p:cNvPr id="104524" name="Freeform 104"/>
                  <p:cNvSpPr>
                    <a:spLocks/>
                  </p:cNvSpPr>
                  <p:nvPr/>
                </p:nvSpPr>
                <p:spPr bwMode="hidden">
                  <a:xfrm rot="3745735">
                    <a:off x="2509" y="2514"/>
                    <a:ext cx="1643" cy="299"/>
                  </a:xfrm>
                  <a:custGeom>
                    <a:avLst/>
                    <a:gdLst>
                      <a:gd name="T0" fmla="*/ 0 w 2736"/>
                      <a:gd name="T1" fmla="*/ 1 h 504"/>
                      <a:gd name="T2" fmla="*/ 2 w 2736"/>
                      <a:gd name="T3" fmla="*/ 1 h 504"/>
                      <a:gd name="T4" fmla="*/ 4 w 2736"/>
                      <a:gd name="T5" fmla="*/ 1 h 504"/>
                      <a:gd name="T6" fmla="*/ 6 w 2736"/>
                      <a:gd name="T7" fmla="*/ 1 h 504"/>
                      <a:gd name="T8" fmla="*/ 6 w 2736"/>
                      <a:gd name="T9" fmla="*/ 1 h 504"/>
                      <a:gd name="T10" fmla="*/ 4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5" name="Freeform 105"/>
                  <p:cNvSpPr>
                    <a:spLocks/>
                  </p:cNvSpPr>
                  <p:nvPr/>
                </p:nvSpPr>
                <p:spPr bwMode="hidden">
                  <a:xfrm rot="3745735">
                    <a:off x="3387" y="3585"/>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5" name="Group 106"/>
                <p:cNvGrpSpPr>
                  <a:grpSpLocks/>
                </p:cNvGrpSpPr>
                <p:nvPr/>
              </p:nvGrpSpPr>
              <p:grpSpPr bwMode="auto">
                <a:xfrm>
                  <a:off x="4323" y="767"/>
                  <a:ext cx="243" cy="935"/>
                  <a:chOff x="3006" y="1983"/>
                  <a:chExt cx="619" cy="2386"/>
                </a:xfrm>
              </p:grpSpPr>
              <p:sp>
                <p:nvSpPr>
                  <p:cNvPr id="104522" name="Freeform 107"/>
                  <p:cNvSpPr>
                    <a:spLocks/>
                  </p:cNvSpPr>
                  <p:nvPr/>
                </p:nvSpPr>
                <p:spPr bwMode="hidden">
                  <a:xfrm rot="4286818">
                    <a:off x="2328" y="2644"/>
                    <a:ext cx="1600" cy="244"/>
                  </a:xfrm>
                  <a:custGeom>
                    <a:avLst/>
                    <a:gdLst>
                      <a:gd name="T0" fmla="*/ 0 w 2736"/>
                      <a:gd name="T1" fmla="*/ 0 h 504"/>
                      <a:gd name="T2" fmla="*/ 1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3" name="Freeform 108"/>
                  <p:cNvSpPr>
                    <a:spLocks/>
                  </p:cNvSpPr>
                  <p:nvPr/>
                </p:nvSpPr>
                <p:spPr bwMode="hidden">
                  <a:xfrm rot="4286818">
                    <a:off x="3003" y="3718"/>
                    <a:ext cx="857"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16" name="Group 109"/>
                <p:cNvGrpSpPr>
                  <a:grpSpLocks/>
                </p:cNvGrpSpPr>
                <p:nvPr/>
              </p:nvGrpSpPr>
              <p:grpSpPr bwMode="auto">
                <a:xfrm>
                  <a:off x="4249" y="813"/>
                  <a:ext cx="159" cy="870"/>
                  <a:chOff x="2819" y="2101"/>
                  <a:chExt cx="405" cy="2219"/>
                </a:xfrm>
              </p:grpSpPr>
              <p:sp>
                <p:nvSpPr>
                  <p:cNvPr id="104520" name="Freeform 110"/>
                  <p:cNvSpPr>
                    <a:spLocks/>
                  </p:cNvSpPr>
                  <p:nvPr/>
                </p:nvSpPr>
                <p:spPr bwMode="hidden">
                  <a:xfrm rot="4898956">
                    <a:off x="2218" y="2692"/>
                    <a:ext cx="1451" cy="247"/>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1" name="Freeform 111"/>
                  <p:cNvSpPr>
                    <a:spLocks/>
                  </p:cNvSpPr>
                  <p:nvPr/>
                </p:nvSpPr>
                <p:spPr bwMode="hidden">
                  <a:xfrm rot="4898956">
                    <a:off x="2637" y="3702"/>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17" name="Group 112"/>
                <p:cNvGrpSpPr>
                  <a:grpSpLocks/>
                </p:cNvGrpSpPr>
                <p:nvPr/>
              </p:nvGrpSpPr>
              <p:grpSpPr bwMode="auto">
                <a:xfrm>
                  <a:off x="4045" y="826"/>
                  <a:ext cx="167" cy="857"/>
                  <a:chOff x="2287" y="2135"/>
                  <a:chExt cx="426" cy="2185"/>
                </a:xfrm>
              </p:grpSpPr>
              <p:sp>
                <p:nvSpPr>
                  <p:cNvPr id="104518"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19" name="Freeform 114"/>
                  <p:cNvSpPr>
                    <a:spLocks/>
                  </p:cNvSpPr>
                  <p:nvPr/>
                </p:nvSpPr>
                <p:spPr bwMode="hidden">
                  <a:xfrm rot="5755659">
                    <a:off x="2051" y="3759"/>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sp>
            <p:nvSpPr>
              <p:cNvPr id="104462"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3"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4"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5"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6"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7"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8"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9"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0"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1"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2"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3"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4"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5"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6"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7"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8"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9"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0" name="Freeform 133"/>
              <p:cNvSpPr>
                <a:spLocks/>
              </p:cNvSpPr>
              <p:nvPr/>
            </p:nvSpPr>
            <p:spPr bwMode="hidden">
              <a:xfrm>
                <a:off x="4636" y="576"/>
                <a:ext cx="594" cy="417"/>
              </a:xfrm>
              <a:custGeom>
                <a:avLst/>
                <a:gdLst>
                  <a:gd name="T0" fmla="*/ 0 w 776"/>
                  <a:gd name="T1" fmla="*/ 0 h 2368"/>
                  <a:gd name="T2" fmla="*/ 10 w 776"/>
                  <a:gd name="T3" fmla="*/ 0 h 2368"/>
                  <a:gd name="T4" fmla="*/ 4 w 776"/>
                  <a:gd name="T5" fmla="*/ 0 h 2368"/>
                  <a:gd name="T6" fmla="*/ 14 w 776"/>
                  <a:gd name="T7" fmla="*/ 0 h 2368"/>
                  <a:gd name="T8" fmla="*/ 8 w 776"/>
                  <a:gd name="T9" fmla="*/ 0 h 2368"/>
                  <a:gd name="T10" fmla="*/ 15 w 776"/>
                  <a:gd name="T11" fmla="*/ 0 h 2368"/>
                  <a:gd name="T12" fmla="*/ 11 w 776"/>
                  <a:gd name="T13" fmla="*/ 0 h 2368"/>
                  <a:gd name="T14" fmla="*/ 19 w 776"/>
                  <a:gd name="T15" fmla="*/ 0 h 2368"/>
                  <a:gd name="T16" fmla="*/ 15 w 776"/>
                  <a:gd name="T17" fmla="*/ 0 h 2368"/>
                  <a:gd name="T18" fmla="*/ 21 w 776"/>
                  <a:gd name="T19" fmla="*/ 0 h 2368"/>
                  <a:gd name="T20" fmla="*/ 19 w 776"/>
                  <a:gd name="T21" fmla="*/ 0 h 2368"/>
                  <a:gd name="T22" fmla="*/ 24 w 776"/>
                  <a:gd name="T23" fmla="*/ 0 h 2368"/>
                  <a:gd name="T24" fmla="*/ 24 w 776"/>
                  <a:gd name="T25" fmla="*/ 0 h 2368"/>
                  <a:gd name="T26" fmla="*/ 27 w 776"/>
                  <a:gd name="T27" fmla="*/ 0 h 2368"/>
                  <a:gd name="T28" fmla="*/ 25 w 776"/>
                  <a:gd name="T29" fmla="*/ 0 h 2368"/>
                  <a:gd name="T30" fmla="*/ 29 w 776"/>
                  <a:gd name="T31" fmla="*/ 0 h 2368"/>
                  <a:gd name="T32" fmla="*/ 27 w 776"/>
                  <a:gd name="T33" fmla="*/ 0 h 2368"/>
                  <a:gd name="T34" fmla="*/ 29 w 776"/>
                  <a:gd name="T35" fmla="*/ 0 h 2368"/>
                  <a:gd name="T36" fmla="*/ 27 w 776"/>
                  <a:gd name="T37" fmla="*/ 0 h 2368"/>
                  <a:gd name="T38" fmla="*/ 31 w 776"/>
                  <a:gd name="T39" fmla="*/ 0 h 2368"/>
                  <a:gd name="T40" fmla="*/ 29 w 776"/>
                  <a:gd name="T41" fmla="*/ 0 h 2368"/>
                  <a:gd name="T42" fmla="*/ 31 w 776"/>
                  <a:gd name="T43" fmla="*/ 0 h 2368"/>
                  <a:gd name="T44" fmla="*/ 29 w 776"/>
                  <a:gd name="T45" fmla="*/ 0 h 2368"/>
                  <a:gd name="T46" fmla="*/ 3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1"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2"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3"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104451"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2"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681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CC00"/>
                </a:solidFill>
                <a:latin typeface="+mn-lt"/>
                <a:ea typeface="Arial" pitchFamily="-105" charset="0"/>
                <a:cs typeface="Arial" pitchFamily="-105" charset="0"/>
              </a:defRPr>
            </a:lvl1pPr>
          </a:lstStyle>
          <a:p>
            <a:pPr>
              <a:defRPr/>
            </a:pPr>
            <a:endParaRPr lang="en-US"/>
          </a:p>
        </p:txBody>
      </p:sp>
      <p:sp>
        <p:nvSpPr>
          <p:cNvPr id="15681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CC00"/>
                </a:solidFill>
                <a:latin typeface="+mn-lt"/>
                <a:ea typeface="Arial" pitchFamily="-105" charset="0"/>
                <a:cs typeface="Arial" pitchFamily="-105" charset="0"/>
              </a:defRPr>
            </a:lvl1pPr>
          </a:lstStyle>
          <a:p>
            <a:pPr>
              <a:defRPr/>
            </a:pPr>
            <a:endParaRPr lang="en-US"/>
          </a:p>
        </p:txBody>
      </p:sp>
      <p:sp>
        <p:nvSpPr>
          <p:cNvPr id="15681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CC00"/>
                </a:solidFill>
                <a:latin typeface="Arial Black" charset="0"/>
                <a:cs typeface="Arial" charset="0"/>
              </a:defRPr>
            </a:lvl1pPr>
          </a:lstStyle>
          <a:p>
            <a:pPr>
              <a:defRPr/>
            </a:pPr>
            <a:fld id="{C41DC684-1BAF-9240-8ED0-6F3F882B6CF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65" r:id="rId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2pPr>
      <a:lvl3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3pPr>
      <a:lvl4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4pPr>
      <a:lvl5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5pPr>
      <a:lvl6pPr marL="4572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6pPr>
      <a:lvl7pPr marL="9144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7pPr>
      <a:lvl8pPr marL="13716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8pPr>
      <a:lvl9pPr marL="18288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25207E0F-4E66-9342-81F6-F264F7F3316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19" r:id="rId1"/>
    <p:sldLayoutId id="2147486320" r:id="rId2"/>
    <p:sldLayoutId id="2147486321" r:id="rId3"/>
    <p:sldLayoutId id="2147486322" r:id="rId4"/>
    <p:sldLayoutId id="2147486323" r:id="rId5"/>
    <p:sldLayoutId id="2147486324" r:id="rId6"/>
    <p:sldLayoutId id="2147486325" r:id="rId7"/>
    <p:sldLayoutId id="2147486326" r:id="rId8"/>
    <p:sldLayoutId id="2147486327" r:id="rId9"/>
    <p:sldLayoutId id="2147486328" r:id="rId10"/>
    <p:sldLayoutId id="214748632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6499"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4C346B69-836E-6C42-B191-F8FC0BDAC6C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6"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854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CB72DB6-9624-BA4B-9CBE-D3D4BFD607C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7"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C573265-E805-E248-A36C-063A55B6BF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0" r:id="rId1"/>
    <p:sldLayoutId id="2147486381"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6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7FBE69E-47EC-3A41-89E4-9DBF597BAC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6" r:id="rId1"/>
    <p:sldLayoutId id="2147486397" r:id="rId2"/>
    <p:sldLayoutId id="2147486398" r:id="rId3"/>
    <p:sldLayoutId id="2147486399" r:id="rId4"/>
    <p:sldLayoutId id="2147486400" r:id="rId5"/>
    <p:sldLayoutId id="2147486401" r:id="rId6"/>
    <p:sldLayoutId id="2147486402" r:id="rId7"/>
    <p:sldLayoutId id="2147486403" r:id="rId8"/>
    <p:sldLayoutId id="2147486404" r:id="rId9"/>
    <p:sldLayoutId id="2147486405" r:id="rId10"/>
    <p:sldLayoutId id="2147486406" r:id="rId11"/>
    <p:sldLayoutId id="2147486407" r:id="rId12"/>
    <p:sldLayoutId id="214748640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1715991"/>
      </p:ext>
    </p:extLst>
  </p:cSld>
  <p:clrMap bg1="lt1" tx1="dk1" bg2="lt2" tx2="dk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 id="2147486452" r:id="rId6"/>
    <p:sldLayoutId id="2147486453" r:id="rId7"/>
    <p:sldLayoutId id="2147486454" r:id="rId8"/>
    <p:sldLayoutId id="2147486455" r:id="rId9"/>
    <p:sldLayoutId id="2147486456" r:id="rId10"/>
    <p:sldLayoutId id="214748645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a:fld id="{2A5FC235-B5DC-0B4F-9CB2-D0801D2FA478}" type="datetime1">
              <a:rPr lang="en-US" smtClean="0"/>
              <a:pPr defTabSz="457200"/>
              <a:t>2/26/24</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Arial"/>
                <a:ea typeface="+mn-ea"/>
                <a:cs typeface="+mn-cs"/>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a:fld id="{BAEE9B74-FA52-7A48-A50D-5A9B5C30C197}" type="slidenum">
              <a:rPr lang="en-US" smtClean="0"/>
              <a:pPr defTabSz="457200"/>
              <a:t>‹#›</a:t>
            </a:fld>
            <a:endParaRPr lang="en-US"/>
          </a:p>
        </p:txBody>
      </p:sp>
    </p:spTree>
    <p:extLst>
      <p:ext uri="{BB962C8B-B14F-4D97-AF65-F5344CB8AC3E}">
        <p14:creationId xmlns:p14="http://schemas.microsoft.com/office/powerpoint/2010/main" val="3722546866"/>
      </p:ext>
    </p:extLst>
  </p:cSld>
  <p:clrMap bg1="lt1" tx1="dk1" bg2="lt2" tx2="dk2" accent1="accent1" accent2="accent2" accent3="accent3" accent4="accent4" accent5="accent5" accent6="accent6" hlink="hlink" folHlink="folHlink"/>
  <p:sldLayoutIdLst>
    <p:sldLayoutId id="2147486459" r:id="rId1"/>
  </p:sldLayoutIdLst>
  <p:txStyles>
    <p:titleStyle>
      <a:lvl1pPr algn="ctr" defTabSz="457200" rtl="0" eaLnBrk="0" fontAlgn="base" hangingPunct="0">
        <a:spcBef>
          <a:spcPct val="0"/>
        </a:spcBef>
        <a:spcAft>
          <a:spcPct val="0"/>
        </a:spcAft>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ＭＳ Ｐゴシック" charset="-128"/>
        </a:defRPr>
      </a:lvl1pPr>
      <a:lvl2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2pPr>
      <a:lvl3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3pPr>
      <a:lvl4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4pPr>
      <a:lvl5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5pPr>
      <a:lvl6pPr marL="4572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6pPr>
      <a:lvl7pPr marL="9144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7pPr>
      <a:lvl8pPr marL="13716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8pPr>
      <a:lvl9pPr marL="18288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9pPr>
    </p:titleStyle>
    <p:bodyStyle>
      <a:lvl1pPr marL="342900" indent="-3429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ＭＳ Ｐゴシック" charset="-128"/>
        </a:defRPr>
      </a:lvl1pPr>
      <a:lvl2pPr marL="4572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2pPr>
      <a:lvl3pPr marL="9144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3pPr>
      <a:lvl4pPr marL="13716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4pPr>
      <a:lvl5pPr marL="18288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5498771"/>
      </p:ext>
    </p:extLst>
  </p:cSld>
  <p:clrMap bg1="dk2" tx1="lt1" bg2="dk1" tx2="lt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 id="214748647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1167966"/>
      </p:ext>
    </p:extLst>
  </p:cSld>
  <p:clrMap bg1="lt1" tx1="dk1" bg2="lt2" tx2="dk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 id="214748648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1021284"/>
      </p:ext>
    </p:extLst>
  </p:cSld>
  <p:clrMap bg1="lt1" tx1="dk1" bg2="lt2" tx2="dk2" accent1="accent1" accent2="accent2" accent3="accent3" accent4="accent4" accent5="accent5" accent6="accent6" hlink="hlink" folHlink="folHlink"/>
  <p:sldLayoutIdLst>
    <p:sldLayoutId id="2147486490" r:id="rId1"/>
    <p:sldLayoutId id="2147486491" r:id="rId2"/>
    <p:sldLayoutId id="2147486492" r:id="rId3"/>
    <p:sldLayoutId id="2147486493" r:id="rId4"/>
    <p:sldLayoutId id="2147486494" r:id="rId5"/>
    <p:sldLayoutId id="2147486495" r:id="rId6"/>
    <p:sldLayoutId id="2147486496" r:id="rId7"/>
    <p:sldLayoutId id="2147486497" r:id="rId8"/>
    <p:sldLayoutId id="2147486498" r:id="rId9"/>
    <p:sldLayoutId id="2147486499" r:id="rId10"/>
    <p:sldLayoutId id="2147486500" r:id="rId11"/>
    <p:sldLayoutId id="2147486501"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eaLnBrk="0" hangingPunct="0"/>
            <a:fld id="{9C82705C-7457-ED43-87A8-948A9E1D2416}" type="slidenum">
              <a:rPr lang="en-US">
                <a:solidFill>
                  <a:srgbClr val="000000"/>
                </a:solidFill>
                <a:ea typeface="ヒラギノ角ゴ Pro W3" charset="0"/>
                <a:cs typeface="ヒラギノ角ゴ Pro W3" charset="0"/>
              </a:rPr>
              <a:pPr eaLnBrk="0" hangingPunct="0"/>
              <a:t>‹#›</a:t>
            </a:fld>
            <a:endParaRPr lang="en-US">
              <a:solidFill>
                <a:srgbClr val="000000"/>
              </a:solidFill>
              <a:ea typeface="ヒラギノ角ゴ Pro W3" charset="0"/>
              <a:cs typeface="ヒラギノ角ゴ Pro W3" charset="0"/>
            </a:endParaRPr>
          </a:p>
        </p:txBody>
      </p:sp>
    </p:spTree>
    <p:extLst>
      <p:ext uri="{BB962C8B-B14F-4D97-AF65-F5344CB8AC3E}">
        <p14:creationId xmlns:p14="http://schemas.microsoft.com/office/powerpoint/2010/main" val="2651711260"/>
      </p:ext>
    </p:extLst>
  </p:cSld>
  <p:clrMap bg1="lt1" tx1="dk1" bg2="lt2" tx2="dk2" accent1="accent1" accent2="accent2" accent3="accent3" accent4="accent4" accent5="accent5" accent6="accent6" hlink="hlink" folHlink="folHlink"/>
  <p:sldLayoutIdLst>
    <p:sldLayoutId id="2147486503" r:id="rId1"/>
    <p:sldLayoutId id="2147486504" r:id="rId2"/>
    <p:sldLayoutId id="2147486505" r:id="rId3"/>
    <p:sldLayoutId id="2147486506" r:id="rId4"/>
    <p:sldLayoutId id="2147486507" r:id="rId5"/>
    <p:sldLayoutId id="2147486508" r:id="rId6"/>
    <p:sldLayoutId id="2147486509" r:id="rId7"/>
    <p:sldLayoutId id="2147486510" r:id="rId8"/>
    <p:sldLayoutId id="2147486511" r:id="rId9"/>
    <p:sldLayoutId id="2147486512" r:id="rId10"/>
    <p:sldLayoutId id="214748651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pPr>
                <a:defRPr/>
              </a:pPr>
              <a:t>‹#›</a:t>
            </a:fld>
            <a:endParaRPr lang="en-US"/>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84" r:id="rId1"/>
    <p:sldLayoutId id="2147486330" r:id="rId2"/>
    <p:sldLayoutId id="2147486331" r:id="rId3"/>
    <p:sldLayoutId id="2147486332" r:id="rId4"/>
    <p:sldLayoutId id="2147486333" r:id="rId5"/>
    <p:sldLayoutId id="2147486334" r:id="rId6"/>
    <p:sldLayoutId id="2147486335" r:id="rId7"/>
    <p:sldLayoutId id="2147486336" r:id="rId8"/>
    <p:sldLayoutId id="2147486337" r:id="rId9"/>
    <p:sldLayoutId id="2147486338" r:id="rId10"/>
    <p:sldLayoutId id="2147486339" r:id="rId11"/>
    <p:sldLayoutId id="2147486340"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171"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34" charset="0"/>
              </a:defRPr>
            </a:lvl1pPr>
          </a:lstStyle>
          <a:p>
            <a:fld id="{C28ADCC1-67C2-4EA2-8C5E-5C9CC73298A5}" type="datetimeFigureOut">
              <a:rPr lang="en-US" altLang="en-US">
                <a:ea typeface="MS PGothic" pitchFamily="34" charset="-128"/>
                <a:cs typeface="+mn-cs"/>
              </a:rPr>
              <a:pPr/>
              <a:t>2/26/24</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defRPr>
            </a:lvl1pPr>
          </a:lstStyle>
          <a:p>
            <a:pPr>
              <a:defRPr/>
            </a:pPr>
            <a:endParaRPr lang="en-US">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itchFamily="34" charset="0"/>
              </a:defRPr>
            </a:lvl1pPr>
          </a:lstStyle>
          <a:p>
            <a:fld id="{A634498B-9F25-4ED2-898D-D65A9EA030A1}"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2421352441"/>
      </p:ext>
    </p:extLst>
  </p:cSld>
  <p:clrMap bg1="lt1" tx1="dk1" bg2="lt2" tx2="dk2" accent1="accent1" accent2="accent2" accent3="accent3" accent4="accent4" accent5="accent5" accent6="accent6" hlink="hlink" folHlink="folHlink"/>
  <p:sldLayoutIdLst>
    <p:sldLayoutId id="2147486515" r:id="rId1"/>
    <p:sldLayoutId id="2147486516" r:id="rId2"/>
    <p:sldLayoutId id="2147486517" r:id="rId3"/>
    <p:sldLayoutId id="2147486518" r:id="rId4"/>
    <p:sldLayoutId id="2147486519" r:id="rId5"/>
    <p:sldLayoutId id="2147486520" r:id="rId6"/>
    <p:sldLayoutId id="2147486521" r:id="rId7"/>
    <p:sldLayoutId id="2147486522" r:id="rId8"/>
    <p:sldLayoutId id="2147486523" r:id="rId9"/>
    <p:sldLayoutId id="2147486524" r:id="rId10"/>
    <p:sldLayoutId id="2147486525" r:id="rId11"/>
    <p:sldLayoutId id="2147486526" r:id="rId12"/>
  </p:sldLayoutIdLst>
  <p:txStyles>
    <p:titleStyle>
      <a:lvl1pPr algn="ctr" rtl="0" fontAlgn="base">
        <a:spcBef>
          <a:spcPct val="0"/>
        </a:spcBef>
        <a:spcAft>
          <a:spcPct val="0"/>
        </a:spcAft>
        <a:defRPr sz="4400" kern="1200">
          <a:solidFill>
            <a:schemeClr val="tx1"/>
          </a:solidFill>
          <a:latin typeface="+mj-lt"/>
          <a:ea typeface="MS PGothic" pitchFamily="34" charset="-128"/>
          <a:cs typeface="+mj-cs"/>
        </a:defRPr>
      </a:lvl1pPr>
      <a:lvl2pPr algn="ctr" rtl="0" fontAlgn="base">
        <a:spcBef>
          <a:spcPct val="0"/>
        </a:spcBef>
        <a:spcAft>
          <a:spcPct val="0"/>
        </a:spcAft>
        <a:defRPr sz="4400">
          <a:solidFill>
            <a:schemeClr val="tx1"/>
          </a:solidFill>
          <a:latin typeface="Calibri" pitchFamily="34" charset="0"/>
          <a:ea typeface="MS PGothic" pitchFamily="34" charset="-128"/>
        </a:defRPr>
      </a:lvl2pPr>
      <a:lvl3pPr algn="ctr" rtl="0" fontAlgn="base">
        <a:spcBef>
          <a:spcPct val="0"/>
        </a:spcBef>
        <a:spcAft>
          <a:spcPct val="0"/>
        </a:spcAft>
        <a:defRPr sz="4400">
          <a:solidFill>
            <a:schemeClr val="tx1"/>
          </a:solidFill>
          <a:latin typeface="Calibri" pitchFamily="34" charset="0"/>
          <a:ea typeface="MS PGothic" pitchFamily="34" charset="-128"/>
        </a:defRPr>
      </a:lvl3pPr>
      <a:lvl4pPr algn="ctr" rtl="0" fontAlgn="base">
        <a:spcBef>
          <a:spcPct val="0"/>
        </a:spcBef>
        <a:spcAft>
          <a:spcPct val="0"/>
        </a:spcAft>
        <a:defRPr sz="4400">
          <a:solidFill>
            <a:schemeClr val="tx1"/>
          </a:solidFill>
          <a:latin typeface="Calibri" pitchFamily="34" charset="0"/>
          <a:ea typeface="MS PGothic" pitchFamily="34" charset="-128"/>
        </a:defRPr>
      </a:lvl4pPr>
      <a:lvl5pPr algn="ctr" rtl="0" fontAlgn="base">
        <a:spcBef>
          <a:spcPct val="0"/>
        </a:spcBef>
        <a:spcAft>
          <a:spcPct val="0"/>
        </a:spcAft>
        <a:defRPr sz="4400">
          <a:solidFill>
            <a:schemeClr val="tx1"/>
          </a:solidFill>
          <a:latin typeface="Calibri" pitchFamily="34" charset="0"/>
          <a:ea typeface="MS PGothic" pitchFamily="34" charset="-128"/>
        </a:defRPr>
      </a:lvl5pPr>
      <a:lvl6pPr marL="457200" algn="ctr" rtl="0" fontAlgn="base">
        <a:spcBef>
          <a:spcPct val="0"/>
        </a:spcBef>
        <a:spcAft>
          <a:spcPct val="0"/>
        </a:spcAft>
        <a:defRPr sz="4400">
          <a:solidFill>
            <a:schemeClr val="tx1"/>
          </a:solidFill>
          <a:latin typeface="Calibri" pitchFamily="34" charset="0"/>
          <a:ea typeface="MS PGothic" pitchFamily="34" charset="-128"/>
        </a:defRPr>
      </a:lvl6pPr>
      <a:lvl7pPr marL="914400" algn="ctr" rtl="0" fontAlgn="base">
        <a:spcBef>
          <a:spcPct val="0"/>
        </a:spcBef>
        <a:spcAft>
          <a:spcPct val="0"/>
        </a:spcAft>
        <a:defRPr sz="4400">
          <a:solidFill>
            <a:schemeClr val="tx1"/>
          </a:solidFill>
          <a:latin typeface="Calibri" pitchFamily="34" charset="0"/>
          <a:ea typeface="MS PGothic" pitchFamily="34" charset="-128"/>
        </a:defRPr>
      </a:lvl7pPr>
      <a:lvl8pPr marL="1371600" algn="ctr" rtl="0" fontAlgn="base">
        <a:spcBef>
          <a:spcPct val="0"/>
        </a:spcBef>
        <a:spcAft>
          <a:spcPct val="0"/>
        </a:spcAft>
        <a:defRPr sz="4400">
          <a:solidFill>
            <a:schemeClr val="tx1"/>
          </a:solidFill>
          <a:latin typeface="Calibri" pitchFamily="34" charset="0"/>
          <a:ea typeface="MS PGothic" pitchFamily="34" charset="-128"/>
        </a:defRPr>
      </a:lvl8pPr>
      <a:lvl9pPr marL="1828800" algn="ctr"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rtl="0" fontAlgn="base">
        <a:spcBef>
          <a:spcPct val="20000"/>
        </a:spcBef>
        <a:spcAft>
          <a:spcPct val="0"/>
        </a:spcAft>
        <a:buFont typeface="Arial" pitchFamily="34" charset="0"/>
        <a:buChar char="•"/>
        <a:defRPr sz="3200" kern="1200">
          <a:solidFill>
            <a:schemeClr val="tx1"/>
          </a:solidFill>
          <a:latin typeface="+mn-lt"/>
          <a:ea typeface="MS PGothic" pitchFamily="34" charset="-128"/>
          <a:cs typeface="+mn-cs"/>
        </a:defRPr>
      </a:lvl1pPr>
      <a:lvl2pPr marL="742950" indent="-285750" algn="l" rtl="0" fontAlgn="base">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rtl="0" fontAlgn="base">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charset="0"/>
              </a:defRPr>
            </a:lvl1pPr>
          </a:lstStyle>
          <a:p>
            <a:pPr defTabSz="457200">
              <a:defRPr/>
            </a:pPr>
            <a:fld id="{3459F7B8-68ED-B741-A14C-968C46446A12}" type="datetime1">
              <a:rPr lang="en-US"/>
              <a:pPr defTabSz="457200">
                <a:defRPr/>
              </a:pPr>
              <a:t>2/26/24</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ea typeface="ＭＳ Ｐゴシック" charset="-128"/>
                <a:cs typeface="ＭＳ Ｐゴシック" charset="-128"/>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charset="0"/>
              </a:defRPr>
            </a:lvl1pPr>
          </a:lstStyle>
          <a:p>
            <a:pPr defTabSz="457200">
              <a:defRPr/>
            </a:pPr>
            <a:fld id="{237E869B-40A1-8C43-98AC-29B4E3702A94}" type="slidenum">
              <a:rPr lang="en-US"/>
              <a:pPr defTabSz="457200">
                <a:defRPr/>
              </a:pPr>
              <a:t>‹#›</a:t>
            </a:fld>
            <a:endParaRPr lang="en-US"/>
          </a:p>
        </p:txBody>
      </p:sp>
    </p:spTree>
    <p:extLst>
      <p:ext uri="{BB962C8B-B14F-4D97-AF65-F5344CB8AC3E}">
        <p14:creationId xmlns:p14="http://schemas.microsoft.com/office/powerpoint/2010/main" val="2061626339"/>
      </p:ext>
    </p:extLst>
  </p:cSld>
  <p:clrMap bg1="lt1" tx1="dk1" bg2="lt2" tx2="dk2" accent1="accent1" accent2="accent2" accent3="accent3" accent4="accent4" accent5="accent5" accent6="accent6" hlink="hlink" folHlink="folHlink"/>
  <p:sldLayoutIdLst>
    <p:sldLayoutId id="2147486528" r:id="rId1"/>
  </p:sldLayoutIdLst>
  <p:transition/>
  <p:txStyles>
    <p:titleStyle>
      <a:lvl1pPr algn="ctr"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1"/>
          </a:solidFill>
          <a:latin typeface="Calibri" pitchFamily="-105" charset="0"/>
        </a:defRPr>
      </a:lvl6pPr>
      <a:lvl7pPr marL="914400" algn="ctr" rtl="0" fontAlgn="base">
        <a:spcBef>
          <a:spcPct val="0"/>
        </a:spcBef>
        <a:spcAft>
          <a:spcPct val="0"/>
        </a:spcAft>
        <a:defRPr sz="4400">
          <a:solidFill>
            <a:schemeClr val="tx1"/>
          </a:solidFill>
          <a:latin typeface="Calibri" pitchFamily="-105" charset="0"/>
        </a:defRPr>
      </a:lvl7pPr>
      <a:lvl8pPr marL="1371600" algn="ctr" rtl="0" fontAlgn="base">
        <a:spcBef>
          <a:spcPct val="0"/>
        </a:spcBef>
        <a:spcAft>
          <a:spcPct val="0"/>
        </a:spcAft>
        <a:defRPr sz="4400">
          <a:solidFill>
            <a:schemeClr val="tx1"/>
          </a:solidFill>
          <a:latin typeface="Calibri" pitchFamily="-105" charset="0"/>
        </a:defRPr>
      </a:lvl8pPr>
      <a:lvl9pPr marL="1828800" algn="ctr" rtl="0" fontAlgn="base">
        <a:spcBef>
          <a:spcPct val="0"/>
        </a:spcBef>
        <a:spcAft>
          <a:spcPct val="0"/>
        </a:spcAft>
        <a:defRPr sz="4400">
          <a:solidFill>
            <a:schemeClr val="tx1"/>
          </a:solidFill>
          <a:latin typeface="Calibri" pitchFamily="-105"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5" charset="-128"/>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5" charset="-128"/>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DACE3DF2-AE8D-E241-A737-8AC1E9E173D1}"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2482940879"/>
      </p:ext>
    </p:extLst>
  </p:cSld>
  <p:clrMap bg1="dk2" tx1="lt1" bg2="dk1" tx2="lt2" accent1="accent1" accent2="accent2" accent3="accent3" accent4="accent4" accent5="accent5" accent6="accent6" hlink="hlink" folHlink="folHlink"/>
  <p:sldLayoutIdLst>
    <p:sldLayoutId id="2147486530" r:id="rId1"/>
    <p:sldLayoutId id="2147486531" r:id="rId2"/>
    <p:sldLayoutId id="2147486532" r:id="rId3"/>
    <p:sldLayoutId id="2147486533" r:id="rId4"/>
    <p:sldLayoutId id="2147486534" r:id="rId5"/>
    <p:sldLayoutId id="2147486535" r:id="rId6"/>
    <p:sldLayoutId id="2147486536" r:id="rId7"/>
    <p:sldLayoutId id="2147486537" r:id="rId8"/>
    <p:sldLayoutId id="2147486538" r:id="rId9"/>
    <p:sldLayoutId id="2147486539" r:id="rId10"/>
    <p:sldLayoutId id="214748654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12" y="0"/>
            <a:ext cx="9142413" cy="6856413"/>
            <a:chOff x="0" y="0"/>
            <a:chExt cx="5759" cy="4319"/>
          </a:xfrm>
        </p:grpSpPr>
        <p:pic>
          <p:nvPicPr>
            <p:cNvPr id="6147"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6148"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6149"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0"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1"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2"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6153"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154"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5"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6156"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6157"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42E0B821-2CDF-9A44-B629-F94FF97EFA47}"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1721277094"/>
      </p:ext>
    </p:extLst>
  </p:cSld>
  <p:clrMap bg1="dk2" tx1="lt1" bg2="dk1" tx2="lt2" accent1="accent1" accent2="accent2" accent3="accent3" accent4="accent4" accent5="accent5" accent6="accent6" hlink="hlink" folHlink="folHlink"/>
  <p:sldLayoutIdLst>
    <p:sldLayoutId id="2147486542" r:id="rId1"/>
    <p:sldLayoutId id="2147486543" r:id="rId2"/>
    <p:sldLayoutId id="2147486544" r:id="rId3"/>
    <p:sldLayoutId id="2147486545" r:id="rId4"/>
    <p:sldLayoutId id="2147486546" r:id="rId5"/>
    <p:sldLayoutId id="2147486547" r:id="rId6"/>
    <p:sldLayoutId id="2147486548" r:id="rId7"/>
    <p:sldLayoutId id="2147486549" r:id="rId8"/>
    <p:sldLayoutId id="2147486550" r:id="rId9"/>
    <p:sldLayoutId id="2147486551" r:id="rId10"/>
    <p:sldLayoutId id="2147486552"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A89AE682-3C05-504F-92FE-CD8FC69A8929}"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716692666"/>
      </p:ext>
    </p:extLst>
  </p:cSld>
  <p:clrMap bg1="dk2" tx1="lt1" bg2="dk1" tx2="lt2" accent1="accent1" accent2="accent2" accent3="accent3" accent4="accent4" accent5="accent5" accent6="accent6" hlink="hlink" folHlink="folHlink"/>
  <p:sldLayoutIdLst>
    <p:sldLayoutId id="2147486554" r:id="rId1"/>
    <p:sldLayoutId id="2147486555" r:id="rId2"/>
    <p:sldLayoutId id="2147486556" r:id="rId3"/>
    <p:sldLayoutId id="2147486557" r:id="rId4"/>
    <p:sldLayoutId id="2147486558" r:id="rId5"/>
    <p:sldLayoutId id="2147486559" r:id="rId6"/>
    <p:sldLayoutId id="2147486560" r:id="rId7"/>
    <p:sldLayoutId id="2147486561" r:id="rId8"/>
    <p:sldLayoutId id="2147486562" r:id="rId9"/>
    <p:sldLayoutId id="2147486563" r:id="rId10"/>
    <p:sldLayoutId id="2147486564"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4E7A0D35-DD69-9A4D-BE4D-FA4854BFFF0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9293448"/>
      </p:ext>
    </p:extLst>
  </p:cSld>
  <p:clrMap bg1="lt1" tx1="dk1" bg2="lt2" tx2="dk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a:solidFill>
            <a:schemeClr val="tx1"/>
          </a:solidFill>
          <a:latin typeface="+mn-lt"/>
          <a:ea typeface="+mn-ea"/>
          <a:cs typeface="+mn-cs"/>
        </a:defRPr>
      </a:lvl1pPr>
      <a:lvl2pPr marL="742950" indent="-285750" algn="l" rtl="0" fontAlgn="base">
        <a:spcBef>
          <a:spcPct val="20000"/>
        </a:spcBef>
        <a:spcAft>
          <a:spcPct val="0"/>
        </a:spcAft>
        <a:defRPr sz="2800">
          <a:solidFill>
            <a:schemeClr val="tx1"/>
          </a:solidFill>
          <a:latin typeface="+mn-lt"/>
          <a:ea typeface="+mn-ea"/>
        </a:defRPr>
      </a:lvl2pPr>
      <a:lvl3pPr marL="1143000" indent="-228600" algn="l" rtl="0" fontAlgn="base">
        <a:spcBef>
          <a:spcPct val="20000"/>
        </a:spcBef>
        <a:spcAft>
          <a:spcPct val="0"/>
        </a:spcAft>
        <a:defRPr sz="2400">
          <a:solidFill>
            <a:schemeClr val="tx1"/>
          </a:solidFill>
          <a:latin typeface="+mn-lt"/>
          <a:ea typeface="+mn-ea"/>
        </a:defRPr>
      </a:lvl3pPr>
      <a:lvl4pPr marL="1600200" indent="-228600" algn="l" rtl="0" fontAlgn="base">
        <a:spcBef>
          <a:spcPct val="20000"/>
        </a:spcBef>
        <a:spcAft>
          <a:spcPct val="0"/>
        </a:spcAft>
        <a:defRPr sz="2000">
          <a:solidFill>
            <a:schemeClr val="tx1"/>
          </a:solidFill>
          <a:latin typeface="+mn-lt"/>
          <a:ea typeface="+mn-ea"/>
        </a:defRPr>
      </a:lvl4pPr>
      <a:lvl5pPr marL="2057400" indent="-228600" algn="l" rtl="0" fontAlgn="base">
        <a:spcBef>
          <a:spcPct val="20000"/>
        </a:spcBef>
        <a:spcAft>
          <a:spcPct val="0"/>
        </a:spcAft>
        <a:defRPr sz="2000">
          <a:solidFill>
            <a:schemeClr val="tx1"/>
          </a:solidFill>
          <a:latin typeface="+mn-lt"/>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eaLnBrk="0" hangingPunct="0"/>
            <a:fld id="{DC4C1ACD-9C8D-AC4A-9052-C2E52F25392A}" type="slidenum">
              <a:rPr lang="en-US" smtClean="0">
                <a:solidFill>
                  <a:srgbClr val="000000"/>
                </a:solidFill>
              </a:rPr>
              <a:pPr eaLnBrk="0" hangingPunct="0"/>
              <a:t>‹#›</a:t>
            </a:fld>
            <a:endParaRPr lang="en-US">
              <a:solidFill>
                <a:srgbClr val="000000"/>
              </a:solidFill>
            </a:endParaRPr>
          </a:p>
        </p:txBody>
      </p:sp>
    </p:spTree>
    <p:extLst>
      <p:ext uri="{BB962C8B-B14F-4D97-AF65-F5344CB8AC3E}">
        <p14:creationId xmlns:p14="http://schemas.microsoft.com/office/powerpoint/2010/main" val="204870015"/>
      </p:ext>
    </p:extLst>
  </p:cSld>
  <p:clrMap bg1="lt1" tx1="dk1" bg2="lt2" tx2="dk2" accent1="accent1" accent2="accent2" accent3="accent3" accent4="accent4" accent5="accent5" accent6="accent6" hlink="hlink" folHlink="folHlink"/>
  <p:sldLayoutIdLst>
    <p:sldLayoutId id="2147486590" r:id="rId1"/>
    <p:sldLayoutId id="2147486591" r:id="rId2"/>
    <p:sldLayoutId id="2147486592" r:id="rId3"/>
    <p:sldLayoutId id="2147486593" r:id="rId4"/>
    <p:sldLayoutId id="2147486594" r:id="rId5"/>
    <p:sldLayoutId id="2147486595" r:id="rId6"/>
    <p:sldLayoutId id="2147486596" r:id="rId7"/>
    <p:sldLayoutId id="2147486597" r:id="rId8"/>
    <p:sldLayoutId id="2147486598" r:id="rId9"/>
    <p:sldLayoutId id="2147486599" r:id="rId10"/>
    <p:sldLayoutId id="2147486600" r:id="rId11"/>
  </p:sldLayoutIdLst>
  <p:txStyles>
    <p:titleStyle>
      <a:lvl1pPr algn="ctr" rtl="0" fontAlgn="base">
        <a:spcBef>
          <a:spcPct val="0"/>
        </a:spcBef>
        <a:spcAft>
          <a:spcPct val="0"/>
        </a:spcAft>
        <a:defRPr sz="4400" b="1">
          <a:solidFill>
            <a:schemeClr val="bg1"/>
          </a:solidFill>
          <a:latin typeface="+mj-lt"/>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b="1">
          <a:solidFill>
            <a:schemeClr val="bg1"/>
          </a:solidFill>
          <a:latin typeface="+mn-lt"/>
          <a:ea typeface="+mn-ea"/>
          <a:cs typeface="+mn-cs"/>
        </a:defRPr>
      </a:lvl1pPr>
      <a:lvl2pPr marL="742950" indent="-285750" algn="l" rtl="0" fontAlgn="base">
        <a:spcBef>
          <a:spcPct val="20000"/>
        </a:spcBef>
        <a:spcAft>
          <a:spcPct val="0"/>
        </a:spcAft>
        <a:buChar char="–"/>
        <a:defRPr sz="2800" b="1">
          <a:solidFill>
            <a:schemeClr val="bg1"/>
          </a:solidFill>
          <a:latin typeface="+mn-lt"/>
          <a:ea typeface="+mn-ea"/>
        </a:defRPr>
      </a:lvl2pPr>
      <a:lvl3pPr marL="1143000" indent="-228600" algn="l" rtl="0" fontAlgn="base">
        <a:spcBef>
          <a:spcPct val="20000"/>
        </a:spcBef>
        <a:spcAft>
          <a:spcPct val="0"/>
        </a:spcAft>
        <a:buChar char="•"/>
        <a:defRPr sz="2400" b="1">
          <a:solidFill>
            <a:schemeClr val="bg1"/>
          </a:solidFill>
          <a:latin typeface="+mn-lt"/>
          <a:ea typeface="+mn-ea"/>
        </a:defRPr>
      </a:lvl3pPr>
      <a:lvl4pPr marL="1600200" indent="-228600" algn="l" rtl="0" fontAlgn="base">
        <a:spcBef>
          <a:spcPct val="20000"/>
        </a:spcBef>
        <a:spcAft>
          <a:spcPct val="0"/>
        </a:spcAft>
        <a:buChar char="–"/>
        <a:defRPr sz="2000" b="1">
          <a:solidFill>
            <a:schemeClr val="bg1"/>
          </a:solidFill>
          <a:latin typeface="+mn-lt"/>
          <a:ea typeface="+mn-ea"/>
        </a:defRPr>
      </a:lvl4pPr>
      <a:lvl5pPr marL="2057400" indent="-228600" algn="l" rtl="0" fontAlgn="base">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56F19174-72F0-7C49-8054-B497290B6ED0}" type="datetimeFigureOut">
              <a:rPr lang="en-US" smtClean="0">
                <a:solidFill>
                  <a:prstClr val="black">
                    <a:tint val="75000"/>
                  </a:prstClr>
                </a:solidFill>
                <a:latin typeface="Calibri"/>
                <a:ea typeface="+mn-ea"/>
                <a:cs typeface="+mn-cs"/>
              </a:rPr>
              <a:pPr defTabSz="457200" fontAlgn="auto">
                <a:spcBef>
                  <a:spcPts val="0"/>
                </a:spcBef>
                <a:spcAft>
                  <a:spcPts val="0"/>
                </a:spcAft>
              </a:pPr>
              <a:t>2/26/24</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697C50A3-B074-364B-9609-3B53E1850EA9}"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2806179079"/>
      </p:ext>
    </p:extLst>
  </p:cSld>
  <p:clrMap bg1="lt1" tx1="dk1" bg2="lt2" tx2="dk2" accent1="accent1" accent2="accent2" accent3="accent3" accent4="accent4" accent5="accent5" accent6="accent6" hlink="hlink" folHlink="folHlink"/>
  <p:sldLayoutIdLst>
    <p:sldLayoutId id="2147486602" r:id="rId1"/>
    <p:sldLayoutId id="2147486603" r:id="rId2"/>
    <p:sldLayoutId id="2147486604" r:id="rId3"/>
    <p:sldLayoutId id="2147486605" r:id="rId4"/>
    <p:sldLayoutId id="2147486606" r:id="rId5"/>
    <p:sldLayoutId id="2147486607" r:id="rId6"/>
    <p:sldLayoutId id="2147486608" r:id="rId7"/>
    <p:sldLayoutId id="2147486609" r:id="rId8"/>
    <p:sldLayoutId id="2147486610" r:id="rId9"/>
    <p:sldLayoutId id="2147486611" r:id="rId10"/>
    <p:sldLayoutId id="214748661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a:solidFill>
                  <a:schemeClr val="bg1"/>
                </a:solidFill>
              </a:defRPr>
            </a:lvl1pPr>
          </a:lstStyle>
          <a:p>
            <a:pPr eaLnBrk="0" hangingPunct="0"/>
            <a:fld id="{7F38C2E1-99D5-A445-8B4E-B38C3375556A}" type="slidenum">
              <a:rPr lang="en-US" smtClean="0">
                <a:solidFill>
                  <a:srgbClr val="FFFFFF"/>
                </a:solidFill>
              </a:rPr>
              <a:pPr eaLnBrk="0" hangingPunct="0"/>
              <a:t>‹#›</a:t>
            </a:fld>
            <a:endParaRPr lang="en-US">
              <a:solidFill>
                <a:srgbClr val="FFFFFF"/>
              </a:solidFill>
            </a:endParaRPr>
          </a:p>
        </p:txBody>
      </p:sp>
    </p:spTree>
    <p:extLst>
      <p:ext uri="{BB962C8B-B14F-4D97-AF65-F5344CB8AC3E}">
        <p14:creationId xmlns:p14="http://schemas.microsoft.com/office/powerpoint/2010/main" val="3131651477"/>
      </p:ext>
    </p:extLst>
  </p:cSld>
  <p:clrMap bg1="lt1" tx1="dk1" bg2="lt2" tx2="dk2" accent1="accent1" accent2="accent2" accent3="accent3" accent4="accent4" accent5="accent5" accent6="accent6" hlink="hlink" folHlink="folHlink"/>
  <p:sldLayoutIdLst>
    <p:sldLayoutId id="2147486614" r:id="rId1"/>
    <p:sldLayoutId id="2147486615" r:id="rId2"/>
    <p:sldLayoutId id="2147486616" r:id="rId3"/>
    <p:sldLayoutId id="2147486617" r:id="rId4"/>
    <p:sldLayoutId id="2147486618" r:id="rId5"/>
    <p:sldLayoutId id="2147486619" r:id="rId6"/>
    <p:sldLayoutId id="2147486620" r:id="rId7"/>
    <p:sldLayoutId id="2147486621" r:id="rId8"/>
    <p:sldLayoutId id="2147486622" r:id="rId9"/>
    <p:sldLayoutId id="2147486623" r:id="rId10"/>
    <p:sldLayoutId id="2147486624" r:id="rId11"/>
  </p:sldLayoutIdLst>
  <p:txStyles>
    <p:titleStyle>
      <a:lvl1pPr algn="ctr" rtl="0" fontAlgn="base">
        <a:spcBef>
          <a:spcPct val="0"/>
        </a:spcBef>
        <a:spcAft>
          <a:spcPct val="0"/>
        </a:spcAft>
        <a:defRPr sz="4400" b="1">
          <a:solidFill>
            <a:schemeClr val="bg1"/>
          </a:solidFill>
          <a:latin typeface="+mj-lt"/>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4000" b="1">
          <a:solidFill>
            <a:schemeClr val="bg1"/>
          </a:solidFill>
          <a:latin typeface="+mn-lt"/>
          <a:ea typeface="+mn-ea"/>
          <a:cs typeface="+mn-cs"/>
        </a:defRPr>
      </a:lvl1pPr>
      <a:lvl2pPr marL="742950" indent="-285750" algn="l" rtl="0" fontAlgn="base">
        <a:spcBef>
          <a:spcPct val="20000"/>
        </a:spcBef>
        <a:spcAft>
          <a:spcPct val="0"/>
        </a:spcAft>
        <a:buChar char="–"/>
        <a:defRPr sz="2800" b="1">
          <a:solidFill>
            <a:schemeClr val="bg1"/>
          </a:solidFill>
          <a:latin typeface="+mn-lt"/>
          <a:ea typeface="+mn-ea"/>
        </a:defRPr>
      </a:lvl2pPr>
      <a:lvl3pPr marL="1143000" indent="-228600" algn="l" rtl="0" fontAlgn="base">
        <a:spcBef>
          <a:spcPct val="20000"/>
        </a:spcBef>
        <a:spcAft>
          <a:spcPct val="0"/>
        </a:spcAft>
        <a:buChar char="•"/>
        <a:defRPr sz="2400" b="1">
          <a:solidFill>
            <a:schemeClr val="bg1"/>
          </a:solidFill>
          <a:latin typeface="+mn-lt"/>
          <a:ea typeface="+mn-ea"/>
        </a:defRPr>
      </a:lvl3pPr>
      <a:lvl4pPr marL="1600200" indent="-228600" algn="l" rtl="0" fontAlgn="base">
        <a:spcBef>
          <a:spcPct val="20000"/>
        </a:spcBef>
        <a:spcAft>
          <a:spcPct val="0"/>
        </a:spcAft>
        <a:buChar char="–"/>
        <a:defRPr sz="2000" b="1">
          <a:solidFill>
            <a:schemeClr val="bg1"/>
          </a:solidFill>
          <a:latin typeface="+mn-lt"/>
          <a:ea typeface="+mn-ea"/>
        </a:defRPr>
      </a:lvl4pPr>
      <a:lvl5pPr marL="2057400" indent="-228600" algn="l" rtl="0" fontAlgn="base">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E1A9A66A-F061-7B42-99F3-5C883DBFDFBA}" type="datetimeFigureOut">
              <a:rPr lang="en-US" smtClean="0">
                <a:solidFill>
                  <a:prstClr val="black">
                    <a:tint val="75000"/>
                  </a:prstClr>
                </a:solidFill>
                <a:latin typeface="Calibri"/>
                <a:ea typeface="+mn-ea"/>
                <a:cs typeface="+mn-cs"/>
              </a:rPr>
              <a:pPr defTabSz="457200" fontAlgn="auto">
                <a:spcBef>
                  <a:spcPts val="0"/>
                </a:spcBef>
                <a:spcAft>
                  <a:spcPts val="0"/>
                </a:spcAft>
              </a:pPr>
              <a:t>2/26/24</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C7B14880-FCD5-E244-B4DC-584E5C06B42B}"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843811827"/>
      </p:ext>
    </p:extLst>
  </p:cSld>
  <p:clrMap bg1="lt1" tx1="dk1" bg2="lt2" tx2="dk2" accent1="accent1" accent2="accent2" accent3="accent3" accent4="accent4" accent5="accent5" accent6="accent6" hlink="hlink" folHlink="folHlink"/>
  <p:sldLayoutIdLst>
    <p:sldLayoutId id="2147486626" r:id="rId1"/>
    <p:sldLayoutId id="2147486627" r:id="rId2"/>
    <p:sldLayoutId id="2147486628" r:id="rId3"/>
    <p:sldLayoutId id="2147486629" r:id="rId4"/>
    <p:sldLayoutId id="2147486630" r:id="rId5"/>
    <p:sldLayoutId id="2147486631" r:id="rId6"/>
    <p:sldLayoutId id="2147486632" r:id="rId7"/>
    <p:sldLayoutId id="2147486633" r:id="rId8"/>
    <p:sldLayoutId id="2147486634" r:id="rId9"/>
    <p:sldLayoutId id="2147486635" r:id="rId10"/>
    <p:sldLayoutId id="2147486636"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41" r:id="rId1"/>
    <p:sldLayoutId id="2147486342" r:id="rId2"/>
    <p:sldLayoutId id="2147486343" r:id="rId3"/>
    <p:sldLayoutId id="2147486344" r:id="rId4"/>
    <p:sldLayoutId id="2147486345" r:id="rId5"/>
    <p:sldLayoutId id="2147486346" r:id="rId6"/>
    <p:sldLayoutId id="2147486347" r:id="rId7"/>
    <p:sldLayoutId id="2147486348" r:id="rId8"/>
    <p:sldLayoutId id="2147486349" r:id="rId9"/>
    <p:sldLayoutId id="2147486350" r:id="rId10"/>
    <p:sldLayoutId id="2147486351" r:id="rId11"/>
    <p:sldLayoutId id="2147486352"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ECBB86CA-D350-8841-A167-16AB61B62BD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821938"/>
      </p:ext>
    </p:extLst>
  </p:cSld>
  <p:clrMap bg1="lt1" tx1="dk1" bg2="lt2" tx2="dk2" accent1="accent1" accent2="accent2" accent3="accent3" accent4="accent4" accent5="accent5" accent6="accent6" hlink="hlink" folHlink="folHlink"/>
  <p:sldLayoutIdLst>
    <p:sldLayoutId id="2147486638" r:id="rId1"/>
    <p:sldLayoutId id="2147486639" r:id="rId2"/>
    <p:sldLayoutId id="2147486640" r:id="rId3"/>
    <p:sldLayoutId id="2147486641" r:id="rId4"/>
    <p:sldLayoutId id="2147486642" r:id="rId5"/>
    <p:sldLayoutId id="2147486643" r:id="rId6"/>
    <p:sldLayoutId id="2147486644" r:id="rId7"/>
    <p:sldLayoutId id="2147486645" r:id="rId8"/>
    <p:sldLayoutId id="2147486646" r:id="rId9"/>
    <p:sldLayoutId id="2147486647" r:id="rId10"/>
    <p:sldLayoutId id="214748664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a:solidFill>
            <a:schemeClr val="tx1"/>
          </a:solidFill>
          <a:latin typeface="+mn-lt"/>
          <a:ea typeface="+mn-ea"/>
          <a:cs typeface="+mn-cs"/>
        </a:defRPr>
      </a:lvl1pPr>
      <a:lvl2pPr marL="742950" indent="-285750" algn="l" rtl="0" fontAlgn="base">
        <a:spcBef>
          <a:spcPct val="20000"/>
        </a:spcBef>
        <a:spcAft>
          <a:spcPct val="0"/>
        </a:spcAft>
        <a:defRPr sz="2800">
          <a:solidFill>
            <a:schemeClr val="tx1"/>
          </a:solidFill>
          <a:latin typeface="+mn-lt"/>
          <a:ea typeface="+mn-ea"/>
        </a:defRPr>
      </a:lvl2pPr>
      <a:lvl3pPr marL="1143000" indent="-228600" algn="l" rtl="0" fontAlgn="base">
        <a:spcBef>
          <a:spcPct val="20000"/>
        </a:spcBef>
        <a:spcAft>
          <a:spcPct val="0"/>
        </a:spcAft>
        <a:defRPr sz="2400">
          <a:solidFill>
            <a:schemeClr val="tx1"/>
          </a:solidFill>
          <a:latin typeface="+mn-lt"/>
          <a:ea typeface="+mn-ea"/>
        </a:defRPr>
      </a:lvl3pPr>
      <a:lvl4pPr marL="1600200" indent="-228600" algn="l" rtl="0" fontAlgn="base">
        <a:spcBef>
          <a:spcPct val="20000"/>
        </a:spcBef>
        <a:spcAft>
          <a:spcPct val="0"/>
        </a:spcAft>
        <a:defRPr sz="2000">
          <a:solidFill>
            <a:schemeClr val="tx1"/>
          </a:solidFill>
          <a:latin typeface="+mn-lt"/>
          <a:ea typeface="+mn-ea"/>
        </a:defRPr>
      </a:lvl4pPr>
      <a:lvl5pPr marL="2057400" indent="-228600" algn="l" rtl="0" fontAlgn="base">
        <a:spcBef>
          <a:spcPct val="20000"/>
        </a:spcBef>
        <a:spcAft>
          <a:spcPct val="0"/>
        </a:spcAft>
        <a:defRPr sz="2000">
          <a:solidFill>
            <a:schemeClr val="tx1"/>
          </a:solidFill>
          <a:latin typeface="+mn-lt"/>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C2537AC-79A5-D14D-A099-17B175C59108}" type="slidenum">
              <a:rPr lang="en-US" smtClean="0">
                <a:solidFill>
                  <a:prstClr val="black">
                    <a:tint val="75000"/>
                  </a:prstClr>
                </a:solidFill>
                <a:latin typeface="Calibri"/>
                <a:cs typeface="+mn-cs"/>
              </a:rPr>
              <a:pPr>
                <a:defRPr/>
              </a:pPr>
              <a:t>‹#›</a:t>
            </a:fld>
            <a:endParaRPr lang="en-US">
              <a:solidFill>
                <a:prstClr val="black">
                  <a:tint val="75000"/>
                </a:prstClr>
              </a:solidFill>
              <a:latin typeface="Calibri"/>
              <a:cs typeface="+mn-cs"/>
            </a:endParaRPr>
          </a:p>
        </p:txBody>
      </p:sp>
    </p:spTree>
    <p:extLst>
      <p:ext uri="{BB962C8B-B14F-4D97-AF65-F5344CB8AC3E}">
        <p14:creationId xmlns:p14="http://schemas.microsoft.com/office/powerpoint/2010/main" val="1941214699"/>
      </p:ext>
    </p:extLst>
  </p:cSld>
  <p:clrMap bg1="dk1" tx1="lt1" bg2="dk2" tx2="lt2" accent1="accent1" accent2="accent2" accent3="accent3" accent4="accent4" accent5="accent5" accent6="accent6" hlink="hlink" folHlink="folHlink"/>
  <p:sldLayoutIdLst>
    <p:sldLayoutId id="2147486650" r:id="rId1"/>
    <p:sldLayoutId id="2147486651" r:id="rId2"/>
    <p:sldLayoutId id="2147486652" r:id="rId3"/>
    <p:sldLayoutId id="2147486653" r:id="rId4"/>
    <p:sldLayoutId id="2147486654" r:id="rId5"/>
    <p:sldLayoutId id="2147486655" r:id="rId6"/>
    <p:sldLayoutId id="2147486656" r:id="rId7"/>
    <p:sldLayoutId id="2147486657" r:id="rId8"/>
    <p:sldLayoutId id="2147486658" r:id="rId9"/>
    <p:sldLayoutId id="2147486659" r:id="rId10"/>
    <p:sldLayoutId id="214748666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42" name="Group 41"/>
          <p:cNvGrpSpPr/>
          <p:nvPr/>
        </p:nvGrpSpPr>
        <p:grpSpPr>
          <a:xfrm>
            <a:off x="-304800" y="0"/>
            <a:ext cx="9932332" cy="6858000"/>
            <a:chOff x="-382404" y="0"/>
            <a:chExt cx="9932332" cy="6858000"/>
          </a:xfrm>
        </p:grpSpPr>
        <p:grpSp>
          <p:nvGrpSpPr>
            <p:cNvPr id="43" name="Group 44"/>
            <p:cNvGrpSpPr/>
            <p:nvPr/>
          </p:nvGrpSpPr>
          <p:grpSpPr>
            <a:xfrm>
              <a:off x="0" y="0"/>
              <a:ext cx="9144000" cy="6858000"/>
              <a:chOff x="0" y="0"/>
              <a:chExt cx="9144000" cy="6858000"/>
            </a:xfrm>
          </p:grpSpPr>
          <p:grpSp>
            <p:nvGrpSpPr>
              <p:cNvPr id="101" name="Group 4"/>
              <p:cNvGrpSpPr/>
              <p:nvPr/>
            </p:nvGrpSpPr>
            <p:grpSpPr>
              <a:xfrm>
                <a:off x="0" y="0"/>
                <a:ext cx="2514600" cy="6858000"/>
                <a:chOff x="0" y="0"/>
                <a:chExt cx="2514600" cy="6858000"/>
              </a:xfrm>
            </p:grpSpPr>
            <p:sp>
              <p:nvSpPr>
                <p:cNvPr id="113" name="Rectangle 112"/>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5"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2" name="Group 5"/>
              <p:cNvGrpSpPr/>
              <p:nvPr/>
            </p:nvGrpSpPr>
            <p:grpSpPr>
              <a:xfrm>
                <a:off x="422910" y="0"/>
                <a:ext cx="2514600" cy="6858000"/>
                <a:chOff x="0" y="0"/>
                <a:chExt cx="2514600" cy="6858000"/>
              </a:xfrm>
            </p:grpSpPr>
            <p:sp>
              <p:nvSpPr>
                <p:cNvPr id="110" name="Rectangle 109"/>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1" name="Rectangle 110"/>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2" name="Rectangle 111"/>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3" name="Group 9"/>
              <p:cNvGrpSpPr/>
              <p:nvPr/>
            </p:nvGrpSpPr>
            <p:grpSpPr>
              <a:xfrm rot="10800000">
                <a:off x="6629400" y="0"/>
                <a:ext cx="2514600" cy="6858000"/>
                <a:chOff x="0" y="0"/>
                <a:chExt cx="2514600" cy="6858000"/>
              </a:xfrm>
            </p:grpSpPr>
            <p:sp>
              <p:nvSpPr>
                <p:cNvPr id="107" name="Rectangle 10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8" name="Rectangle 107"/>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9" name="Rectangle 108"/>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104" name="Rectangle 103"/>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6" name="Rectangle 105"/>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4" name="Freeform 43"/>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5" name="Freeform 44"/>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6" name="Freeform 45"/>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Hexagon 49"/>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1" name="Hexagon 50"/>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Freeform 54"/>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Hexagon 57"/>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5" name="Hexagon 94"/>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6" name="Hexagon 95"/>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7" name="Hexagon 96"/>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8" name="Hexagon 97"/>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9" name="Freeform 98"/>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0" name="Freeform 99"/>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66" name="Rectangle 65"/>
          <p:cNvSpPr/>
          <p:nvPr/>
        </p:nvSpPr>
        <p:spPr>
          <a:xfrm>
            <a:off x="457200" y="333495"/>
            <a:ext cx="8229600" cy="618564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Rectangle 69"/>
          <p:cNvSpPr/>
          <p:nvPr/>
        </p:nvSpPr>
        <p:spPr>
          <a:xfrm>
            <a:off x="4561242" y="-21510"/>
            <a:ext cx="3679116" cy="699244"/>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Rectangle 7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Placeholder 1"/>
          <p:cNvSpPr>
            <a:spLocks noGrp="1"/>
          </p:cNvSpPr>
          <p:nvPr>
            <p:ph type="title"/>
          </p:nvPr>
        </p:nvSpPr>
        <p:spPr>
          <a:xfrm>
            <a:off x="1043490" y="1027664"/>
            <a:ext cx="7024744" cy="11430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43504" y="2323660"/>
            <a:ext cx="6777317" cy="350897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997388" y="224492"/>
            <a:ext cx="2133600" cy="365125"/>
          </a:xfrm>
          <a:prstGeom prst="rect">
            <a:avLst/>
          </a:prstGeom>
        </p:spPr>
        <p:txBody>
          <a:bodyPr vert="horz" lIns="91440" tIns="45720" rIns="91440" bIns="45720" rtlCol="0" anchor="ctr"/>
          <a:lstStyle>
            <a:lvl1pPr algn="r">
              <a:defRPr sz="1200">
                <a:solidFill>
                  <a:srgbClr val="FEFEFE"/>
                </a:solidFill>
              </a:defRPr>
            </a:lvl1pPr>
          </a:lstStyle>
          <a:p>
            <a:pPr defTabSz="914116" fontAlgn="auto">
              <a:spcBef>
                <a:spcPts val="0"/>
              </a:spcBef>
              <a:spcAft>
                <a:spcPts val="0"/>
              </a:spcAft>
            </a:pPr>
            <a:endParaRPr lang="en-US" kern="0">
              <a:latin typeface="Century Gothic"/>
              <a:ea typeface="+mn-ea"/>
              <a:cs typeface="+mn-cs"/>
              <a:rtl val="0"/>
            </a:endParaRPr>
          </a:p>
        </p:txBody>
      </p:sp>
      <p:sp>
        <p:nvSpPr>
          <p:cNvPr id="5" name="Footer Placeholder 4"/>
          <p:cNvSpPr>
            <a:spLocks noGrp="1"/>
          </p:cNvSpPr>
          <p:nvPr>
            <p:ph type="ftr" sz="quarter" idx="3"/>
          </p:nvPr>
        </p:nvSpPr>
        <p:spPr>
          <a:xfrm>
            <a:off x="4641448" y="5852160"/>
            <a:ext cx="3502152" cy="365125"/>
          </a:xfrm>
          <a:prstGeom prst="rect">
            <a:avLst/>
          </a:prstGeom>
        </p:spPr>
        <p:txBody>
          <a:bodyPr vert="horz" lIns="91440" tIns="45720" rIns="91440" bIns="45720" rtlCol="0" anchor="ctr"/>
          <a:lstStyle>
            <a:lvl1pPr algn="r">
              <a:defRPr sz="1200">
                <a:solidFill>
                  <a:schemeClr val="accent1"/>
                </a:solidFill>
              </a:defRPr>
            </a:lvl1pPr>
          </a:lstStyle>
          <a:p>
            <a:pPr defTabSz="914116" fontAlgn="auto">
              <a:spcBef>
                <a:spcPts val="0"/>
              </a:spcBef>
              <a:spcAft>
                <a:spcPts val="0"/>
              </a:spcAft>
            </a:pPr>
            <a:endParaRPr lang="en-US" kern="0">
              <a:solidFill>
                <a:srgbClr val="94C600"/>
              </a:solidFill>
              <a:latin typeface="Century Gothic"/>
              <a:ea typeface="+mn-ea"/>
              <a:cs typeface="+mn-cs"/>
              <a:rtl val="0"/>
            </a:endParaRPr>
          </a:p>
        </p:txBody>
      </p:sp>
      <p:sp>
        <p:nvSpPr>
          <p:cNvPr id="6" name="Slide Number Placeholder 5"/>
          <p:cNvSpPr>
            <a:spLocks noGrp="1"/>
          </p:cNvSpPr>
          <p:nvPr>
            <p:ph type="sldNum" sz="quarter" idx="4"/>
          </p:nvPr>
        </p:nvSpPr>
        <p:spPr>
          <a:xfrm>
            <a:off x="4649096" y="224492"/>
            <a:ext cx="1332156" cy="365125"/>
          </a:xfrm>
          <a:prstGeom prst="rect">
            <a:avLst/>
          </a:prstGeom>
        </p:spPr>
        <p:txBody>
          <a:bodyPr vert="horz" lIns="91440" tIns="45720" rIns="91440" bIns="45720" rtlCol="0" anchor="ctr"/>
          <a:lstStyle>
            <a:lvl1pPr algn="l">
              <a:defRPr sz="1200">
                <a:solidFill>
                  <a:srgbClr val="FEFEFE"/>
                </a:solidFill>
              </a:defRPr>
            </a:lvl1pPr>
          </a:lstStyle>
          <a:p>
            <a:pPr defTabSz="914116" fontAlgn="auto">
              <a:spcBef>
                <a:spcPts val="0"/>
              </a:spcBef>
              <a:spcAft>
                <a:spcPts val="0"/>
              </a:spcAft>
            </a:pPr>
            <a:endParaRPr lang="en-US" kern="0">
              <a:latin typeface="Century Gothic"/>
              <a:ea typeface="+mn-ea"/>
              <a:cs typeface="+mn-cs"/>
              <a:rtl val="0"/>
            </a:endParaRPr>
          </a:p>
        </p:txBody>
      </p:sp>
    </p:spTree>
    <p:extLst>
      <p:ext uri="{BB962C8B-B14F-4D97-AF65-F5344CB8AC3E}">
        <p14:creationId xmlns:p14="http://schemas.microsoft.com/office/powerpoint/2010/main" val="985950329"/>
      </p:ext>
    </p:extLst>
  </p:cSld>
  <p:clrMap bg1="lt1" tx1="dk1" bg2="lt2" tx2="dk2" accent1="accent1" accent2="accent2" accent3="accent3" accent4="accent4" accent5="accent5" accent6="accent6" hlink="hlink" folHlink="folHlink"/>
  <p:sldLayoutIdLst>
    <p:sldLayoutId id="2147486662" r:id="rId1"/>
    <p:sldLayoutId id="2147486663" r:id="rId2"/>
    <p:sldLayoutId id="2147486664" r:id="rId3"/>
    <p:sldLayoutId id="2147486665" r:id="rId4"/>
    <p:sldLayoutId id="2147486666" r:id="rId5"/>
    <p:sldLayoutId id="2147486667" r:id="rId6"/>
    <p:sldLayoutId id="2147486668" r:id="rId7"/>
    <p:sldLayoutId id="2147486669" r:id="rId8"/>
    <p:sldLayoutId id="2147486670" r:id="rId9"/>
    <p:sldLayoutId id="2147486671" r:id="rId10"/>
    <p:sldLayoutId id="2147486672" r:id="rId11"/>
    <p:sldLayoutId id="2147486673" r:id="rId12"/>
  </p:sldLayoutIdLst>
  <p:txStyles>
    <p:titleStyle>
      <a:lvl1pPr algn="l" defTabSz="914400" rtl="0" eaLnBrk="1" latinLnBrk="0" hangingPunct="1">
        <a:spcBef>
          <a:spcPct val="0"/>
        </a:spcBef>
        <a:buNone/>
        <a:defRPr sz="40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4320" algn="l" defTabSz="914400" rtl="0" eaLnBrk="1" latinLnBrk="0" hangingPunct="1">
        <a:spcBef>
          <a:spcPct val="20000"/>
        </a:spcBef>
        <a:buClr>
          <a:schemeClr val="accent1"/>
        </a:buClr>
        <a:buSzPct val="76000"/>
        <a:buFont typeface="Wingdings 2" pitchFamily="18" charset="2"/>
        <a:buChar char=""/>
        <a:defRPr sz="2400" kern="1200">
          <a:solidFill>
            <a:schemeClr val="tx2"/>
          </a:solidFill>
          <a:latin typeface="+mn-lt"/>
          <a:ea typeface="+mn-ea"/>
          <a:cs typeface="+mn-cs"/>
        </a:defRPr>
      </a:lvl1pPr>
      <a:lvl2pPr marL="640080" indent="-274320" algn="l" defTabSz="914400" rtl="0" eaLnBrk="1" latinLnBrk="0" hangingPunct="1">
        <a:spcBef>
          <a:spcPct val="20000"/>
        </a:spcBef>
        <a:buClr>
          <a:schemeClr val="accent1"/>
        </a:buClr>
        <a:buSzPct val="76000"/>
        <a:buFont typeface="Wingdings 2" pitchFamily="18" charset="2"/>
        <a:buChar char=""/>
        <a:defRPr sz="2200" kern="1200">
          <a:solidFill>
            <a:schemeClr val="tx2"/>
          </a:solidFill>
          <a:latin typeface="+mn-lt"/>
          <a:ea typeface="+mn-ea"/>
          <a:cs typeface="+mn-cs"/>
        </a:defRPr>
      </a:lvl2pPr>
      <a:lvl3pPr marL="914400" indent="-228600" algn="l" defTabSz="914400" rtl="0" eaLnBrk="1" latinLnBrk="0" hangingPunct="1">
        <a:spcBef>
          <a:spcPct val="20000"/>
        </a:spcBef>
        <a:buClr>
          <a:schemeClr val="accent1"/>
        </a:buClr>
        <a:buSzPct val="76000"/>
        <a:buFont typeface="Wingdings 2" pitchFamily="18" charset="2"/>
        <a:buChar char=""/>
        <a:defRPr sz="2000" kern="1200">
          <a:solidFill>
            <a:schemeClr val="tx2"/>
          </a:solidFill>
          <a:latin typeface="+mn-lt"/>
          <a:ea typeface="+mn-ea"/>
          <a:cs typeface="+mn-cs"/>
        </a:defRPr>
      </a:lvl3pPr>
      <a:lvl4pPr marL="1124712" indent="-228600" algn="l" defTabSz="914400" rtl="0" eaLnBrk="1" latinLnBrk="0" hangingPunct="1">
        <a:spcBef>
          <a:spcPct val="20000"/>
        </a:spcBef>
        <a:buClr>
          <a:schemeClr val="accent1"/>
        </a:buClr>
        <a:buSzPct val="76000"/>
        <a:buFont typeface="Wingdings 2" pitchFamily="18" charset="2"/>
        <a:buChar char=""/>
        <a:defRPr sz="1800" kern="1200">
          <a:solidFill>
            <a:schemeClr val="tx2"/>
          </a:solidFill>
          <a:latin typeface="+mn-lt"/>
          <a:ea typeface="+mn-ea"/>
          <a:cs typeface="+mn-cs"/>
        </a:defRPr>
      </a:lvl4pPr>
      <a:lvl5pPr marL="1325880" indent="-228600" algn="l" defTabSz="914400" rtl="0" eaLnBrk="1" latinLnBrk="0" hangingPunct="1">
        <a:spcBef>
          <a:spcPct val="20000"/>
        </a:spcBef>
        <a:buClr>
          <a:schemeClr val="accent1"/>
        </a:buClr>
        <a:buSzPct val="76000"/>
        <a:buFont typeface="Wingdings 2" pitchFamily="18" charset="2"/>
        <a:buChar char=""/>
        <a:defRPr sz="1600" kern="1200" baseline="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72432728"/>
      </p:ext>
    </p:extLst>
  </p:cSld>
  <p:clrMap bg1="lt1" tx1="dk1" bg2="lt2" tx2="dk2" accent1="accent1" accent2="accent2" accent3="accent3" accent4="accent4" accent5="accent5" accent6="accent6" hlink="hlink" folHlink="folHlink"/>
  <p:sldLayoutIdLst>
    <p:sldLayoutId id="2147486675" r:id="rId1"/>
    <p:sldLayoutId id="2147486676" r:id="rId2"/>
    <p:sldLayoutId id="2147486677" r:id="rId3"/>
    <p:sldLayoutId id="2147486678" r:id="rId4"/>
    <p:sldLayoutId id="2147486679" r:id="rId5"/>
    <p:sldLayoutId id="2147486680" r:id="rId6"/>
    <p:sldLayoutId id="2147486681" r:id="rId7"/>
    <p:sldLayoutId id="2147486682" r:id="rId8"/>
    <p:sldLayoutId id="2147486683" r:id="rId9"/>
    <p:sldLayoutId id="2147486684" r:id="rId10"/>
    <p:sldLayoutId id="2147486685" r:id="rId11"/>
    <p:sldLayoutId id="2147486686" r:id="rId12"/>
    <p:sldLayoutId id="214748668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5167"/>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4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fld id="{70435BD8-8CFA-6044-A19D-88B32E715059}" type="datetimeFigureOut">
              <a:rPr lang="en-US" smtClean="0">
                <a:latin typeface="Calibri" charset="0"/>
                <a:cs typeface="+mn-cs"/>
              </a:rPr>
              <a:pPr defTabSz="457200"/>
              <a:t>2/26/24</a:t>
            </a:fld>
            <a:endParaRPr lang="en-US">
              <a:latin typeface="Calibri" charset="0"/>
              <a:cs typeface="+mn-cs"/>
            </a:endParaRPr>
          </a:p>
        </p:txBody>
      </p:sp>
      <p:sp>
        <p:nvSpPr>
          <p:cNvPr id="5" name="Footer Placeholder 4"/>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200">
              <a:defRPr/>
            </a:pPr>
            <a:endParaRPr lang="en-US">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fld id="{9D3FCF23-2F26-F041-B32E-49F904D365F2}" type="slidenum">
              <a:rPr lang="en-US" smtClean="0">
                <a:latin typeface="Calibri" charset="0"/>
                <a:cs typeface="+mn-cs"/>
              </a:rPr>
              <a:pPr defTabSz="457200"/>
              <a:t>‹#›</a:t>
            </a:fld>
            <a:endParaRPr lang="en-US">
              <a:latin typeface="Calibri" charset="0"/>
              <a:cs typeface="+mn-cs"/>
            </a:endParaRPr>
          </a:p>
        </p:txBody>
      </p:sp>
    </p:spTree>
    <p:extLst>
      <p:ext uri="{BB962C8B-B14F-4D97-AF65-F5344CB8AC3E}">
        <p14:creationId xmlns:p14="http://schemas.microsoft.com/office/powerpoint/2010/main" val="2680073045"/>
      </p:ext>
    </p:extLst>
  </p:cSld>
  <p:clrMap bg1="lt1" tx1="dk1" bg2="lt2" tx2="dk2" accent1="accent1" accent2="accent2" accent3="accent3" accent4="accent4" accent5="accent5" accent6="accent6" hlink="hlink" folHlink="folHlink"/>
  <p:sldLayoutIdLst>
    <p:sldLayoutId id="2147486689" r:id="rId1"/>
    <p:sldLayoutId id="2147486690" r:id="rId2"/>
    <p:sldLayoutId id="2147486691" r:id="rId3"/>
    <p:sldLayoutId id="2147486692" r:id="rId4"/>
    <p:sldLayoutId id="2147486693" r:id="rId5"/>
    <p:sldLayoutId id="2147486694" r:id="rId6"/>
    <p:sldLayoutId id="2147486695" r:id="rId7"/>
    <p:sldLayoutId id="2147486696" r:id="rId8"/>
    <p:sldLayoutId id="2147486697" r:id="rId9"/>
    <p:sldLayoutId id="2147486698" r:id="rId10"/>
    <p:sldLayoutId id="2147486699" r:id="rId11"/>
  </p:sldLayoutIdLst>
  <p:txStyles>
    <p:title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0" r="-10000"/>
          </a:stretch>
        </a:blipFill>
        <a:effectLst/>
      </p:bgPr>
    </p:bg>
    <p:spTree>
      <p:nvGrpSpPr>
        <p:cNvPr id="1" name="Shape 8"/>
        <p:cNvGrpSpPr/>
        <p:nvPr/>
      </p:nvGrpSpPr>
      <p:grpSpPr>
        <a:xfrm>
          <a:off x="0" y="0"/>
          <a:ext cx="0" cy="0"/>
          <a:chOff x="0" y="0"/>
          <a:chExt cx="0" cy="0"/>
        </a:xfrm>
      </p:grpSpPr>
      <p:sp>
        <p:nvSpPr>
          <p:cNvPr id="9" name="Shape 9"/>
          <p:cNvSpPr txBox="1">
            <a:spLocks noGrp="1"/>
          </p:cNvSpPr>
          <p:nvPr>
            <p:ph type="title"/>
          </p:nvPr>
        </p:nvSpPr>
        <p:spPr>
          <a:xfrm>
            <a:off x="457200" y="274637"/>
            <a:ext cx="82296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1pPr>
            <a:lvl2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2pPr>
            <a:lvl3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3pPr>
            <a:lvl4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4pPr>
            <a:lvl5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5pPr>
            <a:lvl6pPr marL="4572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6pPr>
            <a:lvl7pPr marL="9144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7pPr>
            <a:lvl8pPr marL="13716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8pPr>
            <a:lvl9pPr marL="18288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9pPr>
          </a:lstStyle>
          <a:p>
            <a:endParaRPr/>
          </a:p>
        </p:txBody>
      </p:sp>
      <p:sp>
        <p:nvSpPr>
          <p:cNvPr id="10" name="Shape 10"/>
          <p:cNvSpPr txBox="1">
            <a:spLocks noGrp="1"/>
          </p:cNvSpPr>
          <p:nvPr>
            <p:ph type="body" idx="1"/>
          </p:nvPr>
        </p:nvSpPr>
        <p:spPr>
          <a:xfrm>
            <a:off x="457200" y="1600200"/>
            <a:ext cx="8229600" cy="4525963"/>
          </a:xfrm>
          <a:prstGeom prst="rect">
            <a:avLst/>
          </a:prstGeom>
          <a:noFill/>
          <a:ln>
            <a:noFill/>
          </a:ln>
        </p:spPr>
        <p:txBody>
          <a:bodyPr lIns="91425" tIns="91425" rIns="91425" bIns="91425" anchor="t" anchorCtr="0"/>
          <a:lstStyle>
            <a:lvl1pPr marL="342900" marR="0" indent="-139700" algn="l" rtl="0">
              <a:spcBef>
                <a:spcPts val="640"/>
              </a:spcBef>
              <a:spcAft>
                <a:spcPts val="0"/>
              </a:spcAft>
              <a:buClr>
                <a:schemeClr val="dk1"/>
              </a:buClr>
              <a:buFont typeface="Calibri"/>
              <a:buChar char="•"/>
              <a:defRPr sz="3200" b="0" i="0" u="none" strike="noStrike" cap="none" baseline="0">
                <a:solidFill>
                  <a:schemeClr val="dk1"/>
                </a:solidFill>
                <a:latin typeface="Calibri"/>
                <a:ea typeface="Calibri"/>
                <a:cs typeface="Calibri"/>
                <a:sym typeface="Calibri"/>
              </a:defRPr>
            </a:lvl1pPr>
            <a:lvl2pPr marL="742950" marR="0" indent="-107950" algn="l" rtl="0">
              <a:spcBef>
                <a:spcPts val="560"/>
              </a:spcBef>
              <a:spcAft>
                <a:spcPts val="0"/>
              </a:spcAft>
              <a:buClr>
                <a:schemeClr val="dk1"/>
              </a:buClr>
              <a:buFont typeface="Calibri"/>
              <a:buChar char="–"/>
              <a:defRPr sz="2800" b="0" i="0" u="none" strike="noStrike" cap="none" baseline="0">
                <a:solidFill>
                  <a:schemeClr val="dk1"/>
                </a:solidFill>
                <a:latin typeface="Calibri"/>
                <a:ea typeface="Calibri"/>
                <a:cs typeface="Calibri"/>
                <a:sym typeface="Calibri"/>
              </a:defRPr>
            </a:lvl2pPr>
            <a:lvl3pPr marL="1143000" marR="0" indent="-76200" algn="l" rtl="0">
              <a:spcBef>
                <a:spcPts val="480"/>
              </a:spcBef>
              <a:spcAft>
                <a:spcPts val="0"/>
              </a:spcAft>
              <a:buClr>
                <a:schemeClr val="dk1"/>
              </a:buClr>
              <a:buFont typeface="Calibri"/>
              <a:buChar char="•"/>
              <a:defRPr sz="2400" b="0" i="0" u="none" strike="noStrike" cap="none" baseline="0">
                <a:solidFill>
                  <a:schemeClr val="dk1"/>
                </a:solidFill>
                <a:latin typeface="Calibri"/>
                <a:ea typeface="Calibri"/>
                <a:cs typeface="Calibri"/>
                <a:sym typeface="Calibri"/>
              </a:defRPr>
            </a:lvl3pPr>
            <a:lvl4pPr marL="16002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4pPr>
            <a:lvl5pPr marL="20574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5pPr>
            <a:lvl6pPr marL="25146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6pPr>
            <a:lvl7pPr marL="29718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7pPr>
            <a:lvl8pPr marL="34290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8pPr>
            <a:lvl9pPr marL="38862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9pPr>
          </a:lstStyle>
          <a:p>
            <a:endParaRPr/>
          </a:p>
        </p:txBody>
      </p:sp>
      <p:sp>
        <p:nvSpPr>
          <p:cNvPr id="11" name="Shape 11"/>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indent="0" algn="l"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
        <p:nvSpPr>
          <p:cNvPr id="12" name="Shape 12"/>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indent="0" algn="ct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
        <p:nvSpPr>
          <p:cNvPr id="13" name="Shape 13"/>
          <p:cNvSpPr txBox="1">
            <a:spLocks noGrp="1"/>
          </p:cNvSpPr>
          <p:nvPr>
            <p:ph type="sldNum" idx="12"/>
          </p:nvPr>
        </p:nvSpPr>
        <p:spPr>
          <a:xfrm>
            <a:off x="6553200" y="6356350"/>
            <a:ext cx="2133599" cy="365125"/>
          </a:xfrm>
          <a:prstGeom prst="rect">
            <a:avLst/>
          </a:prstGeom>
          <a:noFill/>
          <a:ln>
            <a:noFill/>
          </a:ln>
        </p:spPr>
        <p:txBody>
          <a:bodyPr lIns="91425" tIns="91425" rIns="91425" bIns="91425" anchor="ctr" anchorCtr="0"/>
          <a:lstStyle>
            <a:lvl1pPr marL="0" marR="0" indent="0" algn="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Tree>
    <p:extLst>
      <p:ext uri="{BB962C8B-B14F-4D97-AF65-F5344CB8AC3E}">
        <p14:creationId xmlns:p14="http://schemas.microsoft.com/office/powerpoint/2010/main" val="585215501"/>
      </p:ext>
    </p:extLst>
  </p:cSld>
  <p:clrMap bg1="lt1" tx1="dk1" bg2="dk2" tx2="lt2" accent1="accent1" accent2="accent2" accent3="accent3" accent4="accent4" accent5="accent5" accent6="accent6" hlink="hlink" folHlink="folHlink"/>
  <p:sldLayoutIdLst>
    <p:sldLayoutId id="2147486701" r:id="rId1"/>
    <p:sldLayoutId id="2147486702" r:id="rId2"/>
    <p:sldLayoutId id="2147486703" r:id="rId3"/>
  </p:sldLayoutIdLst>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1D2C9BD7-AF4B-4DA1-8B62-98FE2586316E}"/>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C362739-4CCA-4053-8068-01D5E722459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C6210BF8-A676-48ED-A3C5-54AFF922FAA0}"/>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fontAlgn="auto">
              <a:spcBef>
                <a:spcPts val="0"/>
              </a:spcBef>
              <a:spcAft>
                <a:spcPts val="0"/>
              </a:spcAft>
            </a:pPr>
            <a:fld id="{F9E74907-4193-45A8-AA2F-9300CAEB620C}" type="datetimeFigureOut">
              <a:rPr lang="en-US" altLang="en-US">
                <a:latin typeface="Calibri"/>
                <a:ea typeface="+mn-ea"/>
                <a:cs typeface="+mn-cs"/>
              </a:rPr>
              <a:pPr defTabSz="457200" fontAlgn="auto">
                <a:spcBef>
                  <a:spcPts val="0"/>
                </a:spcBef>
                <a:spcAft>
                  <a:spcPts val="0"/>
                </a:spcAft>
              </a:pPr>
              <a:t>2/26/24</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9CABDD85-24CB-424B-BAC6-79EA0BEEE59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D9A4F00-08D3-46E0-9DE9-897F928CDB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fontAlgn="auto">
              <a:spcBef>
                <a:spcPts val="0"/>
              </a:spcBef>
              <a:spcAft>
                <a:spcPts val="0"/>
              </a:spcAft>
            </a:pPr>
            <a:fld id="{8DE99D12-C05E-4E22-B9D3-0EE3791B8D61}" type="slidenum">
              <a:rPr lang="en-US" altLang="en-US">
                <a:latin typeface="Calibri"/>
                <a:ea typeface="+mn-ea"/>
                <a:cs typeface="+mn-cs"/>
              </a:rPr>
              <a:pPr defTabSz="457200"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851342655"/>
      </p:ext>
    </p:extLst>
  </p:cSld>
  <p:clrMap bg1="lt1" tx1="dk1" bg2="lt2" tx2="dk2" accent1="accent1" accent2="accent2" accent3="accent3" accent4="accent4" accent5="accent5" accent6="accent6" hlink="hlink" folHlink="folHlink"/>
  <p:sldLayoutIdLst>
    <p:sldLayoutId id="2147486705" r:id="rId1"/>
    <p:sldLayoutId id="2147486706" r:id="rId2"/>
    <p:sldLayoutId id="2147486707" r:id="rId3"/>
    <p:sldLayoutId id="2147486708" r:id="rId4"/>
    <p:sldLayoutId id="2147486709" r:id="rId5"/>
    <p:sldLayoutId id="2147486710" r:id="rId6"/>
    <p:sldLayoutId id="2147486711" r:id="rId7"/>
    <p:sldLayoutId id="2147486712" r:id="rId8"/>
    <p:sldLayoutId id="2147486713" r:id="rId9"/>
    <p:sldLayoutId id="2147486714" r:id="rId10"/>
    <p:sldLayoutId id="2147486715" r:id="rId11"/>
    <p:sldLayoutId id="2147487098" r:id="rId12"/>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261662978"/>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 id="2147486740" r:id="rId12"/>
    <p:sldLayoutId id="214748674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F6E2CAA-09F0-4D47-941B-6E23B2A97A3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9D2AD5EE-862E-4FA4-9402-BCC7E351B48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DB168F8-2E0F-4938-8452-D76679D7C13D}"/>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99631941-4CBC-4C93-BD35-69EBA468F1D3}" type="datetimeFigureOut">
              <a:rPr lang="en-US" altLang="en-US">
                <a:latin typeface="Calibri"/>
                <a:ea typeface="+mn-ea"/>
                <a:cs typeface="+mn-cs"/>
              </a:rPr>
              <a:pPr defTabSz="457177" fontAlgn="auto">
                <a:spcBef>
                  <a:spcPts val="0"/>
                </a:spcBef>
                <a:spcAft>
                  <a:spcPts val="0"/>
                </a:spcAft>
              </a:pPr>
              <a:t>2/26/24</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DB4D4028-BEE4-4F8A-B2B5-D38A6A15983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0E4540-E55F-46FD-A914-C478D3CEDB6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474A8EBC-D36C-42FB-BFF7-4B6CA9CCA4D6}"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285113187"/>
      </p:ext>
    </p:extLst>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1CB3ABA-3334-4832-AB58-A6EF81C811E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F04FD04B-8727-4F7A-952A-0C5A21E9A9E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092ED200-AE0C-4198-8595-A98E721FB1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844F5FB-102B-422D-BB81-CFC8A7F7025E}" type="datetimeFigureOut">
              <a:rPr lang="en-US" altLang="en-US">
                <a:latin typeface="Calibri"/>
                <a:ea typeface="+mn-ea"/>
                <a:cs typeface="+mn-cs"/>
              </a:rPr>
              <a:pPr defTabSz="457177" fontAlgn="auto">
                <a:spcBef>
                  <a:spcPts val="0"/>
                </a:spcBef>
                <a:spcAft>
                  <a:spcPts val="0"/>
                </a:spcAft>
              </a:pPr>
              <a:t>2/26/24</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EE95889-F7C9-4BDC-8F25-A6163F31030D}"/>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a:latin typeface="Calibri"/>
              <a:ea typeface="+mn-ea"/>
              <a:cs typeface="+mn-cs"/>
            </a:endParaRPr>
          </a:p>
        </p:txBody>
      </p:sp>
      <p:sp>
        <p:nvSpPr>
          <p:cNvPr id="6" name="Slide Number Placeholder 5">
            <a:extLst>
              <a:ext uri="{FF2B5EF4-FFF2-40B4-BE49-F238E27FC236}">
                <a16:creationId xmlns:a16="http://schemas.microsoft.com/office/drawing/2014/main" id="{EAD37A69-437B-44D9-8F72-4CF694021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A03D8B25-B733-427F-9737-FF510DD4F5CA}"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3827041690"/>
      </p:ext>
    </p:extLst>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5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7526618A-D538-A547-A59F-D1E58BC17B4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BC9F92A-39B9-4841-BB61-A2EC57871A7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19EFE783-31D5-4748-BC52-6C56D9627F5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63B96F0-112C-42DE-9677-EE3617FD601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C0FA793-8FDA-47D0-B435-01B3F785960A}" type="datetimeFigureOut">
              <a:rPr lang="en-US" altLang="en-US">
                <a:latin typeface="Calibri"/>
                <a:ea typeface="+mn-ea"/>
                <a:cs typeface="+mn-cs"/>
              </a:rPr>
              <a:pPr defTabSz="457177" fontAlgn="auto">
                <a:spcBef>
                  <a:spcPts val="0"/>
                </a:spcBef>
                <a:spcAft>
                  <a:spcPts val="0"/>
                </a:spcAft>
              </a:pPr>
              <a:t>2/26/24</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3CBD6E9-7622-4D94-BBFF-F49B33594B9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0B13417-407C-40A5-9790-DD332A14625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219007ED-7C29-4130-9EAA-0FCDEFB37FB2}"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550110786"/>
      </p:ext>
    </p:extLst>
  </p:cSld>
  <p:clrMap bg1="lt1" tx1="dk1" bg2="lt2" tx2="dk2" accent1="accent1" accent2="accent2" accent3="accent3" accent4="accent4" accent5="accent5" accent6="accent6" hlink="hlink" folHlink="folHlink"/>
  <p:sldLayoutIdLst>
    <p:sldLayoutId id="2147486856" r:id="rId1"/>
    <p:sldLayoutId id="2147486857" r:id="rId2"/>
    <p:sldLayoutId id="2147486858" r:id="rId3"/>
    <p:sldLayoutId id="2147486859" r:id="rId4"/>
    <p:sldLayoutId id="2147486860" r:id="rId5"/>
    <p:sldLayoutId id="2147486861" r:id="rId6"/>
    <p:sldLayoutId id="2147486862" r:id="rId7"/>
    <p:sldLayoutId id="2147486863" r:id="rId8"/>
    <p:sldLayoutId id="2147486864" r:id="rId9"/>
    <p:sldLayoutId id="2147486865" r:id="rId10"/>
    <p:sldLayoutId id="2147486866" r:id="rId11"/>
    <p:sldLayoutId id="2147486867" r:id="rId12"/>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anose="020B0600070205080204"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panose="020B0600070205080204"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panose="020B0600070205080204"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panose="020B0600070205080204"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5279077"/>
      </p:ext>
    </p:extLst>
  </p:cSld>
  <p:clrMap bg1="dk2" tx1="lt1" bg2="dk1" tx2="lt2" accent1="accent1" accent2="accent2" accent3="accent3" accent4="accent4" accent5="accent5" accent6="accent6" hlink="hlink" folHlink="folHlink"/>
  <p:sldLayoutIdLst>
    <p:sldLayoutId id="2147486882" r:id="rId1"/>
    <p:sldLayoutId id="2147486883" r:id="rId2"/>
    <p:sldLayoutId id="2147486884" r:id="rId3"/>
    <p:sldLayoutId id="2147486885" r:id="rId4"/>
    <p:sldLayoutId id="2147486886" r:id="rId5"/>
    <p:sldLayoutId id="2147486887" r:id="rId6"/>
    <p:sldLayoutId id="2147486888" r:id="rId7"/>
    <p:sldLayoutId id="2147486889" r:id="rId8"/>
    <p:sldLayoutId id="2147486890" r:id="rId9"/>
    <p:sldLayoutId id="2147486891" r:id="rId10"/>
    <p:sldLayoutId id="2147486892" r:id="rId11"/>
    <p:sldLayoutId id="214748689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3360139"/>
      </p:ext>
    </p:extLst>
  </p:cSld>
  <p:clrMap bg1="lt1" tx1="dk1" bg2="lt2" tx2="dk2" accent1="accent1" accent2="accent2" accent3="accent3" accent4="accent4" accent5="accent5" accent6="accent6" hlink="hlink" folHlink="folHlink"/>
  <p:sldLayoutIdLst>
    <p:sldLayoutId id="2147486895" r:id="rId1"/>
    <p:sldLayoutId id="2147486896" r:id="rId2"/>
    <p:sldLayoutId id="2147486897" r:id="rId3"/>
    <p:sldLayoutId id="2147486898" r:id="rId4"/>
    <p:sldLayoutId id="2147486899" r:id="rId5"/>
    <p:sldLayoutId id="2147486900" r:id="rId6"/>
    <p:sldLayoutId id="2147486901" r:id="rId7"/>
    <p:sldLayoutId id="2147486902" r:id="rId8"/>
    <p:sldLayoutId id="2147486903" r:id="rId9"/>
    <p:sldLayoutId id="2147486904" r:id="rId10"/>
    <p:sldLayoutId id="2147486905" r:id="rId11"/>
    <p:sldLayoutId id="2147486906"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0527349"/>
      </p:ext>
    </p:extLst>
  </p:cSld>
  <p:clrMap bg1="lt1" tx1="dk1" bg2="lt2" tx2="dk2" accent1="accent1" accent2="accent2" accent3="accent3" accent4="accent4" accent5="accent5" accent6="accent6" hlink="hlink" folHlink="folHlink"/>
  <p:sldLayoutIdLst>
    <p:sldLayoutId id="2147486921" r:id="rId1"/>
    <p:sldLayoutId id="2147486922" r:id="rId2"/>
    <p:sldLayoutId id="2147486923" r:id="rId3"/>
    <p:sldLayoutId id="2147486924" r:id="rId4"/>
    <p:sldLayoutId id="2147486925" r:id="rId5"/>
    <p:sldLayoutId id="2147486926" r:id="rId6"/>
    <p:sldLayoutId id="2147486927" r:id="rId7"/>
    <p:sldLayoutId id="2147486928" r:id="rId8"/>
    <p:sldLayoutId id="2147486929" r:id="rId9"/>
    <p:sldLayoutId id="2147486930" r:id="rId10"/>
    <p:sldLayoutId id="2147486931" r:id="rId11"/>
    <p:sldLayoutId id="2147486932"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1030780"/>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 id="214748694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25207E0F-4E66-9342-81F6-F264F7F331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4645983"/>
      </p:ext>
    </p:extLst>
  </p:cSld>
  <p:clrMap bg1="dk2" tx1="lt1" bg2="dk1" tx2="lt2" accent1="accent1" accent2="accent2" accent3="accent3" accent4="accent4" accent5="accent5" accent6="accent6" hlink="hlink" folHlink="folHlink"/>
  <p:sldLayoutIdLst>
    <p:sldLayoutId id="2147486947" r:id="rId1"/>
    <p:sldLayoutId id="2147486948" r:id="rId2"/>
    <p:sldLayoutId id="2147486949" r:id="rId3"/>
    <p:sldLayoutId id="2147486950" r:id="rId4"/>
    <p:sldLayoutId id="2147486951" r:id="rId5"/>
    <p:sldLayoutId id="2147486952" r:id="rId6"/>
    <p:sldLayoutId id="2147486953" r:id="rId7"/>
    <p:sldLayoutId id="2147486954" r:id="rId8"/>
    <p:sldLayoutId id="2147486955" r:id="rId9"/>
    <p:sldLayoutId id="2147486956" r:id="rId10"/>
    <p:sldLayoutId id="214748695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82"/>
            <a:ext cx="285750" cy="209551"/>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nvGrpSpPr>
          <p:cNvPr id="1027" name="Group 3"/>
          <p:cNvGrpSpPr>
            <a:grpSpLocks/>
          </p:cNvGrpSpPr>
          <p:nvPr/>
        </p:nvGrpSpPr>
        <p:grpSpPr bwMode="auto">
          <a:xfrm>
            <a:off x="3187"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3011" name="Rectangle 67"/>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34657127"/>
      </p:ext>
    </p:extLst>
  </p:cSld>
  <p:clrMap bg1="dk2" tx1="lt1" bg2="dk1" tx2="lt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9648644"/>
      </p:ext>
    </p:extLst>
  </p:cSld>
  <p:clrMap bg1="dk2" tx1="lt1" bg2="dk1" tx2="lt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 id="214748698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4520968"/>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 id="214748699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EC41CD6-191B-4D55-8870-24B8089A48B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41F921D-AD91-4285-814B-CF41198E0F8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545D076-D041-4571-85C8-B9564E9925F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defRPr/>
            </a:pPr>
            <a:fld id="{F5FDF1C6-D325-4932-8AAD-9D474E803742}" type="datetimeFigureOut">
              <a:rPr lang="en-US">
                <a:latin typeface="Calibri"/>
                <a:ea typeface="+mn-ea"/>
                <a:cs typeface="+mn-cs"/>
              </a:rPr>
              <a:pPr defTabSz="457177" fontAlgn="auto">
                <a:spcBef>
                  <a:spcPts val="0"/>
                </a:spcBef>
                <a:spcAft>
                  <a:spcPts val="0"/>
                </a:spcAft>
                <a:defRPr/>
              </a:pPr>
              <a:t>2/26/24</a:t>
            </a:fld>
            <a:endParaRPr lang="en-US">
              <a:latin typeface="Calibri"/>
              <a:ea typeface="+mn-ea"/>
              <a:cs typeface="+mn-cs"/>
            </a:endParaRPr>
          </a:p>
        </p:txBody>
      </p:sp>
      <p:sp>
        <p:nvSpPr>
          <p:cNvPr id="5" name="Footer Placeholder 4">
            <a:extLst>
              <a:ext uri="{FF2B5EF4-FFF2-40B4-BE49-F238E27FC236}">
                <a16:creationId xmlns:a16="http://schemas.microsoft.com/office/drawing/2014/main" id="{BAC27661-4A59-4099-9F37-A6C52B4D628F}"/>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2B32E73-F067-4566-A8BE-56E5F9A0F4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EAA9ECEE-FBCC-48D3-9A0F-989FB4E3DD68}"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045652456"/>
      </p:ext>
    </p:extLst>
  </p:cSld>
  <p:clrMap bg1="lt1" tx1="dk1" bg2="lt2" tx2="dk2" accent1="accent1" accent2="accent2" accent3="accent3" accent4="accent4" accent5="accent5" accent6="accent6" hlink="hlink" folHlink="folHlink"/>
  <p:sldLayoutIdLst>
    <p:sldLayoutId id="2147486997" r:id="rId1"/>
    <p:sldLayoutId id="2147486998" r:id="rId2"/>
    <p:sldLayoutId id="2147486999" r:id="rId3"/>
    <p:sldLayoutId id="2147487000" r:id="rId4"/>
    <p:sldLayoutId id="2147487001" r:id="rId5"/>
    <p:sldLayoutId id="2147487002" r:id="rId6"/>
    <p:sldLayoutId id="2147487003" r:id="rId7"/>
    <p:sldLayoutId id="2147487004" r:id="rId8"/>
    <p:sldLayoutId id="2147487005" r:id="rId9"/>
    <p:sldLayoutId id="2147487006" r:id="rId10"/>
    <p:sldLayoutId id="214748700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1ECD177F-11E1-FC4C-B6CE-0287B037652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5" r:id="rId1"/>
    <p:sldLayoutId id="2147486385" r:id="rId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defRPr>
            </a:lvl1pPr>
          </a:lstStyle>
          <a:p>
            <a:pPr>
              <a:defRPr/>
            </a:pPr>
            <a:fld id="{EA7662A3-20FC-F142-973D-72572742F9FD}" type="slidenum">
              <a:rPr lang="en-US"/>
              <a:pPr>
                <a:defRPr/>
              </a:pPr>
              <a:t>‹#›</a:t>
            </a:fld>
            <a:endParaRPr lang="en-US"/>
          </a:p>
        </p:txBody>
      </p:sp>
    </p:spTree>
    <p:extLst>
      <p:ext uri="{BB962C8B-B14F-4D97-AF65-F5344CB8AC3E}">
        <p14:creationId xmlns:p14="http://schemas.microsoft.com/office/powerpoint/2010/main" val="1947128365"/>
      </p:ext>
    </p:extLst>
  </p:cSld>
  <p:clrMap bg1="dk2" tx1="lt1" bg2="dk1" tx2="lt2" accent1="accent1" accent2="accent2" accent3="accent3" accent4="accent4" accent5="accent5" accent6="accent6" hlink="hlink" folHlink="folHlink"/>
  <p:sldLayoutIdLst>
    <p:sldLayoutId id="2147487009" r:id="rId1"/>
    <p:sldLayoutId id="2147487010" r:id="rId2"/>
    <p:sldLayoutId id="2147487011" r:id="rId3"/>
    <p:sldLayoutId id="2147487012" r:id="rId4"/>
    <p:sldLayoutId id="2147487013" r:id="rId5"/>
    <p:sldLayoutId id="2147487014" r:id="rId6"/>
    <p:sldLayoutId id="2147487015" r:id="rId7"/>
    <p:sldLayoutId id="2147487016" r:id="rId8"/>
    <p:sldLayoutId id="2147487017" r:id="rId9"/>
    <p:sldLayoutId id="2147487018" r:id="rId10"/>
    <p:sldLayoutId id="214748701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a:blip r:embed="rId7">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593575" y="6418333"/>
            <a:ext cx="7956600" cy="439600"/>
          </a:xfrm>
          <a:prstGeom prst="rect">
            <a:avLst/>
          </a:prstGeom>
          <a:noFill/>
          <a:ln>
            <a:noFill/>
          </a:ln>
        </p:spPr>
        <p:txBody>
          <a:bodyPr spcFirstLastPara="1" wrap="square" lIns="91425" tIns="91425" rIns="91425" bIns="91425" anchor="ctr" anchorCtr="0">
            <a:noAutofit/>
          </a:bodyPr>
          <a:lstStyle>
            <a:lvl1pPr lvl="0" algn="ctr">
              <a:buNone/>
              <a:defRPr sz="1333">
                <a:solidFill>
                  <a:srgbClr val="666666"/>
                </a:solidFill>
                <a:latin typeface="Playfair Display"/>
                <a:ea typeface="Playfair Display"/>
                <a:cs typeface="Playfair Display"/>
                <a:sym typeface="Playfair Display"/>
              </a:defRPr>
            </a:lvl1pPr>
            <a:lvl2pPr lvl="1" algn="ctr">
              <a:buNone/>
              <a:defRPr sz="1333">
                <a:solidFill>
                  <a:srgbClr val="666666"/>
                </a:solidFill>
                <a:latin typeface="Playfair Display"/>
                <a:ea typeface="Playfair Display"/>
                <a:cs typeface="Playfair Display"/>
                <a:sym typeface="Playfair Display"/>
              </a:defRPr>
            </a:lvl2pPr>
            <a:lvl3pPr lvl="2" algn="ctr">
              <a:buNone/>
              <a:defRPr sz="1333">
                <a:solidFill>
                  <a:srgbClr val="666666"/>
                </a:solidFill>
                <a:latin typeface="Playfair Display"/>
                <a:ea typeface="Playfair Display"/>
                <a:cs typeface="Playfair Display"/>
                <a:sym typeface="Playfair Display"/>
              </a:defRPr>
            </a:lvl3pPr>
            <a:lvl4pPr lvl="3" algn="ctr">
              <a:buNone/>
              <a:defRPr sz="1333">
                <a:solidFill>
                  <a:srgbClr val="666666"/>
                </a:solidFill>
                <a:latin typeface="Playfair Display"/>
                <a:ea typeface="Playfair Display"/>
                <a:cs typeface="Playfair Display"/>
                <a:sym typeface="Playfair Display"/>
              </a:defRPr>
            </a:lvl4pPr>
            <a:lvl5pPr lvl="4" algn="ctr">
              <a:buNone/>
              <a:defRPr sz="1333">
                <a:solidFill>
                  <a:srgbClr val="666666"/>
                </a:solidFill>
                <a:latin typeface="Playfair Display"/>
                <a:ea typeface="Playfair Display"/>
                <a:cs typeface="Playfair Display"/>
                <a:sym typeface="Playfair Display"/>
              </a:defRPr>
            </a:lvl5pPr>
            <a:lvl6pPr lvl="5" algn="ctr">
              <a:buNone/>
              <a:defRPr sz="1333">
                <a:solidFill>
                  <a:srgbClr val="666666"/>
                </a:solidFill>
                <a:latin typeface="Playfair Display"/>
                <a:ea typeface="Playfair Display"/>
                <a:cs typeface="Playfair Display"/>
                <a:sym typeface="Playfair Display"/>
              </a:defRPr>
            </a:lvl6pPr>
            <a:lvl7pPr lvl="6" algn="ctr">
              <a:buNone/>
              <a:defRPr sz="1333">
                <a:solidFill>
                  <a:srgbClr val="666666"/>
                </a:solidFill>
                <a:latin typeface="Playfair Display"/>
                <a:ea typeface="Playfair Display"/>
                <a:cs typeface="Playfair Display"/>
                <a:sym typeface="Playfair Display"/>
              </a:defRPr>
            </a:lvl7pPr>
            <a:lvl8pPr lvl="7" algn="ctr">
              <a:buNone/>
              <a:defRPr sz="1333">
                <a:solidFill>
                  <a:srgbClr val="666666"/>
                </a:solidFill>
                <a:latin typeface="Playfair Display"/>
                <a:ea typeface="Playfair Display"/>
                <a:cs typeface="Playfair Display"/>
                <a:sym typeface="Playfair Display"/>
              </a:defRPr>
            </a:lvl8pPr>
            <a:lvl9pPr lvl="8" algn="ctr">
              <a:buNone/>
              <a:defRPr sz="1333">
                <a:solidFill>
                  <a:srgbClr val="666666"/>
                </a:solidFill>
                <a:latin typeface="Playfair Display"/>
                <a:ea typeface="Playfair Display"/>
                <a:cs typeface="Playfair Display"/>
                <a:sym typeface="Playfair Display"/>
              </a:defRPr>
            </a:lvl9pPr>
          </a:lstStyle>
          <a:p>
            <a:fld id="{00000000-1234-1234-1234-123412341234}" type="slidenum">
              <a:rPr lang="en" smtClean="0"/>
              <a:pPr/>
              <a:t>‹#›</a:t>
            </a:fld>
            <a:endParaRPr lang="en"/>
          </a:p>
        </p:txBody>
      </p:sp>
      <p:sp>
        <p:nvSpPr>
          <p:cNvPr id="7" name="Google Shape;7;p1"/>
          <p:cNvSpPr txBox="1">
            <a:spLocks noGrp="1"/>
          </p:cNvSpPr>
          <p:nvPr>
            <p:ph type="title"/>
          </p:nvPr>
        </p:nvSpPr>
        <p:spPr>
          <a:xfrm>
            <a:off x="593575" y="0"/>
            <a:ext cx="7956600" cy="901600"/>
          </a:xfrm>
          <a:prstGeom prst="rect">
            <a:avLst/>
          </a:prstGeom>
          <a:noFill/>
          <a:ln>
            <a:noFill/>
          </a:ln>
        </p:spPr>
        <p:txBody>
          <a:bodyPr spcFirstLastPara="1" wrap="square" lIns="91425" tIns="91425" rIns="91425" bIns="91425" anchor="ctr" anchorCtr="0"/>
          <a:lstStyle>
            <a:lvl1pPr lvl="0"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1pPr>
            <a:lvl2pPr lvl="1"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2pPr>
            <a:lvl3pPr lvl="2"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3pPr>
            <a:lvl4pPr lvl="3"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4pPr>
            <a:lvl5pPr lvl="4"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5pPr>
            <a:lvl6pPr lvl="5"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6pPr>
            <a:lvl7pPr lvl="6"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7pPr>
            <a:lvl8pPr lvl="7"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8pPr>
            <a:lvl9pPr lvl="8"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9pPr>
          </a:lstStyle>
          <a:p>
            <a:endParaRPr/>
          </a:p>
        </p:txBody>
      </p:sp>
      <p:sp>
        <p:nvSpPr>
          <p:cNvPr id="8" name="Google Shape;8;p1"/>
          <p:cNvSpPr txBox="1">
            <a:spLocks noGrp="1"/>
          </p:cNvSpPr>
          <p:nvPr>
            <p:ph type="body" idx="1"/>
          </p:nvPr>
        </p:nvSpPr>
        <p:spPr>
          <a:xfrm>
            <a:off x="593575" y="2431600"/>
            <a:ext cx="7956600" cy="3535600"/>
          </a:xfrm>
          <a:prstGeom prst="rect">
            <a:avLst/>
          </a:prstGeom>
          <a:noFill/>
          <a:ln>
            <a:noFill/>
          </a:ln>
        </p:spPr>
        <p:txBody>
          <a:bodyPr spcFirstLastPara="1" wrap="square" lIns="91425" tIns="91425" rIns="91425" bIns="91425" anchor="t" anchorCtr="0"/>
          <a:lstStyle>
            <a:lvl1pPr marL="457200" lvl="0" indent="-330200">
              <a:lnSpc>
                <a:spcPct val="150000"/>
              </a:lnSpc>
              <a:spcBef>
                <a:spcPts val="60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1pPr>
            <a:lvl2pPr marL="914400" lvl="1"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2pPr>
            <a:lvl3pPr marL="1371600" lvl="2"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3pPr>
            <a:lvl4pPr marL="1828800" lvl="3"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4pPr>
            <a:lvl5pPr marL="2286000" lvl="4"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5pPr>
            <a:lvl6pPr marL="2743200" lvl="5"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6pPr>
            <a:lvl7pPr marL="3200400" lvl="6"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7pPr>
            <a:lvl8pPr marL="3657600" lvl="7"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8pPr>
            <a:lvl9pPr marL="4114800" lvl="8"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9pPr>
          </a:lstStyle>
          <a:p>
            <a:endParaRPr/>
          </a:p>
        </p:txBody>
      </p:sp>
    </p:spTree>
    <p:extLst>
      <p:ext uri="{BB962C8B-B14F-4D97-AF65-F5344CB8AC3E}">
        <p14:creationId xmlns:p14="http://schemas.microsoft.com/office/powerpoint/2010/main" val="499549962"/>
      </p:ext>
    </p:extLst>
  </p:cSld>
  <p:clrMap bg1="lt1" tx1="dk1" bg2="dk2" tx2="lt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4029554182"/>
      </p:ext>
    </p:extLst>
  </p:cSld>
  <p:clrMap bg1="lt1" tx1="dk1" bg2="lt2" tx2="dk2" accent1="accent1" accent2="accent2" accent3="accent3" accent4="accent4" accent5="accent5" accent6="accent6" hlink="hlink" folHlink="folHlink"/>
  <p:sldLayoutIdLst>
    <p:sldLayoutId id="2147487027" r:id="rId1"/>
    <p:sldLayoutId id="2147487028" r:id="rId2"/>
    <p:sldLayoutId id="2147487029" r:id="rId3"/>
    <p:sldLayoutId id="2147487030" r:id="rId4"/>
    <p:sldLayoutId id="2147487031" r:id="rId5"/>
    <p:sldLayoutId id="2147487032" r:id="rId6"/>
    <p:sldLayoutId id="2147487033" r:id="rId7"/>
    <p:sldLayoutId id="2147487034" r:id="rId8"/>
    <p:sldLayoutId id="2147487035" r:id="rId9"/>
    <p:sldLayoutId id="2147487036" r:id="rId10"/>
    <p:sldLayoutId id="2147487037"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858EEF98-B1F6-6445-B4E4-AB3972D45B8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0593F1E-35A6-134A-8461-2A68369DC9E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5D93DC43-D7E8-6F47-AD5B-F18FF7AB22A6}"/>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DE6E1F72-B1CB-3641-A732-0071AB0FD365}" type="datetimeFigureOut">
              <a:rPr lang="en-US" altLang="en-US"/>
              <a:pPr/>
              <a:t>2/26/24</a:t>
            </a:fld>
            <a:endParaRPr lang="en-US" altLang="en-US"/>
          </a:p>
        </p:txBody>
      </p:sp>
      <p:sp>
        <p:nvSpPr>
          <p:cNvPr id="5" name="Footer Placeholder 4">
            <a:extLst>
              <a:ext uri="{FF2B5EF4-FFF2-40B4-BE49-F238E27FC236}">
                <a16:creationId xmlns:a16="http://schemas.microsoft.com/office/drawing/2014/main" id="{53141FF8-25DC-094F-A061-9FF2EA9C14F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F424179-41A8-544E-A73F-60FFF874F1EB}"/>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3CEA108B-DA80-F64A-9555-BFBFC8143C06}" type="slidenum">
              <a:rPr lang="en-US" altLang="en-US"/>
              <a:pPr/>
              <a:t>‹#›</a:t>
            </a:fld>
            <a:endParaRPr lang="en-US" altLang="en-US"/>
          </a:p>
        </p:txBody>
      </p:sp>
    </p:spTree>
    <p:extLst>
      <p:ext uri="{BB962C8B-B14F-4D97-AF65-F5344CB8AC3E}">
        <p14:creationId xmlns:p14="http://schemas.microsoft.com/office/powerpoint/2010/main" val="3549196863"/>
      </p:ext>
    </p:extLst>
  </p:cSld>
  <p:clrMap bg1="lt1" tx1="dk1" bg2="lt2" tx2="dk2" accent1="accent1" accent2="accent2" accent3="accent3" accent4="accent4" accent5="accent5" accent6="accent6" hlink="hlink" folHlink="folHlink"/>
  <p:sldLayoutIdLst>
    <p:sldLayoutId id="2147487039" r:id="rId1"/>
    <p:sldLayoutId id="2147487040" r:id="rId2"/>
    <p:sldLayoutId id="2147487041" r:id="rId3"/>
    <p:sldLayoutId id="2147487042" r:id="rId4"/>
    <p:sldLayoutId id="2147487043" r:id="rId5"/>
    <p:sldLayoutId id="2147487044" r:id="rId6"/>
    <p:sldLayoutId id="2147487045" r:id="rId7"/>
    <p:sldLayoutId id="2147487046" r:id="rId8"/>
    <p:sldLayoutId id="2147487047" r:id="rId9"/>
    <p:sldLayoutId id="2147487048" r:id="rId10"/>
    <p:sldLayoutId id="2147487049"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DA2E4F0C-48F7-6F47-A712-CADFB3F425B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8392C84-015D-2D42-BAE0-BB61B95EEDD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0466ECF-F424-104D-9144-AFE9905E29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defRPr>
            </a:lvl1pPr>
          </a:lstStyle>
          <a:p>
            <a:pPr>
              <a:defRPr/>
            </a:pPr>
            <a:fld id="{CB648362-7278-4847-A0B9-B2FD593E0534}" type="datetimeFigureOut">
              <a:rPr lang="en-US" altLang="en-US"/>
              <a:pPr>
                <a:defRPr/>
              </a:pPr>
              <a:t>2/26/24</a:t>
            </a:fld>
            <a:endParaRPr lang="en-US" altLang="en-US"/>
          </a:p>
        </p:txBody>
      </p:sp>
      <p:sp>
        <p:nvSpPr>
          <p:cNvPr id="5" name="Footer Placeholder 4">
            <a:extLst>
              <a:ext uri="{FF2B5EF4-FFF2-40B4-BE49-F238E27FC236}">
                <a16:creationId xmlns:a16="http://schemas.microsoft.com/office/drawing/2014/main" id="{9FE8E805-7BCE-2F4A-8582-1CFA4792AC7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927E6BE-579B-7641-959F-2675258E99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AAEFFA18-8FC0-3147-9F60-975CCB40451F}" type="slidenum">
              <a:rPr lang="en-US" altLang="en-US"/>
              <a:pPr/>
              <a:t>‹#›</a:t>
            </a:fld>
            <a:endParaRPr lang="en-US" altLang="en-US"/>
          </a:p>
        </p:txBody>
      </p:sp>
    </p:spTree>
    <p:extLst>
      <p:ext uri="{BB962C8B-B14F-4D97-AF65-F5344CB8AC3E}">
        <p14:creationId xmlns:p14="http://schemas.microsoft.com/office/powerpoint/2010/main" val="3501154862"/>
      </p:ext>
    </p:extLst>
  </p:cSld>
  <p:clrMap bg1="lt1" tx1="dk1" bg2="lt2" tx2="dk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A85D391-2175-AB49-8D79-8B97A6E7F19A}" type="slidenum">
              <a:rPr lang="en-US"/>
              <a:pPr>
                <a:defRPr/>
              </a:pPr>
              <a:t>‹#›</a:t>
            </a:fld>
            <a:endParaRPr lang="en-US"/>
          </a:p>
        </p:txBody>
      </p:sp>
    </p:spTree>
    <p:extLst>
      <p:ext uri="{BB962C8B-B14F-4D97-AF65-F5344CB8AC3E}">
        <p14:creationId xmlns:p14="http://schemas.microsoft.com/office/powerpoint/2010/main" val="387276798"/>
      </p:ext>
    </p:extLst>
  </p:cSld>
  <p:clrMap bg1="lt1" tx1="dk1" bg2="lt2" tx2="dk2" accent1="accent1" accent2="accent2" accent3="accent3" accent4="accent4" accent5="accent5" accent6="accent6" hlink="hlink" folHlink="folHlink"/>
  <p:sldLayoutIdLst>
    <p:sldLayoutId id="2147487063" r:id="rId1"/>
    <p:sldLayoutId id="2147487064" r:id="rId2"/>
    <p:sldLayoutId id="2147487065" r:id="rId3"/>
    <p:sldLayoutId id="2147487066" r:id="rId4"/>
    <p:sldLayoutId id="2147487067" r:id="rId5"/>
    <p:sldLayoutId id="2147487068" r:id="rId6"/>
    <p:sldLayoutId id="2147487069" r:id="rId7"/>
    <p:sldLayoutId id="2147487070" r:id="rId8"/>
    <p:sldLayoutId id="2147487071" r:id="rId9"/>
    <p:sldLayoutId id="2147487072" r:id="rId10"/>
    <p:sldLayoutId id="214748707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2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atin typeface="Times New Roman" charset="0"/>
              </a:defRPr>
            </a:lvl1pPr>
          </a:lstStyle>
          <a:p>
            <a:pPr>
              <a:defRPr/>
            </a:pPr>
            <a:fld id="{45477187-0886-514C-8FA1-38D5810AC704}" type="slidenum">
              <a:rPr lang="en-US"/>
              <a:pPr>
                <a:defRPr/>
              </a:pPr>
              <a:t>‹#›</a:t>
            </a:fld>
            <a:endParaRPr lang="en-US"/>
          </a:p>
        </p:txBody>
      </p:sp>
    </p:spTree>
    <p:extLst>
      <p:ext uri="{BB962C8B-B14F-4D97-AF65-F5344CB8AC3E}">
        <p14:creationId xmlns:p14="http://schemas.microsoft.com/office/powerpoint/2010/main" val="2958258717"/>
      </p:ext>
    </p:extLst>
  </p:cSld>
  <p:clrMap bg1="dk2" tx1="lt1" bg2="dk1" tx2="lt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kumimoji="1" sz="4400">
          <a:solidFill>
            <a:schemeClr val="tx2"/>
          </a:solidFill>
          <a:latin typeface="Times New Roman" pitchFamily="-112" charset="0"/>
        </a:defRPr>
      </a:lvl6pPr>
      <a:lvl7pPr marL="914400" algn="ctr" rtl="0" eaLnBrk="0" fontAlgn="base" hangingPunct="0">
        <a:spcBef>
          <a:spcPct val="0"/>
        </a:spcBef>
        <a:spcAft>
          <a:spcPct val="0"/>
        </a:spcAft>
        <a:defRPr kumimoji="1" sz="4400">
          <a:solidFill>
            <a:schemeClr val="tx2"/>
          </a:solidFill>
          <a:latin typeface="Times New Roman" pitchFamily="-112" charset="0"/>
        </a:defRPr>
      </a:lvl7pPr>
      <a:lvl8pPr marL="1371600" algn="ctr" rtl="0" eaLnBrk="0" fontAlgn="base" hangingPunct="0">
        <a:spcBef>
          <a:spcPct val="0"/>
        </a:spcBef>
        <a:spcAft>
          <a:spcPct val="0"/>
        </a:spcAft>
        <a:defRPr kumimoji="1" sz="4400">
          <a:solidFill>
            <a:schemeClr val="tx2"/>
          </a:solidFill>
          <a:latin typeface="Times New Roman" pitchFamily="-112" charset="0"/>
        </a:defRPr>
      </a:lvl8pPr>
      <a:lvl9pPr marL="1828800" algn="ctr" rtl="0" eaLnBrk="0" fontAlgn="base" hangingPunct="0">
        <a:spcBef>
          <a:spcPct val="0"/>
        </a:spcBef>
        <a:spcAft>
          <a:spcPct val="0"/>
        </a:spcAft>
        <a:defRPr kumimoji="1"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A85D391-2175-AB49-8D79-8B97A6E7F1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8167836"/>
      </p:ext>
    </p:extLst>
  </p:cSld>
  <p:clrMap bg1="lt1" tx1="dk1" bg2="lt2" tx2="dk2" accent1="accent1" accent2="accent2" accent3="accent3" accent4="accent4" accent5="accent5" accent6="accent6" hlink="hlink" folHlink="folHlink"/>
  <p:sldLayoutIdLst>
    <p:sldLayoutId id="2147487087" r:id="rId1"/>
    <p:sldLayoutId id="2147487088" r:id="rId2"/>
    <p:sldLayoutId id="2147487089" r:id="rId3"/>
    <p:sldLayoutId id="2147487090" r:id="rId4"/>
    <p:sldLayoutId id="2147487091" r:id="rId5"/>
    <p:sldLayoutId id="2147487092" r:id="rId6"/>
    <p:sldLayoutId id="2147487093" r:id="rId7"/>
    <p:sldLayoutId id="2147487094" r:id="rId8"/>
    <p:sldLayoutId id="2147487095" r:id="rId9"/>
    <p:sldLayoutId id="2147487096" r:id="rId10"/>
    <p:sldLayoutId id="214748709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441871"/>
      </p:ext>
    </p:extLst>
  </p:cSld>
  <p:clrMap bg1="lt1" tx1="dk1" bg2="lt2" tx2="dk2" accent1="accent1" accent2="accent2" accent3="accent3" accent4="accent4" accent5="accent5" accent6="accent6" hlink="hlink" folHlink="folHlink"/>
  <p:sldLayoutIdLst>
    <p:sldLayoutId id="2147487100" r:id="rId1"/>
    <p:sldLayoutId id="2147487101" r:id="rId2"/>
    <p:sldLayoutId id="2147487102" r:id="rId3"/>
    <p:sldLayoutId id="2147487103" r:id="rId4"/>
    <p:sldLayoutId id="2147487104" r:id="rId5"/>
    <p:sldLayoutId id="2147487105" r:id="rId6"/>
    <p:sldLayoutId id="2147487106" r:id="rId7"/>
    <p:sldLayoutId id="2147487107" r:id="rId8"/>
    <p:sldLayoutId id="2147487108" r:id="rId9"/>
    <p:sldLayoutId id="21474871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51184810"/>
      </p:ext>
    </p:extLst>
  </p:cSld>
  <p:clrMap bg1="lt1" tx1="dk1" bg2="lt2" tx2="dk2" accent1="accent1" accent2="accent2" accent3="accent3" accent4="accent4" accent5="accent5" accent6="accent6" hlink="hlink" folHlink="folHlink"/>
  <p:sldLayoutIdLst>
    <p:sldLayoutId id="2147487111" r:id="rId1"/>
    <p:sldLayoutId id="2147487112" r:id="rId2"/>
    <p:sldLayoutId id="2147487113" r:id="rId3"/>
    <p:sldLayoutId id="2147487114" r:id="rId4"/>
    <p:sldLayoutId id="2147487115" r:id="rId5"/>
    <p:sldLayoutId id="2147487116" r:id="rId6"/>
    <p:sldLayoutId id="2147487117" r:id="rId7"/>
    <p:sldLayoutId id="2147487118" r:id="rId8"/>
    <p:sldLayoutId id="2147487119" r:id="rId9"/>
    <p:sldLayoutId id="2147487120" r:id="rId10"/>
    <p:sldLayoutId id="2147487121" r:id="rId11"/>
    <p:sldLayoutId id="2147487122" r:id="rId12"/>
    <p:sldLayoutId id="214748712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cs typeface="Arial" charset="0"/>
              </a:defRPr>
            </a:lvl1pPr>
          </a:lstStyle>
          <a:p>
            <a:pPr>
              <a:defRPr/>
            </a:pPr>
            <a:fld id="{2CF0F3D4-5BCE-254E-852B-C203F7D738A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7" r:id="rId1"/>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9487776"/>
      </p:ext>
    </p:extLst>
  </p:cSld>
  <p:clrMap bg1="lt1" tx1="dk1" bg2="lt2" tx2="dk2" accent1="accent1" accent2="accent2" accent3="accent3" accent4="accent4" accent5="accent5" accent6="accent6" hlink="hlink" folHlink="folHlink"/>
  <p:sldLayoutIdLst>
    <p:sldLayoutId id="2147487125" r:id="rId1"/>
    <p:sldLayoutId id="2147487126" r:id="rId2"/>
    <p:sldLayoutId id="2147487127" r:id="rId3"/>
    <p:sldLayoutId id="2147487128" r:id="rId4"/>
    <p:sldLayoutId id="2147487129" r:id="rId5"/>
    <p:sldLayoutId id="2147487130" r:id="rId6"/>
    <p:sldLayoutId id="2147487131" r:id="rId7"/>
    <p:sldLayoutId id="2147487132" r:id="rId8"/>
    <p:sldLayoutId id="2147487133"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38843036"/>
      </p:ext>
    </p:extLst>
  </p:cSld>
  <p:clrMap bg1="lt1" tx1="dk1" bg2="lt2" tx2="dk2" accent1="accent1" accent2="accent2" accent3="accent3" accent4="accent4" accent5="accent5" accent6="accent6" hlink="hlink" folHlink="folHlink"/>
  <p:sldLayoutIdLst>
    <p:sldLayoutId id="2147487135" r:id="rId1"/>
    <p:sldLayoutId id="2147487136" r:id="rId2"/>
    <p:sldLayoutId id="2147487137" r:id="rId3"/>
    <p:sldLayoutId id="2147487138" r:id="rId4"/>
    <p:sldLayoutId id="2147487139" r:id="rId5"/>
    <p:sldLayoutId id="2147487140" r:id="rId6"/>
    <p:sldLayoutId id="2147487141" r:id="rId7"/>
    <p:sldLayoutId id="2147487142" r:id="rId8"/>
    <p:sldLayoutId id="2147487143" r:id="rId9"/>
    <p:sldLayoutId id="2147487144" r:id="rId10"/>
    <p:sldLayoutId id="2147487145" r:id="rId11"/>
    <p:sldLayoutId id="2147487146" r:id="rId12"/>
    <p:sldLayoutId id="214748714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75"/>
            <a:ext cx="285750"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grpSp>
      <p:sp>
        <p:nvSpPr>
          <p:cNvPr id="83011" name="Rectangle 67"/>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defTabSz="914400" fontAlgn="base">
              <a:spcBef>
                <a:spcPct val="0"/>
              </a:spcBef>
              <a:spcAft>
                <a:spcPct val="0"/>
              </a:spcAft>
              <a:defRPr/>
            </a:pPr>
            <a:fld id="{C0F193C4-0004-774D-8690-96B7D34CA082}" type="slidenum">
              <a:rPr lang="en-US">
                <a:solidFill>
                  <a:srgbClr val="FFFFFF"/>
                </a:solidFill>
                <a:latin typeface="Arial" charset="0"/>
                <a:ea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2777116223"/>
      </p:ext>
    </p:extLst>
  </p:cSld>
  <p:clrMap bg1="dk2" tx1="lt1" bg2="dk1" tx2="lt2" accent1="accent1" accent2="accent2" accent3="accent3" accent4="accent4" accent5="accent5" accent6="accent6" hlink="hlink" folHlink="folHlink"/>
  <p:sldLayoutIdLst>
    <p:sldLayoutId id="2147487149" r:id="rId1"/>
    <p:sldLayoutId id="2147487150" r:id="rId2"/>
    <p:sldLayoutId id="2147487151" r:id="rId3"/>
    <p:sldLayoutId id="2147487152" r:id="rId4"/>
    <p:sldLayoutId id="2147487153" r:id="rId5"/>
    <p:sldLayoutId id="2147487154" r:id="rId6"/>
    <p:sldLayoutId id="2147487155" r:id="rId7"/>
    <p:sldLayoutId id="2147487156" r:id="rId8"/>
    <p:sldLayoutId id="2147487157" r:id="rId9"/>
    <p:sldLayoutId id="2147487158" r:id="rId10"/>
    <p:sldLayoutId id="214748715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2/26/24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1279423017"/>
      </p:ext>
    </p:extLst>
  </p:cSld>
  <p:clrMap bg1="lt1" tx1="dk1" bg2="lt2" tx2="dk2" accent1="accent1" accent2="accent2" accent3="accent3" accent4="accent4" accent5="accent5" accent6="accent6" hlink="hlink" folHlink="folHlink"/>
  <p:sldLayoutIdLst>
    <p:sldLayoutId id="2147487161" r:id="rId1"/>
    <p:sldLayoutId id="2147487162" r:id="rId2"/>
    <p:sldLayoutId id="2147487163" r:id="rId3"/>
    <p:sldLayoutId id="2147487164" r:id="rId4"/>
    <p:sldLayoutId id="2147487165" r:id="rId5"/>
    <p:sldLayoutId id="2147487166" r:id="rId6"/>
    <p:sldLayoutId id="2147487167" r:id="rId7"/>
    <p:sldLayoutId id="2147487168" r:id="rId8"/>
    <p:sldLayoutId id="2147487169" r:id="rId9"/>
    <p:sldLayoutId id="2147487170" r:id="rId10"/>
    <p:sldLayoutId id="214748717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57083927"/>
      </p:ext>
    </p:extLst>
  </p:cSld>
  <p:clrMap bg1="dk2" tx1="lt1" bg2="dk1" tx2="lt2" accent1="accent1" accent2="accent2" accent3="accent3" accent4="accent4" accent5="accent5" accent6="accent6" hlink="hlink" folHlink="folHlink"/>
  <p:sldLayoutIdLst>
    <p:sldLayoutId id="2147487173" r:id="rId1"/>
    <p:sldLayoutId id="2147487174" r:id="rId2"/>
    <p:sldLayoutId id="2147487175" r:id="rId3"/>
    <p:sldLayoutId id="2147487176" r:id="rId4"/>
    <p:sldLayoutId id="2147487177" r:id="rId5"/>
    <p:sldLayoutId id="2147487178" r:id="rId6"/>
    <p:sldLayoutId id="2147487179" r:id="rId7"/>
    <p:sldLayoutId id="2147487180" r:id="rId8"/>
    <p:sldLayoutId id="2147487181" r:id="rId9"/>
    <p:sldLayoutId id="2147487182" r:id="rId10"/>
    <p:sldLayoutId id="2147487183" r:id="rId11"/>
    <p:sldLayoutId id="214748718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26/02/24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469310744"/>
      </p:ext>
    </p:extLst>
  </p:cSld>
  <p:clrMap bg1="lt1" tx1="dk1" bg2="lt2" tx2="dk2" accent1="accent1" accent2="accent2" accent3="accent3" accent4="accent4" accent5="accent5" accent6="accent6" hlink="hlink" folHlink="folHlink"/>
  <p:sldLayoutIdLst>
    <p:sldLayoutId id="2147487186" r:id="rId1"/>
    <p:sldLayoutId id="2147487187" r:id="rId2"/>
    <p:sldLayoutId id="2147487188" r:id="rId3"/>
    <p:sldLayoutId id="2147487189" r:id="rId4"/>
    <p:sldLayoutId id="2147487190" r:id="rId5"/>
    <p:sldLayoutId id="2147487191" r:id="rId6"/>
    <p:sldLayoutId id="2147487192" r:id="rId7"/>
    <p:sldLayoutId id="2147487193" r:id="rId8"/>
    <p:sldLayoutId id="2147487194" r:id="rId9"/>
    <p:sldLayoutId id="2147487195" r:id="rId10"/>
    <p:sldLayoutId id="2147487196"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defTabSz="914400" fontAlgn="base">
              <a:spcBef>
                <a:spcPct val="0"/>
              </a:spcBef>
              <a:spcAft>
                <a:spcPct val="0"/>
              </a:spcAft>
              <a:defRPr/>
            </a:pPr>
            <a:fld id="{0C72F4FA-5D4F-6B4B-A49D-933491F21AAE}" type="slidenum">
              <a:rPr lang="en-US">
                <a:solidFill>
                  <a:srgbClr val="000000"/>
                </a:solidFill>
                <a:latin typeface="Arial" charset="0"/>
                <a:ea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1315885191"/>
      </p:ext>
    </p:extLst>
  </p:cSld>
  <p:clrMap bg1="lt1" tx1="dk1" bg2="lt2" tx2="dk2" accent1="accent1" accent2="accent2" accent3="accent3" accent4="accent4" accent5="accent5" accent6="accent6" hlink="hlink" folHlink="folHlink"/>
  <p:sldLayoutIdLst>
    <p:sldLayoutId id="2147487198" r:id="rId1"/>
    <p:sldLayoutId id="2147487199" r:id="rId2"/>
    <p:sldLayoutId id="2147487200" r:id="rId3"/>
    <p:sldLayoutId id="2147487201" r:id="rId4"/>
    <p:sldLayoutId id="2147487202" r:id="rId5"/>
    <p:sldLayoutId id="2147487203" r:id="rId6"/>
    <p:sldLayoutId id="2147487204" r:id="rId7"/>
    <p:sldLayoutId id="2147487205" r:id="rId8"/>
    <p:sldLayoutId id="2147487206" r:id="rId9"/>
    <p:sldLayoutId id="2147487207" r:id="rId10"/>
    <p:sldLayoutId id="2147487208" r:id="rId11"/>
    <p:sldLayoutId id="2147487209"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defTabSz="914400" fontAlgn="base">
              <a:spcBef>
                <a:spcPct val="0"/>
              </a:spcBef>
              <a:spcAft>
                <a:spcPct val="0"/>
              </a:spcAft>
              <a:defRPr/>
            </a:pPr>
            <a:endParaRPr lang="en-US">
              <a:latin typeface="Tahoma"/>
            </a:endParaRPr>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Tahoma" charset="0"/>
                <a:cs typeface="Arial" charset="0"/>
              </a:defRPr>
            </a:lvl1pPr>
          </a:lstStyle>
          <a:p>
            <a:pPr defTabSz="914400" fontAlgn="base">
              <a:spcBef>
                <a:spcPct val="0"/>
              </a:spcBef>
              <a:spcAft>
                <a:spcPct val="0"/>
              </a:spcAft>
              <a:defRPr/>
            </a:pPr>
            <a:fld id="{46DAE746-8A65-1B4B-B692-9B98B7596249}"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defTabSz="914400" fontAlgn="base">
              <a:spcBef>
                <a:spcPct val="0"/>
              </a:spcBef>
              <a:spcAft>
                <a:spcPct val="0"/>
              </a:spcAft>
              <a:defRPr/>
            </a:pPr>
            <a:endParaRPr lang="en-US">
              <a:latin typeface="Tahoma"/>
            </a:endParaRPr>
          </a:p>
        </p:txBody>
      </p:sp>
    </p:spTree>
    <p:extLst>
      <p:ext uri="{BB962C8B-B14F-4D97-AF65-F5344CB8AC3E}">
        <p14:creationId xmlns:p14="http://schemas.microsoft.com/office/powerpoint/2010/main" val="1590030026"/>
      </p:ext>
    </p:extLst>
  </p:cSld>
  <p:clrMap bg1="dk2" tx1="lt1" bg2="dk1" tx2="lt2" accent1="accent1" accent2="accent2" accent3="accent3" accent4="accent4" accent5="accent5" accent6="accent6" hlink="hlink" folHlink="folHlink"/>
  <p:sldLayoutIdLst>
    <p:sldLayoutId id="2147487211" r:id="rId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defTabSz="914400" fontAlgn="base">
              <a:spcBef>
                <a:spcPct val="0"/>
              </a:spcBef>
              <a:spcAft>
                <a:spcPct val="0"/>
              </a:spcAft>
              <a:defRPr/>
            </a:pPr>
            <a:fld id="{0C72F4FA-5D4F-6B4B-A49D-933491F21AAE}" type="slidenum">
              <a:rPr lang="en-US">
                <a:solidFill>
                  <a:srgbClr val="000000"/>
                </a:solidFill>
                <a:latin typeface="Arial" charset="0"/>
                <a:ea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582152058"/>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defTabSz="914400" fontAlgn="base">
              <a:spcBef>
                <a:spcPct val="0"/>
              </a:spcBef>
              <a:spcAft>
                <a:spcPct val="0"/>
              </a:spcAft>
              <a:defRPr/>
            </a:pPr>
            <a:endParaRPr lang="en-US">
              <a:latin typeface="Arial" charset="0"/>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defTabSz="914400" fontAlgn="base">
              <a:spcBef>
                <a:spcPct val="0"/>
              </a:spcBef>
              <a:spcAft>
                <a:spcPct val="0"/>
              </a:spcAft>
              <a:defRPr/>
            </a:pPr>
            <a:endParaRPr lang="en-US">
              <a:latin typeface="Arial" charset="0"/>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defTabSz="914400" fontAlgn="base">
              <a:spcBef>
                <a:spcPct val="0"/>
              </a:spcBef>
              <a:spcAft>
                <a:spcPct val="0"/>
              </a:spcAft>
              <a:defRPr/>
            </a:pPr>
            <a:fld id="{85204A0E-6243-854A-A1FE-883013AE857E}" type="slidenum">
              <a:rPr lang="en-US">
                <a:latin typeface="Arial" charset="0"/>
                <a:ea typeface="ＭＳ Ｐゴシック" charset="0"/>
              </a:rPr>
              <a:pPr defTabSz="914400" fontAlgn="base">
                <a:spcBef>
                  <a:spcPct val="0"/>
                </a:spcBef>
                <a:spcAft>
                  <a:spcPct val="0"/>
                </a:spcAft>
                <a:defRPr/>
              </a:pPr>
              <a:t>‹#›</a:t>
            </a:fld>
            <a:endParaRPr lang="en-US">
              <a:latin typeface="Arial" charset="0"/>
              <a:ea typeface="ＭＳ Ｐゴシック" charset="0"/>
            </a:endParaRPr>
          </a:p>
        </p:txBody>
      </p:sp>
    </p:spTree>
    <p:extLst>
      <p:ext uri="{BB962C8B-B14F-4D97-AF65-F5344CB8AC3E}">
        <p14:creationId xmlns:p14="http://schemas.microsoft.com/office/powerpoint/2010/main" val="3068252867"/>
      </p:ext>
    </p:extLst>
  </p:cSld>
  <p:clrMap bg1="lt1" tx1="dk1" bg2="lt2" tx2="dk2" accent1="accent1" accent2="accent2" accent3="accent3" accent4="accent4" accent5="accent5" accent6="accent6" hlink="hlink" folHlink="folHlink"/>
  <p:sldLayoutIdLst>
    <p:sldLayoutId id="2147487239" r:id="rId1"/>
    <p:sldLayoutId id="2147487240" r:id="rId2"/>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CA724F13-4298-A94A-B84C-E388205EBC8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7" r:id="rId1"/>
    <p:sldLayoutId id="2147486388"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1965387"/>
      </p:ext>
    </p:extLst>
  </p:cSld>
  <p:clrMap bg1="lt1" tx1="dk1" bg2="lt2" tx2="dk2" accent1="accent1" accent2="accent2" accent3="accent3" accent4="accent4" accent5="accent5" accent6="accent6" hlink="hlink" folHlink="folHlink"/>
  <p:sldLayoutIdLst>
    <p:sldLayoutId id="2147487242" r:id="rId1"/>
    <p:sldLayoutId id="2147487243" r:id="rId2"/>
    <p:sldLayoutId id="2147487244" r:id="rId3"/>
    <p:sldLayoutId id="2147487245" r:id="rId4"/>
    <p:sldLayoutId id="2147487246" r:id="rId5"/>
    <p:sldLayoutId id="2147487247" r:id="rId6"/>
    <p:sldLayoutId id="2147487248" r:id="rId7"/>
    <p:sldLayoutId id="2147487249" r:id="rId8"/>
    <p:sldLayoutId id="2147487250" r:id="rId9"/>
    <p:sldLayoutId id="2147487251" r:id="rId10"/>
    <p:sldLayoutId id="214748725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0">
                <a:solidFill>
                  <a:srgbClr val="000000"/>
                </a:solidFill>
                <a:ea typeface="Arial" charset="0"/>
                <a:cs typeface="Arial" charset="0"/>
              </a:defRPr>
            </a:lvl1pPr>
          </a:lstStyle>
          <a:p>
            <a:pPr>
              <a:lnSpc>
                <a:spcPct val="100000"/>
              </a:lnSpc>
              <a:defRPr/>
            </a:pPr>
            <a:endParaRPr lang="en-US">
              <a:latin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0">
                <a:solidFill>
                  <a:srgbClr val="000000"/>
                </a:solidFill>
                <a:ea typeface="Arial" charset="0"/>
                <a:cs typeface="Arial" charset="0"/>
              </a:defRPr>
            </a:lvl1pPr>
          </a:lstStyle>
          <a:p>
            <a:pPr>
              <a:lnSpc>
                <a:spcPct val="100000"/>
              </a:lnSpc>
              <a:defRPr/>
            </a:pPr>
            <a:endParaRPr lang="en-US">
              <a:latin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0">
                <a:solidFill>
                  <a:srgbClr val="000000"/>
                </a:solidFill>
                <a:cs typeface="Arial" charset="0"/>
              </a:defRPr>
            </a:lvl1pPr>
          </a:lstStyle>
          <a:p>
            <a:pPr>
              <a:lnSpc>
                <a:spcPct val="100000"/>
              </a:lnSpc>
              <a:defRPr/>
            </a:pPr>
            <a:fld id="{6D9D8DB9-04D8-3142-B9A3-E96C2D4BB545}" type="slidenum">
              <a:rPr lang="en-US">
                <a:latin typeface="Arial" charset="0"/>
              </a:rPr>
              <a:pPr>
                <a:lnSpc>
                  <a:spcPct val="100000"/>
                </a:lnSpc>
                <a:defRPr/>
              </a:pPr>
              <a:t>‹#›</a:t>
            </a:fld>
            <a:endParaRPr lang="en-US">
              <a:latin typeface="Arial" charset="0"/>
            </a:endParaRPr>
          </a:p>
        </p:txBody>
      </p:sp>
    </p:spTree>
    <p:extLst>
      <p:ext uri="{BB962C8B-B14F-4D97-AF65-F5344CB8AC3E}">
        <p14:creationId xmlns:p14="http://schemas.microsoft.com/office/powerpoint/2010/main" val="1291909821"/>
      </p:ext>
    </p:extLst>
  </p:cSld>
  <p:clrMap bg1="lt1" tx1="dk1" bg2="lt2" tx2="dk2" accent1="accent1" accent2="accent2" accent3="accent3" accent4="accent4" accent5="accent5" accent6="accent6" hlink="hlink" folHlink="folHlink"/>
  <p:sldLayoutIdLst>
    <p:sldLayoutId id="2147487254" r:id="rId1"/>
    <p:sldLayoutId id="2147487255" r:id="rId2"/>
    <p:sldLayoutId id="2147487256" r:id="rId3"/>
    <p:sldLayoutId id="2147487257" r:id="rId4"/>
    <p:sldLayoutId id="2147487258" r:id="rId5"/>
    <p:sldLayoutId id="2147487259" r:id="rId6"/>
    <p:sldLayoutId id="2147487260" r:id="rId7"/>
    <p:sldLayoutId id="2147487261" r:id="rId8"/>
    <p:sldLayoutId id="2147487262" r:id="rId9"/>
    <p:sldLayoutId id="2147487263" r:id="rId10"/>
    <p:sldLayoutId id="2147487264" r:id="rId11"/>
    <p:sldLayoutId id="2147487265" r:id="rId12"/>
    <p:sldLayoutId id="2147487266"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555BB80-4C12-ED3B-6C50-18BE8A035FF4}"/>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54F195C6-F1B1-BB3E-9EED-83A3898C0442}"/>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84A5207D-1D1D-2339-C194-C1E61F1A42E7}"/>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8ED715A9-93C2-9767-2ED5-D9E0DB779836}"/>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D5BF55BB-9777-17C6-F4BE-116888AEE0CC}"/>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86428A80-C785-3E41-B76C-2266B730E7A5}" type="slidenum">
              <a:rPr lang="en-US" altLang="en-US"/>
              <a:pPr/>
              <a:t>‹#›</a:t>
            </a:fld>
            <a:endParaRPr lang="en-US" altLang="en-US"/>
          </a:p>
        </p:txBody>
      </p:sp>
    </p:spTree>
    <p:extLst>
      <p:ext uri="{BB962C8B-B14F-4D97-AF65-F5344CB8AC3E}">
        <p14:creationId xmlns:p14="http://schemas.microsoft.com/office/powerpoint/2010/main" val="1200597595"/>
      </p:ext>
    </p:extLst>
  </p:cSld>
  <p:clrMap bg1="lt1" tx1="dk1" bg2="lt2" tx2="dk2" accent1="accent1" accent2="accent2" accent3="accent3" accent4="accent4" accent5="accent5" accent6="accent6" hlink="hlink" folHlink="folHlink"/>
  <p:sldLayoutIdLst>
    <p:sldLayoutId id="2147487268" r:id="rId1"/>
    <p:sldLayoutId id="2147487269" r:id="rId2"/>
    <p:sldLayoutId id="2147487270" r:id="rId3"/>
    <p:sldLayoutId id="2147487271" r:id="rId4"/>
    <p:sldLayoutId id="2147487272" r:id="rId5"/>
    <p:sldLayoutId id="2147487273" r:id="rId6"/>
    <p:sldLayoutId id="2147487274" r:id="rId7"/>
    <p:sldLayoutId id="2147487275" r:id="rId8"/>
    <p:sldLayoutId id="2147487276" r:id="rId9"/>
    <p:sldLayoutId id="2147487277" r:id="rId10"/>
    <p:sldLayoutId id="2147487278"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999AE2F-2E9B-C6F4-6C6D-6C26D7275938}"/>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829FE3D-9132-BCE7-5780-E00B0188C953}"/>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51287E51-6C62-16B0-A897-567E949B097D}"/>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582B6777-85AA-8E58-355D-C0661DB0B52C}"/>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071B9C8F-2CD0-C474-2B21-F43891AC7129}"/>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CB04FB8B-D2F4-2445-A365-CFB44E515116}" type="slidenum">
              <a:rPr lang="en-US" altLang="en-US"/>
              <a:pPr/>
              <a:t>‹#›</a:t>
            </a:fld>
            <a:endParaRPr lang="en-US" altLang="en-US"/>
          </a:p>
        </p:txBody>
      </p:sp>
    </p:spTree>
    <p:extLst>
      <p:ext uri="{BB962C8B-B14F-4D97-AF65-F5344CB8AC3E}">
        <p14:creationId xmlns:p14="http://schemas.microsoft.com/office/powerpoint/2010/main" val="1342036223"/>
      </p:ext>
    </p:extLst>
  </p:cSld>
  <p:clrMap bg1="lt1" tx1="dk1" bg2="lt2" tx2="dk2" accent1="accent1" accent2="accent2" accent3="accent3" accent4="accent4" accent5="accent5" accent6="accent6" hlink="hlink" folHlink="folHlink"/>
  <p:sldLayoutIdLst>
    <p:sldLayoutId id="2147487280" r:id="rId1"/>
    <p:sldLayoutId id="2147487281" r:id="rId2"/>
    <p:sldLayoutId id="2147487282" r:id="rId3"/>
    <p:sldLayoutId id="2147487283" r:id="rId4"/>
    <p:sldLayoutId id="2147487284" r:id="rId5"/>
    <p:sldLayoutId id="2147487285" r:id="rId6"/>
    <p:sldLayoutId id="2147487286" r:id="rId7"/>
    <p:sldLayoutId id="2147487287" r:id="rId8"/>
    <p:sldLayoutId id="2147487288" r:id="rId9"/>
    <p:sldLayoutId id="2147487289" r:id="rId10"/>
    <p:sldLayoutId id="2147487290"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3B5D9BB-0D7D-B743-BE3F-DB2A53AB4246}" type="slidenum">
              <a:rPr lang="en-US"/>
              <a:pPr>
                <a:defRPr/>
              </a:pPr>
              <a:t>‹#›</a:t>
            </a:fld>
            <a:endParaRPr lang="en-US"/>
          </a:p>
        </p:txBody>
      </p:sp>
    </p:spTree>
    <p:extLst>
      <p:ext uri="{BB962C8B-B14F-4D97-AF65-F5344CB8AC3E}">
        <p14:creationId xmlns:p14="http://schemas.microsoft.com/office/powerpoint/2010/main" val="1150257152"/>
      </p:ext>
    </p:extLst>
  </p:cSld>
  <p:clrMap bg1="lt1" tx1="dk1" bg2="lt2" tx2="dk2" accent1="accent1" accent2="accent2" accent3="accent3" accent4="accent4" accent5="accent5" accent6="accent6" hlink="hlink" folHlink="folHlink"/>
  <p:sldLayoutIdLst>
    <p:sldLayoutId id="2147487292" r:id="rId1"/>
    <p:sldLayoutId id="2147487293" r:id="rId2"/>
    <p:sldLayoutId id="2147487294" r:id="rId3"/>
    <p:sldLayoutId id="2147487295" r:id="rId4"/>
    <p:sldLayoutId id="2147487296" r:id="rId5"/>
    <p:sldLayoutId id="2147487297" r:id="rId6"/>
    <p:sldLayoutId id="2147487298" r:id="rId7"/>
    <p:sldLayoutId id="2147487299" r:id="rId8"/>
    <p:sldLayoutId id="2147487300" r:id="rId9"/>
    <p:sldLayoutId id="2147487301" r:id="rId10"/>
    <p:sldLayoutId id="2147487302" r:id="rId11"/>
    <p:sldLayoutId id="2147487303" r:id="rId12"/>
    <p:sldLayoutId id="214748730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34925" y="609600"/>
            <a:ext cx="9070975"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3459" name="Rectangle 3"/>
          <p:cNvSpPr>
            <a:spLocks noGrp="1" noChangeArrowheads="1"/>
          </p:cNvSpPr>
          <p:nvPr>
            <p:ph type="body" idx="1"/>
          </p:nvPr>
        </p:nvSpPr>
        <p:spPr bwMode="auto">
          <a:xfrm>
            <a:off x="34925" y="1981200"/>
            <a:ext cx="9070975"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charset="0"/>
                <a:ea typeface="+mn-ea"/>
                <a:cs typeface="+mn-cs"/>
              </a:defRPr>
            </a:lvl1pPr>
          </a:lstStyle>
          <a:p>
            <a:pPr>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charset="0"/>
                <a:ea typeface="+mn-ea"/>
                <a:cs typeface="+mn-cs"/>
              </a:defRPr>
            </a:lvl1pPr>
          </a:lstStyle>
          <a:p>
            <a:pPr>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a:defRPr/>
            </a:pPr>
            <a:fld id="{9004BE8B-E3B1-5E4C-8A11-701053E2AC1A}" type="slidenum">
              <a:rPr lang="en-US"/>
              <a:pPr>
                <a:defRPr/>
              </a:pPr>
              <a:t>‹#›</a:t>
            </a:fld>
            <a:endParaRPr lang="en-US"/>
          </a:p>
        </p:txBody>
      </p:sp>
    </p:spTree>
    <p:extLst>
      <p:ext uri="{BB962C8B-B14F-4D97-AF65-F5344CB8AC3E}">
        <p14:creationId xmlns:p14="http://schemas.microsoft.com/office/powerpoint/2010/main" val="2172873118"/>
      </p:ext>
    </p:extLst>
  </p:cSld>
  <p:clrMap bg1="dk2" tx1="lt1" bg2="dk1" tx2="lt2" accent1="accent1" accent2="accent2" accent3="accent3" accent4="accent4" accent5="accent5" accent6="accent6" hlink="hlink" folHlink="folHlink"/>
  <p:sldLayoutIdLst>
    <p:sldLayoutId id="2147487306" r:id="rId1"/>
    <p:sldLayoutId id="2147487307" r:id="rId2"/>
    <p:sldLayoutId id="2147487308" r:id="rId3"/>
    <p:sldLayoutId id="2147487309" r:id="rId4"/>
    <p:sldLayoutId id="2147487310" r:id="rId5"/>
    <p:sldLayoutId id="2147487311" r:id="rId6"/>
    <p:sldLayoutId id="2147487312" r:id="rId7"/>
    <p:sldLayoutId id="2147487313" r:id="rId8"/>
    <p:sldLayoutId id="2147487314" r:id="rId9"/>
    <p:sldLayoutId id="2147487315" r:id="rId10"/>
    <p:sldLayoutId id="2147487316" r:id="rId11"/>
  </p:sldLayoutIdLst>
  <p:hf sldNum="0" hdr="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cap="rnd">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800">
                <a:solidFill>
                  <a:srgbClr val="FFFFFF"/>
                </a:solidFill>
                <a:latin typeface="Arial" charset="0"/>
                <a:cs typeface="+mn-cs"/>
              </a:defRPr>
            </a:lvl1pPr>
          </a:lstStyle>
          <a:p>
            <a:pPr>
              <a:defRPr/>
            </a:pPr>
            <a:r>
              <a:rPr lang="en-US"/>
              <a:t>CCLI #2588988</a:t>
            </a:r>
          </a:p>
        </p:txBody>
      </p:sp>
    </p:spTree>
    <p:extLst>
      <p:ext uri="{BB962C8B-B14F-4D97-AF65-F5344CB8AC3E}">
        <p14:creationId xmlns:p14="http://schemas.microsoft.com/office/powerpoint/2010/main" val="1304778747"/>
      </p:ext>
    </p:extLst>
  </p:cSld>
  <p:clrMap bg1="lt1" tx1="dk1" bg2="lt2" tx2="dk2" accent1="accent1" accent2="accent2" accent3="accent3" accent4="accent4" accent5="accent5" accent6="accent6" hlink="hlink" folHlink="folHlink"/>
  <p:sldLayoutIdLst>
    <p:sldLayoutId id="2147487318" r:id="rId1"/>
    <p:sldLayoutId id="2147487319" r:id="rId2"/>
    <p:sldLayoutId id="2147487320" r:id="rId3"/>
    <p:sldLayoutId id="2147487321" r:id="rId4"/>
    <p:sldLayoutId id="2147487322" r:id="rId5"/>
    <p:sldLayoutId id="2147487323" r:id="rId6"/>
    <p:sldLayoutId id="2147487324" r:id="rId7"/>
    <p:sldLayoutId id="2147487325" r:id="rId8"/>
    <p:sldLayoutId id="2147487326" r:id="rId9"/>
    <p:sldLayoutId id="2147487327" r:id="rId10"/>
    <p:sldLayoutId id="2147487328" r:id="rId11"/>
  </p:sldLayoutIdLst>
  <p:hf hdr="0" ftr="0" dt="0"/>
  <p:txStyles>
    <p:titleStyle>
      <a:lvl1pPr algn="ctr" rtl="0" eaLnBrk="0" fontAlgn="base" hangingPunct="0">
        <a:spcBef>
          <a:spcPct val="0"/>
        </a:spcBef>
        <a:spcAft>
          <a:spcPct val="0"/>
        </a:spcAft>
        <a:defRPr sz="4400">
          <a:solidFill>
            <a:schemeClr val="bg1"/>
          </a:solidFill>
          <a:latin typeface="+mj-lt"/>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963604426"/>
      </p:ext>
    </p:extLst>
  </p:cSld>
  <p:clrMap bg1="lt1" tx1="dk1" bg2="lt2" tx2="dk2" accent1="accent1" accent2="accent2" accent3="accent3" accent4="accent4" accent5="accent5" accent6="accent6" hlink="hlink" folHlink="folHlink"/>
  <p:sldLayoutIdLst>
    <p:sldLayoutId id="2147487330" r:id="rId1"/>
    <p:sldLayoutId id="2147487331" r:id="rId2"/>
    <p:sldLayoutId id="2147487332" r:id="rId3"/>
    <p:sldLayoutId id="2147487333" r:id="rId4"/>
    <p:sldLayoutId id="2147487334" r:id="rId5"/>
    <p:sldLayoutId id="2147487335" r:id="rId6"/>
    <p:sldLayoutId id="2147487336" r:id="rId7"/>
    <p:sldLayoutId id="2147487337" r:id="rId8"/>
    <p:sldLayoutId id="2147487338" r:id="rId9"/>
    <p:sldLayoutId id="2147487339" r:id="rId10"/>
    <p:sldLayoutId id="2147487340" r:id="rId11"/>
  </p:sldLayoutIdLst>
  <p:transition>
    <p:fade/>
  </p:transition>
  <p:txStyles>
    <p:title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5D83133C-747C-6747-A320-323F826E93B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916000611"/>
      </p:ext>
    </p:extLst>
  </p:cSld>
  <p:clrMap bg1="lt1" tx1="dk1" bg2="lt2" tx2="dk2" accent1="accent1" accent2="accent2" accent3="accent3" accent4="accent4" accent5="accent5" accent6="accent6" hlink="hlink" folHlink="folHlink"/>
  <p:sldLayoutIdLst>
    <p:sldLayoutId id="2147487342" r:id="rId1"/>
    <p:sldLayoutId id="2147487343" r:id="rId2"/>
    <p:sldLayoutId id="2147487344" r:id="rId3"/>
    <p:sldLayoutId id="2147487345" r:id="rId4"/>
    <p:sldLayoutId id="2147487346" r:id="rId5"/>
    <p:sldLayoutId id="2147487347" r:id="rId6"/>
    <p:sldLayoutId id="2147487348" r:id="rId7"/>
    <p:sldLayoutId id="2147487349" r:id="rId8"/>
    <p:sldLayoutId id="2147487350" r:id="rId9"/>
    <p:sldLayoutId id="2147487351" r:id="rId10"/>
    <p:sldLayoutId id="214748735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cap="rnd">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800">
                <a:solidFill>
                  <a:srgbClr val="FFFFFF"/>
                </a:solidFill>
                <a:latin typeface="Arial" charset="0"/>
                <a:cs typeface="+mn-cs"/>
              </a:defRPr>
            </a:lvl1pPr>
          </a:lstStyle>
          <a:p>
            <a:pPr>
              <a:defRPr/>
            </a:pPr>
            <a:r>
              <a:rPr lang="en-US">
                <a:ea typeface="ＭＳ Ｐゴシック" charset="0"/>
              </a:rPr>
              <a:t>CCLI #2588988</a:t>
            </a:r>
          </a:p>
        </p:txBody>
      </p:sp>
    </p:spTree>
    <p:extLst>
      <p:ext uri="{BB962C8B-B14F-4D97-AF65-F5344CB8AC3E}">
        <p14:creationId xmlns:p14="http://schemas.microsoft.com/office/powerpoint/2010/main" val="2080024670"/>
      </p:ext>
    </p:extLst>
  </p:cSld>
  <p:clrMap bg1="lt1" tx1="dk1" bg2="lt2" tx2="dk2" accent1="accent1" accent2="accent2" accent3="accent3" accent4="accent4" accent5="accent5" accent6="accent6" hlink="hlink" folHlink="folHlink"/>
  <p:sldLayoutIdLst>
    <p:sldLayoutId id="2147487354" r:id="rId1"/>
    <p:sldLayoutId id="2147487355" r:id="rId2"/>
    <p:sldLayoutId id="2147487356" r:id="rId3"/>
    <p:sldLayoutId id="2147487357" r:id="rId4"/>
    <p:sldLayoutId id="2147487358" r:id="rId5"/>
    <p:sldLayoutId id="2147487359" r:id="rId6"/>
    <p:sldLayoutId id="2147487360" r:id="rId7"/>
    <p:sldLayoutId id="2147487361" r:id="rId8"/>
    <p:sldLayoutId id="2147487362" r:id="rId9"/>
    <p:sldLayoutId id="2147487363" r:id="rId10"/>
    <p:sldLayoutId id="2147487364" r:id="rId11"/>
  </p:sldLayoutIdLst>
  <p:hf hdr="0" ftr="0" dt="0"/>
  <p:txStyles>
    <p:titleStyle>
      <a:lvl1pPr algn="ctr" rtl="0" eaLnBrk="0" fontAlgn="base" hangingPunct="0">
        <a:spcBef>
          <a:spcPct val="0"/>
        </a:spcBef>
        <a:spcAft>
          <a:spcPct val="0"/>
        </a:spcAft>
        <a:defRPr sz="4400">
          <a:solidFill>
            <a:schemeClr val="bg1"/>
          </a:solidFill>
          <a:latin typeface="+mj-lt"/>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F381CE47-F949-6F42-8A7C-50E5520148A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xml"/><Relationship Id="rId1" Type="http://schemas.openxmlformats.org/officeDocument/2006/relationships/slideLayout" Target="../slideLayouts/slideLayout596.xml"/><Relationship Id="rId4" Type="http://schemas.openxmlformats.org/officeDocument/2006/relationships/image" Target="../media/image38.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89.xml"/><Relationship Id="rId1" Type="http://schemas.openxmlformats.org/officeDocument/2006/relationships/themeOverride" Target="../theme/themeOverride4.xml"/></Relationships>
</file>

<file path=ppt/slides/_rels/slide100.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2.xml"/><Relationship Id="rId1" Type="http://schemas.openxmlformats.org/officeDocument/2006/relationships/slideLayout" Target="../slideLayouts/slideLayout400.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1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13.xml"/></Relationships>
</file>

<file path=ppt/slides/_rels/slide10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65.xml"/><Relationship Id="rId1" Type="http://schemas.openxmlformats.org/officeDocument/2006/relationships/slideLayout" Target="../slideLayouts/slideLayout429.xml"/><Relationship Id="rId4" Type="http://schemas.openxmlformats.org/officeDocument/2006/relationships/image" Target="../media/image116.jpeg"/></Relationships>
</file>

<file path=ppt/slides/_rels/slide10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66.xml"/><Relationship Id="rId1" Type="http://schemas.openxmlformats.org/officeDocument/2006/relationships/slideLayout" Target="../slideLayouts/slideLayout42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35.xml"/></Relationships>
</file>

<file path=ppt/slides/_rels/slide10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8.xml"/><Relationship Id="rId1" Type="http://schemas.openxmlformats.org/officeDocument/2006/relationships/slideLayout" Target="../slideLayouts/slideLayout447.xml"/></Relationships>
</file>

<file path=ppt/slides/_rels/slide10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69.xml"/><Relationship Id="rId1" Type="http://schemas.openxmlformats.org/officeDocument/2006/relationships/slideLayout" Target="../slideLayouts/slideLayout447.xml"/></Relationships>
</file>

<file path=ppt/slides/_rels/slide10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0.xml"/><Relationship Id="rId1" Type="http://schemas.openxmlformats.org/officeDocument/2006/relationships/slideLayout" Target="../slideLayouts/slideLayout447.xml"/></Relationships>
</file>

<file path=ppt/slides/_rels/slide109.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1.xml"/><Relationship Id="rId1" Type="http://schemas.openxmlformats.org/officeDocument/2006/relationships/slideLayout" Target="../slideLayouts/slideLayout447.xml"/></Relationships>
</file>

<file path=ppt/slides/_rels/slide1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1.xml"/><Relationship Id="rId1" Type="http://schemas.openxmlformats.org/officeDocument/2006/relationships/slideLayout" Target="../slideLayouts/slideLayout636.xml"/></Relationships>
</file>

<file path=ppt/slides/_rels/slide11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2.xml"/><Relationship Id="rId1" Type="http://schemas.openxmlformats.org/officeDocument/2006/relationships/slideLayout" Target="../slideLayouts/slideLayout446.xml"/></Relationships>
</file>

<file path=ppt/slides/_rels/slide11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3.xml"/><Relationship Id="rId1" Type="http://schemas.openxmlformats.org/officeDocument/2006/relationships/slideLayout" Target="../slideLayouts/slideLayout457.xml"/></Relationships>
</file>

<file path=ppt/slides/_rels/slide11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4.xml"/><Relationship Id="rId1" Type="http://schemas.openxmlformats.org/officeDocument/2006/relationships/slideLayout" Target="../slideLayouts/slideLayout447.xml"/></Relationships>
</file>

<file path=ppt/slides/_rels/slide11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5.xml"/><Relationship Id="rId1" Type="http://schemas.openxmlformats.org/officeDocument/2006/relationships/slideLayout" Target="../slideLayouts/slideLayout447.xml"/></Relationships>
</file>

<file path=ppt/slides/_rels/slide11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6.xml"/><Relationship Id="rId1" Type="http://schemas.openxmlformats.org/officeDocument/2006/relationships/slideLayout" Target="../slideLayouts/slideLayout446.xml"/></Relationships>
</file>

<file path=ppt/slides/_rels/slide11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7.xml"/><Relationship Id="rId1" Type="http://schemas.openxmlformats.org/officeDocument/2006/relationships/slideLayout" Target="../slideLayouts/slideLayout447.xml"/></Relationships>
</file>

<file path=ppt/slides/_rels/slide11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78.xml"/><Relationship Id="rId1" Type="http://schemas.openxmlformats.org/officeDocument/2006/relationships/slideLayout" Target="../slideLayouts/slideLayout451.xml"/></Relationships>
</file>

<file path=ppt/slides/_rels/slide11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9.xml"/><Relationship Id="rId1" Type="http://schemas.openxmlformats.org/officeDocument/2006/relationships/slideLayout" Target="../slideLayouts/slideLayout317.xml"/></Relationships>
</file>

<file path=ppt/slides/_rels/slide11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80.xml"/><Relationship Id="rId1" Type="http://schemas.openxmlformats.org/officeDocument/2006/relationships/slideLayout" Target="../slideLayouts/slideLayout50.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322.xml"/><Relationship Id="rId1" Type="http://schemas.openxmlformats.org/officeDocument/2006/relationships/themeOverride" Target="../theme/themeOverride6.xml"/><Relationship Id="rId4" Type="http://schemas.openxmlformats.org/officeDocument/2006/relationships/image" Target="../media/image123.png"/></Relationships>
</file>

<file path=ppt/slides/_rels/slide1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2.xml"/><Relationship Id="rId1" Type="http://schemas.openxmlformats.org/officeDocument/2006/relationships/slideLayout" Target="../slideLayouts/slideLayout583.xml"/></Relationships>
</file>

<file path=ppt/slides/_rels/slide12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82.xml"/><Relationship Id="rId1" Type="http://schemas.openxmlformats.org/officeDocument/2006/relationships/slideLayout" Target="../slideLayouts/slideLayout317.xml"/></Relationships>
</file>

<file path=ppt/slides/_rels/slide12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83.xml"/><Relationship Id="rId1" Type="http://schemas.openxmlformats.org/officeDocument/2006/relationships/slideLayout" Target="../slideLayouts/slideLayout40.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83.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583.xml"/><Relationship Id="rId1" Type="http://schemas.openxmlformats.org/officeDocument/2006/relationships/themeOverride" Target="../theme/themeOverride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58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2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87.xml"/><Relationship Id="rId1" Type="http://schemas.openxmlformats.org/officeDocument/2006/relationships/slideLayout" Target="../slideLayouts/slideLayout36.xml"/></Relationships>
</file>

<file path=ppt/slides/_rels/slide12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88.xml"/><Relationship Id="rId1" Type="http://schemas.openxmlformats.org/officeDocument/2006/relationships/slideLayout" Target="../slideLayouts/slideLayout53.xml"/></Relationships>
</file>

<file path=ppt/slides/_rels/slide128.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89.xml"/><Relationship Id="rId1" Type="http://schemas.openxmlformats.org/officeDocument/2006/relationships/slideLayout" Target="../slideLayouts/slideLayout29.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69.xml"/></Relationships>
</file>

<file path=ppt/slides/_rels/slide1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3.xml"/><Relationship Id="rId1" Type="http://schemas.openxmlformats.org/officeDocument/2006/relationships/slideLayout" Target="../slideLayouts/slideLayout644.xml"/></Relationships>
</file>

<file path=ppt/slides/_rels/slide13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1.xml"/><Relationship Id="rId1" Type="http://schemas.openxmlformats.org/officeDocument/2006/relationships/slideLayout" Target="../slideLayouts/slideLayout5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3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2.xml"/><Relationship Id="rId1" Type="http://schemas.openxmlformats.org/officeDocument/2006/relationships/slideLayout" Target="../slideLayouts/slideLayout51.xml"/></Relationships>
</file>

<file path=ppt/slides/_rels/slide13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93.xml"/><Relationship Id="rId1" Type="http://schemas.openxmlformats.org/officeDocument/2006/relationships/slideLayout" Target="../slideLayouts/slideLayout66.xml"/></Relationships>
</file>

<file path=ppt/slides/_rels/slide134.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4.xml"/><Relationship Id="rId1" Type="http://schemas.openxmlformats.org/officeDocument/2006/relationships/slideLayout" Target="../slideLayouts/slideLayout51.xml"/></Relationships>
</file>

<file path=ppt/slides/_rels/slide13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5.xml"/><Relationship Id="rId1" Type="http://schemas.openxmlformats.org/officeDocument/2006/relationships/slideLayout" Target="../slideLayouts/slideLayout52.xml"/></Relationships>
</file>

<file path=ppt/slides/_rels/slide13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6.xml"/><Relationship Id="rId1" Type="http://schemas.openxmlformats.org/officeDocument/2006/relationships/slideLayout" Target="../slideLayouts/slideLayout3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38.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7.xml"/><Relationship Id="rId1" Type="http://schemas.openxmlformats.org/officeDocument/2006/relationships/slideLayout" Target="../slideLayouts/slideLayout34.xml"/></Relationships>
</file>

<file path=ppt/slides/_rels/slide139.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98.xml"/><Relationship Id="rId1" Type="http://schemas.openxmlformats.org/officeDocument/2006/relationships/slideLayout" Target="../slideLayouts/slideLayout35.xml"/></Relationships>
</file>

<file path=ppt/slides/_rels/slide1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4.xml"/><Relationship Id="rId1" Type="http://schemas.openxmlformats.org/officeDocument/2006/relationships/slideLayout" Target="../slideLayouts/slideLayout653.xml"/></Relationships>
</file>

<file path=ppt/slides/_rels/slide14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9.xml"/><Relationship Id="rId1" Type="http://schemas.openxmlformats.org/officeDocument/2006/relationships/slideLayout" Target="../slideLayouts/slideLayout36.xml"/></Relationships>
</file>

<file path=ppt/slides/_rels/slide141.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0.xml"/><Relationship Id="rId1" Type="http://schemas.openxmlformats.org/officeDocument/2006/relationships/slideLayout" Target="../slideLayouts/slideLayout36.xml"/></Relationships>
</file>

<file path=ppt/slides/_rels/slide14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1.xml"/><Relationship Id="rId1" Type="http://schemas.openxmlformats.org/officeDocument/2006/relationships/slideLayout" Target="../slideLayouts/slideLayout46.xml"/><Relationship Id="rId4" Type="http://schemas.openxmlformats.org/officeDocument/2006/relationships/image" Target="../media/image51.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589.xml"/><Relationship Id="rId1" Type="http://schemas.openxmlformats.org/officeDocument/2006/relationships/themeOverride" Target="../theme/themeOverride8.xml"/></Relationships>
</file>

<file path=ppt/slides/_rels/slide145.xml.rels><?xml version="1.0" encoding="UTF-8" standalone="yes"?>
<Relationships xmlns="http://schemas.openxmlformats.org/package/2006/relationships"><Relationship Id="rId2" Type="http://schemas.openxmlformats.org/officeDocument/2006/relationships/image" Target="../media/image131.jpg"/><Relationship Id="rId1" Type="http://schemas.openxmlformats.org/officeDocument/2006/relationships/slideLayout" Target="../slideLayouts/slideLayout588.xml"/></Relationships>
</file>

<file path=ppt/slides/_rels/slide146.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3.xml"/><Relationship Id="rId1" Type="http://schemas.openxmlformats.org/officeDocument/2006/relationships/slideLayout" Target="../slideLayouts/slideLayout35.xml"/></Relationships>
</file>

<file path=ppt/slides/_rels/slide14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4.xml"/><Relationship Id="rId1" Type="http://schemas.openxmlformats.org/officeDocument/2006/relationships/slideLayout" Target="../slideLayouts/slideLayout36.xml"/><Relationship Id="rId5" Type="http://schemas.openxmlformats.org/officeDocument/2006/relationships/image" Target="../media/image135.jpg"/><Relationship Id="rId4" Type="http://schemas.openxmlformats.org/officeDocument/2006/relationships/image" Target="../media/image134.jpg"/></Relationships>
</file>

<file path=ppt/slides/_rels/slide148.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05.xml"/><Relationship Id="rId1" Type="http://schemas.openxmlformats.org/officeDocument/2006/relationships/slideLayout" Target="../slideLayouts/slideLayout36.xml"/></Relationships>
</file>

<file path=ppt/slides/_rels/slide14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6.xml"/><Relationship Id="rId1" Type="http://schemas.openxmlformats.org/officeDocument/2006/relationships/slideLayout" Target="../slideLayouts/slideLayout46.xml"/><Relationship Id="rId4" Type="http://schemas.openxmlformats.org/officeDocument/2006/relationships/image" Target="../media/image51.jpe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584.xml"/><Relationship Id="rId1" Type="http://schemas.openxmlformats.org/officeDocument/2006/relationships/themeOverride" Target="../theme/themeOverride5.xml"/><Relationship Id="rId4" Type="http://schemas.openxmlformats.org/officeDocument/2006/relationships/image" Target="../media/image48.jpeg"/></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72.xml"/><Relationship Id="rId1" Type="http://schemas.openxmlformats.org/officeDocument/2006/relationships/themeOverride" Target="../theme/themeOverride9.xml"/></Relationships>
</file>

<file path=ppt/slides/_rels/slide151.xml.rels><?xml version="1.0" encoding="UTF-8" standalone="yes"?>
<Relationships xmlns="http://schemas.openxmlformats.org/package/2006/relationships"><Relationship Id="rId8" Type="http://schemas.openxmlformats.org/officeDocument/2006/relationships/image" Target="../media/image142.jpeg"/><Relationship Id="rId3" Type="http://schemas.openxmlformats.org/officeDocument/2006/relationships/image" Target="../media/image137.jpeg"/><Relationship Id="rId7" Type="http://schemas.openxmlformats.org/officeDocument/2006/relationships/image" Target="../media/image141.jpeg"/><Relationship Id="rId2" Type="http://schemas.openxmlformats.org/officeDocument/2006/relationships/notesSlide" Target="../notesSlides/notesSlide108.xml"/><Relationship Id="rId1" Type="http://schemas.openxmlformats.org/officeDocument/2006/relationships/slideLayout" Target="../slideLayouts/slideLayout47.xml"/><Relationship Id="rId6" Type="http://schemas.openxmlformats.org/officeDocument/2006/relationships/image" Target="../media/image140.jpeg"/><Relationship Id="rId5" Type="http://schemas.openxmlformats.org/officeDocument/2006/relationships/image" Target="../media/image139.jpeg"/><Relationship Id="rId4" Type="http://schemas.openxmlformats.org/officeDocument/2006/relationships/image" Target="../media/image138.jpeg"/><Relationship Id="rId9" Type="http://schemas.openxmlformats.org/officeDocument/2006/relationships/image" Target="../media/image143.jpe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72.xml"/><Relationship Id="rId1" Type="http://schemas.openxmlformats.org/officeDocument/2006/relationships/themeOverride" Target="../theme/themeOverride10.xml"/></Relationships>
</file>

<file path=ppt/slides/_rels/slide153.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0.xml"/><Relationship Id="rId1" Type="http://schemas.openxmlformats.org/officeDocument/2006/relationships/slideLayout" Target="../slideLayouts/slideLayout36.xml"/></Relationships>
</file>

<file path=ppt/slides/_rels/slide154.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1.xml"/><Relationship Id="rId1" Type="http://schemas.openxmlformats.org/officeDocument/2006/relationships/slideLayout" Target="../slideLayouts/slideLayout36.xml"/><Relationship Id="rId4" Type="http://schemas.openxmlformats.org/officeDocument/2006/relationships/image" Target="../media/image146.jpeg"/></Relationships>
</file>

<file path=ppt/slides/_rels/slide155.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2.xml"/><Relationship Id="rId1" Type="http://schemas.openxmlformats.org/officeDocument/2006/relationships/slideLayout" Target="../slideLayouts/slideLayout36.xml"/></Relationships>
</file>

<file path=ppt/slides/_rels/slide156.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3.xml"/><Relationship Id="rId1" Type="http://schemas.openxmlformats.org/officeDocument/2006/relationships/slideLayout" Target="../slideLayouts/slideLayout13.xml"/><Relationship Id="rId4" Type="http://schemas.openxmlformats.org/officeDocument/2006/relationships/image" Target="../media/image149.png"/></Relationships>
</file>

<file path=ppt/slides/_rels/slide15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15.xml"/><Relationship Id="rId1" Type="http://schemas.openxmlformats.org/officeDocument/2006/relationships/slideLayout" Target="../slideLayouts/slideLayout41.xml"/></Relationships>
</file>

<file path=ppt/slides/_rels/slide15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16.xml"/><Relationship Id="rId1" Type="http://schemas.openxmlformats.org/officeDocument/2006/relationships/slideLayout" Target="../slideLayouts/slideLayout36.xml"/></Relationships>
</file>

<file path=ppt/slides/_rels/slide1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6.xml"/><Relationship Id="rId1" Type="http://schemas.openxmlformats.org/officeDocument/2006/relationships/slideLayout" Target="../slideLayouts/slideLayout642.xml"/></Relationships>
</file>

<file path=ppt/slides/_rels/slide16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7.xml"/><Relationship Id="rId1" Type="http://schemas.openxmlformats.org/officeDocument/2006/relationships/slideLayout" Target="../slideLayouts/slideLayout36.xml"/></Relationships>
</file>

<file path=ppt/slides/_rels/slide161.xml.rels><?xml version="1.0" encoding="UTF-8" standalone="yes"?>
<Relationships xmlns="http://schemas.openxmlformats.org/package/2006/relationships"><Relationship Id="rId3" Type="http://schemas.openxmlformats.org/officeDocument/2006/relationships/hyperlink" Target="http://www.biblepicturegallery.com/Pictures/JewishW/Scroll%20Pentateuch%202%20la.htm" TargetMode="External"/><Relationship Id="rId2" Type="http://schemas.openxmlformats.org/officeDocument/2006/relationships/notesSlide" Target="../notesSlides/notesSlide118.xml"/><Relationship Id="rId1" Type="http://schemas.openxmlformats.org/officeDocument/2006/relationships/slideLayout" Target="../slideLayouts/slideLayout46.xml"/><Relationship Id="rId4" Type="http://schemas.openxmlformats.org/officeDocument/2006/relationships/image" Target="../media/image153.jpeg"/></Relationships>
</file>

<file path=ppt/slides/_rels/slide162.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19.xml"/><Relationship Id="rId1" Type="http://schemas.openxmlformats.org/officeDocument/2006/relationships/slideLayout" Target="../slideLayouts/slideLayout41.xml"/></Relationships>
</file>

<file path=ppt/slides/_rels/slide163.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0.xml"/><Relationship Id="rId1" Type="http://schemas.openxmlformats.org/officeDocument/2006/relationships/slideLayout" Target="../slideLayouts/slideLayout36.xml"/></Relationships>
</file>

<file path=ppt/slides/_rels/slide16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21.xml"/><Relationship Id="rId1" Type="http://schemas.openxmlformats.org/officeDocument/2006/relationships/slideLayout" Target="../slideLayouts/slideLayout46.xml"/><Relationship Id="rId4" Type="http://schemas.openxmlformats.org/officeDocument/2006/relationships/image" Target="../media/image51.jpeg"/></Relationships>
</file>

<file path=ppt/slides/_rels/slide16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2.xml"/><Relationship Id="rId1" Type="http://schemas.openxmlformats.org/officeDocument/2006/relationships/slideLayout" Target="../slideLayouts/slideLayout46.xml"/></Relationships>
</file>

<file path=ppt/slides/_rels/slide166.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3.xml"/><Relationship Id="rId1" Type="http://schemas.openxmlformats.org/officeDocument/2006/relationships/slideLayout" Target="../slideLayouts/slideLayout46.xml"/></Relationships>
</file>

<file path=ppt/slides/_rels/slide16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24.xml"/><Relationship Id="rId1" Type="http://schemas.openxmlformats.org/officeDocument/2006/relationships/slideLayout" Target="../slideLayouts/slideLayout3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588.xml"/></Relationships>
</file>

<file path=ppt/slides/_rels/slide16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25.xml"/><Relationship Id="rId1" Type="http://schemas.openxmlformats.org/officeDocument/2006/relationships/slideLayout" Target="../slideLayouts/slideLayout55.xml"/></Relationships>
</file>

<file path=ppt/slides/_rels/slide1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7.xml"/><Relationship Id="rId1" Type="http://schemas.openxmlformats.org/officeDocument/2006/relationships/slideLayout" Target="../slideLayouts/slideLayout655.xml"/></Relationships>
</file>

<file path=ppt/slides/_rels/slide170.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6.xml"/><Relationship Id="rId1" Type="http://schemas.openxmlformats.org/officeDocument/2006/relationships/slideLayout" Target="../slideLayouts/slideLayout56.xml"/></Relationships>
</file>

<file path=ppt/slides/_rels/slide171.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7.xml"/><Relationship Id="rId1" Type="http://schemas.openxmlformats.org/officeDocument/2006/relationships/slideLayout" Target="../slideLayouts/slideLayout56.xml"/></Relationships>
</file>

<file path=ppt/slides/_rels/slide172.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8.xml"/><Relationship Id="rId1" Type="http://schemas.openxmlformats.org/officeDocument/2006/relationships/slideLayout" Target="../slideLayouts/slideLayout56.xml"/></Relationships>
</file>

<file path=ppt/slides/_rels/slide173.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29.xml"/><Relationship Id="rId1" Type="http://schemas.openxmlformats.org/officeDocument/2006/relationships/slideLayout" Target="../slideLayouts/slideLayout56.xml"/></Relationships>
</file>

<file path=ppt/slides/_rels/slide174.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0.xml"/><Relationship Id="rId1" Type="http://schemas.openxmlformats.org/officeDocument/2006/relationships/slideLayout" Target="../slideLayouts/slideLayout56.xml"/></Relationships>
</file>

<file path=ppt/slides/_rels/slide17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1.xml"/><Relationship Id="rId1" Type="http://schemas.openxmlformats.org/officeDocument/2006/relationships/slideLayout" Target="../slideLayouts/slideLayout56.xml"/></Relationships>
</file>

<file path=ppt/slides/_rels/slide176.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2.xml"/><Relationship Id="rId1" Type="http://schemas.openxmlformats.org/officeDocument/2006/relationships/slideLayout" Target="../slideLayouts/slideLayout56.xml"/></Relationships>
</file>

<file path=ppt/slides/_rels/slide17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3.xml"/><Relationship Id="rId1" Type="http://schemas.openxmlformats.org/officeDocument/2006/relationships/slideLayout" Target="../slideLayouts/slideLayout56.xml"/></Relationships>
</file>

<file path=ppt/slides/_rels/slide17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4.xml"/><Relationship Id="rId1" Type="http://schemas.openxmlformats.org/officeDocument/2006/relationships/slideLayout" Target="../slideLayouts/slideLayout56.xml"/></Relationships>
</file>

<file path=ppt/slides/_rels/slide179.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5.xml"/><Relationship Id="rId1" Type="http://schemas.openxmlformats.org/officeDocument/2006/relationships/slideLayout" Target="../slideLayouts/slideLayout56.xml"/></Relationships>
</file>

<file path=ppt/slides/_rels/slide1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8.xml"/><Relationship Id="rId1" Type="http://schemas.openxmlformats.org/officeDocument/2006/relationships/slideLayout" Target="../slideLayouts/slideLayout278.xml"/></Relationships>
</file>

<file path=ppt/slides/_rels/slide18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36.xml"/><Relationship Id="rId1" Type="http://schemas.openxmlformats.org/officeDocument/2006/relationships/slideLayout" Target="../slideLayouts/slideLayout6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82.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37.xml"/><Relationship Id="rId1" Type="http://schemas.openxmlformats.org/officeDocument/2006/relationships/slideLayout" Target="../slideLayouts/slideLayout36.xml"/></Relationships>
</file>

<file path=ppt/slides/_rels/slide18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38.xml"/><Relationship Id="rId1" Type="http://schemas.openxmlformats.org/officeDocument/2006/relationships/slideLayout" Target="../slideLayouts/slideLayout66.xml"/></Relationships>
</file>

<file path=ppt/slides/_rels/slide18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39.xml"/><Relationship Id="rId1" Type="http://schemas.openxmlformats.org/officeDocument/2006/relationships/slideLayout" Target="../slideLayouts/slideLayout62.xml"/></Relationships>
</file>

<file path=ppt/slides/_rels/slide18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40.xml"/><Relationship Id="rId1" Type="http://schemas.openxmlformats.org/officeDocument/2006/relationships/slideLayout" Target="../slideLayouts/slideLayout53.xml"/></Relationships>
</file>

<file path=ppt/slides/_rels/slide18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41.xml"/><Relationship Id="rId1" Type="http://schemas.openxmlformats.org/officeDocument/2006/relationships/slideLayout" Target="../slideLayouts/slideLayout63.xml"/></Relationships>
</file>

<file path=ppt/slides/_rels/slide187.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2.xml"/><Relationship Id="rId1" Type="http://schemas.openxmlformats.org/officeDocument/2006/relationships/slideLayout" Target="../slideLayouts/slideLayout64.xml"/><Relationship Id="rId4" Type="http://schemas.openxmlformats.org/officeDocument/2006/relationships/image" Target="../media/image169.jpeg"/></Relationships>
</file>

<file path=ppt/slides/_rels/slide188.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43.xml"/><Relationship Id="rId1" Type="http://schemas.openxmlformats.org/officeDocument/2006/relationships/slideLayout" Target="../slideLayouts/slideLayout65.xml"/><Relationship Id="rId4" Type="http://schemas.openxmlformats.org/officeDocument/2006/relationships/image" Target="../media/image171.jpeg"/></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59.xml"/><Relationship Id="rId1" Type="http://schemas.openxmlformats.org/officeDocument/2006/relationships/themeOverride" Target="../theme/themeOverride11.xml"/><Relationship Id="rId4" Type="http://schemas.openxmlformats.org/officeDocument/2006/relationships/image" Target="../media/image172.png"/></Relationships>
</file>

<file path=ppt/slides/_rels/slide1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9.xml"/><Relationship Id="rId1" Type="http://schemas.openxmlformats.org/officeDocument/2006/relationships/slideLayout" Target="../slideLayouts/slideLayout666.xml"/></Relationships>
</file>

<file path=ppt/slides/_rels/slide190.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38.xml"/></Relationships>
</file>

<file path=ppt/slides/_rels/slide191.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38.xml"/></Relationships>
</file>

<file path=ppt/slides/_rels/slide192.xml.rels><?xml version="1.0" encoding="UTF-8" standalone="yes"?>
<Relationships xmlns="http://schemas.openxmlformats.org/package/2006/relationships"><Relationship Id="rId3" Type="http://schemas.openxmlformats.org/officeDocument/2006/relationships/image" Target="../media/image175.jpg"/><Relationship Id="rId2" Type="http://schemas.openxmlformats.org/officeDocument/2006/relationships/notesSlide" Target="../notesSlides/notesSlide145.xml"/><Relationship Id="rId1" Type="http://schemas.openxmlformats.org/officeDocument/2006/relationships/slideLayout" Target="../slideLayouts/slideLayout38.xml"/></Relationships>
</file>

<file path=ppt/slides/_rels/slide19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46.xml"/><Relationship Id="rId1" Type="http://schemas.openxmlformats.org/officeDocument/2006/relationships/slideLayout" Target="../slideLayouts/slideLayout53.xml"/></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59.xml"/><Relationship Id="rId1" Type="http://schemas.openxmlformats.org/officeDocument/2006/relationships/themeOverride" Target="../theme/themeOverride12.xml"/><Relationship Id="rId4" Type="http://schemas.openxmlformats.org/officeDocument/2006/relationships/image" Target="../media/image176.jpeg"/></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318.xml"/><Relationship Id="rId1" Type="http://schemas.openxmlformats.org/officeDocument/2006/relationships/themeOverride" Target="../theme/themeOverride13.xml"/><Relationship Id="rId4" Type="http://schemas.openxmlformats.org/officeDocument/2006/relationships/image" Target="../media/image48.jpeg"/></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59.xml"/><Relationship Id="rId1" Type="http://schemas.openxmlformats.org/officeDocument/2006/relationships/themeOverride" Target="../theme/themeOverride14.xml"/><Relationship Id="rId4" Type="http://schemas.openxmlformats.org/officeDocument/2006/relationships/image" Target="../media/image177.jpeg"/></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59.xml"/></Relationships>
</file>

<file path=ppt/slides/_rels/slide19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image" Target="../media/image178.jpeg"/><Relationship Id="rId1" Type="http://schemas.openxmlformats.org/officeDocument/2006/relationships/slideLayout" Target="../slideLayouts/slideLayout59.xml"/></Relationships>
</file>

<file path=ppt/slides/_rels/slide199.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51.xml"/><Relationship Id="rId1" Type="http://schemas.openxmlformats.org/officeDocument/2006/relationships/slideLayout" Target="../slideLayouts/slideLayout6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8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23.xml"/></Relationships>
</file>

<file path=ppt/slides/_rels/slide200.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52.xml"/><Relationship Id="rId1" Type="http://schemas.openxmlformats.org/officeDocument/2006/relationships/slideLayout" Target="../slideLayouts/slideLayout62.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59.xml"/><Relationship Id="rId1" Type="http://schemas.openxmlformats.org/officeDocument/2006/relationships/themeOverride" Target="../theme/themeOverride15.xml"/><Relationship Id="rId4" Type="http://schemas.openxmlformats.org/officeDocument/2006/relationships/image" Target="../media/image181.jpe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59.xml"/></Relationships>
</file>

<file path=ppt/slides/_rels/slide203.xml.rels><?xml version="1.0" encoding="UTF-8" standalone="yes"?>
<Relationships xmlns="http://schemas.openxmlformats.org/package/2006/relationships"><Relationship Id="rId3" Type="http://schemas.openxmlformats.org/officeDocument/2006/relationships/image" Target="../media/image182.jpeg"/><Relationship Id="rId7" Type="http://schemas.openxmlformats.org/officeDocument/2006/relationships/image" Target="../media/image186.jpeg"/><Relationship Id="rId2" Type="http://schemas.openxmlformats.org/officeDocument/2006/relationships/notesSlide" Target="../notesSlides/notesSlide155.xml"/><Relationship Id="rId1" Type="http://schemas.openxmlformats.org/officeDocument/2006/relationships/slideLayout" Target="../slideLayouts/slideLayout59.xml"/><Relationship Id="rId6" Type="http://schemas.openxmlformats.org/officeDocument/2006/relationships/image" Target="../media/image185.jpeg"/><Relationship Id="rId5" Type="http://schemas.openxmlformats.org/officeDocument/2006/relationships/image" Target="../media/image184.jpeg"/><Relationship Id="rId4" Type="http://schemas.openxmlformats.org/officeDocument/2006/relationships/image" Target="../media/image183.jpeg"/></Relationships>
</file>

<file path=ppt/slides/_rels/slide204.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56.xml"/><Relationship Id="rId1" Type="http://schemas.openxmlformats.org/officeDocument/2006/relationships/slideLayout" Target="../slideLayouts/slideLayout59.xml"/></Relationships>
</file>

<file path=ppt/slides/_rels/slide205.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57.xml"/><Relationship Id="rId1" Type="http://schemas.openxmlformats.org/officeDocument/2006/relationships/slideLayout" Target="../slideLayouts/slideLayout59.xml"/></Relationships>
</file>

<file path=ppt/slides/_rels/slide20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58.xml"/><Relationship Id="rId1" Type="http://schemas.openxmlformats.org/officeDocument/2006/relationships/slideLayout" Target="../slideLayouts/slideLayout70.xml"/></Relationships>
</file>

<file path=ppt/slides/_rels/slide20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59.xml"/><Relationship Id="rId1" Type="http://schemas.openxmlformats.org/officeDocument/2006/relationships/slideLayout" Target="../slideLayouts/slideLayout59.xml"/></Relationships>
</file>

<file path=ppt/slides/_rels/slide20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0.xml"/><Relationship Id="rId1" Type="http://schemas.openxmlformats.org/officeDocument/2006/relationships/slideLayout" Target="../slideLayouts/slideLayout62.xml"/></Relationships>
</file>

<file path=ppt/slides/_rels/slide209.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61.xml"/><Relationship Id="rId1" Type="http://schemas.openxmlformats.org/officeDocument/2006/relationships/slideLayout" Target="../slideLayouts/slideLayout62.xml"/></Relationships>
</file>

<file path=ppt/slides/_rels/slide2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210.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2.xml"/><Relationship Id="rId1" Type="http://schemas.openxmlformats.org/officeDocument/2006/relationships/slideLayout" Target="../slideLayouts/slideLayout6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59.xml"/></Relationships>
</file>

<file path=ppt/slides/_rels/slide21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4.xml"/><Relationship Id="rId1" Type="http://schemas.openxmlformats.org/officeDocument/2006/relationships/slideLayout" Target="../slideLayouts/slideLayout62.xml"/></Relationships>
</file>

<file path=ppt/slides/_rels/slide21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5.xml"/><Relationship Id="rId1" Type="http://schemas.openxmlformats.org/officeDocument/2006/relationships/slideLayout" Target="../slideLayouts/slideLayout62.xml"/></Relationships>
</file>

<file path=ppt/slides/_rels/slide21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66.xml"/><Relationship Id="rId1" Type="http://schemas.openxmlformats.org/officeDocument/2006/relationships/slideLayout" Target="../slideLayouts/slideLayout62.xml"/></Relationships>
</file>

<file path=ppt/slides/_rels/slide21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67.xml"/><Relationship Id="rId1" Type="http://schemas.openxmlformats.org/officeDocument/2006/relationships/slideLayout" Target="../slideLayouts/slideLayout6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59.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59.xml"/></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170.xml"/><Relationship Id="rId2" Type="http://schemas.openxmlformats.org/officeDocument/2006/relationships/slideLayout" Target="../slideLayouts/slideLayout59.xml"/><Relationship Id="rId1" Type="http://schemas.openxmlformats.org/officeDocument/2006/relationships/themeOverride" Target="../theme/themeOverride16.xml"/></Relationships>
</file>

<file path=ppt/slides/_rels/slide219.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71.xml"/><Relationship Id="rId1" Type="http://schemas.openxmlformats.org/officeDocument/2006/relationships/slideLayout" Target="../slideLayouts/slideLayout36.xml"/></Relationships>
</file>

<file path=ppt/slides/_rels/slide2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1.xml"/><Relationship Id="rId1" Type="http://schemas.openxmlformats.org/officeDocument/2006/relationships/slideLayout" Target="../slideLayouts/slideLayout691.xml"/></Relationships>
</file>

<file path=ppt/slides/_rels/slide22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72.xml"/><Relationship Id="rId1" Type="http://schemas.openxmlformats.org/officeDocument/2006/relationships/slideLayout" Target="../slideLayouts/slideLayout68.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22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73.xml"/><Relationship Id="rId1" Type="http://schemas.openxmlformats.org/officeDocument/2006/relationships/slideLayout" Target="../slideLayouts/slideLayout36.xml"/></Relationships>
</file>

<file path=ppt/slides/_rels/slide223.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57.xml"/></Relationships>
</file>

<file path=ppt/slides/_rels/slide224.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jpeg"/><Relationship Id="rId1" Type="http://schemas.openxmlformats.org/officeDocument/2006/relationships/slideLayout" Target="../slideLayouts/slideLayout57.xml"/></Relationships>
</file>

<file path=ppt/slides/_rels/slide22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74.xml"/><Relationship Id="rId1" Type="http://schemas.openxmlformats.org/officeDocument/2006/relationships/slideLayout" Target="../slideLayouts/slideLayout36.xml"/></Relationships>
</file>

<file path=ppt/slides/_rels/slide22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75.xml"/><Relationship Id="rId1" Type="http://schemas.openxmlformats.org/officeDocument/2006/relationships/slideLayout" Target="../slideLayouts/slideLayout36.xml"/></Relationships>
</file>

<file path=ppt/slides/_rels/slide22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76.xml"/><Relationship Id="rId1" Type="http://schemas.openxmlformats.org/officeDocument/2006/relationships/slideLayout" Target="../slideLayouts/slideLayout389.xml"/></Relationships>
</file>

<file path=ppt/slides/_rels/slide22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77.xml"/><Relationship Id="rId1" Type="http://schemas.openxmlformats.org/officeDocument/2006/relationships/slideLayout" Target="../slideLayouts/slideLayout36.xml"/></Relationships>
</file>

<file path=ppt/slides/_rels/slide22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78.xml"/><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2.xml"/><Relationship Id="rId1" Type="http://schemas.openxmlformats.org/officeDocument/2006/relationships/slideLayout" Target="../slideLayouts/slideLayout714.xml"/></Relationships>
</file>

<file path=ppt/slides/_rels/slide230.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79.xml"/><Relationship Id="rId1" Type="http://schemas.openxmlformats.org/officeDocument/2006/relationships/slideLayout" Target="../slideLayouts/slideLayout71.xml"/></Relationships>
</file>

<file path=ppt/slides/_rels/slide231.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80.xml"/><Relationship Id="rId1" Type="http://schemas.openxmlformats.org/officeDocument/2006/relationships/slideLayout" Target="../slideLayouts/slideLayout377.xml"/></Relationships>
</file>

<file path=ppt/slides/_rels/slide232.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81.xml"/><Relationship Id="rId1" Type="http://schemas.openxmlformats.org/officeDocument/2006/relationships/slideLayout" Target="../slideLayouts/slideLayout470.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323.xml"/></Relationships>
</file>

<file path=ppt/slides/_rels/slide234.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82.xml"/><Relationship Id="rId1" Type="http://schemas.openxmlformats.org/officeDocument/2006/relationships/slideLayout" Target="../slideLayouts/slideLayout317.xml"/><Relationship Id="rId4" Type="http://schemas.openxmlformats.org/officeDocument/2006/relationships/image" Target="../media/image193.png"/></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36.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83.xml"/><Relationship Id="rId1" Type="http://schemas.openxmlformats.org/officeDocument/2006/relationships/slideLayout" Target="../slideLayouts/slideLayout36.xml"/></Relationships>
</file>

<file path=ppt/slides/_rels/slide237.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58.xml"/></Relationships>
</file>

<file path=ppt/slides/_rels/slide238.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58.xml"/></Relationships>
</file>

<file path=ppt/slides/_rels/slide239.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17.xml"/></Relationships>
</file>

<file path=ppt/slides/_rels/slide2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3.xml"/><Relationship Id="rId1" Type="http://schemas.openxmlformats.org/officeDocument/2006/relationships/slideLayout" Target="../slideLayouts/slideLayout29.xml"/></Relationships>
</file>

<file path=ppt/slides/_rels/slide240.xml.rels><?xml version="1.0" encoding="UTF-8" standalone="yes"?>
<Relationships xmlns="http://schemas.openxmlformats.org/package/2006/relationships"><Relationship Id="rId2" Type="http://schemas.openxmlformats.org/officeDocument/2006/relationships/image" Target="../media/image194.jpg"/><Relationship Id="rId1" Type="http://schemas.openxmlformats.org/officeDocument/2006/relationships/slideLayout" Target="../slideLayouts/slideLayout90.xml"/></Relationships>
</file>

<file path=ppt/slides/_rels/slide241.xml.rels><?xml version="1.0" encoding="UTF-8" standalone="yes"?>
<Relationships xmlns="http://schemas.openxmlformats.org/package/2006/relationships"><Relationship Id="rId2" Type="http://schemas.openxmlformats.org/officeDocument/2006/relationships/image" Target="../media/image194.jpg"/><Relationship Id="rId1" Type="http://schemas.openxmlformats.org/officeDocument/2006/relationships/slideLayout" Target="../slideLayouts/slideLayout85.xml"/></Relationships>
</file>

<file path=ppt/slides/_rels/slide242.xml.rels><?xml version="1.0" encoding="UTF-8" standalone="yes"?>
<Relationships xmlns="http://schemas.openxmlformats.org/package/2006/relationships"><Relationship Id="rId2" Type="http://schemas.openxmlformats.org/officeDocument/2006/relationships/image" Target="../media/image194.jpg"/><Relationship Id="rId1" Type="http://schemas.openxmlformats.org/officeDocument/2006/relationships/slideLayout" Target="../slideLayouts/slideLayout85.xml"/></Relationships>
</file>

<file path=ppt/slides/_rels/slide243.xml.rels><?xml version="1.0" encoding="UTF-8" standalone="yes"?>
<Relationships xmlns="http://schemas.openxmlformats.org/package/2006/relationships"><Relationship Id="rId2" Type="http://schemas.openxmlformats.org/officeDocument/2006/relationships/image" Target="../media/image194.jpg"/><Relationship Id="rId1" Type="http://schemas.openxmlformats.org/officeDocument/2006/relationships/slideLayout" Target="../slideLayouts/slideLayout85.xml"/></Relationships>
</file>

<file path=ppt/slides/_rels/slide244.xml.rels><?xml version="1.0" encoding="UTF-8" standalone="yes"?>
<Relationships xmlns="http://schemas.openxmlformats.org/package/2006/relationships"><Relationship Id="rId2" Type="http://schemas.openxmlformats.org/officeDocument/2006/relationships/image" Target="../media/image194.jpg"/><Relationship Id="rId1" Type="http://schemas.openxmlformats.org/officeDocument/2006/relationships/slideLayout" Target="../slideLayouts/slideLayout85.xml"/></Relationships>
</file>

<file path=ppt/slides/_rels/slide245.xml.rels><?xml version="1.0" encoding="UTF-8" standalone="yes"?>
<Relationships xmlns="http://schemas.openxmlformats.org/package/2006/relationships"><Relationship Id="rId2" Type="http://schemas.openxmlformats.org/officeDocument/2006/relationships/image" Target="../media/image194.jpg"/><Relationship Id="rId1" Type="http://schemas.openxmlformats.org/officeDocument/2006/relationships/slideLayout" Target="../slideLayouts/slideLayout85.xml"/></Relationships>
</file>

<file path=ppt/slides/_rels/slide246.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247.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58.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4.xml"/><Relationship Id="rId1" Type="http://schemas.openxmlformats.org/officeDocument/2006/relationships/slideLayout" Target="../slideLayouts/slideLayout40.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2.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58.xml"/></Relationships>
</file>

<file path=ppt/slides/_rels/slide253.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58.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7.xml.rels><?xml version="1.0" encoding="UTF-8" standalone="yes"?>
<Relationships xmlns="http://schemas.openxmlformats.org/package/2006/relationships"><Relationship Id="rId2" Type="http://schemas.openxmlformats.org/officeDocument/2006/relationships/image" Target="../media/image195.jpg"/><Relationship Id="rId1" Type="http://schemas.openxmlformats.org/officeDocument/2006/relationships/slideLayout" Target="../slideLayouts/slideLayout85.xml"/></Relationships>
</file>

<file path=ppt/slides/_rels/slide258.xml.rels><?xml version="1.0" encoding="UTF-8" standalone="yes"?>
<Relationships xmlns="http://schemas.openxmlformats.org/package/2006/relationships"><Relationship Id="rId2" Type="http://schemas.openxmlformats.org/officeDocument/2006/relationships/image" Target="../media/image195.jpg"/><Relationship Id="rId1" Type="http://schemas.openxmlformats.org/officeDocument/2006/relationships/slideLayout" Target="../slideLayouts/slideLayout85.xml"/></Relationships>
</file>

<file path=ppt/slides/_rels/slide259.xml.rels><?xml version="1.0" encoding="UTF-8" standalone="yes"?>
<Relationships xmlns="http://schemas.openxmlformats.org/package/2006/relationships"><Relationship Id="rId2" Type="http://schemas.openxmlformats.org/officeDocument/2006/relationships/image" Target="../media/image195.jpg"/><Relationship Id="rId1" Type="http://schemas.openxmlformats.org/officeDocument/2006/relationships/slideLayout" Target="../slideLayouts/slideLayout85.xml"/></Relationships>
</file>

<file path=ppt/slides/_rels/slide2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5.xml"/><Relationship Id="rId1" Type="http://schemas.openxmlformats.org/officeDocument/2006/relationships/slideLayout" Target="../slideLayouts/slideLayout36.xml"/></Relationships>
</file>

<file path=ppt/slides/_rels/slide260.xml.rels><?xml version="1.0" encoding="UTF-8" standalone="yes"?>
<Relationships xmlns="http://schemas.openxmlformats.org/package/2006/relationships"><Relationship Id="rId2" Type="http://schemas.openxmlformats.org/officeDocument/2006/relationships/image" Target="../media/image195.jpg"/><Relationship Id="rId1" Type="http://schemas.openxmlformats.org/officeDocument/2006/relationships/slideLayout" Target="../slideLayouts/slideLayout85.xml"/></Relationships>
</file>

<file path=ppt/slides/_rels/slide261.xml.rels><?xml version="1.0" encoding="UTF-8" standalone="yes"?>
<Relationships xmlns="http://schemas.openxmlformats.org/package/2006/relationships"><Relationship Id="rId2" Type="http://schemas.openxmlformats.org/officeDocument/2006/relationships/image" Target="../media/image195.jpg"/><Relationship Id="rId1" Type="http://schemas.openxmlformats.org/officeDocument/2006/relationships/slideLayout" Target="../slideLayouts/slideLayout85.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4.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18.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9.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84.xml"/><Relationship Id="rId1" Type="http://schemas.openxmlformats.org/officeDocument/2006/relationships/slideLayout" Target="../slideLayouts/slideLayout583.xml"/></Relationships>
</file>

<file path=ppt/slides/_rels/slide2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xml"/><Relationship Id="rId1" Type="http://schemas.openxmlformats.org/officeDocument/2006/relationships/slideLayout" Target="../slideLayouts/slideLayout55.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95.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95.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95.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95.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95.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95.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95.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95.xml"/></Relationships>
</file>

<file path=ppt/slides/_rels/slide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7.xml"/><Relationship Id="rId1" Type="http://schemas.openxmlformats.org/officeDocument/2006/relationships/slideLayout" Target="../slideLayouts/slideLayout36.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95.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82.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133.xml"/></Relationships>
</file>

<file path=ppt/slides/_rels/slide283.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133.xml"/></Relationships>
</file>

<file path=ppt/slides/_rels/slide284.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133.xml"/></Relationships>
</file>

<file path=ppt/slides/_rels/slide285.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133.xml"/></Relationships>
</file>

<file path=ppt/slides/_rels/slide28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58.xml"/></Relationships>
</file>

<file path=ppt/slides/_rels/slide287.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305.xml"/></Relationships>
</file>

<file path=ppt/slides/_rels/slide288.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305.xml"/></Relationships>
</file>

<file path=ppt/slides/_rels/slide289.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305.xml"/></Relationships>
</file>

<file path=ppt/slides/_rels/slide29.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57.xml"/></Relationships>
</file>

<file path=ppt/slides/_rels/slide290.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305.xml"/></Relationships>
</file>

<file path=ppt/slides/_rels/slide291.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305.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316.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316.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316.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316.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9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97.xml"/><Relationship Id="rId1" Type="http://schemas.openxmlformats.org/officeDocument/2006/relationships/slideLayout" Target="../slideLayouts/slideLayout36.xml"/></Relationships>
</file>

<file path=ppt/slides/_rels/slide299.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19.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83.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jpeg"/><Relationship Id="rId1" Type="http://schemas.openxmlformats.org/officeDocument/2006/relationships/slideLayout" Target="../slideLayouts/slideLayout57.xml"/></Relationships>
</file>

<file path=ppt/slides/_rels/slide30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98.xml"/><Relationship Id="rId1" Type="http://schemas.openxmlformats.org/officeDocument/2006/relationships/slideLayout" Target="../slideLayouts/slideLayout36.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0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99.xml"/><Relationship Id="rId1" Type="http://schemas.openxmlformats.org/officeDocument/2006/relationships/slideLayout" Target="../slideLayouts/slideLayout524.xml"/></Relationships>
</file>

<file path=ppt/slides/_rels/slide303.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00.xml"/><Relationship Id="rId1" Type="http://schemas.openxmlformats.org/officeDocument/2006/relationships/slideLayout" Target="../slideLayouts/slideLayout524.xml"/></Relationships>
</file>

<file path=ppt/slides/_rels/slide304.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201.xml"/><Relationship Id="rId1" Type="http://schemas.openxmlformats.org/officeDocument/2006/relationships/slideLayout" Target="../slideLayouts/slideLayout530.xml"/></Relationships>
</file>

<file path=ppt/slides/_rels/slide305.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519.xml"/></Relationships>
</file>

<file path=ppt/slides/_rels/slide30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02.xml"/><Relationship Id="rId1" Type="http://schemas.openxmlformats.org/officeDocument/2006/relationships/slideLayout" Target="../slideLayouts/slideLayout524.xml"/></Relationships>
</file>

<file path=ppt/slides/_rels/slide307.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03.xml"/><Relationship Id="rId1" Type="http://schemas.openxmlformats.org/officeDocument/2006/relationships/slideLayout" Target="../slideLayouts/slideLayout524.xml"/></Relationships>
</file>

<file path=ppt/slides/_rels/slide308.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204.xml"/><Relationship Id="rId1" Type="http://schemas.openxmlformats.org/officeDocument/2006/relationships/slideLayout" Target="../slideLayouts/slideLayout524.xml"/><Relationship Id="rId4" Type="http://schemas.openxmlformats.org/officeDocument/2006/relationships/image" Target="../media/image99.png"/></Relationships>
</file>

<file path=ppt/slides/_rels/slide30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205.xml"/><Relationship Id="rId1" Type="http://schemas.openxmlformats.org/officeDocument/2006/relationships/slideLayout" Target="../slideLayouts/slideLayout524.xml"/><Relationship Id="rId4" Type="http://schemas.openxmlformats.org/officeDocument/2006/relationships/image" Target="../media/image101.jpeg"/></Relationships>
</file>

<file path=ppt/slides/_rels/slide31.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1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06.xml"/><Relationship Id="rId1" Type="http://schemas.openxmlformats.org/officeDocument/2006/relationships/slideLayout" Target="../slideLayouts/slideLayout524.xml"/></Relationships>
</file>

<file path=ppt/slides/_rels/slide31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07.xml"/><Relationship Id="rId1" Type="http://schemas.openxmlformats.org/officeDocument/2006/relationships/slideLayout" Target="../slideLayouts/slideLayout524.xml"/></Relationships>
</file>

<file path=ppt/slides/_rels/slide31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208.xml"/><Relationship Id="rId1" Type="http://schemas.openxmlformats.org/officeDocument/2006/relationships/slideLayout" Target="../slideLayouts/slideLayout524.xml"/><Relationship Id="rId4" Type="http://schemas.openxmlformats.org/officeDocument/2006/relationships/image" Target="../media/image103.jpeg"/></Relationships>
</file>

<file path=ppt/slides/_rels/slide31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09.xml"/><Relationship Id="rId1" Type="http://schemas.openxmlformats.org/officeDocument/2006/relationships/slideLayout" Target="../slideLayouts/slideLayout524.xml"/></Relationships>
</file>

<file path=ppt/slides/_rels/slide31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10.xml"/><Relationship Id="rId1" Type="http://schemas.openxmlformats.org/officeDocument/2006/relationships/slideLayout" Target="../slideLayouts/slideLayout524.xml"/></Relationships>
</file>

<file path=ppt/slides/_rels/slide31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211.xml"/><Relationship Id="rId1" Type="http://schemas.openxmlformats.org/officeDocument/2006/relationships/slideLayout" Target="../slideLayouts/slideLayout546.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17.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12.xml"/><Relationship Id="rId1" Type="http://schemas.openxmlformats.org/officeDocument/2006/relationships/slideLayout" Target="../slideLayouts/slideLayout583.xml"/></Relationships>
</file>

<file path=ppt/slides/_rels/slide318.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213.xml"/><Relationship Id="rId1" Type="http://schemas.openxmlformats.org/officeDocument/2006/relationships/slideLayout" Target="../slideLayouts/slideLayout36.xml"/><Relationship Id="rId4" Type="http://schemas.openxmlformats.org/officeDocument/2006/relationships/image" Target="../media/image108.jpeg"/></Relationships>
</file>

<file path=ppt/slides/_rels/slide319.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133.xml"/></Relationships>
</file>

<file path=ppt/slides/_rels/slide32.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20.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133.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2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58.xml"/></Relationships>
</file>

<file path=ppt/slides/_rels/slide325.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58.xml"/></Relationships>
</file>

<file path=ppt/slides/_rels/slide326.xml.rels><?xml version="1.0" encoding="UTF-8" standalone="yes"?>
<Relationships xmlns="http://schemas.openxmlformats.org/package/2006/relationships"><Relationship Id="rId2" Type="http://schemas.openxmlformats.org/officeDocument/2006/relationships/image" Target="../media/image200.jpg"/><Relationship Id="rId1" Type="http://schemas.openxmlformats.org/officeDocument/2006/relationships/slideLayout" Target="../slideLayouts/slideLayout149.xml"/></Relationships>
</file>

<file path=ppt/slides/_rels/slide327.xml.rels><?xml version="1.0" encoding="UTF-8" standalone="yes"?>
<Relationships xmlns="http://schemas.openxmlformats.org/package/2006/relationships"><Relationship Id="rId3" Type="http://schemas.openxmlformats.org/officeDocument/2006/relationships/image" Target="../media/image200.jpg"/><Relationship Id="rId2" Type="http://schemas.openxmlformats.org/officeDocument/2006/relationships/image" Target="../media/image201.jpeg"/><Relationship Id="rId1" Type="http://schemas.openxmlformats.org/officeDocument/2006/relationships/slideLayout" Target="../slideLayouts/slideLayout149.xml"/></Relationships>
</file>

<file path=ppt/slides/_rels/slide328.xml.rels><?xml version="1.0" encoding="UTF-8" standalone="yes"?>
<Relationships xmlns="http://schemas.openxmlformats.org/package/2006/relationships"><Relationship Id="rId2" Type="http://schemas.openxmlformats.org/officeDocument/2006/relationships/image" Target="../media/image200.jpg"/><Relationship Id="rId1" Type="http://schemas.openxmlformats.org/officeDocument/2006/relationships/slideLayout" Target="../slideLayouts/slideLayout149.xml"/></Relationships>
</file>

<file path=ppt/slides/_rels/slide329.xml.rels><?xml version="1.0" encoding="UTF-8" standalone="yes"?>
<Relationships xmlns="http://schemas.openxmlformats.org/package/2006/relationships"><Relationship Id="rId2" Type="http://schemas.openxmlformats.org/officeDocument/2006/relationships/image" Target="../media/image200.jpg"/><Relationship Id="rId1" Type="http://schemas.openxmlformats.org/officeDocument/2006/relationships/slideLayout" Target="../slideLayouts/slideLayout149.xml"/></Relationships>
</file>

<file path=ppt/slides/_rels/slide33.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30.xml.rels><?xml version="1.0" encoding="UTF-8" standalone="yes"?>
<Relationships xmlns="http://schemas.openxmlformats.org/package/2006/relationships"><Relationship Id="rId2" Type="http://schemas.openxmlformats.org/officeDocument/2006/relationships/image" Target="../media/image200.jpg"/><Relationship Id="rId1" Type="http://schemas.openxmlformats.org/officeDocument/2006/relationships/slideLayout" Target="../slideLayouts/slideLayout149.xml"/></Relationships>
</file>

<file path=ppt/slides/_rels/slide331.xml.rels><?xml version="1.0" encoding="UTF-8" standalone="yes"?>
<Relationships xmlns="http://schemas.openxmlformats.org/package/2006/relationships"><Relationship Id="rId2" Type="http://schemas.openxmlformats.org/officeDocument/2006/relationships/image" Target="../media/image200.jpg"/><Relationship Id="rId1" Type="http://schemas.openxmlformats.org/officeDocument/2006/relationships/slideLayout" Target="../slideLayouts/slideLayout149.xml"/></Relationships>
</file>

<file path=ppt/slides/_rels/slide332.xml.rels><?xml version="1.0" encoding="UTF-8" standalone="yes"?>
<Relationships xmlns="http://schemas.openxmlformats.org/package/2006/relationships"><Relationship Id="rId2" Type="http://schemas.openxmlformats.org/officeDocument/2006/relationships/image" Target="../media/image200.jpg"/><Relationship Id="rId1" Type="http://schemas.openxmlformats.org/officeDocument/2006/relationships/slideLayout" Target="../slideLayouts/slideLayout149.xml"/></Relationships>
</file>

<file path=ppt/slides/_rels/slide333.xml.rels><?xml version="1.0" encoding="UTF-8" standalone="yes"?>
<Relationships xmlns="http://schemas.openxmlformats.org/package/2006/relationships"><Relationship Id="rId2" Type="http://schemas.openxmlformats.org/officeDocument/2006/relationships/image" Target="../media/image202.jpg"/><Relationship Id="rId1" Type="http://schemas.openxmlformats.org/officeDocument/2006/relationships/slideLayout" Target="../slideLayouts/slideLayout303.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578.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578.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578.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3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216.xml"/><Relationship Id="rId1" Type="http://schemas.openxmlformats.org/officeDocument/2006/relationships/slideLayout" Target="../slideLayouts/slideLayout36.xml"/></Relationships>
</file>

<file path=ppt/slides/_rels/slide34.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40.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58.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43.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17.xml"/><Relationship Id="rId1" Type="http://schemas.openxmlformats.org/officeDocument/2006/relationships/slideLayout" Target="../slideLayouts/slideLayout561.xml"/></Relationships>
</file>

<file path=ppt/slides/_rels/slide344.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20.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59.xml"/></Relationships>
</file>

<file path=ppt/slides/_rels/slide346.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19.xml"/><Relationship Id="rId1" Type="http://schemas.openxmlformats.org/officeDocument/2006/relationships/slideLayout" Target="../slideLayouts/slideLayout36.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59.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90.xml"/></Relationships>
</file>

<file path=ppt/slides/_rels/slide35.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5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58.xml"/></Relationships>
</file>

<file path=ppt/slides/_rels/slide351.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22.xml"/><Relationship Id="rId1" Type="http://schemas.openxmlformats.org/officeDocument/2006/relationships/slideLayout" Target="../slideLayouts/slideLayout155.xml"/></Relationships>
</file>

<file path=ppt/slides/_rels/slide352.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23.xml"/><Relationship Id="rId1" Type="http://schemas.openxmlformats.org/officeDocument/2006/relationships/slideLayout" Target="../slideLayouts/slideLayout155.xml"/></Relationships>
</file>

<file path=ppt/slides/_rels/slide353.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24.xml"/><Relationship Id="rId1" Type="http://schemas.openxmlformats.org/officeDocument/2006/relationships/slideLayout" Target="../slideLayouts/slideLayout155.xml"/></Relationships>
</file>

<file path=ppt/slides/_rels/slide354.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25.xml"/><Relationship Id="rId1" Type="http://schemas.openxmlformats.org/officeDocument/2006/relationships/slideLayout" Target="../slideLayouts/slideLayout155.xml"/></Relationships>
</file>

<file path=ppt/slides/_rels/slide355.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26.xml"/><Relationship Id="rId1" Type="http://schemas.openxmlformats.org/officeDocument/2006/relationships/slideLayout" Target="../slideLayouts/slideLayout155.xml"/></Relationships>
</file>

<file path=ppt/slides/_rels/slide356.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slideLayout" Target="../slideLayouts/slideLayout284.xml"/><Relationship Id="rId1" Type="http://schemas.openxmlformats.org/officeDocument/2006/relationships/themeOverride" Target="../theme/themeOverride21.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60.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27.xml"/><Relationship Id="rId1" Type="http://schemas.openxmlformats.org/officeDocument/2006/relationships/slideLayout" Target="../slideLayouts/slideLayout278.xml"/></Relationships>
</file>

<file path=ppt/slides/_rels/slide361.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8.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15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5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37.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7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48.jpeg"/><Relationship Id="rId1" Type="http://schemas.openxmlformats.org/officeDocument/2006/relationships/slideLayout" Target="../slideLayouts/slideLayout58.xml"/></Relationships>
</file>

<file path=ppt/slides/_rels/slide373.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28.xml"/><Relationship Id="rId1" Type="http://schemas.openxmlformats.org/officeDocument/2006/relationships/slideLayout" Target="../slideLayouts/slideLayout36.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59.xml"/></Relationships>
</file>

<file path=ppt/slides/_rels/slide376.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59.xml"/><Relationship Id="rId1" Type="http://schemas.openxmlformats.org/officeDocument/2006/relationships/themeOverride" Target="../theme/themeOverride22.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58.xml"/></Relationships>
</file>

<file path=ppt/slides/_rels/slide380.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231.xml"/><Relationship Id="rId1" Type="http://schemas.openxmlformats.org/officeDocument/2006/relationships/slideLayout" Target="../slideLayouts/slideLayout84.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32.xml"/><Relationship Id="rId1" Type="http://schemas.openxmlformats.org/officeDocument/2006/relationships/slideLayout" Target="../slideLayouts/slideLayout36.xml"/></Relationships>
</file>

<file path=ppt/slides/_rels/slide383.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352.xml"/></Relationships>
</file>

<file path=ppt/slides/_rels/slide384.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352.xml"/></Relationships>
</file>

<file path=ppt/slides/_rels/slide385.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352.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58.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4.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33.xml"/><Relationship Id="rId1" Type="http://schemas.openxmlformats.org/officeDocument/2006/relationships/slideLayout" Target="../slideLayouts/slideLayout728.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772.xml"/></Relationships>
</file>

<file path=ppt/slides/_rels/slide396.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750.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50.xml"/></Relationships>
</file>

<file path=ppt/slides/_rels/slide398.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37.xml"/><Relationship Id="rId1" Type="http://schemas.openxmlformats.org/officeDocument/2006/relationships/slideLayout" Target="../slideLayouts/slideLayout766.xml"/><Relationship Id="rId4" Type="http://schemas.openxmlformats.org/officeDocument/2006/relationships/image" Target="../media/image210.png"/></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83.xml"/></Relationships>
</file>

<file path=ppt/slides/_rels/slide4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58.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59.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90.xml"/></Relationships>
</file>

<file path=ppt/slides/_rels/slide403.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90.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5.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90.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58.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5.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0.xml"/><Relationship Id="rId1" Type="http://schemas.openxmlformats.org/officeDocument/2006/relationships/slideLayout" Target="../slideLayouts/slideLayout84.xml"/></Relationships>
</file>

<file path=ppt/slides/_rels/slide416.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1.xml"/><Relationship Id="rId1" Type="http://schemas.openxmlformats.org/officeDocument/2006/relationships/slideLayout" Target="../slideLayouts/slideLayout84.xml"/></Relationships>
</file>

<file path=ppt/slides/_rels/slide417.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2.xml"/><Relationship Id="rId1" Type="http://schemas.openxmlformats.org/officeDocument/2006/relationships/slideLayout" Target="../slideLayouts/slideLayout84.xml"/></Relationships>
</file>

<file path=ppt/slides/_rels/slide418.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3.xml"/><Relationship Id="rId1" Type="http://schemas.openxmlformats.org/officeDocument/2006/relationships/slideLayout" Target="../slideLayouts/slideLayout84.xml"/></Relationships>
</file>

<file path=ppt/slides/_rels/slide419.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4.xml"/><Relationship Id="rId1" Type="http://schemas.openxmlformats.org/officeDocument/2006/relationships/slideLayout" Target="../slideLayouts/slideLayout84.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8.xml"/><Relationship Id="rId1" Type="http://schemas.openxmlformats.org/officeDocument/2006/relationships/slideLayout" Target="../slideLayouts/slideLayout58.xml"/></Relationships>
</file>

<file path=ppt/slides/_rels/slide420.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5.xml"/><Relationship Id="rId1" Type="http://schemas.openxmlformats.org/officeDocument/2006/relationships/slideLayout" Target="../slideLayouts/slideLayout84.xml"/></Relationships>
</file>

<file path=ppt/slides/_rels/slide421.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6.xml"/><Relationship Id="rId1" Type="http://schemas.openxmlformats.org/officeDocument/2006/relationships/slideLayout" Target="../slideLayouts/slideLayout84.xml"/></Relationships>
</file>

<file path=ppt/slides/_rels/slide422.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7.xml"/><Relationship Id="rId1" Type="http://schemas.openxmlformats.org/officeDocument/2006/relationships/slideLayout" Target="../slideLayouts/slideLayout84.xml"/></Relationships>
</file>

<file path=ppt/slides/_rels/slide423.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8.xml"/><Relationship Id="rId1" Type="http://schemas.openxmlformats.org/officeDocument/2006/relationships/slideLayout" Target="../slideLayouts/slideLayout84.xml"/></Relationships>
</file>

<file path=ppt/slides/_rels/slide424.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9.xml"/><Relationship Id="rId1" Type="http://schemas.openxmlformats.org/officeDocument/2006/relationships/slideLayout" Target="../slideLayouts/slideLayout84.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26.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190.xml"/></Relationships>
</file>

<file path=ppt/slides/_rels/slide427.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190.xml"/></Relationships>
</file>

<file path=ppt/slides/_rels/slide428.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190.xml"/></Relationships>
</file>

<file path=ppt/slides/_rels/slide429.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190.xml"/></Relationships>
</file>

<file path=ppt/slides/_rels/slide43.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58.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250.xml"/><Relationship Id="rId1" Type="http://schemas.openxmlformats.org/officeDocument/2006/relationships/slideLayout" Target="../slideLayouts/slideLayout36.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7.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89.xml"/></Relationships>
</file>

<file path=ppt/slides/_rels/slide438.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51.xml"/><Relationship Id="rId1" Type="http://schemas.openxmlformats.org/officeDocument/2006/relationships/slideLayout" Target="../slideLayouts/slideLayout36.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9.xml"/><Relationship Id="rId1" Type="http://schemas.openxmlformats.org/officeDocument/2006/relationships/slideLayout" Target="../slideLayouts/slideLayout58.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3.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58.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52.xml"/><Relationship Id="rId1" Type="http://schemas.openxmlformats.org/officeDocument/2006/relationships/slideLayout" Target="../slideLayouts/slideLayout36.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58.xml"/></Relationships>
</file>

<file path=ppt/slides/_rels/slide45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53.xml"/><Relationship Id="rId1" Type="http://schemas.openxmlformats.org/officeDocument/2006/relationships/slideLayout" Target="../slideLayouts/slideLayout36.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58.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3.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496.xml"/></Relationships>
</file>

<file path=ppt/slides/_rels/slide464.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496.xml"/></Relationships>
</file>

<file path=ppt/slides/_rels/slide465.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496.xml"/></Relationships>
</file>

<file path=ppt/slides/_rels/slide46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496.xml"/></Relationships>
</file>

<file path=ppt/slides/_rels/slide467.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496.xml"/></Relationships>
</file>

<file path=ppt/slides/_rels/slide468.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496.xml"/></Relationships>
</file>

<file path=ppt/slides/_rels/slide469.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496.xml"/></Relationships>
</file>

<file path=ppt/slides/_rels/slide47.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58.xml"/></Relationships>
</file>

<file path=ppt/slides/_rels/slide470.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496.xml"/></Relationships>
</file>

<file path=ppt/slides/_rels/slide471.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496.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73.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54.xml"/><Relationship Id="rId1" Type="http://schemas.openxmlformats.org/officeDocument/2006/relationships/slideLayout" Target="../slideLayouts/slideLayout709.xml"/></Relationships>
</file>

<file path=ppt/slides/_rels/slide474.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698.xml"/></Relationships>
</file>

<file path=ppt/slides/_rels/slide475.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698.xml"/></Relationships>
</file>

<file path=ppt/slides/_rels/slide476.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698.xml"/></Relationships>
</file>

<file path=ppt/slides/_rels/slide477.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698.xml"/></Relationships>
</file>

<file path=ppt/slides/_rels/slide478.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698.xml"/></Relationships>
</file>

<file path=ppt/slides/_rels/slide479.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698.xml"/></Relationships>
</file>

<file path=ppt/slides/_rels/slide48.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58.xml"/></Relationships>
</file>

<file path=ppt/slides/_rels/slide480.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698.xml"/></Relationships>
</file>

<file path=ppt/slides/_rels/slide481.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698.xml"/></Relationships>
</file>

<file path=ppt/slides/_rels/slide482.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698.xml"/></Relationships>
</file>

<file path=ppt/slides/_rels/slide483.xml.rels><?xml version="1.0" encoding="UTF-8" standalone="yes"?>
<Relationships xmlns="http://schemas.openxmlformats.org/package/2006/relationships"><Relationship Id="rId2" Type="http://schemas.openxmlformats.org/officeDocument/2006/relationships/image" Target="../media/image225.jpeg"/><Relationship Id="rId1" Type="http://schemas.openxmlformats.org/officeDocument/2006/relationships/slideLayout" Target="../slideLayouts/slideLayout698.xml"/></Relationships>
</file>

<file path=ppt/slides/_rels/slide484.xml.rels><?xml version="1.0" encoding="UTF-8" standalone="yes"?>
<Relationships xmlns="http://schemas.openxmlformats.org/package/2006/relationships"><Relationship Id="rId2" Type="http://schemas.openxmlformats.org/officeDocument/2006/relationships/image" Target="../media/image226.jpeg"/><Relationship Id="rId1" Type="http://schemas.openxmlformats.org/officeDocument/2006/relationships/slideLayout" Target="../slideLayouts/slideLayout698.xml"/></Relationships>
</file>

<file path=ppt/slides/_rels/slide485.xml.rels><?xml version="1.0" encoding="UTF-8" standalone="yes"?>
<Relationships xmlns="http://schemas.openxmlformats.org/package/2006/relationships"><Relationship Id="rId2" Type="http://schemas.openxmlformats.org/officeDocument/2006/relationships/image" Target="../media/image227.jpeg"/><Relationship Id="rId1" Type="http://schemas.openxmlformats.org/officeDocument/2006/relationships/slideLayout" Target="../slideLayouts/slideLayout698.xml"/></Relationships>
</file>

<file path=ppt/slides/_rels/slide486.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698.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9.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58.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9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58.xml"/></Relationships>
</file>

<file path=ppt/slides/_rels/slide492.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55.xml"/><Relationship Id="rId1" Type="http://schemas.openxmlformats.org/officeDocument/2006/relationships/slideLayout" Target="../slideLayouts/slideLayout201.xml"/></Relationships>
</file>

<file path=ppt/slides/_rels/slide493.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56.xml"/><Relationship Id="rId1" Type="http://schemas.openxmlformats.org/officeDocument/2006/relationships/slideLayout" Target="../slideLayouts/slideLayout201.xml"/></Relationships>
</file>

<file path=ppt/slides/_rels/slide494.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257.xml"/><Relationship Id="rId1" Type="http://schemas.openxmlformats.org/officeDocument/2006/relationships/slideLayout" Target="../slideLayouts/slideLayout201.xml"/></Relationships>
</file>

<file path=ppt/slides/_rels/slide49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58.xml"/><Relationship Id="rId1" Type="http://schemas.openxmlformats.org/officeDocument/2006/relationships/slideLayout" Target="../slideLayouts/slideLayout201.xml"/></Relationships>
</file>

<file path=ppt/slides/_rels/slide496.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59.xml"/><Relationship Id="rId1" Type="http://schemas.openxmlformats.org/officeDocument/2006/relationships/slideLayout" Target="../slideLayouts/slideLayout201.xml"/></Relationships>
</file>

<file path=ppt/slides/_rels/slide497.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60.xml"/><Relationship Id="rId1" Type="http://schemas.openxmlformats.org/officeDocument/2006/relationships/slideLayout" Target="../slideLayouts/slideLayout201.xml"/></Relationships>
</file>

<file path=ppt/slides/_rels/slide498.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61.xml"/><Relationship Id="rId1" Type="http://schemas.openxmlformats.org/officeDocument/2006/relationships/slideLayout" Target="../slideLayouts/slideLayout201.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5.xml"/><Relationship Id="rId1" Type="http://schemas.openxmlformats.org/officeDocument/2006/relationships/slideLayout" Target="../slideLayouts/slideLayout607.xml"/></Relationships>
</file>

<file path=ppt/slides/_rels/slide50.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58.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0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62.xml"/><Relationship Id="rId1" Type="http://schemas.openxmlformats.org/officeDocument/2006/relationships/slideLayout" Target="../slideLayouts/slideLayout36.xml"/></Relationships>
</file>

<file path=ppt/slides/_rels/slide50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63.xml"/><Relationship Id="rId1" Type="http://schemas.openxmlformats.org/officeDocument/2006/relationships/slideLayout" Target="../slideLayouts/slideLayout36.xml"/></Relationships>
</file>

<file path=ppt/slides/_rels/slide504.xml.rels><?xml version="1.0" encoding="UTF-8" standalone="yes"?>
<Relationships xmlns="http://schemas.openxmlformats.org/package/2006/relationships"><Relationship Id="rId2" Type="http://schemas.openxmlformats.org/officeDocument/2006/relationships/image" Target="../media/image233.jpg"/><Relationship Id="rId1" Type="http://schemas.openxmlformats.org/officeDocument/2006/relationships/slideLayout" Target="../slideLayouts/slideLayout211.xml"/></Relationships>
</file>

<file path=ppt/slides/_rels/slide505.xml.rels><?xml version="1.0" encoding="UTF-8" standalone="yes"?>
<Relationships xmlns="http://schemas.openxmlformats.org/package/2006/relationships"><Relationship Id="rId2" Type="http://schemas.openxmlformats.org/officeDocument/2006/relationships/image" Target="../media/image233.jpg"/><Relationship Id="rId1" Type="http://schemas.openxmlformats.org/officeDocument/2006/relationships/slideLayout" Target="../slideLayouts/slideLayout211.xml"/></Relationships>
</file>

<file path=ppt/slides/_rels/slide506.xml.rels><?xml version="1.0" encoding="UTF-8" standalone="yes"?>
<Relationships xmlns="http://schemas.openxmlformats.org/package/2006/relationships"><Relationship Id="rId2" Type="http://schemas.openxmlformats.org/officeDocument/2006/relationships/image" Target="../media/image233.jpg"/><Relationship Id="rId1" Type="http://schemas.openxmlformats.org/officeDocument/2006/relationships/slideLayout" Target="../slideLayouts/slideLayout211.xml"/></Relationships>
</file>

<file path=ppt/slides/_rels/slide507.xml.rels><?xml version="1.0" encoding="UTF-8" standalone="yes"?>
<Relationships xmlns="http://schemas.openxmlformats.org/package/2006/relationships"><Relationship Id="rId2" Type="http://schemas.openxmlformats.org/officeDocument/2006/relationships/image" Target="../media/image233.jpg"/><Relationship Id="rId1" Type="http://schemas.openxmlformats.org/officeDocument/2006/relationships/slideLayout" Target="../slideLayouts/slideLayout211.xml"/></Relationships>
</file>

<file path=ppt/slides/_rels/slide508.xml.rels><?xml version="1.0" encoding="UTF-8" standalone="yes"?>
<Relationships xmlns="http://schemas.openxmlformats.org/package/2006/relationships"><Relationship Id="rId2" Type="http://schemas.openxmlformats.org/officeDocument/2006/relationships/image" Target="../media/image233.jpg"/><Relationship Id="rId1" Type="http://schemas.openxmlformats.org/officeDocument/2006/relationships/slideLayout" Target="../slideLayouts/slideLayout211.xml"/></Relationships>
</file>

<file path=ppt/slides/_rels/slide509.xml.rels><?xml version="1.0" encoding="UTF-8" standalone="yes"?>
<Relationships xmlns="http://schemas.openxmlformats.org/package/2006/relationships"><Relationship Id="rId2" Type="http://schemas.openxmlformats.org/officeDocument/2006/relationships/image" Target="../media/image233.jpg"/><Relationship Id="rId1" Type="http://schemas.openxmlformats.org/officeDocument/2006/relationships/slideLayout" Target="../slideLayouts/slideLayout211.xml"/></Relationships>
</file>

<file path=ppt/slides/_rels/slide51.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8.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2.xml.rels><?xml version="1.0" encoding="UTF-8" standalone="yes"?>
<Relationships xmlns="http://schemas.openxmlformats.org/package/2006/relationships"><Relationship Id="rId2" Type="http://schemas.openxmlformats.org/officeDocument/2006/relationships/image" Target="../media/image234.jpeg"/><Relationship Id="rId1" Type="http://schemas.openxmlformats.org/officeDocument/2006/relationships/slideLayout" Target="../slideLayouts/slideLayout458.xml"/></Relationships>
</file>

<file path=ppt/slides/_rels/slide513.xml.rels><?xml version="1.0" encoding="UTF-8" standalone="yes"?>
<Relationships xmlns="http://schemas.openxmlformats.org/package/2006/relationships"><Relationship Id="rId2" Type="http://schemas.openxmlformats.org/officeDocument/2006/relationships/image" Target="../media/image234.jpeg"/><Relationship Id="rId1" Type="http://schemas.openxmlformats.org/officeDocument/2006/relationships/slideLayout" Target="../slideLayouts/slideLayout458.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6.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59.xml"/></Relationships>
</file>

<file path=ppt/slides/_rels/slide517.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59.xml"/></Relationships>
</file>

<file path=ppt/slides/_rels/slide518.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66.xml"/><Relationship Id="rId1" Type="http://schemas.openxmlformats.org/officeDocument/2006/relationships/slideLayout" Target="../slideLayouts/slideLayout59.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2.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8.xml"/></Relationships>
</file>

<file path=ppt/slides/_rels/slide520.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23.xml"/></Relationships>
</file>

<file path=ppt/slides/_rels/slide521.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24.xml"/></Relationships>
</file>

<file path=ppt/slides/_rels/slide522.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25.xml"/></Relationships>
</file>

<file path=ppt/slides/_rels/slide523.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26.xml"/></Relationships>
</file>

<file path=ppt/slides/_rels/slide524.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27.xml"/></Relationships>
</file>

<file path=ppt/slides/_rels/slide525.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28.xml"/></Relationships>
</file>

<file path=ppt/slides/_rels/slide526.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29.xml"/></Relationships>
</file>

<file path=ppt/slides/_rels/slide527.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30.xml"/></Relationships>
</file>

<file path=ppt/slides/_rels/slide528.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31.xml"/></Relationships>
</file>

<file path=ppt/slides/_rels/slide529.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32.xml"/></Relationships>
</file>

<file path=ppt/slides/_rels/slide53.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58.xml"/></Relationships>
</file>

<file path=ppt/slides/_rels/slide530.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33.xml"/></Relationships>
</file>

<file path=ppt/slides/_rels/slide531.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34.xml"/></Relationships>
</file>

<file path=ppt/slides/_rels/slide532.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35.xml"/></Relationships>
</file>

<file path=ppt/slides/_rels/slide533.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36.xml"/></Relationships>
</file>

<file path=ppt/slides/_rels/slide534.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37.xml"/></Relationships>
</file>

<file path=ppt/slides/_rels/slide535.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38.xml"/></Relationships>
</file>

<file path=ppt/slides/_rels/slide536.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39.xml"/></Relationships>
</file>

<file path=ppt/slides/_rels/slide537.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slideLayout" Target="../slideLayouts/slideLayout341.xml"/><Relationship Id="rId1" Type="http://schemas.openxmlformats.org/officeDocument/2006/relationships/themeOverride" Target="../theme/themeOverride40.xml"/></Relationships>
</file>

<file path=ppt/slides/_rels/slide538.xml.rels><?xml version="1.0" encoding="UTF-8" standalone="yes"?>
<Relationships xmlns="http://schemas.openxmlformats.org/package/2006/relationships"><Relationship Id="rId2" Type="http://schemas.openxmlformats.org/officeDocument/2006/relationships/image" Target="../media/image236.jpeg"/><Relationship Id="rId1" Type="http://schemas.openxmlformats.org/officeDocument/2006/relationships/slideLayout" Target="../slideLayouts/slideLayout330.xml"/></Relationships>
</file>

<file path=ppt/slides/_rels/slide539.xml.rels><?xml version="1.0" encoding="UTF-8" standalone="yes"?>
<Relationships xmlns="http://schemas.openxmlformats.org/package/2006/relationships"><Relationship Id="rId2" Type="http://schemas.openxmlformats.org/officeDocument/2006/relationships/image" Target="../media/image236.jpeg"/><Relationship Id="rId1" Type="http://schemas.openxmlformats.org/officeDocument/2006/relationships/slideLayout" Target="../slideLayouts/slideLayout330.xml"/></Relationships>
</file>

<file path=ppt/slides/_rels/slide54.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58.xml"/></Relationships>
</file>

<file path=ppt/slides/_rels/slide540.xml.rels><?xml version="1.0" encoding="UTF-8" standalone="yes"?>
<Relationships xmlns="http://schemas.openxmlformats.org/package/2006/relationships"><Relationship Id="rId2" Type="http://schemas.openxmlformats.org/officeDocument/2006/relationships/image" Target="../media/image236.jpeg"/><Relationship Id="rId1" Type="http://schemas.openxmlformats.org/officeDocument/2006/relationships/slideLayout" Target="../slideLayouts/slideLayout330.xml"/></Relationships>
</file>

<file path=ppt/slides/_rels/slide541.xml.rels><?xml version="1.0" encoding="UTF-8" standalone="yes"?>
<Relationships xmlns="http://schemas.openxmlformats.org/package/2006/relationships"><Relationship Id="rId2" Type="http://schemas.openxmlformats.org/officeDocument/2006/relationships/image" Target="../media/image236.jpeg"/><Relationship Id="rId1" Type="http://schemas.openxmlformats.org/officeDocument/2006/relationships/slideLayout" Target="../slideLayouts/slideLayout330.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43.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223.xml"/></Relationships>
</file>

<file path=ppt/slides/_rels/slide544.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223.xml"/></Relationships>
</file>

<file path=ppt/slides/_rels/slide545.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223.xml"/></Relationships>
</file>

<file path=ppt/slides/_rels/slide546.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23.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49.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67.xml"/><Relationship Id="rId1" Type="http://schemas.openxmlformats.org/officeDocument/2006/relationships/slideLayout" Target="../slideLayouts/slideLayout297.xml"/></Relationships>
</file>

<file path=ppt/slides/_rels/slide55.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58.xml"/></Relationships>
</file>

<file path=ppt/slides/_rels/slide550.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68.xml"/><Relationship Id="rId1" Type="http://schemas.openxmlformats.org/officeDocument/2006/relationships/slideLayout" Target="../slideLayouts/slideLayout297.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6.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71.xml"/></Relationships>
</file>

<file path=ppt/slides/_rels/slide55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70.xml"/><Relationship Id="rId1" Type="http://schemas.openxmlformats.org/officeDocument/2006/relationships/slideLayout" Target="../slideLayouts/slideLayout55.xml"/></Relationships>
</file>

<file path=ppt/slides/_rels/slide558.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271.xml"/><Relationship Id="rId1" Type="http://schemas.openxmlformats.org/officeDocument/2006/relationships/slideLayout" Target="../slideLayouts/slideLayout56.xml"/></Relationships>
</file>

<file path=ppt/slides/_rels/slide559.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72.xml"/><Relationship Id="rId1" Type="http://schemas.openxmlformats.org/officeDocument/2006/relationships/slideLayout" Target="../slideLayouts/slideLayout56.xml"/></Relationships>
</file>

<file path=ppt/slides/_rels/slide56.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58.xml"/></Relationships>
</file>

<file path=ppt/slides/_rels/slide560.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273.xml"/><Relationship Id="rId1" Type="http://schemas.openxmlformats.org/officeDocument/2006/relationships/slideLayout" Target="../slideLayouts/slideLayout56.xml"/></Relationships>
</file>

<file path=ppt/slides/_rels/slide561.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74.xml"/><Relationship Id="rId1" Type="http://schemas.openxmlformats.org/officeDocument/2006/relationships/slideLayout" Target="../slideLayouts/slideLayout56.xml"/></Relationships>
</file>

<file path=ppt/slides/_rels/slide562.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275.xml"/><Relationship Id="rId1" Type="http://schemas.openxmlformats.org/officeDocument/2006/relationships/slideLayout" Target="../slideLayouts/slideLayout56.xml"/></Relationships>
</file>

<file path=ppt/slides/_rels/slide563.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76.xml"/><Relationship Id="rId1" Type="http://schemas.openxmlformats.org/officeDocument/2006/relationships/slideLayout" Target="../slideLayouts/slideLayout56.xml"/></Relationships>
</file>

<file path=ppt/slides/_rels/slide564.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77.xml"/><Relationship Id="rId1" Type="http://schemas.openxmlformats.org/officeDocument/2006/relationships/slideLayout" Target="../slideLayouts/slideLayout56.xml"/></Relationships>
</file>

<file path=ppt/slides/_rels/slide565.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278.xml"/><Relationship Id="rId1" Type="http://schemas.openxmlformats.org/officeDocument/2006/relationships/slideLayout" Target="../slideLayouts/slideLayout56.xml"/></Relationships>
</file>

<file path=ppt/slides/_rels/slide566.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79.xml"/><Relationship Id="rId1" Type="http://schemas.openxmlformats.org/officeDocument/2006/relationships/slideLayout" Target="../slideLayouts/slideLayout56.xml"/></Relationships>
</file>

<file path=ppt/slides/_rels/slide567.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280.xml"/><Relationship Id="rId1" Type="http://schemas.openxmlformats.org/officeDocument/2006/relationships/slideLayout" Target="../slideLayouts/slideLayout56.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7.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58.xml"/></Relationships>
</file>

<file path=ppt/slides/_rels/slide57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81.xml"/><Relationship Id="rId1" Type="http://schemas.openxmlformats.org/officeDocument/2006/relationships/slideLayout" Target="../slideLayouts/slideLayout102.xml"/></Relationships>
</file>

<file path=ppt/slides/_rels/slide571.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82.xml"/><Relationship Id="rId1" Type="http://schemas.openxmlformats.org/officeDocument/2006/relationships/slideLayout" Target="../slideLayouts/slideLayout481.xml"/></Relationships>
</file>

<file path=ppt/slides/_rels/slide572.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83.xml"/><Relationship Id="rId1" Type="http://schemas.openxmlformats.org/officeDocument/2006/relationships/slideLayout" Target="../slideLayouts/slideLayout481.xml"/><Relationship Id="rId5" Type="http://schemas.microsoft.com/office/2007/relationships/hdphoto" Target="../media/hdphoto4.wdp"/><Relationship Id="rId4" Type="http://schemas.openxmlformats.org/officeDocument/2006/relationships/image" Target="../media/image242.png"/></Relationships>
</file>

<file path=ppt/slides/_rels/slide573.xml.rels><?xml version="1.0" encoding="UTF-8" standalone="yes"?>
<Relationships xmlns="http://schemas.openxmlformats.org/package/2006/relationships"><Relationship Id="rId3" Type="http://schemas.openxmlformats.org/officeDocument/2006/relationships/image" Target="../media/image241.png"/><Relationship Id="rId7" Type="http://schemas.microsoft.com/office/2007/relationships/hdphoto" Target="../media/hdphoto5.wdp"/><Relationship Id="rId2" Type="http://schemas.openxmlformats.org/officeDocument/2006/relationships/notesSlide" Target="../notesSlides/notesSlide284.xml"/><Relationship Id="rId1" Type="http://schemas.openxmlformats.org/officeDocument/2006/relationships/slideLayout" Target="../slideLayouts/slideLayout481.xml"/><Relationship Id="rId6" Type="http://schemas.openxmlformats.org/officeDocument/2006/relationships/image" Target="../media/image243.png"/><Relationship Id="rId5" Type="http://schemas.microsoft.com/office/2007/relationships/hdphoto" Target="../media/hdphoto4.wdp"/><Relationship Id="rId4" Type="http://schemas.openxmlformats.org/officeDocument/2006/relationships/image" Target="../media/image242.png"/></Relationships>
</file>

<file path=ppt/slides/_rels/slide574.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85.xml"/><Relationship Id="rId1" Type="http://schemas.openxmlformats.org/officeDocument/2006/relationships/slideLayout" Target="../slideLayouts/slideLayout481.xml"/></Relationships>
</file>

<file path=ppt/slides/_rels/slide575.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86.xml"/><Relationship Id="rId1" Type="http://schemas.openxmlformats.org/officeDocument/2006/relationships/slideLayout" Target="../slideLayouts/slideLayout481.xml"/></Relationships>
</file>

<file path=ppt/slides/_rels/slide576.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482.xml"/></Relationships>
</file>

<file path=ppt/slides/_rels/slide577.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482.xml"/></Relationships>
</file>

<file path=ppt/slides/_rels/slide578.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482.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482.xml"/></Relationships>
</file>

<file path=ppt/slides/_rels/slide58.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58.xml"/></Relationships>
</file>

<file path=ppt/slides/_rels/slide580.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482.xml"/></Relationships>
</file>

<file path=ppt/slides/_rels/slide581.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482.xml"/></Relationships>
</file>

<file path=ppt/slides/_rels/slide582.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90.xml"/></Relationships>
</file>

<file path=ppt/slides/_rels/slide583.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94.xml"/><Relationship Id="rId1" Type="http://schemas.openxmlformats.org/officeDocument/2006/relationships/slideLayout" Target="../slideLayouts/slideLayout481.xml"/></Relationships>
</file>

<file path=ppt/slides/_rels/slide584.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482.xml"/></Relationships>
</file>

<file path=ppt/slides/_rels/slide585.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482.xml"/></Relationships>
</file>

<file path=ppt/slides/_rels/slide586.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482.xml"/></Relationships>
</file>

<file path=ppt/slides/_rels/slide587.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482.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89.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99.xml"/><Relationship Id="rId1" Type="http://schemas.openxmlformats.org/officeDocument/2006/relationships/slideLayout" Target="../slideLayouts/slideLayout481.xml"/></Relationships>
</file>

<file path=ppt/slides/_rels/slide59.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58.xml"/></Relationships>
</file>

<file path=ppt/slides/_rels/slide590.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482.xml"/></Relationships>
</file>

<file path=ppt/slides/_rels/slide591.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482.xml"/></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482.xml"/></Relationships>
</file>

<file path=ppt/slides/_rels/slide593.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482.xml"/></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482.xml"/></Relationships>
</file>

<file path=ppt/slides/_rels/slide595.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482.xml"/></Relationships>
</file>

<file path=ppt/slides/_rels/slide596.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482.xml"/></Relationships>
</file>

<file path=ppt/slides/_rels/slide597.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482.xml"/></Relationships>
</file>

<file path=ppt/slides/_rels/slide598.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482.xml"/></Relationships>
</file>

<file path=ppt/slides/_rels/slide599.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482.xml"/></Relationships>
</file>

<file path=ppt/slides/_rels/slide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xml"/><Relationship Id="rId1" Type="http://schemas.openxmlformats.org/officeDocument/2006/relationships/slideLayout" Target="../slideLayouts/slideLayout624.xml"/></Relationships>
</file>

<file path=ppt/slides/_rels/slide60.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58.xml"/></Relationships>
</file>

<file path=ppt/slides/_rels/slide600.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482.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482.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482.xml"/></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482.xml"/></Relationships>
</file>

<file path=ppt/slides/_rels/slide604.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482.xml"/></Relationships>
</file>

<file path=ppt/slides/_rels/slide605.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507.xml"/></Relationships>
</file>

<file path=ppt/slides/_rels/slide606.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315.xml"/><Relationship Id="rId1" Type="http://schemas.openxmlformats.org/officeDocument/2006/relationships/slideLayout" Target="../slideLayouts/slideLayout507.xml"/></Relationships>
</file>

<file path=ppt/slides/_rels/slide607.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316.xml"/><Relationship Id="rId1" Type="http://schemas.openxmlformats.org/officeDocument/2006/relationships/slideLayout" Target="../slideLayouts/slideLayout507.xml"/></Relationships>
</file>

<file path=ppt/slides/_rels/slide608.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317.xml"/><Relationship Id="rId1" Type="http://schemas.openxmlformats.org/officeDocument/2006/relationships/slideLayout" Target="../slideLayouts/slideLayout507.xml"/></Relationships>
</file>

<file path=ppt/slides/_rels/slide609.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318.xml"/><Relationship Id="rId1" Type="http://schemas.openxmlformats.org/officeDocument/2006/relationships/slideLayout" Target="../slideLayouts/slideLayout507.xml"/></Relationships>
</file>

<file path=ppt/slides/_rels/slide6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0.xml"/><Relationship Id="rId1" Type="http://schemas.openxmlformats.org/officeDocument/2006/relationships/slideLayout" Target="../slideLayouts/slideLayout36.xml"/></Relationships>
</file>

<file path=ppt/slides/_rels/slide610.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319.xml"/><Relationship Id="rId1" Type="http://schemas.openxmlformats.org/officeDocument/2006/relationships/slideLayout" Target="../slideLayouts/slideLayout507.xml"/></Relationships>
</file>

<file path=ppt/slides/_rels/slide611.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320.xml"/><Relationship Id="rId1" Type="http://schemas.openxmlformats.org/officeDocument/2006/relationships/slideLayout" Target="../slideLayouts/slideLayout507.xml"/></Relationships>
</file>

<file path=ppt/slides/_rels/slide612.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321.xml"/><Relationship Id="rId1" Type="http://schemas.openxmlformats.org/officeDocument/2006/relationships/slideLayout" Target="../slideLayouts/slideLayout507.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14.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322.xml"/><Relationship Id="rId1" Type="http://schemas.openxmlformats.org/officeDocument/2006/relationships/slideLayout" Target="../slideLayouts/slideLayout481.xml"/></Relationships>
</file>

<file path=ppt/slides/_rels/slide615.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323.xml"/><Relationship Id="rId1" Type="http://schemas.openxmlformats.org/officeDocument/2006/relationships/slideLayout" Target="../slideLayouts/slideLayout481.xml"/></Relationships>
</file>

<file path=ppt/slides/_rels/slide616.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482.xml"/></Relationships>
</file>

<file path=ppt/slides/_rels/slide617.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482.xml"/></Relationships>
</file>

<file path=ppt/slides/_rels/slide618.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482.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482.xml"/></Relationships>
</file>

<file path=ppt/slides/_rels/slide6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1.xml"/><Relationship Id="rId1" Type="http://schemas.openxmlformats.org/officeDocument/2006/relationships/slideLayout" Target="../slideLayouts/slideLayout36.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482.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482.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482.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482.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482.xml"/></Relationships>
</file>

<file path=ppt/slides/_rels/slide625.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482.xml"/></Relationships>
</file>

<file path=ppt/slides/_rels/slide626.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482.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482.xml"/></Relationships>
</file>

<file path=ppt/slides/_rels/slide628.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482.xml"/></Relationships>
</file>

<file path=ppt/slides/_rels/slide629.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482.xml"/></Relationships>
</file>

<file path=ppt/slides/_rels/slide63.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57.xml"/></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31.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338.xml"/><Relationship Id="rId1" Type="http://schemas.openxmlformats.org/officeDocument/2006/relationships/slideLayout" Target="../slideLayouts/slideLayout481.xml"/></Relationships>
</file>

<file path=ppt/slides/_rels/slide632.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482.xml"/></Relationships>
</file>

<file path=ppt/slides/_rels/slide633.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482.xml"/></Relationships>
</file>

<file path=ppt/slides/_rels/slide63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35.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341.xml"/><Relationship Id="rId1" Type="http://schemas.openxmlformats.org/officeDocument/2006/relationships/slideLayout" Target="../slideLayouts/slideLayout481.xml"/></Relationships>
</file>

<file path=ppt/slides/_rels/slide636.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482.xml"/></Relationships>
</file>

<file path=ppt/slides/_rels/slide637.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482.xml"/></Relationships>
</file>

<file path=ppt/slides/_rels/slide638.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482.xml"/></Relationships>
</file>

<file path=ppt/slides/_rels/slide639.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482.xml"/></Relationships>
</file>

<file path=ppt/slides/_rels/slide6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48.jpeg"/><Relationship Id="rId1" Type="http://schemas.openxmlformats.org/officeDocument/2006/relationships/slideLayout" Target="../slideLayouts/slideLayout58.xml"/></Relationships>
</file>

<file path=ppt/slides/_rels/slide640.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482.xml"/></Relationships>
</file>

<file path=ppt/slides/_rels/slide641.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482.xml"/></Relationships>
</file>

<file path=ppt/slides/_rels/slide642.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482.xml"/></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482.xml"/></Relationships>
</file>

<file path=ppt/slides/_rels/slide644.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482.xml"/></Relationships>
</file>

<file path=ppt/slides/_rels/slide645.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482.xml"/></Relationships>
</file>

<file path=ppt/slides/_rels/slide646.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482.xml"/></Relationships>
</file>

<file path=ppt/slides/_rels/slide647.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482.xml"/></Relationships>
</file>

<file path=ppt/slides/_rels/slide648.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482.xml"/></Relationships>
</file>

<file path=ppt/slides/_rels/slide649.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482.xml"/></Relationships>
</file>

<file path=ppt/slides/_rels/slide65.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58.xml"/></Relationships>
</file>

<file path=ppt/slides/_rels/slide650.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482.xml"/></Relationships>
</file>

<file path=ppt/slides/_rels/slide651.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482.xml"/></Relationships>
</file>

<file path=ppt/slides/_rels/slide652.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482.xml"/></Relationships>
</file>

<file path=ppt/slides/_rels/slide653.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482.xml"/></Relationships>
</file>

<file path=ppt/slides/_rels/slide654.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482.xml"/></Relationships>
</file>

<file path=ppt/slides/_rels/slide655.xml.rels><?xml version="1.0" encoding="UTF-8" standalone="yes"?>
<Relationships xmlns="http://schemas.openxmlformats.org/package/2006/relationships"><Relationship Id="rId2" Type="http://schemas.openxmlformats.org/officeDocument/2006/relationships/notesSlide" Target="../notesSlides/notesSlide361.xml"/><Relationship Id="rId1" Type="http://schemas.openxmlformats.org/officeDocument/2006/relationships/slideLayout" Target="../slideLayouts/slideLayout482.xml"/></Relationships>
</file>

<file path=ppt/slides/_rels/slide656.xml.rels><?xml version="1.0" encoding="UTF-8" standalone="yes"?>
<Relationships xmlns="http://schemas.openxmlformats.org/package/2006/relationships"><Relationship Id="rId2" Type="http://schemas.openxmlformats.org/officeDocument/2006/relationships/notesSlide" Target="../notesSlides/notesSlide362.xml"/><Relationship Id="rId1" Type="http://schemas.openxmlformats.org/officeDocument/2006/relationships/slideLayout" Target="../slideLayouts/slideLayout482.xml"/></Relationships>
</file>

<file path=ppt/slides/_rels/slide657.xml.rels><?xml version="1.0" encoding="UTF-8" standalone="yes"?>
<Relationships xmlns="http://schemas.openxmlformats.org/package/2006/relationships"><Relationship Id="rId2" Type="http://schemas.openxmlformats.org/officeDocument/2006/relationships/notesSlide" Target="../notesSlides/notesSlide363.xml"/><Relationship Id="rId1" Type="http://schemas.openxmlformats.org/officeDocument/2006/relationships/slideLayout" Target="../slideLayouts/slideLayout482.xml"/></Relationships>
</file>

<file path=ppt/slides/_rels/slide658.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364.xml"/><Relationship Id="rId1" Type="http://schemas.openxmlformats.org/officeDocument/2006/relationships/slideLayout" Target="../slideLayouts/slideLayout125.xml"/></Relationships>
</file>

<file path=ppt/slides/_rels/slide65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6.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58.xml"/></Relationships>
</file>

<file path=ppt/slides/_rels/slide660.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365.xml"/><Relationship Id="rId1" Type="http://schemas.openxmlformats.org/officeDocument/2006/relationships/slideLayout" Target="../slideLayouts/slideLayout50.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62.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hyperlink" Target="https://www.google.com.sg/url?sa=i&amp;rct=j&amp;q=&amp;esrc=s&amp;source=imgres&amp;cd=&amp;ved=2ahUKEwir8-id_bbdAhXJc3AKHcKLDLIQjRx6BAgBEAU&amp;url=https://www.gracecp.org/sermons/sermon/2018-04-22/psalms-of-ascent-week-2&amp;psig=AOvVaw3yldmes6dwSVO1bFE169iH&amp;ust=1536893674819348" TargetMode="External"/><Relationship Id="rId1" Type="http://schemas.openxmlformats.org/officeDocument/2006/relationships/slideLayout" Target="../slideLayouts/slideLayout90.xml"/></Relationships>
</file>

<file path=ppt/slides/_rels/slide663.xml.rels><?xml version="1.0" encoding="UTF-8" standalone="yes"?>
<Relationships xmlns="http://schemas.openxmlformats.org/package/2006/relationships"><Relationship Id="rId3" Type="http://schemas.openxmlformats.org/officeDocument/2006/relationships/notesSlide" Target="../notesSlides/notesSlide366.xml"/><Relationship Id="rId2" Type="http://schemas.openxmlformats.org/officeDocument/2006/relationships/slideLayout" Target="../slideLayouts/slideLayout59.xml"/><Relationship Id="rId1" Type="http://schemas.openxmlformats.org/officeDocument/2006/relationships/themeOverride" Target="../theme/themeOverride41.xml"/><Relationship Id="rId4" Type="http://schemas.openxmlformats.org/officeDocument/2006/relationships/image" Target="../media/image172.png"/></Relationships>
</file>

<file path=ppt/slides/_rels/slide664.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38.xml"/></Relationships>
</file>

<file path=ppt/slides/_rels/slide665.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38.xml"/></Relationships>
</file>

<file path=ppt/slides/_rels/slide666.xml.rels><?xml version="1.0" encoding="UTF-8" standalone="yes"?>
<Relationships xmlns="http://schemas.openxmlformats.org/package/2006/relationships"><Relationship Id="rId3" Type="http://schemas.openxmlformats.org/officeDocument/2006/relationships/image" Target="../media/image175.jpg"/><Relationship Id="rId2" Type="http://schemas.openxmlformats.org/officeDocument/2006/relationships/notesSlide" Target="../notesSlides/notesSlide367.xml"/><Relationship Id="rId1" Type="http://schemas.openxmlformats.org/officeDocument/2006/relationships/slideLayout" Target="../slideLayouts/slideLayout38.xml"/></Relationships>
</file>

<file path=ppt/slides/_rels/slide66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6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58.xml"/></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557.xml"/></Relationships>
</file>

<file path=ppt/slides/_rels/slide678.xml.rels><?xml version="1.0" encoding="UTF-8" standalone="yes"?>
<Relationships xmlns="http://schemas.openxmlformats.org/package/2006/relationships"><Relationship Id="rId2" Type="http://schemas.openxmlformats.org/officeDocument/2006/relationships/notesSlide" Target="../notesSlides/notesSlide368.xml"/><Relationship Id="rId1" Type="http://schemas.openxmlformats.org/officeDocument/2006/relationships/slideLayout" Target="../slideLayouts/slideLayout557.xml"/></Relationships>
</file>

<file path=ppt/slides/_rels/slide679.xml.rels><?xml version="1.0" encoding="UTF-8" standalone="yes"?>
<Relationships xmlns="http://schemas.openxmlformats.org/package/2006/relationships"><Relationship Id="rId2" Type="http://schemas.openxmlformats.org/officeDocument/2006/relationships/notesSlide" Target="../notesSlides/notesSlide369.xml"/><Relationship Id="rId1" Type="http://schemas.openxmlformats.org/officeDocument/2006/relationships/slideLayout" Target="../slideLayouts/slideLayout557.xml"/></Relationships>
</file>

<file path=ppt/slides/_rels/slide6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90.jpeg"/><Relationship Id="rId1" Type="http://schemas.openxmlformats.org/officeDocument/2006/relationships/slideLayout" Target="../slideLayouts/slideLayout58.xml"/></Relationships>
</file>

<file path=ppt/slides/_rels/slide680.xml.rels><?xml version="1.0" encoding="UTF-8" standalone="yes"?>
<Relationships xmlns="http://schemas.openxmlformats.org/package/2006/relationships"><Relationship Id="rId2" Type="http://schemas.openxmlformats.org/officeDocument/2006/relationships/notesSlide" Target="../notesSlides/notesSlide370.xml"/><Relationship Id="rId1" Type="http://schemas.openxmlformats.org/officeDocument/2006/relationships/slideLayout" Target="../slideLayouts/slideLayout557.xml"/></Relationships>
</file>

<file path=ppt/slides/_rels/slide68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7.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234.xml"/></Relationships>
</file>

<file path=ppt/slides/_rels/slide688.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234.xml"/></Relationships>
</file>

<file path=ppt/slides/_rels/slide689.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234.xml"/></Relationships>
</file>

<file path=ppt/slides/_rels/slide6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2.xml"/><Relationship Id="rId1" Type="http://schemas.openxmlformats.org/officeDocument/2006/relationships/slideLayout" Target="../slideLayouts/slideLayout36.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91.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90.jpeg"/><Relationship Id="rId1" Type="http://schemas.openxmlformats.org/officeDocument/2006/relationships/slideLayout" Target="../slideLayouts/slideLayout58.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93.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85.xml"/></Relationships>
</file>

<file path=ppt/slides/_rels/slide694.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85.xml"/></Relationships>
</file>

<file path=ppt/slides/_rels/slide695.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85.xml"/></Relationships>
</file>

<file path=ppt/slides/_rels/slide69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97.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261.xml"/></Relationships>
</file>

<file path=ppt/slides/_rels/slide698.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261.xml"/></Relationships>
</file>

<file path=ppt/slides/_rels/slide699.xml.rels><?xml version="1.0" encoding="UTF-8" standalone="yes"?>
<Relationships xmlns="http://schemas.openxmlformats.org/package/2006/relationships"><Relationship Id="rId2" Type="http://schemas.openxmlformats.org/officeDocument/2006/relationships/image" Target="../media/image251.png"/><Relationship Id="rId1" Type="http://schemas.openxmlformats.org/officeDocument/2006/relationships/slideLayout" Target="../slideLayouts/slideLayout261.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607.xml"/><Relationship Id="rId1" Type="http://schemas.openxmlformats.org/officeDocument/2006/relationships/themeOverride" Target="../theme/themeOverride3.xml"/><Relationship Id="rId6" Type="http://schemas.microsoft.com/office/2007/relationships/hdphoto" Target="../media/hdphoto3.wdp"/><Relationship Id="rId5" Type="http://schemas.openxmlformats.org/officeDocument/2006/relationships/image" Target="../media/image41.jpeg"/><Relationship Id="rId4" Type="http://schemas.openxmlformats.org/officeDocument/2006/relationships/image" Target="../media/image39.jpeg"/></Relationships>
</file>

<file path=ppt/slides/_rels/slide70.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3.xml"/><Relationship Id="rId1" Type="http://schemas.openxmlformats.org/officeDocument/2006/relationships/slideLayout" Target="../slideLayouts/slideLayout524.xml"/></Relationships>
</file>

<file path=ppt/slides/_rels/slide700.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371.xml"/><Relationship Id="rId1" Type="http://schemas.openxmlformats.org/officeDocument/2006/relationships/slideLayout" Target="../slideLayouts/slideLayout245.xml"/></Relationships>
</file>

<file path=ppt/slides/_rels/slide701.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372.xml"/><Relationship Id="rId1" Type="http://schemas.openxmlformats.org/officeDocument/2006/relationships/slideLayout" Target="../slideLayouts/slideLayout245.xml"/></Relationships>
</file>

<file path=ppt/slides/_rels/slide702.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373.xml"/><Relationship Id="rId1" Type="http://schemas.openxmlformats.org/officeDocument/2006/relationships/slideLayout" Target="../slideLayouts/slideLayout245.xml"/></Relationships>
</file>

<file path=ppt/slides/_rels/slide703.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374.xml"/><Relationship Id="rId1" Type="http://schemas.openxmlformats.org/officeDocument/2006/relationships/slideLayout" Target="../slideLayouts/slideLayout245.xml"/></Relationships>
</file>

<file path=ppt/slides/_rels/slide704.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375.xml"/><Relationship Id="rId1" Type="http://schemas.openxmlformats.org/officeDocument/2006/relationships/slideLayout" Target="../slideLayouts/slideLayout245.xml"/></Relationships>
</file>

<file path=ppt/slides/_rels/slide70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08.xml.rels><?xml version="1.0" encoding="UTF-8" standalone="yes"?>
<Relationships xmlns="http://schemas.openxmlformats.org/package/2006/relationships"><Relationship Id="rId2" Type="http://schemas.openxmlformats.org/officeDocument/2006/relationships/image" Target="../media/image253.jpeg"/><Relationship Id="rId1" Type="http://schemas.openxmlformats.org/officeDocument/2006/relationships/slideLayout" Target="../slideLayouts/slideLayout85.xml"/></Relationships>
</file>

<file path=ppt/slides/_rels/slide709.xml.rels><?xml version="1.0" encoding="UTF-8" standalone="yes"?>
<Relationships xmlns="http://schemas.openxmlformats.org/package/2006/relationships"><Relationship Id="rId2" Type="http://schemas.openxmlformats.org/officeDocument/2006/relationships/image" Target="../media/image253.jpeg"/><Relationship Id="rId1" Type="http://schemas.openxmlformats.org/officeDocument/2006/relationships/slideLayout" Target="../slideLayouts/slideLayout85.xml"/></Relationships>
</file>

<file path=ppt/slides/_rels/slide7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4.xml"/><Relationship Id="rId1" Type="http://schemas.openxmlformats.org/officeDocument/2006/relationships/slideLayout" Target="../slideLayouts/slideLayout524.xml"/></Relationships>
</file>

<file path=ppt/slides/_rels/slide710.xml.rels><?xml version="1.0" encoding="UTF-8" standalone="yes"?>
<Relationships xmlns="http://schemas.openxmlformats.org/package/2006/relationships"><Relationship Id="rId2" Type="http://schemas.openxmlformats.org/officeDocument/2006/relationships/image" Target="../media/image253.jpeg"/><Relationship Id="rId1" Type="http://schemas.openxmlformats.org/officeDocument/2006/relationships/slideLayout" Target="../slideLayouts/slideLayout85.xml"/></Relationships>
</file>

<file path=ppt/slides/_rels/slide711.xml.rels><?xml version="1.0" encoding="UTF-8" standalone="yes"?>
<Relationships xmlns="http://schemas.openxmlformats.org/package/2006/relationships"><Relationship Id="rId2" Type="http://schemas.openxmlformats.org/officeDocument/2006/relationships/image" Target="../media/image253.jpeg"/><Relationship Id="rId1" Type="http://schemas.openxmlformats.org/officeDocument/2006/relationships/slideLayout" Target="../slideLayouts/slideLayout85.xml"/></Relationships>
</file>

<file path=ppt/slides/_rels/slide71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13.xml.rels><?xml version="1.0" encoding="UTF-8" standalone="yes"?>
<Relationships xmlns="http://schemas.openxmlformats.org/package/2006/relationships"><Relationship Id="rId2" Type="http://schemas.openxmlformats.org/officeDocument/2006/relationships/image" Target="../media/image253.jpeg"/><Relationship Id="rId1" Type="http://schemas.openxmlformats.org/officeDocument/2006/relationships/slideLayout" Target="../slideLayouts/slideLayout85.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1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16.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67.xml"/></Relationships>
</file>

<file path=ppt/slides/_rels/slide717.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67.xml"/></Relationships>
</file>

<file path=ppt/slides/_rels/slide718.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67.xml"/></Relationships>
</file>

<file path=ppt/slides/_rels/slide719.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67.xml"/></Relationships>
</file>

<file path=ppt/slides/_rels/slide7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35.xml"/><Relationship Id="rId1" Type="http://schemas.openxmlformats.org/officeDocument/2006/relationships/slideLayout" Target="../slideLayouts/slideLayout530.xml"/></Relationships>
</file>

<file path=ppt/slides/_rels/slide720.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67.xml"/></Relationships>
</file>

<file path=ppt/slides/_rels/slide721.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67.xml"/></Relationships>
</file>

<file path=ppt/slides/_rels/slide722.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67.xml"/></Relationships>
</file>

<file path=ppt/slides/_rels/slide723.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67.xml"/></Relationships>
</file>

<file path=ppt/slides/_rels/slide724.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376.xml"/><Relationship Id="rId1" Type="http://schemas.openxmlformats.org/officeDocument/2006/relationships/slideLayout" Target="../slideLayouts/slideLayout109.xml"/></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3.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519.xml"/></Relationships>
</file>

<file path=ppt/slides/_rels/slide730.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90.xml"/></Relationships>
</file>

<file path=ppt/slides/_rels/slide731.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90.xml"/></Relationships>
</file>

<file path=ppt/slides/_rels/slide732.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90.xml"/></Relationships>
</file>

<file path=ppt/slides/_rels/slide733.xml.rels><?xml version="1.0" encoding="UTF-8" standalone="yes"?>
<Relationships xmlns="http://schemas.openxmlformats.org/package/2006/relationships"><Relationship Id="rId2" Type="http://schemas.openxmlformats.org/officeDocument/2006/relationships/image" Target="../media/image255.jpg"/><Relationship Id="rId1" Type="http://schemas.openxmlformats.org/officeDocument/2006/relationships/slideLayout" Target="../slideLayouts/slideLayout84.xml"/></Relationships>
</file>

<file path=ppt/slides/_rels/slide734.xml.rels><?xml version="1.0" encoding="UTF-8" standalone="yes"?>
<Relationships xmlns="http://schemas.openxmlformats.org/package/2006/relationships"><Relationship Id="rId2" Type="http://schemas.openxmlformats.org/officeDocument/2006/relationships/image" Target="../media/image255.jpg"/><Relationship Id="rId1" Type="http://schemas.openxmlformats.org/officeDocument/2006/relationships/slideLayout" Target="../slideLayouts/slideLayout84.xml"/></Relationships>
</file>

<file path=ppt/slides/_rels/slide735.xml.rels><?xml version="1.0" encoding="UTF-8" standalone="yes"?>
<Relationships xmlns="http://schemas.openxmlformats.org/package/2006/relationships"><Relationship Id="rId2" Type="http://schemas.openxmlformats.org/officeDocument/2006/relationships/image" Target="../media/image255.jpg"/><Relationship Id="rId1" Type="http://schemas.openxmlformats.org/officeDocument/2006/relationships/slideLayout" Target="../slideLayouts/slideLayout84.xml"/></Relationships>
</file>

<file path=ppt/slides/_rels/slide736.xml.rels><?xml version="1.0" encoding="UTF-8" standalone="yes"?>
<Relationships xmlns="http://schemas.openxmlformats.org/package/2006/relationships"><Relationship Id="rId2" Type="http://schemas.openxmlformats.org/officeDocument/2006/relationships/image" Target="../media/image255.jpg"/><Relationship Id="rId1" Type="http://schemas.openxmlformats.org/officeDocument/2006/relationships/slideLayout" Target="../slideLayouts/slideLayout84.xml"/></Relationships>
</file>

<file path=ppt/slides/_rels/slide737.xml.rels><?xml version="1.0" encoding="UTF-8" standalone="yes"?>
<Relationships xmlns="http://schemas.openxmlformats.org/package/2006/relationships"><Relationship Id="rId2" Type="http://schemas.openxmlformats.org/officeDocument/2006/relationships/image" Target="../media/image255.jpg"/><Relationship Id="rId1" Type="http://schemas.openxmlformats.org/officeDocument/2006/relationships/slideLayout" Target="../slideLayouts/slideLayout84.xml"/></Relationships>
</file>

<file path=ppt/slides/_rels/slide738.xml.rels><?xml version="1.0" encoding="UTF-8" standalone="yes"?>
<Relationships xmlns="http://schemas.openxmlformats.org/package/2006/relationships"><Relationship Id="rId2" Type="http://schemas.openxmlformats.org/officeDocument/2006/relationships/image" Target="../media/image255.jpg"/><Relationship Id="rId1" Type="http://schemas.openxmlformats.org/officeDocument/2006/relationships/slideLayout" Target="../slideLayouts/slideLayout84.xml"/></Relationships>
</file>

<file path=ppt/slides/_rels/slide739.xml.rels><?xml version="1.0" encoding="UTF-8" standalone="yes"?>
<Relationships xmlns="http://schemas.openxmlformats.org/package/2006/relationships"><Relationship Id="rId2" Type="http://schemas.openxmlformats.org/officeDocument/2006/relationships/image" Target="../media/image255.jpg"/><Relationship Id="rId1" Type="http://schemas.openxmlformats.org/officeDocument/2006/relationships/slideLayout" Target="../slideLayouts/slideLayout84.xml"/></Relationships>
</file>

<file path=ppt/slides/_rels/slide7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6.xml"/><Relationship Id="rId1" Type="http://schemas.openxmlformats.org/officeDocument/2006/relationships/slideLayout" Target="../slideLayouts/slideLayout524.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741.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377.xml"/><Relationship Id="rId1" Type="http://schemas.openxmlformats.org/officeDocument/2006/relationships/slideLayout" Target="../slideLayouts/slideLayout49.xml"/><Relationship Id="rId4" Type="http://schemas.openxmlformats.org/officeDocument/2006/relationships/image" Target="../media/image193.png"/></Relationships>
</file>

<file path=ppt/slides/_rels/slide7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37.xml"/><Relationship Id="rId1" Type="http://schemas.openxmlformats.org/officeDocument/2006/relationships/slideLayout" Target="../slideLayouts/slideLayout524.xml"/></Relationships>
</file>

<file path=ppt/slides/_rels/slide76.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38.xml"/><Relationship Id="rId1" Type="http://schemas.openxmlformats.org/officeDocument/2006/relationships/slideLayout" Target="../slideLayouts/slideLayout524.xml"/><Relationship Id="rId4" Type="http://schemas.openxmlformats.org/officeDocument/2006/relationships/image" Target="../media/image99.png"/></Relationships>
</file>

<file path=ppt/slides/_rels/slide7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39.xml"/><Relationship Id="rId1" Type="http://schemas.openxmlformats.org/officeDocument/2006/relationships/slideLayout" Target="../slideLayouts/slideLayout524.xml"/><Relationship Id="rId4" Type="http://schemas.openxmlformats.org/officeDocument/2006/relationships/image" Target="../media/image101.jpeg"/></Relationships>
</file>

<file path=ppt/slides/_rels/slide7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40.xml"/><Relationship Id="rId1" Type="http://schemas.openxmlformats.org/officeDocument/2006/relationships/slideLayout" Target="../slideLayouts/slideLayout524.xml"/></Relationships>
</file>

<file path=ppt/slides/_rels/slide79.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41.xml"/><Relationship Id="rId1" Type="http://schemas.openxmlformats.org/officeDocument/2006/relationships/slideLayout" Target="../slideLayouts/slideLayout524.xml"/></Relationships>
</file>

<file path=ppt/slides/_rels/slide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8.xml"/><Relationship Id="rId1" Type="http://schemas.openxmlformats.org/officeDocument/2006/relationships/slideLayout" Target="../slideLayouts/slideLayout607.xml"/><Relationship Id="rId4" Type="http://schemas.openxmlformats.org/officeDocument/2006/relationships/image" Target="../media/image42.jpeg"/></Relationships>
</file>

<file path=ppt/slides/_rels/slide8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2.xml"/><Relationship Id="rId1" Type="http://schemas.openxmlformats.org/officeDocument/2006/relationships/slideLayout" Target="../slideLayouts/slideLayout524.xml"/><Relationship Id="rId4" Type="http://schemas.openxmlformats.org/officeDocument/2006/relationships/image" Target="../media/image103.jpeg"/></Relationships>
</file>

<file path=ppt/slides/_rels/slide8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43.xml"/><Relationship Id="rId1" Type="http://schemas.openxmlformats.org/officeDocument/2006/relationships/slideLayout" Target="../slideLayouts/slideLayout524.xml"/></Relationships>
</file>

<file path=ppt/slides/_rels/slide8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44.xml"/><Relationship Id="rId1" Type="http://schemas.openxmlformats.org/officeDocument/2006/relationships/slideLayout" Target="../slideLayouts/slideLayout524.xml"/></Relationships>
</file>

<file path=ppt/slides/_rels/slide8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45.xml"/><Relationship Id="rId1" Type="http://schemas.openxmlformats.org/officeDocument/2006/relationships/slideLayout" Target="../slideLayouts/slideLayout546.xml"/></Relationships>
</file>

<file path=ppt/slides/_rels/slide8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6.xml"/><Relationship Id="rId1" Type="http://schemas.openxmlformats.org/officeDocument/2006/relationships/slideLayout" Target="../slideLayouts/slideLayout60.xml"/></Relationships>
</file>

<file path=ppt/slides/_rels/slide8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7.xml"/><Relationship Id="rId1" Type="http://schemas.openxmlformats.org/officeDocument/2006/relationships/slideLayout" Target="../slideLayouts/slideLayout60.xml"/></Relationships>
</file>

<file path=ppt/slides/_rels/slide8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8.xml"/><Relationship Id="rId1" Type="http://schemas.openxmlformats.org/officeDocument/2006/relationships/slideLayout" Target="../slideLayouts/slideLayout61.xml"/></Relationships>
</file>

<file path=ppt/slides/_rels/slide8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9.xml"/><Relationship Id="rId1" Type="http://schemas.openxmlformats.org/officeDocument/2006/relationships/slideLayout" Target="../slideLayouts/slideLayout61.xml"/></Relationships>
</file>

<file path=ppt/slides/_rels/slide8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0.xml"/><Relationship Id="rId1" Type="http://schemas.openxmlformats.org/officeDocument/2006/relationships/slideLayout" Target="../slideLayouts/slideLayout61.xml"/></Relationships>
</file>

<file path=ppt/slides/_rels/slide89.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1.xml"/><Relationship Id="rId1" Type="http://schemas.openxmlformats.org/officeDocument/2006/relationships/slideLayout" Target="../slideLayouts/slideLayout61.xml"/></Relationships>
</file>

<file path=ppt/slides/_rels/slide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9.xml"/><Relationship Id="rId1" Type="http://schemas.openxmlformats.org/officeDocument/2006/relationships/slideLayout" Target="../slideLayouts/slideLayout607.xml"/></Relationships>
</file>

<file path=ppt/slides/_rels/slide9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2.xml"/><Relationship Id="rId1" Type="http://schemas.openxmlformats.org/officeDocument/2006/relationships/slideLayout" Target="../slideLayouts/slideLayout61.xml"/></Relationships>
</file>

<file path=ppt/slides/_rels/slide9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53.xml"/><Relationship Id="rId1" Type="http://schemas.openxmlformats.org/officeDocument/2006/relationships/slideLayout" Target="../slideLayouts/slideLayout60.xml"/></Relationships>
</file>

<file path=ppt/slides/_rels/slide92.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54.xml"/><Relationship Id="rId1" Type="http://schemas.openxmlformats.org/officeDocument/2006/relationships/slideLayout" Target="../slideLayouts/slideLayout60.xml"/><Relationship Id="rId4" Type="http://schemas.openxmlformats.org/officeDocument/2006/relationships/image" Target="../media/image108.jpeg"/></Relationships>
</file>

<file path=ppt/slides/_rels/slide9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5.xml"/><Relationship Id="rId1" Type="http://schemas.openxmlformats.org/officeDocument/2006/relationships/slideLayout" Target="../slideLayouts/slideLayout60.xml"/></Relationships>
</file>

<file path=ppt/slides/_rels/slide9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56.xml"/><Relationship Id="rId1" Type="http://schemas.openxmlformats.org/officeDocument/2006/relationships/slideLayout" Target="../slideLayouts/slideLayout60.xml"/></Relationships>
</file>

<file path=ppt/slides/_rels/slide9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57.xml"/><Relationship Id="rId1" Type="http://schemas.openxmlformats.org/officeDocument/2006/relationships/slideLayout" Target="../slideLayouts/slideLayout61.xml"/></Relationships>
</file>

<file path=ppt/slides/_rels/slide9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58.xml"/><Relationship Id="rId1" Type="http://schemas.openxmlformats.org/officeDocument/2006/relationships/slideLayout" Target="../slideLayouts/slideLayout60.xml"/></Relationships>
</file>

<file path=ppt/slides/_rels/slide9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59.xml"/><Relationship Id="rId1" Type="http://schemas.openxmlformats.org/officeDocument/2006/relationships/slideLayout" Target="../slideLayouts/slideLayout370.xml"/></Relationships>
</file>

<file path=ppt/slides/_rels/slide98.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0.xml"/><Relationship Id="rId1" Type="http://schemas.openxmlformats.org/officeDocument/2006/relationships/slideLayout" Target="../slideLayouts/slideLayout370.xml"/></Relationships>
</file>

<file path=ppt/slides/_rels/slide99.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1.xml"/><Relationship Id="rId1" Type="http://schemas.openxmlformats.org/officeDocument/2006/relationships/slideLayout" Target="../slideLayouts/slideLayout37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rev_inro_Wax_Sealed_Envelope_cn_b_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3" y="0"/>
            <a:ext cx="9205913" cy="690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sz="quarter"/>
          </p:nvPr>
        </p:nvSpPr>
        <p:spPr>
          <a:xfrm>
            <a:off x="3474717" y="381000"/>
            <a:ext cx="5329646" cy="5258011"/>
          </a:xfrm>
        </p:spPr>
        <p:txBody>
          <a:bodyPr/>
          <a:lstStyle/>
          <a:p>
            <a:pPr>
              <a:defRPr/>
            </a:pPr>
            <a:r>
              <a:rPr lang="en-US" sz="6600" b="1" dirty="0">
                <a:solidFill>
                  <a:schemeClr val="tx1"/>
                </a:solidFill>
                <a:latin typeface="Arial" charset="0"/>
                <a:cs typeface="Arial" charset="0"/>
              </a:rPr>
              <a:t>Unlocking the Psalms</a:t>
            </a:r>
          </a:p>
        </p:txBody>
      </p:sp>
      <p:pic>
        <p:nvPicPr>
          <p:cNvPr id="142340" name="Picture 4" descr="unlo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9750" y="3440569"/>
            <a:ext cx="2955925" cy="2111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p:cNvSpPr txBox="1">
            <a:spLocks/>
          </p:cNvSpPr>
          <p:nvPr/>
        </p:nvSpPr>
        <p:spPr bwMode="auto">
          <a:xfrm>
            <a:off x="2933330" y="1218989"/>
            <a:ext cx="3527425" cy="1424169"/>
          </a:xfrm>
          <a:prstGeom prst="rect">
            <a:avLst/>
          </a:prstGeom>
          <a:noFill/>
          <a:ln w="9525">
            <a:noFill/>
            <a:miter lim="800000"/>
            <a:headEnd/>
            <a:tailEnd/>
          </a:ln>
          <a:effectLst/>
        </p:spPr>
        <p:txBody>
          <a:bodyPr anchor="b" anchorCtr="1"/>
          <a:lstStyle>
            <a:lvl1pPr algn="ctr" rtl="0" eaLnBrk="0" fontAlgn="base" hangingPunct="0">
              <a:spcBef>
                <a:spcPct val="0"/>
              </a:spcBef>
              <a:spcAft>
                <a:spcPct val="0"/>
              </a:spcAft>
              <a:defRPr sz="5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0" i="0" u="none" strike="noStrike" kern="1200" cap="none" spc="0" normalizeH="0" baseline="0" noProof="0" dirty="0">
                <a:ln>
                  <a:noFill/>
                </a:ln>
                <a:solidFill>
                  <a:srgbClr val="CCECFF"/>
                </a:solidFill>
                <a:effectLst>
                  <a:outerShdw blurRad="38100" dist="38100" dir="2700000" algn="tl">
                    <a:srgbClr val="000000"/>
                  </a:outerShdw>
                </a:effectLst>
                <a:uLnTx/>
                <a:uFillTx/>
                <a:latin typeface="Times New Roman" panose="02020603050405020304" pitchFamily="18" charset="0"/>
                <a:ea typeface="ＭＳ Ｐゴシック" charset="0"/>
                <a:cs typeface="Times New Roman" panose="02020603050405020304" pitchFamily="18" charset="0"/>
              </a:rPr>
              <a:t>P</a:t>
            </a:r>
          </a:p>
        </p:txBody>
      </p:sp>
      <p:sp>
        <p:nvSpPr>
          <p:cNvPr id="9" name="Rectangle 8">
            <a:extLst>
              <a:ext uri="{FF2B5EF4-FFF2-40B4-BE49-F238E27FC236}">
                <a16:creationId xmlns:a16="http://schemas.microsoft.com/office/drawing/2014/main" id="{48422838-2B8F-5142-9C22-61EE1195CE44}"/>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4029998875"/>
      </p:ext>
    </p:extLst>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00531" y="274637"/>
            <a:ext cx="1800531" cy="3500687"/>
          </a:xfrm>
        </p:spPr>
        <p:txBody>
          <a:bodyPr/>
          <a:lstStyle/>
          <a:p>
            <a:pPr eaLnBrk="1" hangingPunct="1"/>
            <a:r>
              <a:rPr lang="en-US" sz="3200">
                <a:solidFill>
                  <a:schemeClr val="tx1"/>
                </a:solidFill>
                <a:latin typeface="Arial" charset="0"/>
              </a:rPr>
              <a:t>Psalms Book Chart</a:t>
            </a:r>
          </a:p>
        </p:txBody>
      </p:sp>
      <p:graphicFrame>
        <p:nvGraphicFramePr>
          <p:cNvPr id="117830" name="Group 70"/>
          <p:cNvGraphicFramePr>
            <a:graphicFrameLocks noGrp="1"/>
          </p:cNvGraphicFramePr>
          <p:nvPr>
            <p:extLst>
              <p:ext uri="{D42A27DB-BD31-4B8C-83A1-F6EECF244321}">
                <p14:modId xmlns:p14="http://schemas.microsoft.com/office/powerpoint/2010/main" val="1180494158"/>
              </p:ext>
            </p:extLst>
          </p:nvPr>
        </p:nvGraphicFramePr>
        <p:xfrm>
          <a:off x="-39253" y="-99392"/>
          <a:ext cx="9220200" cy="6933788"/>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 and Petition God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(1–41)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(42–72)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(73–89)</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(90–106)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(107–150)</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Number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31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44</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Authors and Number of Psalms Authored</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David-37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Ethan-1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Heman-1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Moses-1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Anon-28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Main Type</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Praise-12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Closing Doxology</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41:13</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72:18-19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89:52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106:48</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150:1-6</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Complier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Hezekiah or Josiah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Ezra or Nehemiah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Compilation Dates</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1020-970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970-610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Until c. 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Span of Authorship</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About 1000 Years (about 1410-430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80286" name="Text Box 63"/>
          <p:cNvSpPr txBox="1">
            <a:spLocks noChangeArrowheads="1"/>
          </p:cNvSpPr>
          <p:nvPr/>
        </p:nvSpPr>
        <p:spPr bwMode="auto">
          <a:xfrm>
            <a:off x="8382000" y="0"/>
            <a:ext cx="762000" cy="4619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marR="0" lvl="0" indent="0" defTabSz="457200" eaLnBrk="0" latinLnBrk="0" hangingPunct="0">
              <a:lnSpc>
                <a:spcPct val="100000"/>
              </a:lnSpc>
              <a:buClrTx/>
              <a:buSzTx/>
              <a:buFontTx/>
              <a:buNone/>
              <a:tabLst/>
              <a:defRPr kumimoji="0" sz="4000" b="1" i="0" u="none" strike="noStrike" cap="none" spc="0" normalizeH="0" baseline="0">
                <a:ln>
                  <a:noFill/>
                </a:ln>
                <a:solidFill>
                  <a:srgbClr val="FFFFFF"/>
                </a:solidFill>
                <a:effectLst>
                  <a:glow rad="127000">
                    <a:srgbClr val="000000"/>
                  </a:glow>
                </a:effectLst>
                <a:uLnTx/>
                <a:uFillTx/>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a:r>
              <a:rPr lang="en-US" sz="2400" dirty="0"/>
              <a:t>380</a:t>
            </a:r>
          </a:p>
        </p:txBody>
      </p:sp>
      <p:sp>
        <p:nvSpPr>
          <p:cNvPr id="180287" name="Text Box 63"/>
          <p:cNvSpPr txBox="1">
            <a:spLocks noChangeArrowheads="1"/>
          </p:cNvSpPr>
          <p:nvPr/>
        </p:nvSpPr>
        <p:spPr bwMode="auto">
          <a:xfrm>
            <a:off x="9287790" y="274637"/>
            <a:ext cx="762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P 3</a:t>
            </a:r>
          </a:p>
        </p:txBody>
      </p:sp>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1898524464"/>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9396" name="Rectangle 4"/>
          <p:cNvSpPr>
            <a:spLocks noGrp="1" noChangeArrowheads="1"/>
          </p:cNvSpPr>
          <p:nvPr>
            <p:ph type="ctrTitle"/>
          </p:nvPr>
        </p:nvSpPr>
        <p:spPr>
          <a:xfrm>
            <a:off x="685800" y="914400"/>
            <a:ext cx="7772400" cy="3505200"/>
          </a:xfrm>
          <a:effectLst>
            <a:outerShdw blurRad="63500" dist="38099" dir="2700000" algn="ctr" rotWithShape="0">
              <a:schemeClr val="tx2">
                <a:alpha val="74998"/>
              </a:schemeClr>
            </a:outerShdw>
          </a:effectLst>
        </p:spPr>
        <p:txBody>
          <a:bodyPr/>
          <a:lstStyle/>
          <a:p>
            <a:pPr eaLnBrk="1" hangingPunct="1">
              <a:defRPr/>
            </a:pPr>
            <a:r>
              <a:rPr lang="en-US">
                <a:solidFill>
                  <a:schemeClr val="bg1"/>
                </a:solidFill>
                <a:latin typeface="Arial" charset="0"/>
                <a:cs typeface="Arial" charset="0"/>
              </a:rPr>
              <a:t>Geography of Psalms:</a:t>
            </a:r>
            <a:br>
              <a:rPr lang="en-US">
                <a:solidFill>
                  <a:schemeClr val="bg1"/>
                </a:solidFill>
                <a:latin typeface="Arial" charset="0"/>
                <a:cs typeface="Arial" charset="0"/>
              </a:rPr>
            </a:br>
            <a:br>
              <a:rPr lang="en-US">
                <a:solidFill>
                  <a:schemeClr val="bg1"/>
                </a:solidFill>
                <a:latin typeface="Arial" charset="0"/>
                <a:cs typeface="Arial" charset="0"/>
              </a:rPr>
            </a:br>
            <a:r>
              <a:rPr lang="en-US">
                <a:solidFill>
                  <a:schemeClr val="bg1"/>
                </a:solidFill>
                <a:latin typeface="Arial" charset="0"/>
                <a:cs typeface="Arial" charset="0"/>
              </a:rPr>
              <a:t>Land of Israel</a:t>
            </a:r>
            <a:endParaRPr lang="en-US">
              <a:latin typeface="Arial" charset="0"/>
              <a:cs typeface="Arial" charset="0"/>
            </a:endParaRPr>
          </a:p>
        </p:txBody>
      </p:sp>
    </p:spTree>
    <p:extLst>
      <p:ext uri="{BB962C8B-B14F-4D97-AF65-F5344CB8AC3E}">
        <p14:creationId xmlns:p14="http://schemas.microsoft.com/office/powerpoint/2010/main" val="27828266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9396"/>
                                        </p:tgtEl>
                                        <p:attrNameLst>
                                          <p:attrName>style.visibility</p:attrName>
                                        </p:attrNameLst>
                                      </p:cBhvr>
                                      <p:to>
                                        <p:strVal val="visible"/>
                                      </p:to>
                                    </p:set>
                                    <p:anim to="" calcmode="lin" valueType="num">
                                      <p:cBhvr>
                                        <p:cTn id="7" dur="1" fill="hold"/>
                                        <p:tgtEl>
                                          <p:spTgt spid="5939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Rectangle 3"/>
          <p:cNvSpPr>
            <a:spLocks noGrp="1" noRot="1" noChangeArrowheads="1"/>
          </p:cNvSpPr>
          <p:nvPr>
            <p:ph type="body" idx="1"/>
          </p:nvPr>
        </p:nvSpPr>
        <p:spPr>
          <a:xfrm>
            <a:off x="301625" y="1447800"/>
            <a:ext cx="8540750" cy="4953000"/>
          </a:xfrm>
        </p:spPr>
        <p:txBody>
          <a:bodyPr/>
          <a:lstStyle/>
          <a:p>
            <a:pPr eaLnBrk="1" hangingPunct="1">
              <a:defRPr/>
            </a:pPr>
            <a:r>
              <a:rPr lang="en-US" b="1" dirty="0">
                <a:latin typeface="Arial" charset="0"/>
                <a:cs typeface="Arial" charset="0"/>
              </a:rPr>
              <a:t>Individual Cultic Activities</a:t>
            </a:r>
          </a:p>
          <a:p>
            <a:pPr eaLnBrk="1" hangingPunct="1">
              <a:buFont typeface="Wingdings" charset="0"/>
              <a:buNone/>
              <a:defRPr/>
            </a:pPr>
            <a:endParaRPr lang="en-US" b="1" dirty="0">
              <a:latin typeface="Arial" charset="0"/>
              <a:cs typeface="Arial" charset="0"/>
            </a:endParaRPr>
          </a:p>
          <a:p>
            <a:pPr eaLnBrk="1" hangingPunct="1">
              <a:buFont typeface="Wingdings" charset="0"/>
              <a:buNone/>
              <a:defRPr/>
            </a:pPr>
            <a:r>
              <a:rPr lang="en-US" b="1" dirty="0">
                <a:latin typeface="Arial" charset="0"/>
                <a:cs typeface="Arial" charset="0"/>
              </a:rPr>
              <a:t>	- Fulfillment of Religious Obligations </a:t>
            </a:r>
          </a:p>
          <a:p>
            <a:pPr eaLnBrk="1" hangingPunct="1">
              <a:buFont typeface="Wingdings" charset="0"/>
              <a:buNone/>
              <a:defRPr/>
            </a:pPr>
            <a:r>
              <a:rPr lang="en-US" b="1" dirty="0">
                <a:latin typeface="Arial" charset="0"/>
                <a:cs typeface="Arial" charset="0"/>
              </a:rPr>
              <a:t>	- Times of illness and disease</a:t>
            </a:r>
          </a:p>
          <a:p>
            <a:pPr eaLnBrk="1" hangingPunct="1">
              <a:buFont typeface="Wingdings" charset="0"/>
              <a:buNone/>
              <a:defRPr/>
            </a:pPr>
            <a:r>
              <a:rPr lang="en-US" b="1" dirty="0">
                <a:latin typeface="Arial" charset="0"/>
                <a:cs typeface="Arial" charset="0"/>
              </a:rPr>
              <a:t>	- Legal Procedures</a:t>
            </a:r>
          </a:p>
          <a:p>
            <a:pPr eaLnBrk="1" hangingPunct="1">
              <a:buFont typeface="Wingdings" charset="0"/>
              <a:buNone/>
              <a:defRPr/>
            </a:pPr>
            <a:r>
              <a:rPr lang="en-US" b="1" dirty="0">
                <a:latin typeface="Arial" charset="0"/>
                <a:cs typeface="Arial" charset="0"/>
              </a:rPr>
              <a:t>	- Atonement for sin</a:t>
            </a:r>
          </a:p>
          <a:p>
            <a:pPr eaLnBrk="1" hangingPunct="1">
              <a:buFont typeface="Wingdings" charset="0"/>
              <a:buNone/>
              <a:defRPr/>
            </a:pPr>
            <a:r>
              <a:rPr lang="en-US" b="1" dirty="0">
                <a:latin typeface="Arial" charset="0"/>
                <a:cs typeface="Arial" charset="0"/>
              </a:rPr>
              <a:t>	- Fulfilling special vows, presenting special offerings</a:t>
            </a:r>
          </a:p>
        </p:txBody>
      </p:sp>
      <p:sp>
        <p:nvSpPr>
          <p:cNvPr id="91141" name="Rectangle 5"/>
          <p:cNvSpPr>
            <a:spLocks noGrp="1" noRot="1" noChangeArrowheads="1"/>
          </p:cNvSpPr>
          <p:nvPr>
            <p:ph type="title"/>
          </p:nvPr>
        </p:nvSpPr>
        <p:spPr>
          <a:xfrm>
            <a:off x="301625" y="0"/>
            <a:ext cx="8510588" cy="1143000"/>
          </a:xfrm>
        </p:spPr>
        <p:txBody>
          <a:bodyPr/>
          <a:lstStyle/>
          <a:p>
            <a:pPr eaLnBrk="1" hangingPunct="1">
              <a:defRPr/>
            </a:pPr>
            <a:r>
              <a:rPr lang="en-US" b="1">
                <a:solidFill>
                  <a:schemeClr val="tx1"/>
                </a:solidFill>
                <a:latin typeface="Arial" charset="0"/>
                <a:cs typeface="Arial" charset="0"/>
              </a:rPr>
              <a:t>Occasion</a:t>
            </a:r>
            <a:endParaRPr lang="en-US" b="1">
              <a:latin typeface="Arial" charset="0"/>
              <a:cs typeface="Arial" charset="0"/>
            </a:endParaRPr>
          </a:p>
        </p:txBody>
      </p:sp>
      <p:sp>
        <p:nvSpPr>
          <p:cNvPr id="91142" name="Text Box 6"/>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393</a:t>
            </a:r>
          </a:p>
        </p:txBody>
      </p:sp>
      <p:sp>
        <p:nvSpPr>
          <p:cNvPr id="5" name="Text Box 6"/>
          <p:cNvSpPr txBox="1">
            <a:spLocks noChangeArrowheads="1"/>
          </p:cNvSpPr>
          <p:nvPr/>
        </p:nvSpPr>
        <p:spPr bwMode="auto">
          <a:xfrm>
            <a:off x="8229600" y="457209"/>
            <a:ext cx="812242"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P 16</a:t>
            </a:r>
          </a:p>
        </p:txBody>
      </p:sp>
    </p:spTree>
    <p:extLst>
      <p:ext uri="{BB962C8B-B14F-4D97-AF65-F5344CB8AC3E}">
        <p14:creationId xmlns:p14="http://schemas.microsoft.com/office/powerpoint/2010/main" val="189514200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1139">
                                            <p:txEl>
                                              <p:pRg st="0" end="0"/>
                                            </p:txEl>
                                          </p:spTgt>
                                        </p:tgtEl>
                                        <p:attrNameLst>
                                          <p:attrName>style.visibility</p:attrName>
                                        </p:attrNameLst>
                                      </p:cBhvr>
                                      <p:to>
                                        <p:strVal val="visible"/>
                                      </p:to>
                                    </p:set>
                                    <p:anim calcmode="lin" valueType="num">
                                      <p:cBhvr additive="base">
                                        <p:cTn id="7" dur="500" fill="hold"/>
                                        <p:tgtEl>
                                          <p:spTgt spid="9113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1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139">
                                            <p:txEl>
                                              <p:pRg st="2" end="2"/>
                                            </p:txEl>
                                          </p:spTgt>
                                        </p:tgtEl>
                                        <p:attrNameLst>
                                          <p:attrName>style.visibility</p:attrName>
                                        </p:attrNameLst>
                                      </p:cBhvr>
                                      <p:to>
                                        <p:strVal val="visible"/>
                                      </p:to>
                                    </p:set>
                                    <p:anim calcmode="lin" valueType="num">
                                      <p:cBhvr additive="base">
                                        <p:cTn id="13" dur="500" fill="hold"/>
                                        <p:tgtEl>
                                          <p:spTgt spid="9113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1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1139">
                                            <p:txEl>
                                              <p:pRg st="3" end="3"/>
                                            </p:txEl>
                                          </p:spTgt>
                                        </p:tgtEl>
                                        <p:attrNameLst>
                                          <p:attrName>style.visibility</p:attrName>
                                        </p:attrNameLst>
                                      </p:cBhvr>
                                      <p:to>
                                        <p:strVal val="visible"/>
                                      </p:to>
                                    </p:set>
                                    <p:anim calcmode="lin" valueType="num">
                                      <p:cBhvr additive="base">
                                        <p:cTn id="19" dur="500" fill="hold"/>
                                        <p:tgtEl>
                                          <p:spTgt spid="91139">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11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1139">
                                            <p:txEl>
                                              <p:pRg st="4" end="4"/>
                                            </p:txEl>
                                          </p:spTgt>
                                        </p:tgtEl>
                                        <p:attrNameLst>
                                          <p:attrName>style.visibility</p:attrName>
                                        </p:attrNameLst>
                                      </p:cBhvr>
                                      <p:to>
                                        <p:strVal val="visible"/>
                                      </p:to>
                                    </p:set>
                                    <p:anim calcmode="lin" valueType="num">
                                      <p:cBhvr additive="base">
                                        <p:cTn id="25" dur="500" fill="hold"/>
                                        <p:tgtEl>
                                          <p:spTgt spid="91139">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113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1139">
                                            <p:txEl>
                                              <p:pRg st="5" end="5"/>
                                            </p:txEl>
                                          </p:spTgt>
                                        </p:tgtEl>
                                        <p:attrNameLst>
                                          <p:attrName>style.visibility</p:attrName>
                                        </p:attrNameLst>
                                      </p:cBhvr>
                                      <p:to>
                                        <p:strVal val="visible"/>
                                      </p:to>
                                    </p:set>
                                    <p:anim calcmode="lin" valueType="num">
                                      <p:cBhvr additive="base">
                                        <p:cTn id="31" dur="500" fill="hold"/>
                                        <p:tgtEl>
                                          <p:spTgt spid="91139">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113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1139">
                                            <p:txEl>
                                              <p:pRg st="6" end="6"/>
                                            </p:txEl>
                                          </p:spTgt>
                                        </p:tgtEl>
                                        <p:attrNameLst>
                                          <p:attrName>style.visibility</p:attrName>
                                        </p:attrNameLst>
                                      </p:cBhvr>
                                      <p:to>
                                        <p:strVal val="visible"/>
                                      </p:to>
                                    </p:set>
                                    <p:anim calcmode="lin" valueType="num">
                                      <p:cBhvr additive="base">
                                        <p:cTn id="37" dur="500" fill="hold"/>
                                        <p:tgtEl>
                                          <p:spTgt spid="91139">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1139">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Rectangle 3"/>
          <p:cNvSpPr>
            <a:spLocks noGrp="1" noRot="1" noChangeArrowheads="1"/>
          </p:cNvSpPr>
          <p:nvPr>
            <p:ph type="body" idx="1"/>
          </p:nvPr>
        </p:nvSpPr>
        <p:spPr/>
        <p:txBody>
          <a:bodyPr/>
          <a:lstStyle/>
          <a:p>
            <a:pPr eaLnBrk="1" hangingPunct="1">
              <a:defRPr/>
            </a:pPr>
            <a:r>
              <a:rPr lang="en-US">
                <a:latin typeface="Arial" charset="0"/>
                <a:cs typeface="Arial" charset="0"/>
              </a:rPr>
              <a:t>Communal Cultic Activities</a:t>
            </a:r>
          </a:p>
          <a:p>
            <a:pPr eaLnBrk="1" hangingPunct="1">
              <a:buFont typeface="Wingdings" charset="0"/>
              <a:buNone/>
              <a:defRPr/>
            </a:pPr>
            <a:endParaRPr lang="en-US">
              <a:latin typeface="Arial" charset="0"/>
              <a:cs typeface="Arial" charset="0"/>
            </a:endParaRPr>
          </a:p>
          <a:p>
            <a:pPr eaLnBrk="1" hangingPunct="1">
              <a:buFont typeface="Wingdings" charset="0"/>
              <a:buNone/>
              <a:defRPr/>
            </a:pPr>
            <a:r>
              <a:rPr lang="en-US">
                <a:latin typeface="Arial" charset="0"/>
                <a:cs typeface="Arial" charset="0"/>
              </a:rPr>
              <a:t>	- Regular celebrations</a:t>
            </a:r>
          </a:p>
          <a:p>
            <a:pPr eaLnBrk="1" hangingPunct="1">
              <a:buFont typeface="Wingdings" charset="0"/>
              <a:buNone/>
              <a:defRPr/>
            </a:pPr>
            <a:r>
              <a:rPr lang="en-US">
                <a:latin typeface="Arial" charset="0"/>
                <a:cs typeface="Arial" charset="0"/>
              </a:rPr>
              <a:t>	- Special services</a:t>
            </a:r>
          </a:p>
        </p:txBody>
      </p:sp>
      <p:sp>
        <p:nvSpPr>
          <p:cNvPr id="92166" name="Rectangle 6"/>
          <p:cNvSpPr>
            <a:spLocks noGrp="1" noRot="1" noChangeArrowheads="1"/>
          </p:cNvSpPr>
          <p:nvPr>
            <p:ph type="title"/>
          </p:nvPr>
        </p:nvSpPr>
        <p:spPr>
          <a:xfrm>
            <a:off x="301625" y="0"/>
            <a:ext cx="8510588" cy="1143000"/>
          </a:xfrm>
        </p:spPr>
        <p:txBody>
          <a:bodyPr/>
          <a:lstStyle/>
          <a:p>
            <a:pPr eaLnBrk="1" hangingPunct="1">
              <a:defRPr/>
            </a:pPr>
            <a:r>
              <a:rPr lang="en-US">
                <a:solidFill>
                  <a:schemeClr val="tx1"/>
                </a:solidFill>
                <a:latin typeface="Arial" charset="0"/>
                <a:cs typeface="Arial" charset="0"/>
              </a:rPr>
              <a:t>Occasion</a:t>
            </a:r>
            <a:endParaRPr lang="en-US">
              <a:latin typeface="Arial" charset="0"/>
              <a:cs typeface="Arial" charset="0"/>
            </a:endParaRPr>
          </a:p>
        </p:txBody>
      </p:sp>
      <p:sp>
        <p:nvSpPr>
          <p:cNvPr id="92167"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a:solidFill>
                  <a:srgbClr val="FFFFFF"/>
                </a:solidFill>
                <a:latin typeface="Arial" pitchFamily="-105" charset="0"/>
                <a:ea typeface="Arial" pitchFamily="-105" charset="0"/>
                <a:cs typeface="Arial" pitchFamily="-105" charset="0"/>
              </a:rPr>
              <a:t>393</a:t>
            </a:r>
          </a:p>
        </p:txBody>
      </p:sp>
      <p:sp>
        <p:nvSpPr>
          <p:cNvPr id="5" name="Text Box 6"/>
          <p:cNvSpPr txBox="1">
            <a:spLocks noChangeArrowheads="1"/>
          </p:cNvSpPr>
          <p:nvPr/>
        </p:nvSpPr>
        <p:spPr bwMode="auto">
          <a:xfrm>
            <a:off x="8229600" y="457209"/>
            <a:ext cx="812242"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P 16</a:t>
            </a:r>
          </a:p>
        </p:txBody>
      </p:sp>
    </p:spTree>
    <p:extLst>
      <p:ext uri="{BB962C8B-B14F-4D97-AF65-F5344CB8AC3E}">
        <p14:creationId xmlns:p14="http://schemas.microsoft.com/office/powerpoint/2010/main" val="177434035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2163">
                                            <p:txEl>
                                              <p:pRg st="0" end="0"/>
                                            </p:txEl>
                                          </p:spTgt>
                                        </p:tgtEl>
                                        <p:attrNameLst>
                                          <p:attrName>style.visibility</p:attrName>
                                        </p:attrNameLst>
                                      </p:cBhvr>
                                      <p:to>
                                        <p:strVal val="visible"/>
                                      </p:to>
                                    </p:set>
                                    <p:anim calcmode="lin" valueType="num">
                                      <p:cBhvr additive="base">
                                        <p:cTn id="7" dur="500" fill="hold"/>
                                        <p:tgtEl>
                                          <p:spTgt spid="921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21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163">
                                            <p:txEl>
                                              <p:pRg st="2" end="2"/>
                                            </p:txEl>
                                          </p:spTgt>
                                        </p:tgtEl>
                                        <p:attrNameLst>
                                          <p:attrName>style.visibility</p:attrName>
                                        </p:attrNameLst>
                                      </p:cBhvr>
                                      <p:to>
                                        <p:strVal val="visible"/>
                                      </p:to>
                                    </p:set>
                                    <p:anim calcmode="lin" valueType="num">
                                      <p:cBhvr additive="base">
                                        <p:cTn id="13" dur="500" fill="hold"/>
                                        <p:tgtEl>
                                          <p:spTgt spid="9216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21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2163">
                                            <p:txEl>
                                              <p:pRg st="3" end="3"/>
                                            </p:txEl>
                                          </p:spTgt>
                                        </p:tgtEl>
                                        <p:attrNameLst>
                                          <p:attrName>style.visibility</p:attrName>
                                        </p:attrNameLst>
                                      </p:cBhvr>
                                      <p:to>
                                        <p:strVal val="visible"/>
                                      </p:to>
                                    </p:set>
                                    <p:anim calcmode="lin" valueType="num">
                                      <p:cBhvr additive="base">
                                        <p:cTn id="19" dur="500" fill="hold"/>
                                        <p:tgtEl>
                                          <p:spTgt spid="9216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216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3"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572000" y="5638800"/>
            <a:ext cx="4572000" cy="1219200"/>
          </a:xfrm>
          <a:prstGeom prst="rect">
            <a:avLst/>
          </a:prstGeom>
          <a:solidFill>
            <a:srgbClr val="80000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a:ea typeface="Arial"/>
              <a:cs typeface="Arial"/>
            </a:endParaRPr>
          </a:p>
        </p:txBody>
      </p:sp>
      <p:sp>
        <p:nvSpPr>
          <p:cNvPr id="8" name="Rectangle 7"/>
          <p:cNvSpPr/>
          <p:nvPr/>
        </p:nvSpPr>
        <p:spPr>
          <a:xfrm>
            <a:off x="0" y="5638800"/>
            <a:ext cx="4572000" cy="1219200"/>
          </a:xfrm>
          <a:prstGeom prst="rect">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a:ea typeface="Arial"/>
              <a:cs typeface="Arial"/>
            </a:endParaRPr>
          </a:p>
        </p:txBody>
      </p:sp>
      <p:pic>
        <p:nvPicPr>
          <p:cNvPr id="208899" name="Picture 4" descr="harp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5"/>
          <p:cNvSpPr txBox="1">
            <a:spLocks noChangeArrowheads="1"/>
          </p:cNvSpPr>
          <p:nvPr/>
        </p:nvSpPr>
        <p:spPr bwMode="auto">
          <a:xfrm>
            <a:off x="139125" y="5699136"/>
            <a:ext cx="4387414"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000" dirty="0">
                <a:solidFill>
                  <a:srgbClr val="FFFF66"/>
                </a:solidFill>
              </a:rPr>
              <a:t>One version of the ancient Harp was</a:t>
            </a:r>
          </a:p>
          <a:p>
            <a:pPr algn="ctr" eaLnBrk="1" hangingPunct="1"/>
            <a:r>
              <a:rPr lang="en-US" sz="2000" dirty="0">
                <a:solidFill>
                  <a:srgbClr val="FFFF66"/>
                </a:solidFill>
              </a:rPr>
              <a:t>the </a:t>
            </a:r>
            <a:r>
              <a:rPr lang="en-US" altLang="ja-JP" sz="2000" dirty="0">
                <a:solidFill>
                  <a:srgbClr val="FFFF66"/>
                </a:solidFill>
              </a:rPr>
              <a:t>"</a:t>
            </a:r>
            <a:r>
              <a:rPr lang="en-US" altLang="ja-JP" sz="2000" dirty="0" err="1">
                <a:solidFill>
                  <a:srgbClr val="FFFF66"/>
                </a:solidFill>
              </a:rPr>
              <a:t>nevel</a:t>
            </a:r>
            <a:r>
              <a:rPr lang="en-US" altLang="ja-JP" sz="2000" dirty="0">
                <a:solidFill>
                  <a:srgbClr val="FFFF66"/>
                </a:solidFill>
              </a:rPr>
              <a:t>", reconstructed here in the</a:t>
            </a:r>
          </a:p>
          <a:p>
            <a:pPr algn="ctr" eaLnBrk="1" hangingPunct="1"/>
            <a:r>
              <a:rPr lang="en-US" sz="2000" dirty="0">
                <a:solidFill>
                  <a:srgbClr val="FFFF66"/>
                </a:solidFill>
              </a:rPr>
              <a:t>Music Museum at Haifa, Israel.</a:t>
            </a:r>
          </a:p>
        </p:txBody>
      </p:sp>
      <p:pic>
        <p:nvPicPr>
          <p:cNvPr id="208901"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0"/>
            <a:ext cx="45720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2" name="Text Box 7"/>
          <p:cNvSpPr txBox="1">
            <a:spLocks noChangeArrowheads="1"/>
          </p:cNvSpPr>
          <p:nvPr/>
        </p:nvSpPr>
        <p:spPr bwMode="auto">
          <a:xfrm>
            <a:off x="4724400" y="5730883"/>
            <a:ext cx="4267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FF66"/>
                </a:solidFill>
              </a:rPr>
              <a:t>Elamite musicians with harps and double pipes</a:t>
            </a:r>
          </a:p>
        </p:txBody>
      </p:sp>
      <p:sp>
        <p:nvSpPr>
          <p:cNvPr id="208903" name="Text Box 8"/>
          <p:cNvSpPr txBox="1">
            <a:spLocks noChangeArrowheads="1"/>
          </p:cNvSpPr>
          <p:nvPr/>
        </p:nvSpPr>
        <p:spPr bwMode="auto">
          <a:xfrm>
            <a:off x="8299450" y="76208"/>
            <a:ext cx="698178" cy="461665"/>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100D00"/>
                </a:solidFill>
              </a:rPr>
              <a:t>381</a:t>
            </a:r>
          </a:p>
        </p:txBody>
      </p:sp>
      <p:sp>
        <p:nvSpPr>
          <p:cNvPr id="80905" name="Rectangle 9"/>
          <p:cNvSpPr>
            <a:spLocks noGrp="1" noChangeArrowheads="1"/>
          </p:cNvSpPr>
          <p:nvPr>
            <p:ph type="title" idx="4294967295"/>
          </p:nvPr>
        </p:nvSpPr>
        <p:spPr>
          <a:xfrm>
            <a:off x="5257800" y="125413"/>
            <a:ext cx="3276600" cy="484187"/>
          </a:xfrm>
        </p:spPr>
        <p:txBody>
          <a:bodyPr/>
          <a:lstStyle/>
          <a:p>
            <a:pPr eaLnBrk="1" hangingPunct="1">
              <a:defRPr/>
            </a:pPr>
            <a:r>
              <a:rPr lang="en-US">
                <a:latin typeface="Arial" charset="0"/>
                <a:cs typeface="Arial" charset="0"/>
              </a:rPr>
              <a:t>The Nevel</a:t>
            </a:r>
          </a:p>
        </p:txBody>
      </p:sp>
    </p:spTree>
    <p:extLst>
      <p:ext uri="{BB962C8B-B14F-4D97-AF65-F5344CB8AC3E}">
        <p14:creationId xmlns:p14="http://schemas.microsoft.com/office/powerpoint/2010/main" val="3637924762"/>
      </p:ext>
    </p:extLst>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4" descr="pip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12" y="152400"/>
            <a:ext cx="3794125" cy="655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9" name="Text Box 5"/>
          <p:cNvSpPr txBox="1">
            <a:spLocks noChangeArrowheads="1"/>
          </p:cNvSpPr>
          <p:nvPr/>
        </p:nvSpPr>
        <p:spPr bwMode="auto">
          <a:xfrm>
            <a:off x="4343400" y="1752600"/>
            <a:ext cx="4495800" cy="3539430"/>
          </a:xfrm>
          <a:prstGeom prst="rect">
            <a:avLst/>
          </a:prstGeom>
          <a:noFill/>
          <a:ln w="9525">
            <a:noFill/>
            <a:miter lim="800000"/>
            <a:headEnd/>
            <a:tailEnd/>
          </a:ln>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3200" b="1" dirty="0">
                <a:solidFill>
                  <a:srgbClr val="FFFFFF"/>
                </a:solidFill>
                <a:effectLst>
                  <a:outerShdw blurRad="38100" dist="38100" dir="2700000" algn="tl">
                    <a:srgbClr val="000000"/>
                  </a:outerShdw>
                </a:effectLst>
              </a:rPr>
              <a:t>A Jew in Jerusalem blows a </a:t>
            </a:r>
            <a:r>
              <a:rPr lang="en-US" altLang="ja-JP"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shofar</a:t>
            </a:r>
            <a:r>
              <a:rPr lang="en-US" altLang="ja-JP"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 or ram</a:t>
            </a:r>
            <a:r>
              <a:rPr lang="fr-FR"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s horn, used in ancient Israel to summon the people on military and religious occasions.</a:t>
            </a:r>
          </a:p>
        </p:txBody>
      </p:sp>
      <p:sp>
        <p:nvSpPr>
          <p:cNvPr id="84998" name="Rectangle 6"/>
          <p:cNvSpPr>
            <a:spLocks noGrp="1" noChangeArrowheads="1"/>
          </p:cNvSpPr>
          <p:nvPr>
            <p:ph type="title" idx="4294967295"/>
          </p:nvPr>
        </p:nvSpPr>
        <p:spPr>
          <a:xfrm>
            <a:off x="4038600" y="277813"/>
            <a:ext cx="4648200" cy="1017587"/>
          </a:xfrm>
        </p:spPr>
        <p:txBody>
          <a:bodyPr/>
          <a:lstStyle/>
          <a:p>
            <a:pPr eaLnBrk="1" hangingPunct="1">
              <a:defRPr/>
            </a:pPr>
            <a:r>
              <a:rPr lang="en-US">
                <a:latin typeface="Arial" charset="0"/>
                <a:cs typeface="Arial" charset="0"/>
              </a:rPr>
              <a:t>The Shofar</a:t>
            </a:r>
          </a:p>
        </p:txBody>
      </p:sp>
    </p:spTree>
    <p:extLst>
      <p:ext uri="{BB962C8B-B14F-4D97-AF65-F5344CB8AC3E}">
        <p14:creationId xmlns:p14="http://schemas.microsoft.com/office/powerpoint/2010/main" val="1929466492"/>
      </p:ext>
    </p:extLst>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76200"/>
            <a:ext cx="9220200" cy="7033592"/>
          </a:xfrm>
          <a:prstGeom prst="rect">
            <a:avLst/>
          </a:prstGeom>
          <a:gradFill>
            <a:gsLst>
              <a:gs pos="0">
                <a:srgbClr val="000090"/>
              </a:gs>
              <a:gs pos="100000">
                <a:srgbClr val="100D00"/>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EAEAEA"/>
              </a:solidFill>
              <a:latin typeface="Verdana"/>
              <a:ea typeface="Arial"/>
              <a:cs typeface="Arial"/>
            </a:endParaRPr>
          </a:p>
        </p:txBody>
      </p:sp>
      <p:sp>
        <p:nvSpPr>
          <p:cNvPr id="168962" name="Rectangle 2"/>
          <p:cNvSpPr>
            <a:spLocks noGrp="1" noChangeArrowheads="1"/>
          </p:cNvSpPr>
          <p:nvPr>
            <p:ph type="title"/>
          </p:nvPr>
        </p:nvSpPr>
        <p:spPr>
          <a:xfrm>
            <a:off x="457200" y="381000"/>
            <a:ext cx="8153400" cy="455613"/>
          </a:xfrm>
        </p:spPr>
        <p:txBody>
          <a:bodyPr/>
          <a:lstStyle/>
          <a:p>
            <a:pPr eaLnBrk="1" hangingPunct="1">
              <a:defRPr/>
            </a:pPr>
            <a:r>
              <a:rPr lang="en-US" sz="4000" b="1">
                <a:solidFill>
                  <a:srgbClr val="FFFF00"/>
                </a:solidFill>
                <a:latin typeface="Arial" charset="0"/>
                <a:cs typeface="Arial" charset="0"/>
              </a:rPr>
              <a:t>Review</a:t>
            </a:r>
          </a:p>
        </p:txBody>
      </p:sp>
      <p:sp>
        <p:nvSpPr>
          <p:cNvPr id="168963" name="Rectangle 3"/>
          <p:cNvSpPr>
            <a:spLocks noGrp="1" noChangeArrowheads="1"/>
          </p:cNvSpPr>
          <p:nvPr>
            <p:ph type="body" idx="1"/>
          </p:nvPr>
        </p:nvSpPr>
        <p:spPr>
          <a:xfrm>
            <a:off x="304800" y="1371600"/>
            <a:ext cx="8534400" cy="5029200"/>
          </a:xfrm>
          <a:effectLst/>
        </p:spPr>
        <p:txBody>
          <a:bodyPr/>
          <a:lstStyle/>
          <a:p>
            <a:pPr eaLnBrk="1" hangingPunct="1">
              <a:tabLst>
                <a:tab pos="2801938" algn="l"/>
              </a:tabLst>
              <a:defRPr/>
            </a:pPr>
            <a:r>
              <a:rPr lang="en-US" sz="2800" b="1" dirty="0">
                <a:solidFill>
                  <a:srgbClr val="FFFF00"/>
                </a:solidFill>
                <a:effectLst/>
                <a:latin typeface="Verdana" charset="0"/>
                <a:cs typeface="Arial" charset="0"/>
              </a:rPr>
              <a:t>Key Word:</a:t>
            </a:r>
            <a:r>
              <a:rPr lang="en-US" sz="2800" b="1" dirty="0">
                <a:solidFill>
                  <a:srgbClr val="FFFFFF"/>
                </a:solidFill>
                <a:effectLst/>
                <a:latin typeface="Verdana" charset="0"/>
                <a:cs typeface="Arial" charset="0"/>
              </a:rPr>
              <a:t> 	Praise</a:t>
            </a:r>
          </a:p>
          <a:p>
            <a:pPr eaLnBrk="1" hangingPunct="1">
              <a:tabLst>
                <a:tab pos="2801938" algn="l"/>
              </a:tabLst>
              <a:defRPr/>
            </a:pPr>
            <a:r>
              <a:rPr lang="en-US" sz="2800" b="1" dirty="0">
                <a:solidFill>
                  <a:srgbClr val="FFFF00"/>
                </a:solidFill>
                <a:effectLst/>
                <a:latin typeface="Verdana" charset="0"/>
                <a:cs typeface="Arial" charset="0"/>
              </a:rPr>
              <a:t>Key Verse:</a:t>
            </a:r>
            <a:r>
              <a:rPr lang="en-US" sz="2800" b="1" dirty="0">
                <a:solidFill>
                  <a:srgbClr val="FFFFFF"/>
                </a:solidFill>
                <a:effectLst/>
                <a:latin typeface="Verdana" charset="0"/>
                <a:cs typeface="Arial" charset="0"/>
              </a:rPr>
              <a:t>	Ps 111:1</a:t>
            </a:r>
          </a:p>
          <a:p>
            <a:pPr eaLnBrk="1" hangingPunct="1">
              <a:tabLst>
                <a:tab pos="2801938" algn="l"/>
              </a:tabLst>
              <a:defRPr/>
            </a:pPr>
            <a:r>
              <a:rPr lang="en-US" sz="2800" b="1" dirty="0">
                <a:solidFill>
                  <a:srgbClr val="FFFF00"/>
                </a:solidFill>
                <a:effectLst/>
                <a:latin typeface="Verdana" charset="0"/>
                <a:cs typeface="Arial" charset="0"/>
              </a:rPr>
              <a:t>Phrase:</a:t>
            </a:r>
            <a:r>
              <a:rPr lang="en-US" sz="2800" b="1" dirty="0">
                <a:solidFill>
                  <a:srgbClr val="FFFFFF"/>
                </a:solidFill>
                <a:effectLst/>
                <a:latin typeface="Verdana" charset="0"/>
                <a:cs typeface="Arial" charset="0"/>
              </a:rPr>
              <a:t>	Praising &amp; Petitioning God</a:t>
            </a:r>
          </a:p>
          <a:p>
            <a:pPr eaLnBrk="1" hangingPunct="1">
              <a:tabLst>
                <a:tab pos="2801938" algn="l"/>
              </a:tabLst>
              <a:defRPr/>
            </a:pPr>
            <a:r>
              <a:rPr lang="en-US" sz="2800" b="1" dirty="0">
                <a:solidFill>
                  <a:srgbClr val="FFFF00"/>
                </a:solidFill>
                <a:effectLst/>
                <a:latin typeface="Verdana" charset="0"/>
                <a:cs typeface="Arial" charset="0"/>
              </a:rPr>
              <a:t>Summary Statement:</a:t>
            </a:r>
          </a:p>
          <a:p>
            <a:pPr eaLnBrk="1" hangingPunct="1">
              <a:buNone/>
              <a:tabLst>
                <a:tab pos="2801938" algn="l"/>
              </a:tabLst>
              <a:defRPr/>
            </a:pPr>
            <a:r>
              <a:rPr lang="en-US" sz="2800" b="1" dirty="0">
                <a:solidFill>
                  <a:srgbClr val="FFFFFF"/>
                </a:solidFill>
                <a:effectLst/>
                <a:latin typeface="Verdana" charset="0"/>
                <a:cs typeface="Arial" charset="0"/>
              </a:rPr>
              <a:t>	Praise and petition God for who He is and what He has done in providing wisdom, protection, Messianic fulfillment, and His Word to be humble before Him in trust and thanksgiving</a:t>
            </a:r>
          </a:p>
        </p:txBody>
      </p:sp>
      <p:sp>
        <p:nvSpPr>
          <p:cNvPr id="168964" name="Text Box 4"/>
          <p:cNvSpPr txBox="1">
            <a:spLocks noChangeArrowheads="1"/>
          </p:cNvSpPr>
          <p:nvPr/>
        </p:nvSpPr>
        <p:spPr bwMode="auto">
          <a:xfrm>
            <a:off x="8299450" y="76208"/>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a:solidFill>
                  <a:srgbClr val="EAEAEA"/>
                </a:solidFill>
                <a:effectLst>
                  <a:outerShdw blurRad="38100" dist="38100" dir="2700000" algn="tl">
                    <a:srgbClr val="000000"/>
                  </a:outerShdw>
                </a:effectLst>
              </a:rPr>
              <a:t>382</a:t>
            </a:r>
            <a:endParaRPr lang="en-US" b="1">
              <a:solidFill>
                <a:srgbClr val="EAEAEA"/>
              </a:solidFill>
            </a:endParaRPr>
          </a:p>
        </p:txBody>
      </p:sp>
      <p:sp>
        <p:nvSpPr>
          <p:cNvPr id="2" name="TextBox 1">
            <a:extLst>
              <a:ext uri="{FF2B5EF4-FFF2-40B4-BE49-F238E27FC236}">
                <a16:creationId xmlns:a16="http://schemas.microsoft.com/office/drawing/2014/main" id="{3CD050CC-5BF7-AC9F-1A36-AD5D9A5F4BA2}"/>
              </a:ext>
            </a:extLst>
          </p:cNvPr>
          <p:cNvSpPr txBox="1"/>
          <p:nvPr/>
        </p:nvSpPr>
        <p:spPr>
          <a:xfrm>
            <a:off x="3074276" y="-804041"/>
            <a:ext cx="184731" cy="461665"/>
          </a:xfrm>
          <a:prstGeom prst="rect">
            <a:avLst/>
          </a:prstGeom>
          <a:noFill/>
        </p:spPr>
        <p:txBody>
          <a:bodyPr wrap="none" rtlCol="0">
            <a:spAutoFit/>
          </a:bodyPr>
          <a:lstStyle/>
          <a:p>
            <a:pPr algn="r" rtl="1" fontAlgn="base">
              <a:spcBef>
                <a:spcPct val="0"/>
              </a:spcBef>
              <a:spcAft>
                <a:spcPct val="0"/>
              </a:spcAft>
            </a:pPr>
            <a:endParaRPr lang="en-US" dirty="0"/>
          </a:p>
        </p:txBody>
      </p:sp>
    </p:spTree>
    <p:extLst>
      <p:ext uri="{BB962C8B-B14F-4D97-AF65-F5344CB8AC3E}">
        <p14:creationId xmlns:p14="http://schemas.microsoft.com/office/powerpoint/2010/main" val="104916605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896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0" end="0"/>
                                            </p:txEl>
                                          </p:spTgt>
                                        </p:tgtEl>
                                        <p:attrNameLst>
                                          <p:attrName>ppt_c</p:attrName>
                                        </p:attrNameLst>
                                      </p:cBhvr>
                                      <p:to>
                                        <a:schemeClr val="bg2"/>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8963">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1" end="1"/>
                                            </p:txEl>
                                          </p:spTgt>
                                        </p:tgtEl>
                                        <p:attrNameLst>
                                          <p:attrName>ppt_c</p:attrName>
                                        </p:attrNameLst>
                                      </p:cBhvr>
                                      <p:to>
                                        <a:schemeClr val="bg2"/>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896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2" end="2"/>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8963">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3" end="3"/>
                                            </p:txEl>
                                          </p:spTgt>
                                        </p:tgtEl>
                                        <p:attrNameLst>
                                          <p:attrName>ppt_c</p:attrName>
                                        </p:attrNameLst>
                                      </p:cBhvr>
                                      <p:to>
                                        <a:schemeClr val="bg2"/>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8963">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4" end="4"/>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3" grpId="0" build="p"/>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7" name="Rectangle 3"/>
          <p:cNvSpPr>
            <a:spLocks noGrp="1" noChangeArrowheads="1"/>
          </p:cNvSpPr>
          <p:nvPr>
            <p:ph type="title"/>
          </p:nvPr>
        </p:nvSpPr>
        <p:spPr>
          <a:xfrm>
            <a:off x="457200" y="44624"/>
            <a:ext cx="8229600" cy="1143000"/>
          </a:xfrm>
          <a:noFill/>
        </p:spPr>
        <p:txBody>
          <a:bodyPr/>
          <a:lstStyle/>
          <a:p>
            <a:pPr eaLnBrk="1" hangingPunct="1"/>
            <a:r>
              <a:rPr lang="en-US" sz="5400" b="1" dirty="0">
                <a:solidFill>
                  <a:schemeClr val="bg1"/>
                </a:solidFill>
                <a:latin typeface="Arial" charset="0"/>
              </a:rPr>
              <a:t>Overview</a:t>
            </a:r>
          </a:p>
        </p:txBody>
      </p:sp>
      <p:sp>
        <p:nvSpPr>
          <p:cNvPr id="372740"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latin typeface="Arial" charset="0"/>
              </a:rPr>
              <a:t>How are the Psalms relevant for Christians today?</a:t>
            </a:r>
            <a:endParaRPr lang="en-GB" b="1">
              <a:latin typeface="Arial" charset="0"/>
            </a:endParaRPr>
          </a:p>
        </p:txBody>
      </p:sp>
      <p:sp>
        <p:nvSpPr>
          <p:cNvPr id="372741"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48326911"/>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72740">
                                            <p:txEl>
                                              <p:pRg st="3" end="3"/>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2"/>
          <p:cNvPicPr>
            <a:picLocks noChangeAspect="1" noChangeArrowheads="1"/>
          </p:cNvPicPr>
          <p:nvPr/>
        </p:nvPicPr>
        <p:blipFill>
          <a:blip r:embed="rId3" cstate="screen">
            <a:lum bright="2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8274" name="Rectangle 3"/>
          <p:cNvSpPr>
            <a:spLocks noGrp="1" noChangeArrowheads="1"/>
          </p:cNvSpPr>
          <p:nvPr>
            <p:ph type="title"/>
          </p:nvPr>
        </p:nvSpPr>
        <p:spPr>
          <a:xfrm>
            <a:off x="457200" y="609600"/>
            <a:ext cx="8382000" cy="1524000"/>
          </a:xfrm>
          <a:solidFill>
            <a:schemeClr val="tx1"/>
          </a:solidFill>
        </p:spPr>
        <p:txBody>
          <a:bodyPr/>
          <a:lstStyle/>
          <a:p>
            <a:pPr eaLnBrk="1" hangingPunct="1"/>
            <a:r>
              <a:rPr lang="en-GB" altLang="zh-CN" b="1" dirty="0">
                <a:solidFill>
                  <a:schemeClr val="bg1"/>
                </a:solidFill>
                <a:latin typeface="Arial" charset="0"/>
              </a:rPr>
              <a:t>How </a:t>
            </a:r>
            <a:r>
              <a:rPr lang="en-US" altLang="zh-CN" b="1" dirty="0">
                <a:solidFill>
                  <a:schemeClr val="bg1"/>
                </a:solidFill>
                <a:latin typeface="Arial" charset="0"/>
              </a:rPr>
              <a:t>are the </a:t>
            </a:r>
            <a:r>
              <a:rPr lang="en-GB" altLang="zh-CN" b="1" dirty="0">
                <a:solidFill>
                  <a:schemeClr val="bg1"/>
                </a:solidFill>
                <a:latin typeface="Arial" charset="0"/>
              </a:rPr>
              <a:t>Psalms relevant </a:t>
            </a:r>
            <a:r>
              <a:rPr lang="en-US" altLang="zh-CN" b="1" dirty="0">
                <a:solidFill>
                  <a:schemeClr val="bg1"/>
                </a:solidFill>
                <a:latin typeface="Arial" charset="0"/>
              </a:rPr>
              <a:t>for </a:t>
            </a:r>
            <a:r>
              <a:rPr lang="en-GB" altLang="zh-CN" b="1" dirty="0">
                <a:solidFill>
                  <a:schemeClr val="bg1"/>
                </a:solidFill>
                <a:latin typeface="Arial" charset="0"/>
              </a:rPr>
              <a:t>Christian</a:t>
            </a:r>
            <a:r>
              <a:rPr lang="en-US" altLang="zh-CN" b="1" dirty="0">
                <a:solidFill>
                  <a:schemeClr val="bg1"/>
                </a:solidFill>
                <a:latin typeface="Arial" charset="0"/>
              </a:rPr>
              <a:t>s</a:t>
            </a:r>
            <a:r>
              <a:rPr lang="en-GB" altLang="zh-CN" b="1" dirty="0">
                <a:solidFill>
                  <a:schemeClr val="bg1"/>
                </a:solidFill>
                <a:latin typeface="Arial" charset="0"/>
              </a:rPr>
              <a:t> today?</a:t>
            </a:r>
            <a:endParaRPr lang="en-GB" sz="4000" b="1" dirty="0">
              <a:solidFill>
                <a:schemeClr val="bg1"/>
              </a:solidFill>
              <a:latin typeface="Arial" charset="0"/>
            </a:endParaRPr>
          </a:p>
        </p:txBody>
      </p:sp>
      <p:sp>
        <p:nvSpPr>
          <p:cNvPr id="374788" name="Rectangle 4"/>
          <p:cNvSpPr>
            <a:spLocks noGrp="1" noChangeArrowheads="1"/>
          </p:cNvSpPr>
          <p:nvPr>
            <p:ph type="body" idx="1"/>
          </p:nvPr>
        </p:nvSpPr>
        <p:spPr>
          <a:xfrm>
            <a:off x="152400" y="2332037"/>
            <a:ext cx="8991600" cy="4221163"/>
          </a:xfrm>
        </p:spPr>
        <p:txBody>
          <a:bodyPr/>
          <a:lstStyle/>
          <a:p>
            <a:pPr marL="609600" indent="-609600" eaLnBrk="1" hangingPunct="1">
              <a:buFontTx/>
              <a:buAutoNum type="alphaLcParenR"/>
            </a:pPr>
            <a:r>
              <a:rPr lang="en-US" altLang="zh-CN" b="1" dirty="0">
                <a:latin typeface="Arial" charset="0"/>
              </a:rPr>
              <a:t>Worship under the new covenant</a:t>
            </a:r>
          </a:p>
          <a:p>
            <a:pPr marL="609600" indent="-609600" eaLnBrk="1" hangingPunct="1">
              <a:buFontTx/>
              <a:buAutoNum type="alphaLcParenR"/>
            </a:pPr>
            <a:r>
              <a:rPr lang="en-GB" b="1" dirty="0">
                <a:latin typeface="Arial" charset="0"/>
              </a:rPr>
              <a:t>The value of Psalms for Christians</a:t>
            </a:r>
          </a:p>
          <a:p>
            <a:pPr marL="609600" indent="-609600" eaLnBrk="1" hangingPunct="1">
              <a:buFontTx/>
              <a:buAutoNum type="alphaLcParenR"/>
            </a:pPr>
            <a:r>
              <a:rPr lang="en-GB" b="1" dirty="0">
                <a:latin typeface="Arial" charset="0"/>
              </a:rPr>
              <a:t>Comparison between Psalms and Hymns </a:t>
            </a:r>
          </a:p>
          <a:p>
            <a:pPr marL="609600" indent="-609600" eaLnBrk="1" hangingPunct="1">
              <a:buFontTx/>
              <a:buAutoNum type="alphaLcParenR"/>
            </a:pPr>
            <a:r>
              <a:rPr lang="en-GB" b="1" dirty="0">
                <a:latin typeface="Arial" charset="0"/>
              </a:rPr>
              <a:t>Contrasts Psalms with contemporary songs</a:t>
            </a:r>
          </a:p>
          <a:p>
            <a:pPr marL="609600" indent="-609600" eaLnBrk="1" hangingPunct="1">
              <a:buFontTx/>
              <a:buAutoNum type="alphaLcParenR"/>
            </a:pPr>
            <a:r>
              <a:rPr lang="en-US" b="1" dirty="0">
                <a:latin typeface="Arial" charset="0"/>
              </a:rPr>
              <a:t>Psalms help us worship holistically</a:t>
            </a:r>
            <a:endParaRPr lang="en-GB" b="1" dirty="0">
              <a:latin typeface="Arial"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622270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74788">
                                            <p:txEl>
                                              <p:pRg st="0" end="0"/>
                                            </p:txEl>
                                          </p:spTgt>
                                        </p:tgtEl>
                                        <p:attrNameLst>
                                          <p:attrName>style.visibility</p:attrName>
                                        </p:attrNameLst>
                                      </p:cBhvr>
                                      <p:to>
                                        <p:strVal val="visible"/>
                                      </p:to>
                                    </p:set>
                                    <p:anim calcmode="lin" valueType="num">
                                      <p:cBhvr additive="base">
                                        <p:cTn id="7" dur="500" fill="hold"/>
                                        <p:tgtEl>
                                          <p:spTgt spid="37478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47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74788">
                                            <p:txEl>
                                              <p:pRg st="1" end="1"/>
                                            </p:txEl>
                                          </p:spTgt>
                                        </p:tgtEl>
                                        <p:attrNameLst>
                                          <p:attrName>style.visibility</p:attrName>
                                        </p:attrNameLst>
                                      </p:cBhvr>
                                      <p:to>
                                        <p:strVal val="visible"/>
                                      </p:to>
                                    </p:set>
                                    <p:anim calcmode="lin" valueType="num">
                                      <p:cBhvr additive="base">
                                        <p:cTn id="13" dur="500" fill="hold"/>
                                        <p:tgtEl>
                                          <p:spTgt spid="37478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7478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ntr" presetSubtype="0" fill="hold" nodeType="clickEffect">
                                  <p:stCondLst>
                                    <p:cond delay="0"/>
                                  </p:stCondLst>
                                  <p:childTnLst>
                                    <p:set>
                                      <p:cBhvr>
                                        <p:cTn id="18" dur="1" fill="hold">
                                          <p:stCondLst>
                                            <p:cond delay="0"/>
                                          </p:stCondLst>
                                        </p:cTn>
                                        <p:tgtEl>
                                          <p:spTgt spid="374788">
                                            <p:txEl>
                                              <p:pRg st="2" end="2"/>
                                            </p:txEl>
                                          </p:spTgt>
                                        </p:tgtEl>
                                        <p:attrNameLst>
                                          <p:attrName>style.visibility</p:attrName>
                                        </p:attrNameLst>
                                      </p:cBhvr>
                                      <p:to>
                                        <p:strVal val="visible"/>
                                      </p:to>
                                    </p:set>
                                    <p:animEffect transition="in" filter="fade">
                                      <p:cBhvr>
                                        <p:cTn id="19" dur="2000"/>
                                        <p:tgtEl>
                                          <p:spTgt spid="374788">
                                            <p:txEl>
                                              <p:pRg st="2" end="2"/>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3" presetClass="entr" presetSubtype="0" fill="hold" nodeType="clickEffect">
                                  <p:stCondLst>
                                    <p:cond delay="0"/>
                                  </p:stCondLst>
                                  <p:childTnLst>
                                    <p:set>
                                      <p:cBhvr>
                                        <p:cTn id="23" dur="1" fill="hold">
                                          <p:stCondLst>
                                            <p:cond delay="0"/>
                                          </p:stCondLst>
                                        </p:cTn>
                                        <p:tgtEl>
                                          <p:spTgt spid="374788">
                                            <p:txEl>
                                              <p:pRg st="3" end="3"/>
                                            </p:txEl>
                                          </p:spTgt>
                                        </p:tgtEl>
                                        <p:attrNameLst>
                                          <p:attrName>style.visibility</p:attrName>
                                        </p:attrNameLst>
                                      </p:cBhvr>
                                      <p:to>
                                        <p:strVal val="visible"/>
                                      </p:to>
                                    </p:set>
                                    <p:anim calcmode="lin" valueType="num">
                                      <p:cBhvr>
                                        <p:cTn id="24" dur="500" fill="hold"/>
                                        <p:tgtEl>
                                          <p:spTgt spid="374788">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374788">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374788">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74788">
                                            <p:txEl>
                                              <p:pRg st="4" end="4"/>
                                            </p:txEl>
                                          </p:spTgt>
                                        </p:tgtEl>
                                        <p:attrNameLst>
                                          <p:attrName>style.visibility</p:attrName>
                                        </p:attrNameLst>
                                      </p:cBhvr>
                                      <p:to>
                                        <p:strVal val="visible"/>
                                      </p:to>
                                    </p:set>
                                    <p:animEffect transition="in" filter="fade">
                                      <p:cBhvr>
                                        <p:cTn id="31" dur="500"/>
                                        <p:tgtEl>
                                          <p:spTgt spid="37478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6835" name="Rectangle 3"/>
          <p:cNvSpPr>
            <a:spLocks noGrp="1" noChangeArrowheads="1"/>
          </p:cNvSpPr>
          <p:nvPr>
            <p:ph type="title"/>
          </p:nvPr>
        </p:nvSpPr>
        <p:spPr>
          <a:xfrm>
            <a:off x="152400" y="716557"/>
            <a:ext cx="8839200" cy="1066800"/>
          </a:xfrm>
          <a:solidFill>
            <a:srgbClr val="262626"/>
          </a:solidFill>
        </p:spPr>
        <p:txBody>
          <a:bodyPr/>
          <a:lstStyle/>
          <a:p>
            <a:pPr marL="838200" indent="-838200" algn="l" eaLnBrk="1" hangingPunct="1"/>
            <a:r>
              <a:rPr lang="en-US" altLang="zh-CN" sz="3200" b="1" dirty="0">
                <a:solidFill>
                  <a:schemeClr val="bg1"/>
                </a:solidFill>
                <a:latin typeface="Arial" charset="0"/>
              </a:rPr>
              <a:t>a)  Worship under the new covenant</a:t>
            </a:r>
            <a:endParaRPr lang="en-US" sz="3200" b="1" dirty="0">
              <a:solidFill>
                <a:schemeClr val="bg1"/>
              </a:solidFill>
              <a:latin typeface="Arial" charset="0"/>
            </a:endParaRPr>
          </a:p>
        </p:txBody>
      </p:sp>
      <p:sp>
        <p:nvSpPr>
          <p:cNvPr id="376836" name="Rectangle 4"/>
          <p:cNvSpPr>
            <a:spLocks noGrp="1" noChangeArrowheads="1"/>
          </p:cNvSpPr>
          <p:nvPr>
            <p:ph type="body" idx="1"/>
          </p:nvPr>
        </p:nvSpPr>
        <p:spPr>
          <a:xfrm>
            <a:off x="457200" y="1783357"/>
            <a:ext cx="8229600" cy="4525963"/>
          </a:xfrm>
        </p:spPr>
        <p:txBody>
          <a:bodyPr/>
          <a:lstStyle/>
          <a:p>
            <a:pPr eaLnBrk="1" hangingPunct="1">
              <a:buFontTx/>
              <a:buNone/>
            </a:pPr>
            <a:r>
              <a:rPr lang="en-US" altLang="zh-CN" b="1" dirty="0">
                <a:latin typeface="Arial" charset="0"/>
              </a:rPr>
              <a:t>   "Old Testament types give way to… Christ</a:t>
            </a:r>
            <a:r>
              <a:rPr lang="fr-FR" altLang="zh-CN" b="1" dirty="0">
                <a:latin typeface="Arial" charset="0"/>
              </a:rPr>
              <a:t>'</a:t>
            </a:r>
            <a:r>
              <a:rPr lang="en-US" altLang="zh-CN" b="1" dirty="0">
                <a:latin typeface="Arial" charset="0"/>
              </a:rPr>
              <a:t>s priesthood, sacrifice, and intercession supersede the entire Mosaic system for putting away sin… These changes were momentous, </a:t>
            </a:r>
            <a:r>
              <a:rPr lang="en-US" altLang="zh-CN" b="1" dirty="0">
                <a:solidFill>
                  <a:srgbClr val="0000FF"/>
                </a:solidFill>
                <a:latin typeface="Arial" charset="0"/>
              </a:rPr>
              <a:t>but</a:t>
            </a:r>
            <a:r>
              <a:rPr lang="en-US" altLang="zh-CN" dirty="0">
                <a:latin typeface="Arial" charset="0"/>
              </a:rPr>
              <a:t> </a:t>
            </a:r>
            <a:r>
              <a:rPr lang="en-US" altLang="zh-CN" b="1" dirty="0">
                <a:solidFill>
                  <a:srgbClr val="FF3300"/>
                </a:solidFill>
                <a:latin typeface="Arial" charset="0"/>
              </a:rPr>
              <a:t>the pattern of praise, thanks, desire, trust, purity, and service, which constitutes true worship, continues unchanged to this day."</a:t>
            </a: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77368437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76836">
                                            <p:txEl>
                                              <p:pRg st="0" end="0"/>
                                            </p:txEl>
                                          </p:spTgt>
                                        </p:tgtEl>
                                        <p:attrNameLst>
                                          <p:attrName>style.visibility</p:attrName>
                                        </p:attrNameLst>
                                      </p:cBhvr>
                                      <p:to>
                                        <p:strVal val="visible"/>
                                      </p:to>
                                    </p:set>
                                    <p:anim calcmode="lin" valueType="num">
                                      <p:cBhvr>
                                        <p:cTn id="7" dur="1000" fill="hold"/>
                                        <p:tgtEl>
                                          <p:spTgt spid="376836">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376836">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3768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883" name="Rectangle 3"/>
          <p:cNvSpPr>
            <a:spLocks noGrp="1" noChangeArrowheads="1"/>
          </p:cNvSpPr>
          <p:nvPr>
            <p:ph type="title"/>
          </p:nvPr>
        </p:nvSpPr>
        <p:spPr>
          <a:xfrm>
            <a:off x="76200" y="685800"/>
            <a:ext cx="8686800" cy="914400"/>
          </a:xfrm>
          <a:solidFill>
            <a:srgbClr val="000000"/>
          </a:solidFill>
        </p:spPr>
        <p:txBody>
          <a:bodyPr/>
          <a:lstStyle/>
          <a:p>
            <a:pPr algn="l" eaLnBrk="1" hangingPunct="1"/>
            <a:r>
              <a:rPr lang="en-US" sz="3200" b="1" dirty="0">
                <a:solidFill>
                  <a:schemeClr val="bg1"/>
                </a:solidFill>
                <a:latin typeface="Arial" charset="0"/>
              </a:rPr>
              <a:t>b)  The Value of the Psalms</a:t>
            </a:r>
          </a:p>
        </p:txBody>
      </p:sp>
      <p:sp>
        <p:nvSpPr>
          <p:cNvPr id="378884" name="Rectangle 4"/>
          <p:cNvSpPr>
            <a:spLocks noGrp="1" noChangeArrowheads="1"/>
          </p:cNvSpPr>
          <p:nvPr>
            <p:ph type="body" idx="1"/>
          </p:nvPr>
        </p:nvSpPr>
        <p:spPr>
          <a:xfrm>
            <a:off x="762000" y="1905000"/>
            <a:ext cx="7924800" cy="4419600"/>
          </a:xfrm>
        </p:spPr>
        <p:txBody>
          <a:bodyPr/>
          <a:lstStyle/>
          <a:p>
            <a:pPr marL="609600" indent="-609600" eaLnBrk="1" hangingPunct="1">
              <a:spcBef>
                <a:spcPct val="70000"/>
              </a:spcBef>
              <a:buFontTx/>
              <a:buAutoNum type="arabicPeriod"/>
            </a:pPr>
            <a:r>
              <a:rPr lang="en-US" b="1" dirty="0">
                <a:latin typeface="Arial" charset="0"/>
              </a:rPr>
              <a:t>They remind us of God</a:t>
            </a:r>
            <a:r>
              <a:rPr lang="fr-FR" b="1" dirty="0">
                <a:latin typeface="Arial" charset="0"/>
              </a:rPr>
              <a:t>'</a:t>
            </a:r>
            <a:r>
              <a:rPr lang="en-US" b="1" dirty="0">
                <a:latin typeface="Arial" charset="0"/>
              </a:rPr>
              <a:t>s covenantal </a:t>
            </a:r>
            <a:r>
              <a:rPr lang="en-US" b="1" i="1" dirty="0">
                <a:solidFill>
                  <a:srgbClr val="FF0000"/>
                </a:solidFill>
                <a:latin typeface="Arial" charset="0"/>
              </a:rPr>
              <a:t>love</a:t>
            </a:r>
            <a:r>
              <a:rPr lang="en-US" b="1" dirty="0">
                <a:solidFill>
                  <a:srgbClr val="FF0000"/>
                </a:solidFill>
                <a:latin typeface="Arial" charset="0"/>
              </a:rPr>
              <a:t> </a:t>
            </a:r>
            <a:r>
              <a:rPr lang="en-US" b="1" dirty="0">
                <a:latin typeface="Arial" charset="0"/>
              </a:rPr>
              <a:t>(</a:t>
            </a:r>
            <a:r>
              <a:rPr lang="en-US" b="1" i="1" dirty="0" err="1">
                <a:latin typeface="Arial" charset="0"/>
              </a:rPr>
              <a:t>hesed</a:t>
            </a:r>
            <a:r>
              <a:rPr lang="en-US" b="1" dirty="0">
                <a:latin typeface="Arial" charset="0"/>
              </a:rPr>
              <a:t>) &amp; faithfulness.</a:t>
            </a:r>
          </a:p>
          <a:p>
            <a:pPr marL="609600" indent="-609600" eaLnBrk="1" hangingPunct="1">
              <a:spcBef>
                <a:spcPct val="70000"/>
              </a:spcBef>
              <a:buFontTx/>
              <a:buAutoNum type="arabicPeriod"/>
            </a:pPr>
            <a:r>
              <a:rPr lang="en-US" b="1" dirty="0">
                <a:latin typeface="Arial" charset="0"/>
              </a:rPr>
              <a:t>They inspire believers with </a:t>
            </a:r>
            <a:r>
              <a:rPr lang="en-US" b="1" i="1" dirty="0">
                <a:solidFill>
                  <a:srgbClr val="FF0000"/>
                </a:solidFill>
                <a:latin typeface="Arial" charset="0"/>
              </a:rPr>
              <a:t>hope</a:t>
            </a:r>
            <a:r>
              <a:rPr lang="en-US" b="1" dirty="0">
                <a:solidFill>
                  <a:srgbClr val="FF0000"/>
                </a:solidFill>
                <a:latin typeface="Arial" charset="0"/>
              </a:rPr>
              <a:t> </a:t>
            </a:r>
            <a:r>
              <a:rPr lang="en-US" b="1" dirty="0">
                <a:latin typeface="Arial" charset="0"/>
              </a:rPr>
              <a:t>of the Kingdom of God.</a:t>
            </a:r>
          </a:p>
          <a:p>
            <a:pPr marL="609600" indent="-609600" eaLnBrk="1" hangingPunct="1">
              <a:spcBef>
                <a:spcPct val="70000"/>
              </a:spcBef>
              <a:buFontTx/>
              <a:buAutoNum type="arabicPeriod"/>
            </a:pPr>
            <a:r>
              <a:rPr lang="en-US" b="1" dirty="0">
                <a:latin typeface="Arial" charset="0"/>
              </a:rPr>
              <a:t>They reflect </a:t>
            </a:r>
            <a:r>
              <a:rPr lang="en-US" b="1" i="1" dirty="0">
                <a:solidFill>
                  <a:srgbClr val="FF0000"/>
                </a:solidFill>
                <a:latin typeface="Arial" charset="0"/>
              </a:rPr>
              <a:t>faith</a:t>
            </a:r>
            <a:r>
              <a:rPr lang="en-US" b="1" dirty="0">
                <a:solidFill>
                  <a:srgbClr val="FF0000"/>
                </a:solidFill>
                <a:latin typeface="Arial" charset="0"/>
              </a:rPr>
              <a:t> </a:t>
            </a:r>
            <a:r>
              <a:rPr lang="en-US" b="1" dirty="0">
                <a:latin typeface="Arial" charset="0"/>
              </a:rPr>
              <a:t>in recounting experiences of God</a:t>
            </a:r>
            <a:r>
              <a:rPr lang="fr-FR" b="1" dirty="0">
                <a:latin typeface="Arial" charset="0"/>
              </a:rPr>
              <a:t>'</a:t>
            </a:r>
            <a:r>
              <a:rPr lang="en-US" b="1" dirty="0">
                <a:latin typeface="Arial" charset="0"/>
              </a:rPr>
              <a:t>s people.</a:t>
            </a:r>
            <a:endParaRPr lang="en-US" sz="2000" b="1" dirty="0">
              <a:latin typeface="Arial"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18620426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78884">
                                            <p:txEl>
                                              <p:pRg st="0" end="0"/>
                                            </p:txEl>
                                          </p:spTgt>
                                        </p:tgtEl>
                                        <p:attrNameLst>
                                          <p:attrName>style.visibility</p:attrName>
                                        </p:attrNameLst>
                                      </p:cBhvr>
                                      <p:to>
                                        <p:strVal val="visible"/>
                                      </p:to>
                                    </p:set>
                                    <p:anim calcmode="lin" valueType="num">
                                      <p:cBhvr>
                                        <p:cTn id="7" dur="500" fill="hold"/>
                                        <p:tgtEl>
                                          <p:spTgt spid="37888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7888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78884">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nodeType="clickEffect">
                                  <p:stCondLst>
                                    <p:cond delay="0"/>
                                  </p:stCondLst>
                                  <p:childTnLst>
                                    <p:set>
                                      <p:cBhvr>
                                        <p:cTn id="13" dur="1" fill="hold">
                                          <p:stCondLst>
                                            <p:cond delay="0"/>
                                          </p:stCondLst>
                                        </p:cTn>
                                        <p:tgtEl>
                                          <p:spTgt spid="378884">
                                            <p:txEl>
                                              <p:pRg st="1" end="1"/>
                                            </p:txEl>
                                          </p:spTgt>
                                        </p:tgtEl>
                                        <p:attrNameLst>
                                          <p:attrName>style.visibility</p:attrName>
                                        </p:attrNameLst>
                                      </p:cBhvr>
                                      <p:to>
                                        <p:strVal val="visible"/>
                                      </p:to>
                                    </p:set>
                                    <p:anim calcmode="lin" valueType="num">
                                      <p:cBhvr additive="base">
                                        <p:cTn id="14" dur="500" fill="hold"/>
                                        <p:tgtEl>
                                          <p:spTgt spid="378884">
                                            <p:txEl>
                                              <p:pRg st="1" end="1"/>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37888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8" presetClass="entr" presetSubtype="12" fill="hold" nodeType="clickEffect">
                                  <p:stCondLst>
                                    <p:cond delay="0"/>
                                  </p:stCondLst>
                                  <p:childTnLst>
                                    <p:set>
                                      <p:cBhvr>
                                        <p:cTn id="19" dur="1" fill="hold">
                                          <p:stCondLst>
                                            <p:cond delay="0"/>
                                          </p:stCondLst>
                                        </p:cTn>
                                        <p:tgtEl>
                                          <p:spTgt spid="378884">
                                            <p:txEl>
                                              <p:pRg st="2" end="2"/>
                                            </p:txEl>
                                          </p:spTgt>
                                        </p:tgtEl>
                                        <p:attrNameLst>
                                          <p:attrName>style.visibility</p:attrName>
                                        </p:attrNameLst>
                                      </p:cBhvr>
                                      <p:to>
                                        <p:strVal val="visible"/>
                                      </p:to>
                                    </p:set>
                                    <p:animEffect transition="in" filter="strips(downLeft)">
                                      <p:cBhvr>
                                        <p:cTn id="20" dur="500"/>
                                        <p:tgtEl>
                                          <p:spTgt spid="3788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t="14213" b="21873"/>
          <a:stretch/>
        </p:blipFill>
        <p:spPr>
          <a:xfrm rot="5400000">
            <a:off x="6304700" y="3639690"/>
            <a:ext cx="2369342" cy="3309257"/>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25400" y="0"/>
            <a:ext cx="9232900" cy="850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ＭＳ Ｐゴシック" charset="0"/>
                <a:cs typeface="Arial"/>
              </a:rPr>
              <a:t>Types of Psalms</a:t>
            </a:r>
          </a:p>
        </p:txBody>
      </p:sp>
      <p:sp>
        <p:nvSpPr>
          <p:cNvPr id="7" name="TextBox 3"/>
          <p:cNvSpPr txBox="1">
            <a:spLocks noChangeArrowheads="1"/>
          </p:cNvSpPr>
          <p:nvPr/>
        </p:nvSpPr>
        <p:spPr bwMode="auto">
          <a:xfrm>
            <a:off x="140942" y="893782"/>
            <a:ext cx="8862115" cy="3293209"/>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raise 	9,18, 21, 30, 47, 48, 63, 67, 71, 84, 89, 92, 96, 99, 100, 103, 108, 111–113, 115–117, 124, 134, 135, 138, 145–150</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emorse	32, 38, 39, 51, 79, 85, 101, 130, 143</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crostic	119</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mprecatory	10, 35, 52, 55, 56, 58, 64, 69, 83, 109, 125, 129, 137, 140, 141, 144</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upplication	3, 4, 6, 11, 12, 13, 20, 25, 26, 27, 28, 36, 42, 43, 54, 57, 60, 61, 70, 74, 80, 86, 88, 90, 120, 122, 123, 142</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nvironmental	8, 19, 29, 33, 65, 93, 98, 104</a:t>
            </a:r>
          </a:p>
          <a:p>
            <a:pPr marL="2174875" marR="0" lvl="0" indent="-2166938"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Arial" charset="0"/>
              <a:ea typeface="ＭＳ Ｐゴシック" charset="0"/>
            </a:endParaRP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istorical	44, 66, 77, 78, 81, 95, 105, 106, 114, 132, 136</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nstructional	1, 5, 7, 14, 15, 17, 34, 37, 49, 50, 53, 62, 73, 76, 82, 87, 91, 94, 107, 121, 126-128, 131, 133, 139</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essianic	2, 16, 22, 23, 24, 31, 40, 41, 45, 46, 68, 72, 97, 102, 110, 118</a:t>
            </a:r>
          </a:p>
        </p:txBody>
      </p:sp>
    </p:spTree>
    <p:extLst>
      <p:ext uri="{BB962C8B-B14F-4D97-AF65-F5344CB8AC3E}">
        <p14:creationId xmlns:p14="http://schemas.microsoft.com/office/powerpoint/2010/main" val="1323984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0931" name="Rectangle 3"/>
          <p:cNvSpPr>
            <a:spLocks noGrp="1" noChangeArrowheads="1"/>
          </p:cNvSpPr>
          <p:nvPr>
            <p:ph type="ctrTitle"/>
          </p:nvPr>
        </p:nvSpPr>
        <p:spPr>
          <a:xfrm>
            <a:off x="107504" y="685808"/>
            <a:ext cx="9036496" cy="784225"/>
          </a:xfrm>
          <a:noFill/>
        </p:spPr>
        <p:txBody>
          <a:bodyPr/>
          <a:lstStyle/>
          <a:p>
            <a:pPr algn="l" eaLnBrk="1" hangingPunct="1"/>
            <a:r>
              <a:rPr lang="en-US" sz="3200" b="1" dirty="0">
                <a:latin typeface="Arial" charset="0"/>
              </a:rPr>
              <a:t>c)  Comparison Between Psalms &amp; Hymns</a:t>
            </a:r>
          </a:p>
        </p:txBody>
      </p:sp>
      <p:graphicFrame>
        <p:nvGraphicFramePr>
          <p:cNvPr id="380932" name="Group 4"/>
          <p:cNvGraphicFramePr>
            <a:graphicFrameLocks noGrp="1"/>
          </p:cNvGraphicFramePr>
          <p:nvPr>
            <p:extLst>
              <p:ext uri="{D42A27DB-BD31-4B8C-83A1-F6EECF244321}">
                <p14:modId xmlns:p14="http://schemas.microsoft.com/office/powerpoint/2010/main" val="2009011502"/>
              </p:ext>
            </p:extLst>
          </p:nvPr>
        </p:nvGraphicFramePr>
        <p:xfrm>
          <a:off x="152400" y="1828809"/>
          <a:ext cx="8686800" cy="4572000"/>
        </p:xfrm>
        <a:graphic>
          <a:graphicData uri="http://schemas.openxmlformats.org/drawingml/2006/table">
            <a:tbl>
              <a:tblPr/>
              <a:tblGrid>
                <a:gridCol w="2066925">
                  <a:extLst>
                    <a:ext uri="{9D8B030D-6E8A-4147-A177-3AD203B41FA5}">
                      <a16:colId xmlns:a16="http://schemas.microsoft.com/office/drawing/2014/main" val="20000"/>
                    </a:ext>
                  </a:extLst>
                </a:gridCol>
                <a:gridCol w="3171825">
                  <a:extLst>
                    <a:ext uri="{9D8B030D-6E8A-4147-A177-3AD203B41FA5}">
                      <a16:colId xmlns:a16="http://schemas.microsoft.com/office/drawing/2014/main" val="20001"/>
                    </a:ext>
                  </a:extLst>
                </a:gridCol>
                <a:gridCol w="3448050">
                  <a:extLst>
                    <a:ext uri="{9D8B030D-6E8A-4147-A177-3AD203B41FA5}">
                      <a16:colId xmlns:a16="http://schemas.microsoft.com/office/drawing/2014/main" val="20002"/>
                    </a:ext>
                  </a:extLst>
                </a:gridCol>
              </a:tblGrid>
              <a:tr h="6334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FFFF"/>
                          </a:solidFill>
                          <a:effectLst/>
                          <a:latin typeface="Arial" charset="0"/>
                          <a:ea typeface="Arial" charset="0"/>
                          <a:cs typeface="Arial" charset="0"/>
                        </a:rPr>
                        <a:t>Reference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FFFF"/>
                          </a:solidFill>
                          <a:effectLst/>
                          <a:latin typeface="Arial" charset="0"/>
                          <a:ea typeface="Arial" charset="0"/>
                          <a:cs typeface="Arial" charset="0"/>
                        </a:rPr>
                        <a:t>Psalms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FFFF"/>
                          </a:solidFill>
                          <a:effectLst/>
                          <a:latin typeface="Arial" charset="0"/>
                          <a:ea typeface="Arial" charset="0"/>
                          <a:cs typeface="Arial" charset="0"/>
                        </a:rPr>
                        <a:t>Hymns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5287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92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Praise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Call to worship</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Reasons to praise God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Praise the Lord who Reigns Above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3983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51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Lament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Confession of sin</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Plea to God for help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Just As I Am</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6998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78</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Arial" charset="0"/>
                          <a:cs typeface="Arial" charset="0"/>
                        </a:rPr>
                        <a:t>Remembrance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dirty="0">
                          <a:ln>
                            <a:noFill/>
                          </a:ln>
                          <a:solidFill>
                            <a:schemeClr val="tx1"/>
                          </a:solidFill>
                          <a:effectLst/>
                          <a:latin typeface="Arial" charset="0"/>
                          <a:ea typeface="Arial" charset="0"/>
                          <a:cs typeface="Arial" charset="0"/>
                        </a:rPr>
                        <a:t>"Wonderful acts" of God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Arial" charset="0"/>
                          <a:cs typeface="Arial" charset="0"/>
                        </a:rPr>
                        <a:t>How Great </a:t>
                      </a:r>
                      <a:br>
                        <a:rPr kumimoji="0" lang="en-US" sz="2800" b="1" i="0" u="none" strike="noStrike" cap="none" normalizeH="0" baseline="0" dirty="0">
                          <a:ln>
                            <a:noFill/>
                          </a:ln>
                          <a:solidFill>
                            <a:schemeClr val="tx1"/>
                          </a:solidFill>
                          <a:effectLst/>
                          <a:latin typeface="Arial" charset="0"/>
                          <a:ea typeface="Arial" charset="0"/>
                          <a:cs typeface="Arial" charset="0"/>
                        </a:rPr>
                      </a:br>
                      <a:r>
                        <a:rPr kumimoji="0" lang="en-US" sz="2800" b="1" i="0" u="none" strike="noStrike" cap="none" normalizeH="0" baseline="0" dirty="0">
                          <a:ln>
                            <a:noFill/>
                          </a:ln>
                          <a:solidFill>
                            <a:schemeClr val="tx1"/>
                          </a:solidFill>
                          <a:effectLst/>
                          <a:latin typeface="Arial" charset="0"/>
                          <a:ea typeface="Arial" charset="0"/>
                          <a:cs typeface="Arial" charset="0"/>
                        </a:rPr>
                        <a:t>Thou Art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380954"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6"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429015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809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6465"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2979" name="Rectangle 3"/>
          <p:cNvSpPr>
            <a:spLocks noGrp="1" noChangeArrowheads="1"/>
          </p:cNvSpPr>
          <p:nvPr>
            <p:ph type="title"/>
          </p:nvPr>
        </p:nvSpPr>
        <p:spPr>
          <a:xfrm>
            <a:off x="-296788" y="274639"/>
            <a:ext cx="9045252" cy="1143000"/>
          </a:xfrm>
          <a:noFill/>
        </p:spPr>
        <p:txBody>
          <a:bodyPr/>
          <a:lstStyle/>
          <a:p>
            <a:pPr eaLnBrk="1" hangingPunct="1"/>
            <a:r>
              <a:rPr lang="en-US" sz="3200" b="1" dirty="0">
                <a:latin typeface="Arial" charset="0"/>
              </a:rPr>
              <a:t>d)  Contrasts Between Psalms and Contemporary Songs</a:t>
            </a:r>
            <a:endParaRPr lang="en-GB" sz="3200" b="1" dirty="0">
              <a:latin typeface="Arial" charset="0"/>
            </a:endParaRPr>
          </a:p>
        </p:txBody>
      </p:sp>
      <p:graphicFrame>
        <p:nvGraphicFramePr>
          <p:cNvPr id="383000" name="Group 24"/>
          <p:cNvGraphicFramePr>
            <a:graphicFrameLocks noGrp="1"/>
          </p:cNvGraphicFramePr>
          <p:nvPr>
            <p:ph idx="1"/>
            <p:extLst>
              <p:ext uri="{D42A27DB-BD31-4B8C-83A1-F6EECF244321}">
                <p14:modId xmlns:p14="http://schemas.microsoft.com/office/powerpoint/2010/main" val="3964050090"/>
              </p:ext>
            </p:extLst>
          </p:nvPr>
        </p:nvGraphicFramePr>
        <p:xfrm>
          <a:off x="159196" y="1725613"/>
          <a:ext cx="8877300" cy="4830766"/>
        </p:xfrm>
        <a:graphic>
          <a:graphicData uri="http://schemas.openxmlformats.org/drawingml/2006/table">
            <a:tbl>
              <a:tblPr/>
              <a:tblGrid>
                <a:gridCol w="4205288">
                  <a:extLst>
                    <a:ext uri="{9D8B030D-6E8A-4147-A177-3AD203B41FA5}">
                      <a16:colId xmlns:a16="http://schemas.microsoft.com/office/drawing/2014/main" val="20000"/>
                    </a:ext>
                  </a:extLst>
                </a:gridCol>
                <a:gridCol w="4672012">
                  <a:extLst>
                    <a:ext uri="{9D8B030D-6E8A-4147-A177-3AD203B41FA5}">
                      <a16:colId xmlns:a16="http://schemas.microsoft.com/office/drawing/2014/main" val="20001"/>
                    </a:ext>
                  </a:extLst>
                </a:gridCol>
              </a:tblGrid>
              <a:tr h="60953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rgbClr val="FFFFFF"/>
                          </a:solidFill>
                          <a:effectLst/>
                          <a:latin typeface="Arial" charset="0"/>
                          <a:ea typeface="ＭＳ Ｐゴシック" charset="0"/>
                          <a:cs typeface="Arial" charset="0"/>
                        </a:rPr>
                        <a:t>Psalms</a:t>
                      </a:r>
                      <a:endParaRPr kumimoji="0" lang="en-GB" sz="2700" b="1" i="0" u="none" strike="noStrike" cap="none" normalizeH="0" baseline="0" dirty="0">
                        <a:ln>
                          <a:noFill/>
                        </a:ln>
                        <a:solidFill>
                          <a:srgbClr val="FFFFFF"/>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rgbClr val="FFFFFF"/>
                          </a:solidFill>
                          <a:effectLst/>
                          <a:latin typeface="Arial" charset="0"/>
                          <a:ea typeface="ＭＳ Ｐゴシック" charset="0"/>
                          <a:cs typeface="Arial" charset="0"/>
                        </a:rPr>
                        <a:t>Contemporary Songs</a:t>
                      </a:r>
                      <a:endParaRPr kumimoji="0" lang="en-GB" sz="2700" b="1" i="0" u="none" strike="noStrike" cap="none" normalizeH="0" baseline="0">
                        <a:ln>
                          <a:noFill/>
                        </a:ln>
                        <a:solidFill>
                          <a:srgbClr val="FFFFFF"/>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7619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chemeClr val="tx1"/>
                          </a:solidFill>
                          <a:effectLst/>
                          <a:latin typeface="Arial" charset="0"/>
                          <a:ea typeface="ＭＳ Ｐゴシック" charset="0"/>
                          <a:cs typeface="Arial" charset="0"/>
                        </a:rPr>
                        <a:t>Emphasis on </a:t>
                      </a:r>
                      <a:r>
                        <a:rPr kumimoji="0" lang="en-US" sz="2700" b="1" i="0" u="none" strike="noStrike" cap="none" normalizeH="0" baseline="0">
                          <a:ln>
                            <a:noFill/>
                          </a:ln>
                          <a:solidFill>
                            <a:srgbClr val="FF0000"/>
                          </a:solidFill>
                          <a:effectLst/>
                          <a:latin typeface="Arial" charset="0"/>
                          <a:ea typeface="ＭＳ Ｐゴシック" charset="0"/>
                          <a:cs typeface="Arial" charset="0"/>
                        </a:rPr>
                        <a:t>message</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chemeClr val="tx1"/>
                          </a:solidFill>
                          <a:effectLst/>
                          <a:latin typeface="Arial" charset="0"/>
                          <a:ea typeface="ＭＳ Ｐゴシック" charset="0"/>
                          <a:cs typeface="Arial" charset="0"/>
                        </a:rPr>
                        <a:t>Emphasis on </a:t>
                      </a:r>
                      <a:r>
                        <a:rPr kumimoji="0" lang="en-US" sz="2700" b="1" i="0" u="none" strike="noStrike" cap="none" normalizeH="0" baseline="0">
                          <a:ln>
                            <a:noFill/>
                          </a:ln>
                          <a:solidFill>
                            <a:srgbClr val="FF0000"/>
                          </a:solidFill>
                          <a:effectLst/>
                          <a:latin typeface="Arial" charset="0"/>
                          <a:ea typeface="ＭＳ Ｐゴシック" charset="0"/>
                          <a:cs typeface="Arial" charset="0"/>
                        </a:rPr>
                        <a:t>mood/melody </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Focus more on </a:t>
                      </a:r>
                      <a:r>
                        <a:rPr kumimoji="0" lang="en-GB" sz="2700" b="1" i="0" u="none" strike="noStrike" cap="none" normalizeH="0" baseline="0">
                          <a:ln>
                            <a:noFill/>
                          </a:ln>
                          <a:solidFill>
                            <a:srgbClr val="FF0000"/>
                          </a:solidFill>
                          <a:effectLst/>
                          <a:latin typeface="Arial" charset="0"/>
                          <a:ea typeface="ＭＳ Ｐゴシック" charset="0"/>
                          <a:cs typeface="Arial" charset="0"/>
                        </a:rPr>
                        <a:t>theology</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Focus more on </a:t>
                      </a:r>
                      <a:r>
                        <a:rPr kumimoji="0" lang="en-US" sz="2700" b="1" i="0" u="none" strike="noStrike" cap="none" normalizeH="0" baseline="0">
                          <a:ln>
                            <a:noFill/>
                          </a:ln>
                          <a:solidFill>
                            <a:srgbClr val="FF0000"/>
                          </a:solidFill>
                          <a:effectLst/>
                          <a:latin typeface="Arial" charset="0"/>
                          <a:ea typeface="ＭＳ Ｐゴシック" charset="0"/>
                          <a:cs typeface="Arial" charset="0"/>
                        </a:rPr>
                        <a:t>anthropology </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2587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Praising God for </a:t>
                      </a:r>
                      <a:r>
                        <a:rPr kumimoji="0" lang="en-GB" sz="2700" b="1" i="0" u="none" strike="noStrike" cap="none" normalizeH="0" baseline="0">
                          <a:ln>
                            <a:noFill/>
                          </a:ln>
                          <a:solidFill>
                            <a:srgbClr val="FF0000"/>
                          </a:solidFill>
                          <a:effectLst/>
                          <a:latin typeface="Arial" charset="0"/>
                          <a:ea typeface="ＭＳ Ｐゴシック" charset="0"/>
                          <a:cs typeface="Arial" charset="0"/>
                        </a:rPr>
                        <a:t>who He is and what He does </a:t>
                      </a:r>
                      <a:r>
                        <a:rPr kumimoji="0" lang="en-GB" sz="2700" b="1" i="0" u="none" strike="noStrike" cap="none" normalizeH="0" baseline="0">
                          <a:ln>
                            <a:noFill/>
                          </a:ln>
                          <a:solidFill>
                            <a:schemeClr val="tx1"/>
                          </a:solidFill>
                          <a:effectLst/>
                          <a:latin typeface="Arial" charset="0"/>
                          <a:ea typeface="ＭＳ Ｐゴシック" charset="0"/>
                          <a:cs typeface="Arial" charset="0"/>
                        </a:rPr>
                        <a:t>in all situations</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Praising God for </a:t>
                      </a:r>
                      <a:r>
                        <a:rPr kumimoji="0" lang="en-GB" sz="2700" b="1" i="0" u="none" strike="noStrike" cap="none" normalizeH="0" baseline="0">
                          <a:ln>
                            <a:noFill/>
                          </a:ln>
                          <a:solidFill>
                            <a:srgbClr val="FF0000"/>
                          </a:solidFill>
                          <a:effectLst/>
                          <a:latin typeface="Arial" charset="0"/>
                          <a:ea typeface="ＭＳ Ｐゴシック" charset="0"/>
                          <a:cs typeface="Arial" charset="0"/>
                        </a:rPr>
                        <a:t>the good He has done</a:t>
                      </a:r>
                      <a:r>
                        <a:rPr kumimoji="0" lang="en-GB" sz="2700" b="1" i="0" u="none" strike="noStrike" cap="none" normalizeH="0" baseline="0">
                          <a:ln>
                            <a:noFill/>
                          </a:ln>
                          <a:solidFill>
                            <a:schemeClr val="tx1"/>
                          </a:solidFill>
                          <a:effectLst/>
                          <a:latin typeface="Arial" charset="0"/>
                          <a:ea typeface="ＭＳ Ｐゴシック" charset="0"/>
                          <a:cs typeface="Arial" charset="0"/>
                        </a:rPr>
                        <a:t> / victorious situations. </a:t>
                      </a: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21906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chemeClr val="tx1"/>
                          </a:solidFill>
                          <a:effectLst/>
                          <a:latin typeface="Arial" charset="0"/>
                          <a:ea typeface="ＭＳ Ｐゴシック" charset="0"/>
                          <a:cs typeface="Arial" charset="0"/>
                        </a:rPr>
                        <a:t>More </a:t>
                      </a:r>
                      <a:r>
                        <a:rPr kumimoji="0" lang="en-US" sz="2700" b="1" i="0" u="none" strike="noStrike" cap="none" normalizeH="0" baseline="0" dirty="0">
                          <a:ln>
                            <a:noFill/>
                          </a:ln>
                          <a:solidFill>
                            <a:srgbClr val="FF0000"/>
                          </a:solidFill>
                          <a:effectLst/>
                          <a:latin typeface="Arial" charset="0"/>
                          <a:ea typeface="ＭＳ Ｐゴシック" charset="0"/>
                          <a:cs typeface="Arial" charset="0"/>
                        </a:rPr>
                        <a:t>vivid </a:t>
                      </a:r>
                      <a:r>
                        <a:rPr kumimoji="0" lang="en-US" sz="2700" b="1" i="0" u="none" strike="noStrike" cap="none" normalizeH="0" baseline="0" dirty="0">
                          <a:ln>
                            <a:noFill/>
                          </a:ln>
                          <a:solidFill>
                            <a:schemeClr val="tx1"/>
                          </a:solidFill>
                          <a:effectLst/>
                          <a:latin typeface="Arial" charset="0"/>
                          <a:ea typeface="ＭＳ Ｐゴシック" charset="0"/>
                          <a:cs typeface="Arial" charset="0"/>
                        </a:rPr>
                        <a:t>about </a:t>
                      </a:r>
                      <a:r>
                        <a:rPr kumimoji="0" lang="en-GB" sz="2700" b="1" i="0" u="none" strike="noStrike" cap="none" normalizeH="0" baseline="0" dirty="0">
                          <a:ln>
                            <a:noFill/>
                          </a:ln>
                          <a:solidFill>
                            <a:schemeClr val="tx1"/>
                          </a:solidFill>
                          <a:effectLst/>
                          <a:latin typeface="Arial" charset="0"/>
                          <a:ea typeface="ＭＳ Ｐゴシック" charset="0"/>
                          <a:cs typeface="Arial" charset="0"/>
                        </a:rPr>
                        <a:t>life</a:t>
                      </a:r>
                      <a:r>
                        <a:rPr kumimoji="0" lang="fr-FR" sz="2700" b="1" i="0" u="none" strike="noStrike" cap="none" normalizeH="0" baseline="0" dirty="0">
                          <a:ln>
                            <a:noFill/>
                          </a:ln>
                          <a:solidFill>
                            <a:schemeClr val="tx1"/>
                          </a:solidFill>
                          <a:effectLst/>
                          <a:latin typeface="Arial" charset="0"/>
                          <a:ea typeface="ＭＳ Ｐゴシック" charset="0"/>
                          <a:cs typeface="Arial" charset="0"/>
                        </a:rPr>
                        <a:t>'</a:t>
                      </a:r>
                      <a:r>
                        <a:rPr kumimoji="0" lang="en-GB" sz="2700" b="1" i="0" u="none" strike="noStrike" cap="none" normalizeH="0" baseline="0" dirty="0">
                          <a:ln>
                            <a:noFill/>
                          </a:ln>
                          <a:solidFill>
                            <a:schemeClr val="tx1"/>
                          </a:solidFill>
                          <a:effectLst/>
                          <a:latin typeface="Arial" charset="0"/>
                          <a:ea typeface="ＭＳ Ｐゴシック" charset="0"/>
                          <a:cs typeface="Arial" charset="0"/>
                        </a:rPr>
                        <a:t>s experience </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chemeClr val="tx1"/>
                          </a:solidFill>
                          <a:effectLst/>
                          <a:latin typeface="Arial" charset="0"/>
                          <a:ea typeface="ＭＳ Ｐゴシック" charset="0"/>
                          <a:cs typeface="Arial" charset="0"/>
                        </a:rPr>
                        <a:t>More </a:t>
                      </a:r>
                      <a:r>
                        <a:rPr kumimoji="0" lang="en-US" sz="2700" b="1" i="0" u="none" strike="noStrike" cap="none" normalizeH="0" baseline="0" dirty="0">
                          <a:ln>
                            <a:noFill/>
                          </a:ln>
                          <a:solidFill>
                            <a:srgbClr val="FF0000"/>
                          </a:solidFill>
                          <a:effectLst/>
                          <a:latin typeface="Arial" charset="0"/>
                          <a:ea typeface="ＭＳ Ｐゴシック" charset="0"/>
                          <a:cs typeface="Arial" charset="0"/>
                        </a:rPr>
                        <a:t>vague</a:t>
                      </a:r>
                      <a:r>
                        <a:rPr kumimoji="0" lang="en-US" sz="2700" b="1" i="0" u="none" strike="noStrike" cap="none" normalizeH="0" baseline="0" dirty="0">
                          <a:ln>
                            <a:noFill/>
                          </a:ln>
                          <a:solidFill>
                            <a:schemeClr val="tx1"/>
                          </a:solidFill>
                          <a:effectLst/>
                          <a:latin typeface="Arial" charset="0"/>
                          <a:ea typeface="ＭＳ Ｐゴシック" charset="0"/>
                          <a:cs typeface="Arial" charset="0"/>
                        </a:rPr>
                        <a:t> about life</a:t>
                      </a:r>
                      <a:r>
                        <a:rPr kumimoji="0" lang="fr-FR" sz="2700" b="1" i="0" u="none" strike="noStrike" cap="none" normalizeH="0" baseline="0" dirty="0">
                          <a:ln>
                            <a:noFill/>
                          </a:ln>
                          <a:solidFill>
                            <a:schemeClr val="tx1"/>
                          </a:solidFill>
                          <a:effectLst/>
                          <a:latin typeface="Arial" charset="0"/>
                          <a:ea typeface="ＭＳ Ｐゴシック" charset="0"/>
                          <a:cs typeface="Arial" charset="0"/>
                        </a:rPr>
                        <a:t>'</a:t>
                      </a:r>
                      <a:r>
                        <a:rPr kumimoji="0" lang="en-US" sz="2700" b="1" i="0" u="none" strike="noStrike" cap="none" normalizeH="0" baseline="0" dirty="0">
                          <a:ln>
                            <a:noFill/>
                          </a:ln>
                          <a:solidFill>
                            <a:schemeClr val="tx1"/>
                          </a:solidFill>
                          <a:effectLst/>
                          <a:latin typeface="Arial" charset="0"/>
                          <a:ea typeface="ＭＳ Ｐゴシック" charset="0"/>
                          <a:cs typeface="Arial" charset="0"/>
                        </a:rPr>
                        <a:t>s experience</a:t>
                      </a:r>
                      <a:endParaRPr kumimoji="0" lang="en-GB" sz="27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30527463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3000"/>
                                        </p:tgtEl>
                                        <p:attrNameLst>
                                          <p:attrName>style.visibility</p:attrName>
                                        </p:attrNameLst>
                                      </p:cBhvr>
                                      <p:to>
                                        <p:strVal val="visible"/>
                                      </p:to>
                                    </p:set>
                                    <p:animEffect transition="in" filter="slide(fromBottom)">
                                      <p:cBhvr>
                                        <p:cTn id="7" dur="500"/>
                                        <p:tgtEl>
                                          <p:spTgt spid="3830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513"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4" name="Rectangle 5"/>
          <p:cNvSpPr>
            <a:spLocks noGrp="1" noChangeArrowheads="1"/>
          </p:cNvSpPr>
          <p:nvPr>
            <p:ph type="title"/>
          </p:nvPr>
        </p:nvSpPr>
        <p:spPr>
          <a:xfrm>
            <a:off x="0" y="425457"/>
            <a:ext cx="9144000" cy="946151"/>
          </a:xfrm>
          <a:solidFill>
            <a:srgbClr val="000000"/>
          </a:solidFill>
        </p:spPr>
        <p:txBody>
          <a:bodyPr/>
          <a:lstStyle/>
          <a:p>
            <a:pPr algn="l" eaLnBrk="1" hangingPunct="1"/>
            <a:r>
              <a:rPr lang="en-US" sz="3200" b="1" dirty="0">
                <a:solidFill>
                  <a:schemeClr val="bg1"/>
                </a:solidFill>
                <a:latin typeface="Arial" charset="0"/>
              </a:rPr>
              <a:t>e)  Psalms Help Us Worship Holistically</a:t>
            </a:r>
            <a:endParaRPr lang="en-US" sz="3600" b="1" dirty="0">
              <a:solidFill>
                <a:schemeClr val="bg1"/>
              </a:solidFill>
              <a:latin typeface="Arial" charset="0"/>
            </a:endParaRPr>
          </a:p>
        </p:txBody>
      </p:sp>
      <p:sp>
        <p:nvSpPr>
          <p:cNvPr id="448515" name="Text Box 3"/>
          <p:cNvSpPr txBox="1">
            <a:spLocks noChangeArrowheads="1"/>
          </p:cNvSpPr>
          <p:nvPr/>
        </p:nvSpPr>
        <p:spPr bwMode="auto">
          <a:xfrm>
            <a:off x="6096000" y="2851151"/>
            <a:ext cx="2514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448516" name="Text Box 4"/>
          <p:cNvSpPr txBox="1">
            <a:spLocks noChangeArrowheads="1"/>
          </p:cNvSpPr>
          <p:nvPr/>
        </p:nvSpPr>
        <p:spPr bwMode="auto">
          <a:xfrm>
            <a:off x="6096000" y="2851151"/>
            <a:ext cx="23622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85030" name="Text Box 6"/>
          <p:cNvSpPr txBox="1">
            <a:spLocks noChangeArrowheads="1"/>
          </p:cNvSpPr>
          <p:nvPr/>
        </p:nvSpPr>
        <p:spPr bwMode="auto">
          <a:xfrm>
            <a:off x="5715000" y="5594351"/>
            <a:ext cx="3505200"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b="1">
                <a:solidFill>
                  <a:srgbClr val="0033CC"/>
                </a:solidFill>
              </a:rPr>
              <a:t>Engage our Emotions</a:t>
            </a:r>
            <a:r>
              <a:rPr lang="en-US" b="1">
                <a:solidFill>
                  <a:srgbClr val="000000"/>
                </a:solidFill>
              </a:rPr>
              <a:t> (Correctly respond in different situations)</a:t>
            </a:r>
          </a:p>
        </p:txBody>
      </p:sp>
      <p:sp>
        <p:nvSpPr>
          <p:cNvPr id="385031" name="Text Box 7"/>
          <p:cNvSpPr txBox="1">
            <a:spLocks noChangeArrowheads="1"/>
          </p:cNvSpPr>
          <p:nvPr/>
        </p:nvSpPr>
        <p:spPr bwMode="auto">
          <a:xfrm>
            <a:off x="1828800" y="1495433"/>
            <a:ext cx="5410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b="1">
                <a:solidFill>
                  <a:srgbClr val="000000"/>
                </a:solidFill>
              </a:rPr>
              <a:t>   </a:t>
            </a:r>
            <a:r>
              <a:rPr lang="en-US" b="1">
                <a:solidFill>
                  <a:srgbClr val="0033CC"/>
                </a:solidFill>
              </a:rPr>
              <a:t>Inform our Mind</a:t>
            </a:r>
            <a:r>
              <a:rPr lang="en-US" b="1">
                <a:solidFill>
                  <a:srgbClr val="000000"/>
                </a:solidFill>
              </a:rPr>
              <a:t> (Knowing who God is and what He has done)</a:t>
            </a:r>
          </a:p>
        </p:txBody>
      </p:sp>
      <p:sp>
        <p:nvSpPr>
          <p:cNvPr id="385032" name="Text Box 8"/>
          <p:cNvSpPr txBox="1">
            <a:spLocks noChangeArrowheads="1"/>
          </p:cNvSpPr>
          <p:nvPr/>
        </p:nvSpPr>
        <p:spPr bwMode="auto">
          <a:xfrm>
            <a:off x="-76200" y="5594358"/>
            <a:ext cx="35814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a:solidFill>
                  <a:srgbClr val="0033CC"/>
                </a:solidFill>
              </a:rPr>
              <a:t>Direct our Will</a:t>
            </a:r>
          </a:p>
          <a:p>
            <a:pPr algn="r" eaLnBrk="1" hangingPunct="1"/>
            <a:r>
              <a:rPr lang="en-US" b="1">
                <a:solidFill>
                  <a:srgbClr val="000000"/>
                </a:solidFill>
              </a:rPr>
              <a:t>(Obey wholeheartedly)</a:t>
            </a:r>
          </a:p>
        </p:txBody>
      </p:sp>
      <p:grpSp>
        <p:nvGrpSpPr>
          <p:cNvPr id="2" name="Group 9"/>
          <p:cNvGrpSpPr>
            <a:grpSpLocks/>
          </p:cNvGrpSpPr>
          <p:nvPr/>
        </p:nvGrpSpPr>
        <p:grpSpPr bwMode="auto">
          <a:xfrm>
            <a:off x="2209800" y="2317751"/>
            <a:ext cx="4267200" cy="3124200"/>
            <a:chOff x="1248" y="1200"/>
            <a:chExt cx="2688" cy="2400"/>
          </a:xfrm>
        </p:grpSpPr>
        <p:sp>
          <p:nvSpPr>
            <p:cNvPr id="448524" name="Line 10"/>
            <p:cNvSpPr>
              <a:spLocks noChangeShapeType="1"/>
            </p:cNvSpPr>
            <p:nvPr/>
          </p:nvSpPr>
          <p:spPr bwMode="auto">
            <a:xfrm flipH="1">
              <a:off x="1248" y="1200"/>
              <a:ext cx="1344" cy="240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48525" name="Line 11"/>
            <p:cNvSpPr>
              <a:spLocks noChangeShapeType="1"/>
            </p:cNvSpPr>
            <p:nvPr/>
          </p:nvSpPr>
          <p:spPr bwMode="auto">
            <a:xfrm>
              <a:off x="2592" y="1200"/>
              <a:ext cx="1344" cy="240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48526" name="Line 12"/>
            <p:cNvSpPr>
              <a:spLocks noChangeShapeType="1"/>
            </p:cNvSpPr>
            <p:nvPr/>
          </p:nvSpPr>
          <p:spPr bwMode="auto">
            <a:xfrm>
              <a:off x="1248" y="3600"/>
              <a:ext cx="2688" cy="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grpSp>
      <p:sp>
        <p:nvSpPr>
          <p:cNvPr id="385037" name="Text Box 13"/>
          <p:cNvSpPr txBox="1">
            <a:spLocks noChangeArrowheads="1"/>
          </p:cNvSpPr>
          <p:nvPr/>
        </p:nvSpPr>
        <p:spPr bwMode="auto">
          <a:xfrm>
            <a:off x="5868144" y="2622551"/>
            <a:ext cx="3275856"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0033CC"/>
                </a:solidFill>
              </a:rPr>
              <a:t>“God is Spirit and his worshipers must worship in Spirit and in truth” (John 4:24)</a:t>
            </a:r>
          </a:p>
        </p:txBody>
      </p:sp>
      <p:sp>
        <p:nvSpPr>
          <p:cNvPr id="385038" name="Text Box 14"/>
          <p:cNvSpPr txBox="1">
            <a:spLocks noChangeArrowheads="1"/>
          </p:cNvSpPr>
          <p:nvPr/>
        </p:nvSpPr>
        <p:spPr bwMode="auto">
          <a:xfrm>
            <a:off x="2971800" y="4102100"/>
            <a:ext cx="2819400"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000000"/>
                </a:solidFill>
              </a:rPr>
              <a:t>Effects of reading Psalms to the whole person</a:t>
            </a:r>
          </a:p>
        </p:txBody>
      </p:sp>
      <p:sp>
        <p:nvSpPr>
          <p:cNvPr id="448523" name="Text Box 15"/>
          <p:cNvSpPr txBox="1">
            <a:spLocks noChangeArrowheads="1"/>
          </p:cNvSpPr>
          <p:nvPr/>
        </p:nvSpPr>
        <p:spPr bwMode="auto">
          <a:xfrm>
            <a:off x="8229601" y="8"/>
            <a:ext cx="88618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100D00"/>
                </a:solidFill>
              </a:rPr>
              <a:t>388d</a:t>
            </a:r>
          </a:p>
        </p:txBody>
      </p:sp>
    </p:spTree>
    <p:extLst>
      <p:ext uri="{BB962C8B-B14F-4D97-AF65-F5344CB8AC3E}">
        <p14:creationId xmlns:p14="http://schemas.microsoft.com/office/powerpoint/2010/main" val="196478277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85038"/>
                                        </p:tgtEl>
                                        <p:attrNameLst>
                                          <p:attrName>style.visibility</p:attrName>
                                        </p:attrNameLst>
                                      </p:cBhvr>
                                      <p:to>
                                        <p:strVal val="visible"/>
                                      </p:to>
                                    </p:set>
                                    <p:animEffect transition="in" filter="fade">
                                      <p:cBhvr>
                                        <p:cTn id="12" dur="1000"/>
                                        <p:tgtEl>
                                          <p:spTgt spid="38503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85031"/>
                                        </p:tgtEl>
                                        <p:attrNameLst>
                                          <p:attrName>style.visibility</p:attrName>
                                        </p:attrNameLst>
                                      </p:cBhvr>
                                      <p:to>
                                        <p:strVal val="visible"/>
                                      </p:to>
                                    </p:set>
                                    <p:animEffect transition="in" filter="fade">
                                      <p:cBhvr>
                                        <p:cTn id="17" dur="1000"/>
                                        <p:tgtEl>
                                          <p:spTgt spid="3850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5032"/>
                                        </p:tgtEl>
                                        <p:attrNameLst>
                                          <p:attrName>style.visibility</p:attrName>
                                        </p:attrNameLst>
                                      </p:cBhvr>
                                      <p:to>
                                        <p:strVal val="visible"/>
                                      </p:to>
                                    </p:set>
                                    <p:animEffect transition="in" filter="fade">
                                      <p:cBhvr>
                                        <p:cTn id="22" dur="1000"/>
                                        <p:tgtEl>
                                          <p:spTgt spid="3850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85030"/>
                                        </p:tgtEl>
                                        <p:attrNameLst>
                                          <p:attrName>style.visibility</p:attrName>
                                        </p:attrNameLst>
                                      </p:cBhvr>
                                      <p:to>
                                        <p:strVal val="visible"/>
                                      </p:to>
                                    </p:set>
                                    <p:animEffect transition="in" filter="fade">
                                      <p:cBhvr>
                                        <p:cTn id="27" dur="1000"/>
                                        <p:tgtEl>
                                          <p:spTgt spid="3850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5037"/>
                                        </p:tgtEl>
                                        <p:attrNameLst>
                                          <p:attrName>style.visibility</p:attrName>
                                        </p:attrNameLst>
                                      </p:cBhvr>
                                      <p:to>
                                        <p:strVal val="visible"/>
                                      </p:to>
                                    </p:set>
                                    <p:animEffect transition="in" filter="fade">
                                      <p:cBhvr>
                                        <p:cTn id="32" dur="1000"/>
                                        <p:tgtEl>
                                          <p:spTgt spid="3850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30" grpId="0"/>
      <p:bldP spid="385031" grpId="0"/>
      <p:bldP spid="385032" grpId="0"/>
      <p:bldP spid="385037" grpId="0"/>
      <p:bldP spid="385038"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0" y="685800"/>
            <a:ext cx="7315200" cy="1143000"/>
          </a:xfrm>
          <a:noFill/>
        </p:spPr>
        <p:txBody>
          <a:bodyPr/>
          <a:lstStyle/>
          <a:p>
            <a:pPr eaLnBrk="1" hangingPunct="1"/>
            <a:r>
              <a:rPr lang="en-US" sz="4000" b="1" dirty="0">
                <a:latin typeface="Arial" charset="0"/>
              </a:rPr>
              <a:t>CONCLUSION</a:t>
            </a:r>
            <a:endParaRPr lang="en-US" sz="6000" b="1" dirty="0">
              <a:solidFill>
                <a:srgbClr val="0066FF"/>
              </a:solidFill>
              <a:latin typeface="Arial" charset="0"/>
            </a:endParaRPr>
          </a:p>
        </p:txBody>
      </p:sp>
      <p:sp>
        <p:nvSpPr>
          <p:cNvPr id="387075" name="Rectangle 3"/>
          <p:cNvSpPr>
            <a:spLocks noGrp="1" noChangeArrowheads="1"/>
          </p:cNvSpPr>
          <p:nvPr>
            <p:ph type="body" idx="1"/>
          </p:nvPr>
        </p:nvSpPr>
        <p:spPr>
          <a:xfrm>
            <a:off x="457200" y="2057400"/>
            <a:ext cx="6553200" cy="4191000"/>
          </a:xfrm>
        </p:spPr>
        <p:txBody>
          <a:bodyPr/>
          <a:lstStyle/>
          <a:p>
            <a:pPr marL="0" indent="0" eaLnBrk="1" hangingPunct="1">
              <a:buFontTx/>
              <a:buNone/>
            </a:pPr>
            <a:r>
              <a:rPr lang="en-US" sz="2800" b="1" dirty="0">
                <a:latin typeface="Arial" charset="0"/>
              </a:rPr>
              <a:t>James McClendon:</a:t>
            </a:r>
          </a:p>
          <a:p>
            <a:pPr marL="0" indent="0" eaLnBrk="1" hangingPunct="1">
              <a:buFontTx/>
              <a:buNone/>
            </a:pPr>
            <a:r>
              <a:rPr lang="en-US" altLang="ja-JP" sz="2800" b="1" dirty="0">
                <a:latin typeface="Arial" charset="0"/>
              </a:rPr>
              <a:t>"Worship is the practice of </a:t>
            </a:r>
            <a:r>
              <a:rPr lang="en-US" altLang="ja-JP" sz="2800" b="1" u="sng" dirty="0">
                <a:latin typeface="Arial" charset="0"/>
              </a:rPr>
              <a:t>interactive</a:t>
            </a:r>
            <a:r>
              <a:rPr lang="en-US" altLang="ja-JP" sz="2800" b="1" dirty="0">
                <a:latin typeface="Arial" charset="0"/>
              </a:rPr>
              <a:t> creaturely response </a:t>
            </a:r>
            <a:r>
              <a:rPr lang="en-US" altLang="ja-JP" sz="2800" b="1" u="sng" dirty="0">
                <a:latin typeface="Arial" charset="0"/>
              </a:rPr>
              <a:t>to what God does and requires and promises</a:t>
            </a:r>
            <a:r>
              <a:rPr lang="en-US" altLang="ja-JP" sz="2800" b="1" dirty="0">
                <a:latin typeface="Arial" charset="0"/>
              </a:rPr>
              <a:t>: it is neither human manipulation nor God-magic, but it is two-sided conversation, dialogue, with the God of Grace."</a:t>
            </a:r>
            <a:endParaRPr lang="en-US" sz="2800" b="1" dirty="0">
              <a:latin typeface="Arial" charset="0"/>
            </a:endParaRPr>
          </a:p>
        </p:txBody>
      </p:sp>
      <p:grpSp>
        <p:nvGrpSpPr>
          <p:cNvPr id="450564" name="Group 4"/>
          <p:cNvGrpSpPr>
            <a:grpSpLocks/>
          </p:cNvGrpSpPr>
          <p:nvPr/>
        </p:nvGrpSpPr>
        <p:grpSpPr bwMode="auto">
          <a:xfrm>
            <a:off x="7315200" y="0"/>
            <a:ext cx="1828800" cy="6858000"/>
            <a:chOff x="4608" y="0"/>
            <a:chExt cx="1152" cy="4320"/>
          </a:xfrm>
        </p:grpSpPr>
        <p:pic>
          <p:nvPicPr>
            <p:cNvPr id="450565"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0566"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12813495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87075">
                                            <p:txEl>
                                              <p:pRg st="0" end="0"/>
                                            </p:txEl>
                                          </p:spTgt>
                                        </p:tgtEl>
                                        <p:attrNameLst>
                                          <p:attrName>style.visibility</p:attrName>
                                        </p:attrNameLst>
                                      </p:cBhvr>
                                      <p:to>
                                        <p:strVal val="visible"/>
                                      </p:to>
                                    </p:set>
                                    <p:anim calcmode="lin" valueType="num">
                                      <p:cBhvr>
                                        <p:cTn id="7" dur="500" fill="hold"/>
                                        <p:tgtEl>
                                          <p:spTgt spid="38707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8707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87075">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nodeType="clickEffect">
                                  <p:stCondLst>
                                    <p:cond delay="0"/>
                                  </p:stCondLst>
                                  <p:childTnLst>
                                    <p:set>
                                      <p:cBhvr>
                                        <p:cTn id="13" dur="1" fill="hold">
                                          <p:stCondLst>
                                            <p:cond delay="0"/>
                                          </p:stCondLst>
                                        </p:cTn>
                                        <p:tgtEl>
                                          <p:spTgt spid="387075">
                                            <p:txEl>
                                              <p:pRg st="1" end="1"/>
                                            </p:txEl>
                                          </p:spTgt>
                                        </p:tgtEl>
                                        <p:attrNameLst>
                                          <p:attrName>style.visibility</p:attrName>
                                        </p:attrNameLst>
                                      </p:cBhvr>
                                      <p:to>
                                        <p:strVal val="visible"/>
                                      </p:to>
                                    </p:set>
                                    <p:anim calcmode="lin" valueType="num">
                                      <p:cBhvr>
                                        <p:cTn id="14" dur="500" fill="hold"/>
                                        <p:tgtEl>
                                          <p:spTgt spid="38707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8707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8707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9122" name="Rectangle 2"/>
          <p:cNvSpPr>
            <a:spLocks noGrp="1" noChangeArrowheads="1"/>
          </p:cNvSpPr>
          <p:nvPr>
            <p:ph type="ctrTitle"/>
          </p:nvPr>
        </p:nvSpPr>
        <p:spPr>
          <a:xfrm>
            <a:off x="685800" y="609600"/>
            <a:ext cx="7391400" cy="914400"/>
          </a:xfrm>
          <a:solidFill>
            <a:schemeClr val="tx1"/>
          </a:solidFill>
        </p:spPr>
        <p:txBody>
          <a:bodyPr/>
          <a:lstStyle/>
          <a:p>
            <a:pPr eaLnBrk="1" hangingPunct="1"/>
            <a:r>
              <a:rPr lang="en-US" sz="4000" b="1">
                <a:solidFill>
                  <a:schemeClr val="bg1"/>
                </a:solidFill>
                <a:latin typeface="Arial" charset="0"/>
              </a:rPr>
              <a:t>The Appeal of the Psalms</a:t>
            </a:r>
            <a:endParaRPr lang="en-GB" sz="4000">
              <a:solidFill>
                <a:schemeClr val="bg1"/>
              </a:solidFill>
              <a:latin typeface="Arial" charset="0"/>
            </a:endParaRPr>
          </a:p>
        </p:txBody>
      </p:sp>
      <p:sp>
        <p:nvSpPr>
          <p:cNvPr id="389123" name="Rectangle 3"/>
          <p:cNvSpPr>
            <a:spLocks noGrp="1" noChangeArrowheads="1"/>
          </p:cNvSpPr>
          <p:nvPr>
            <p:ph type="subTitle" idx="1"/>
          </p:nvPr>
        </p:nvSpPr>
        <p:spPr>
          <a:xfrm>
            <a:off x="1066800" y="1905000"/>
            <a:ext cx="7696200" cy="3124200"/>
          </a:xfrm>
        </p:spPr>
        <p:txBody>
          <a:bodyPr/>
          <a:lstStyle/>
          <a:p>
            <a:pPr marL="990600" lvl="1" indent="-533400" algn="l" eaLnBrk="1" hangingPunct="1"/>
            <a:r>
              <a:rPr lang="en-US" sz="3200" b="1">
                <a:latin typeface="Arial" charset="0"/>
                <a:ea typeface="Arial" charset="0"/>
                <a:cs typeface="Arial" charset="0"/>
              </a:rPr>
              <a:t>They are poetry:</a:t>
            </a:r>
          </a:p>
          <a:p>
            <a:pPr marL="990600" lvl="1" indent="-533400" algn="l" eaLnBrk="1" hangingPunct="1">
              <a:buFontTx/>
              <a:buChar char="–"/>
            </a:pPr>
            <a:r>
              <a:rPr lang="en-US" sz="3200" b="1">
                <a:latin typeface="Arial" charset="0"/>
                <a:ea typeface="Arial" charset="0"/>
                <a:cs typeface="Arial" charset="0"/>
              </a:rPr>
              <a:t>A form of art</a:t>
            </a:r>
          </a:p>
          <a:p>
            <a:pPr marL="990600" lvl="1" indent="-533400" algn="l" eaLnBrk="1" hangingPunct="1">
              <a:buFontTx/>
              <a:buChar char="–"/>
            </a:pPr>
            <a:r>
              <a:rPr lang="en-US" sz="3200" b="1">
                <a:latin typeface="Arial" charset="0"/>
                <a:ea typeface="Arial" charset="0"/>
                <a:cs typeface="Arial" charset="0"/>
              </a:rPr>
              <a:t>Pleasurable</a:t>
            </a:r>
          </a:p>
          <a:p>
            <a:pPr marL="990600" lvl="1" indent="-533400" algn="l" eaLnBrk="1" hangingPunct="1">
              <a:buFontTx/>
              <a:buChar char="–"/>
            </a:pPr>
            <a:r>
              <a:rPr lang="en-US" sz="3200" b="1">
                <a:latin typeface="Arial" charset="0"/>
                <a:ea typeface="Arial" charset="0"/>
                <a:cs typeface="Arial" charset="0"/>
              </a:rPr>
              <a:t>Appeal directly to the whole person or congregation</a:t>
            </a:r>
            <a:endParaRPr lang="en-GB" sz="3200" b="1">
              <a:latin typeface="Arial" charset="0"/>
              <a:ea typeface="Arial" charset="0"/>
              <a:cs typeface="Arial" charset="0"/>
            </a:endParaRPr>
          </a:p>
        </p:txBody>
      </p:sp>
      <p:pic>
        <p:nvPicPr>
          <p:cNvPr id="45261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8288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4"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76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5"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4864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152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6075947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9123">
                                            <p:txEl>
                                              <p:pRg st="0" end="0"/>
                                            </p:txEl>
                                          </p:spTgt>
                                        </p:tgtEl>
                                        <p:attrNameLst>
                                          <p:attrName>style.visibility</p:attrName>
                                        </p:attrNameLst>
                                      </p:cBhvr>
                                      <p:to>
                                        <p:strVal val="visible"/>
                                      </p:to>
                                    </p:set>
                                    <p:animEffect transition="in" filter="slide(fromBottom)">
                                      <p:cBhvr>
                                        <p:cTn id="7" dur="500"/>
                                        <p:tgtEl>
                                          <p:spTgt spid="38912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89123">
                                            <p:txEl>
                                              <p:pRg st="1" end="1"/>
                                            </p:txEl>
                                          </p:spTgt>
                                        </p:tgtEl>
                                        <p:attrNameLst>
                                          <p:attrName>style.visibility</p:attrName>
                                        </p:attrNameLst>
                                      </p:cBhvr>
                                      <p:to>
                                        <p:strVal val="visible"/>
                                      </p:to>
                                    </p:set>
                                    <p:animEffect transition="in" filter="slide(fromBottom)">
                                      <p:cBhvr>
                                        <p:cTn id="12" dur="500"/>
                                        <p:tgtEl>
                                          <p:spTgt spid="38912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2" presetClass="entr" presetSubtype="4" fill="hold" nodeType="clickEffect">
                                  <p:stCondLst>
                                    <p:cond delay="0"/>
                                  </p:stCondLst>
                                  <p:childTnLst>
                                    <p:set>
                                      <p:cBhvr>
                                        <p:cTn id="16" dur="1" fill="hold">
                                          <p:stCondLst>
                                            <p:cond delay="0"/>
                                          </p:stCondLst>
                                        </p:cTn>
                                        <p:tgtEl>
                                          <p:spTgt spid="389123">
                                            <p:txEl>
                                              <p:pRg st="2" end="2"/>
                                            </p:txEl>
                                          </p:spTgt>
                                        </p:tgtEl>
                                        <p:attrNameLst>
                                          <p:attrName>style.visibility</p:attrName>
                                        </p:attrNameLst>
                                      </p:cBhvr>
                                      <p:to>
                                        <p:strVal val="visible"/>
                                      </p:to>
                                    </p:set>
                                    <p:animEffect transition="in" filter="slide(fromBottom)">
                                      <p:cBhvr>
                                        <p:cTn id="17" dur="500"/>
                                        <p:tgtEl>
                                          <p:spTgt spid="38912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nodeType="clickEffect">
                                  <p:stCondLst>
                                    <p:cond delay="0"/>
                                  </p:stCondLst>
                                  <p:childTnLst>
                                    <p:set>
                                      <p:cBhvr>
                                        <p:cTn id="21" dur="1" fill="hold">
                                          <p:stCondLst>
                                            <p:cond delay="0"/>
                                          </p:stCondLst>
                                        </p:cTn>
                                        <p:tgtEl>
                                          <p:spTgt spid="389123">
                                            <p:txEl>
                                              <p:pRg st="3" end="3"/>
                                            </p:txEl>
                                          </p:spTgt>
                                        </p:tgtEl>
                                        <p:attrNameLst>
                                          <p:attrName>style.visibility</p:attrName>
                                        </p:attrNameLst>
                                      </p:cBhvr>
                                      <p:to>
                                        <p:strVal val="visible"/>
                                      </p:to>
                                    </p:set>
                                    <p:anim calcmode="lin" valueType="num">
                                      <p:cBhvr>
                                        <p:cTn id="22" dur="1000" fill="hold"/>
                                        <p:tgtEl>
                                          <p:spTgt spid="389123">
                                            <p:txEl>
                                              <p:pRg st="3" end="3"/>
                                            </p:txEl>
                                          </p:spTgt>
                                        </p:tgtEl>
                                        <p:attrNameLst>
                                          <p:attrName>ppt_w</p:attrName>
                                        </p:attrNameLst>
                                      </p:cBhvr>
                                      <p:tavLst>
                                        <p:tav tm="0">
                                          <p:val>
                                            <p:strVal val="#ppt_w*0.70"/>
                                          </p:val>
                                        </p:tav>
                                        <p:tav tm="100000">
                                          <p:val>
                                            <p:strVal val="#ppt_w"/>
                                          </p:val>
                                        </p:tav>
                                      </p:tavLst>
                                    </p:anim>
                                    <p:anim calcmode="lin" valueType="num">
                                      <p:cBhvr>
                                        <p:cTn id="23" dur="1000" fill="hold"/>
                                        <p:tgtEl>
                                          <p:spTgt spid="389123">
                                            <p:txEl>
                                              <p:pRg st="3" end="3"/>
                                            </p:txEl>
                                          </p:spTgt>
                                        </p:tgtEl>
                                        <p:attrNameLst>
                                          <p:attrName>ppt_h</p:attrName>
                                        </p:attrNameLst>
                                      </p:cBhvr>
                                      <p:tavLst>
                                        <p:tav tm="0">
                                          <p:val>
                                            <p:strVal val="#ppt_h"/>
                                          </p:val>
                                        </p:tav>
                                        <p:tav tm="100000">
                                          <p:val>
                                            <p:strVal val="#ppt_h"/>
                                          </p:val>
                                        </p:tav>
                                      </p:tavLst>
                                    </p:anim>
                                    <p:animEffect transition="in" filter="fade">
                                      <p:cBhvr>
                                        <p:cTn id="24" dur="1000"/>
                                        <p:tgtEl>
                                          <p:spTgt spid="38912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381000" y="427037"/>
            <a:ext cx="5943600" cy="868363"/>
          </a:xfrm>
          <a:solidFill>
            <a:srgbClr val="000000"/>
          </a:solidFill>
        </p:spPr>
        <p:txBody>
          <a:bodyPr/>
          <a:lstStyle/>
          <a:p>
            <a:pPr eaLnBrk="1" hangingPunct="1"/>
            <a:r>
              <a:rPr lang="en-US" sz="4000" b="1">
                <a:solidFill>
                  <a:srgbClr val="FFFFFF"/>
                </a:solidFill>
                <a:latin typeface="Arial" charset="0"/>
              </a:rPr>
              <a:t>Applications</a:t>
            </a:r>
          </a:p>
        </p:txBody>
      </p:sp>
      <p:sp>
        <p:nvSpPr>
          <p:cNvPr id="391171" name="Rectangle 3"/>
          <p:cNvSpPr>
            <a:spLocks noGrp="1" noChangeArrowheads="1"/>
          </p:cNvSpPr>
          <p:nvPr>
            <p:ph type="body" idx="1"/>
          </p:nvPr>
        </p:nvSpPr>
        <p:spPr>
          <a:xfrm>
            <a:off x="228600" y="1600201"/>
            <a:ext cx="7086600" cy="4525963"/>
          </a:xfrm>
        </p:spPr>
        <p:txBody>
          <a:bodyPr/>
          <a:lstStyle/>
          <a:p>
            <a:pPr marL="609600" indent="-609600" eaLnBrk="1" hangingPunct="1">
              <a:lnSpc>
                <a:spcPct val="90000"/>
              </a:lnSpc>
              <a:buFontTx/>
              <a:buNone/>
            </a:pPr>
            <a:r>
              <a:rPr lang="en-US" sz="2800" b="1">
                <a:latin typeface="Arial" charset="0"/>
              </a:rPr>
              <a:t>Note:</a:t>
            </a:r>
          </a:p>
          <a:p>
            <a:pPr marL="609600" indent="-609600" eaLnBrk="1" hangingPunct="1">
              <a:lnSpc>
                <a:spcPct val="90000"/>
              </a:lnSpc>
              <a:buFontTx/>
              <a:buAutoNum type="arabicPeriod"/>
            </a:pPr>
            <a:r>
              <a:rPr lang="en-US" sz="2800" b="1">
                <a:latin typeface="Arial" charset="0"/>
              </a:rPr>
              <a:t>Setting </a:t>
            </a:r>
          </a:p>
          <a:p>
            <a:pPr marL="609600" indent="-609600" eaLnBrk="1" hangingPunct="1">
              <a:lnSpc>
                <a:spcPct val="90000"/>
              </a:lnSpc>
              <a:buFontTx/>
              <a:buAutoNum type="arabicPeriod"/>
            </a:pPr>
            <a:r>
              <a:rPr lang="en-US" sz="2800" b="1">
                <a:latin typeface="Arial" charset="0"/>
              </a:rPr>
              <a:t>Subject / type</a:t>
            </a:r>
          </a:p>
          <a:p>
            <a:pPr marL="609600" indent="-609600" eaLnBrk="1" hangingPunct="1">
              <a:lnSpc>
                <a:spcPct val="90000"/>
              </a:lnSpc>
              <a:buFontTx/>
              <a:buAutoNum type="arabicPeriod"/>
            </a:pPr>
            <a:r>
              <a:rPr lang="en-US" sz="2800" b="1">
                <a:latin typeface="Arial" charset="0"/>
              </a:rPr>
              <a:t>Structure</a:t>
            </a:r>
          </a:p>
          <a:p>
            <a:pPr marL="609600" indent="-609600" eaLnBrk="1" hangingPunct="1">
              <a:lnSpc>
                <a:spcPct val="90000"/>
              </a:lnSpc>
              <a:buFontTx/>
              <a:buNone/>
            </a:pPr>
            <a:r>
              <a:rPr lang="en-US" sz="2800" b="1">
                <a:latin typeface="Arial" charset="0"/>
              </a:rPr>
              <a:t> </a:t>
            </a:r>
          </a:p>
          <a:p>
            <a:pPr marL="609600" indent="-609600" eaLnBrk="1" hangingPunct="1">
              <a:lnSpc>
                <a:spcPct val="90000"/>
              </a:lnSpc>
              <a:buFontTx/>
              <a:buNone/>
            </a:pPr>
            <a:r>
              <a:rPr lang="en-US" sz="2800" b="1">
                <a:latin typeface="Arial" charset="0"/>
              </a:rPr>
              <a:t>Know who God is and what He has done</a:t>
            </a:r>
          </a:p>
          <a:p>
            <a:pPr marL="609600" indent="-609600" eaLnBrk="1" hangingPunct="1">
              <a:lnSpc>
                <a:spcPct val="90000"/>
              </a:lnSpc>
              <a:buFontTx/>
              <a:buNone/>
            </a:pPr>
            <a:endParaRPr lang="en-US" sz="2800" b="1">
              <a:latin typeface="Arial" charset="0"/>
            </a:endParaRPr>
          </a:p>
          <a:p>
            <a:pPr marL="609600" indent="-609600" eaLnBrk="1" hangingPunct="1">
              <a:lnSpc>
                <a:spcPct val="90000"/>
              </a:lnSpc>
              <a:buFontTx/>
              <a:buNone/>
            </a:pPr>
            <a:r>
              <a:rPr lang="en-US" sz="2800" b="1">
                <a:latin typeface="Arial" charset="0"/>
              </a:rPr>
              <a:t>Our response (based on Romans 12:1):</a:t>
            </a:r>
          </a:p>
          <a:p>
            <a:pPr marL="609600" indent="-609600" eaLnBrk="1" hangingPunct="1">
              <a:lnSpc>
                <a:spcPct val="90000"/>
              </a:lnSpc>
              <a:buFontTx/>
              <a:buAutoNum type="arabicPeriod"/>
            </a:pPr>
            <a:r>
              <a:rPr lang="en-US" sz="2800" b="1">
                <a:latin typeface="Arial" charset="0"/>
              </a:rPr>
              <a:t>Sacrifice</a:t>
            </a:r>
          </a:p>
          <a:p>
            <a:pPr marL="609600" indent="-609600" eaLnBrk="1" hangingPunct="1">
              <a:lnSpc>
                <a:spcPct val="90000"/>
              </a:lnSpc>
              <a:buFontTx/>
              <a:buAutoNum type="arabicPeriod"/>
            </a:pPr>
            <a:r>
              <a:rPr lang="en-US" sz="2800" b="1">
                <a:latin typeface="Arial" charset="0"/>
              </a:rPr>
              <a:t>Service</a:t>
            </a:r>
          </a:p>
          <a:p>
            <a:pPr marL="609600" indent="-609600" eaLnBrk="1" hangingPunct="1">
              <a:lnSpc>
                <a:spcPct val="90000"/>
              </a:lnSpc>
              <a:buFontTx/>
              <a:buNone/>
            </a:pPr>
            <a:endParaRPr lang="en-US" sz="2800" b="1">
              <a:latin typeface="Arial" charset="0"/>
            </a:endParaRPr>
          </a:p>
        </p:txBody>
      </p:sp>
      <p:grpSp>
        <p:nvGrpSpPr>
          <p:cNvPr id="454660" name="Group 4"/>
          <p:cNvGrpSpPr>
            <a:grpSpLocks/>
          </p:cNvGrpSpPr>
          <p:nvPr/>
        </p:nvGrpSpPr>
        <p:grpSpPr bwMode="auto">
          <a:xfrm>
            <a:off x="7315200" y="0"/>
            <a:ext cx="1828800" cy="6858000"/>
            <a:chOff x="4608" y="0"/>
            <a:chExt cx="1152" cy="4320"/>
          </a:xfrm>
        </p:grpSpPr>
        <p:pic>
          <p:nvPicPr>
            <p:cNvPr id="454661"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4662"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0492668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91171">
                                            <p:txEl>
                                              <p:pRg st="0" end="0"/>
                                            </p:txEl>
                                          </p:spTgt>
                                        </p:tgtEl>
                                        <p:attrNameLst>
                                          <p:attrName>style.visibility</p:attrName>
                                        </p:attrNameLst>
                                      </p:cBhvr>
                                      <p:to>
                                        <p:strVal val="visible"/>
                                      </p:to>
                                    </p:set>
                                    <p:animEffect transition="in" filter="box(in)">
                                      <p:cBhvr>
                                        <p:cTn id="7" dur="500"/>
                                        <p:tgtEl>
                                          <p:spTgt spid="391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391171">
                                            <p:txEl>
                                              <p:pRg st="1" end="1"/>
                                            </p:txEl>
                                          </p:spTgt>
                                        </p:tgtEl>
                                        <p:attrNameLst>
                                          <p:attrName>style.visibility</p:attrName>
                                        </p:attrNameLst>
                                      </p:cBhvr>
                                      <p:to>
                                        <p:strVal val="visible"/>
                                      </p:to>
                                    </p:set>
                                    <p:anim calcmode="lin" valueType="num">
                                      <p:cBhvr>
                                        <p:cTn id="12" dur="1000" fill="hold"/>
                                        <p:tgtEl>
                                          <p:spTgt spid="391171">
                                            <p:txEl>
                                              <p:pRg st="1" end="1"/>
                                            </p:txEl>
                                          </p:spTgt>
                                        </p:tgtEl>
                                        <p:attrNameLst>
                                          <p:attrName>ppt_w</p:attrName>
                                        </p:attrNameLst>
                                      </p:cBhvr>
                                      <p:tavLst>
                                        <p:tav tm="0">
                                          <p:val>
                                            <p:strVal val="#ppt_w*0.70"/>
                                          </p:val>
                                        </p:tav>
                                        <p:tav tm="100000">
                                          <p:val>
                                            <p:strVal val="#ppt_w"/>
                                          </p:val>
                                        </p:tav>
                                      </p:tavLst>
                                    </p:anim>
                                    <p:anim calcmode="lin" valueType="num">
                                      <p:cBhvr>
                                        <p:cTn id="13" dur="1000" fill="hold"/>
                                        <p:tgtEl>
                                          <p:spTgt spid="391171">
                                            <p:txEl>
                                              <p:pRg st="1" end="1"/>
                                            </p:txEl>
                                          </p:spTgt>
                                        </p:tgtEl>
                                        <p:attrNameLst>
                                          <p:attrName>ppt_h</p:attrName>
                                        </p:attrNameLst>
                                      </p:cBhvr>
                                      <p:tavLst>
                                        <p:tav tm="0">
                                          <p:val>
                                            <p:strVal val="#ppt_h"/>
                                          </p:val>
                                        </p:tav>
                                        <p:tav tm="100000">
                                          <p:val>
                                            <p:strVal val="#ppt_h"/>
                                          </p:val>
                                        </p:tav>
                                      </p:tavLst>
                                    </p:anim>
                                    <p:animEffect transition="in" filter="fade">
                                      <p:cBhvr>
                                        <p:cTn id="14" dur="1000"/>
                                        <p:tgtEl>
                                          <p:spTgt spid="391171">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391171">
                                            <p:txEl>
                                              <p:pRg st="2" end="2"/>
                                            </p:txEl>
                                          </p:spTgt>
                                        </p:tgtEl>
                                        <p:attrNameLst>
                                          <p:attrName>style.visibility</p:attrName>
                                        </p:attrNameLst>
                                      </p:cBhvr>
                                      <p:to>
                                        <p:strVal val="visible"/>
                                      </p:to>
                                    </p:set>
                                    <p:anim calcmode="lin" valueType="num">
                                      <p:cBhvr>
                                        <p:cTn id="19" dur="1000" fill="hold"/>
                                        <p:tgtEl>
                                          <p:spTgt spid="391171">
                                            <p:txEl>
                                              <p:pRg st="2" end="2"/>
                                            </p:txEl>
                                          </p:spTgt>
                                        </p:tgtEl>
                                        <p:attrNameLst>
                                          <p:attrName>ppt_w</p:attrName>
                                        </p:attrNameLst>
                                      </p:cBhvr>
                                      <p:tavLst>
                                        <p:tav tm="0">
                                          <p:val>
                                            <p:strVal val="#ppt_w*0.70"/>
                                          </p:val>
                                        </p:tav>
                                        <p:tav tm="100000">
                                          <p:val>
                                            <p:strVal val="#ppt_w"/>
                                          </p:val>
                                        </p:tav>
                                      </p:tavLst>
                                    </p:anim>
                                    <p:anim calcmode="lin" valueType="num">
                                      <p:cBhvr>
                                        <p:cTn id="20" dur="1000" fill="hold"/>
                                        <p:tgtEl>
                                          <p:spTgt spid="391171">
                                            <p:txEl>
                                              <p:pRg st="2" end="2"/>
                                            </p:txEl>
                                          </p:spTgt>
                                        </p:tgtEl>
                                        <p:attrNameLst>
                                          <p:attrName>ppt_h</p:attrName>
                                        </p:attrNameLst>
                                      </p:cBhvr>
                                      <p:tavLst>
                                        <p:tav tm="0">
                                          <p:val>
                                            <p:strVal val="#ppt_h"/>
                                          </p:val>
                                        </p:tav>
                                        <p:tav tm="100000">
                                          <p:val>
                                            <p:strVal val="#ppt_h"/>
                                          </p:val>
                                        </p:tav>
                                      </p:tavLst>
                                    </p:anim>
                                    <p:animEffect transition="in" filter="fade">
                                      <p:cBhvr>
                                        <p:cTn id="21" dur="1000"/>
                                        <p:tgtEl>
                                          <p:spTgt spid="391171">
                                            <p:txEl>
                                              <p:pRg st="2" end="2"/>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91171">
                                            <p:txEl>
                                              <p:pRg st="3" end="3"/>
                                            </p:txEl>
                                          </p:spTgt>
                                        </p:tgtEl>
                                        <p:attrNameLst>
                                          <p:attrName>style.visibility</p:attrName>
                                        </p:attrNameLst>
                                      </p:cBhvr>
                                      <p:to>
                                        <p:strVal val="visible"/>
                                      </p:to>
                                    </p:set>
                                    <p:animEffect transition="in" filter="fade">
                                      <p:cBhvr>
                                        <p:cTn id="26" dur="2000"/>
                                        <p:tgtEl>
                                          <p:spTgt spid="391171">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nodeType="clickEffect">
                                  <p:stCondLst>
                                    <p:cond delay="0"/>
                                  </p:stCondLst>
                                  <p:childTnLst>
                                    <p:set>
                                      <p:cBhvr>
                                        <p:cTn id="30" dur="1" fill="hold">
                                          <p:stCondLst>
                                            <p:cond delay="0"/>
                                          </p:stCondLst>
                                        </p:cTn>
                                        <p:tgtEl>
                                          <p:spTgt spid="391171">
                                            <p:txEl>
                                              <p:pRg st="5" end="5"/>
                                            </p:txEl>
                                          </p:spTgt>
                                        </p:tgtEl>
                                        <p:attrNameLst>
                                          <p:attrName>style.visibility</p:attrName>
                                        </p:attrNameLst>
                                      </p:cBhvr>
                                      <p:to>
                                        <p:strVal val="visible"/>
                                      </p:to>
                                    </p:set>
                                    <p:anim calcmode="lin" valueType="num">
                                      <p:cBhvr>
                                        <p:cTn id="31" dur="1000" fill="hold"/>
                                        <p:tgtEl>
                                          <p:spTgt spid="391171">
                                            <p:txEl>
                                              <p:pRg st="5" end="5"/>
                                            </p:txEl>
                                          </p:spTgt>
                                        </p:tgtEl>
                                        <p:attrNameLst>
                                          <p:attrName>ppt_w</p:attrName>
                                        </p:attrNameLst>
                                      </p:cBhvr>
                                      <p:tavLst>
                                        <p:tav tm="0">
                                          <p:val>
                                            <p:strVal val="#ppt_w*0.70"/>
                                          </p:val>
                                        </p:tav>
                                        <p:tav tm="100000">
                                          <p:val>
                                            <p:strVal val="#ppt_w"/>
                                          </p:val>
                                        </p:tav>
                                      </p:tavLst>
                                    </p:anim>
                                    <p:anim calcmode="lin" valueType="num">
                                      <p:cBhvr>
                                        <p:cTn id="32" dur="1000" fill="hold"/>
                                        <p:tgtEl>
                                          <p:spTgt spid="391171">
                                            <p:txEl>
                                              <p:pRg st="5" end="5"/>
                                            </p:txEl>
                                          </p:spTgt>
                                        </p:tgtEl>
                                        <p:attrNameLst>
                                          <p:attrName>ppt_h</p:attrName>
                                        </p:attrNameLst>
                                      </p:cBhvr>
                                      <p:tavLst>
                                        <p:tav tm="0">
                                          <p:val>
                                            <p:strVal val="#ppt_h"/>
                                          </p:val>
                                        </p:tav>
                                        <p:tav tm="100000">
                                          <p:val>
                                            <p:strVal val="#ppt_h"/>
                                          </p:val>
                                        </p:tav>
                                      </p:tavLst>
                                    </p:anim>
                                    <p:animEffect transition="in" filter="fade">
                                      <p:cBhvr>
                                        <p:cTn id="33" dur="1000"/>
                                        <p:tgtEl>
                                          <p:spTgt spid="391171">
                                            <p:txEl>
                                              <p:pRg st="5" end="5"/>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16" fill="hold" grpId="0" nodeType="clickEffect">
                                  <p:stCondLst>
                                    <p:cond delay="0"/>
                                  </p:stCondLst>
                                  <p:childTnLst>
                                    <p:set>
                                      <p:cBhvr>
                                        <p:cTn id="37" dur="1" fill="hold">
                                          <p:stCondLst>
                                            <p:cond delay="0"/>
                                          </p:stCondLst>
                                        </p:cTn>
                                        <p:tgtEl>
                                          <p:spTgt spid="391171">
                                            <p:txEl>
                                              <p:pRg st="7" end="7"/>
                                            </p:txEl>
                                          </p:spTgt>
                                        </p:tgtEl>
                                        <p:attrNameLst>
                                          <p:attrName>style.visibility</p:attrName>
                                        </p:attrNameLst>
                                      </p:cBhvr>
                                      <p:to>
                                        <p:strVal val="visible"/>
                                      </p:to>
                                    </p:set>
                                    <p:animEffect transition="in" filter="box(in)">
                                      <p:cBhvr>
                                        <p:cTn id="38" dur="500"/>
                                        <p:tgtEl>
                                          <p:spTgt spid="391171">
                                            <p:txEl>
                                              <p:pRg st="7" end="7"/>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grpId="0" nodeType="clickEffect">
                                  <p:stCondLst>
                                    <p:cond delay="0"/>
                                  </p:stCondLst>
                                  <p:childTnLst>
                                    <p:set>
                                      <p:cBhvr>
                                        <p:cTn id="42" dur="1" fill="hold">
                                          <p:stCondLst>
                                            <p:cond delay="0"/>
                                          </p:stCondLst>
                                        </p:cTn>
                                        <p:tgtEl>
                                          <p:spTgt spid="391171">
                                            <p:txEl>
                                              <p:pRg st="8" end="8"/>
                                            </p:txEl>
                                          </p:spTgt>
                                        </p:tgtEl>
                                        <p:attrNameLst>
                                          <p:attrName>style.visibility</p:attrName>
                                        </p:attrNameLst>
                                      </p:cBhvr>
                                      <p:to>
                                        <p:strVal val="visible"/>
                                      </p:to>
                                    </p:set>
                                    <p:animEffect transition="in" filter="slide(fromBottom)">
                                      <p:cBhvr>
                                        <p:cTn id="43" dur="500"/>
                                        <p:tgtEl>
                                          <p:spTgt spid="391171">
                                            <p:txEl>
                                              <p:pRg st="8" end="8"/>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1" presetClass="entr" presetSubtype="4" fill="hold" grpId="0" nodeType="clickEffect">
                                  <p:stCondLst>
                                    <p:cond delay="0"/>
                                  </p:stCondLst>
                                  <p:childTnLst>
                                    <p:set>
                                      <p:cBhvr>
                                        <p:cTn id="47" dur="1" fill="hold">
                                          <p:stCondLst>
                                            <p:cond delay="0"/>
                                          </p:stCondLst>
                                        </p:cTn>
                                        <p:tgtEl>
                                          <p:spTgt spid="391171">
                                            <p:txEl>
                                              <p:pRg st="9" end="9"/>
                                            </p:txEl>
                                          </p:spTgt>
                                        </p:tgtEl>
                                        <p:attrNameLst>
                                          <p:attrName>style.visibility</p:attrName>
                                        </p:attrNameLst>
                                      </p:cBhvr>
                                      <p:to>
                                        <p:strVal val="visible"/>
                                      </p:to>
                                    </p:set>
                                    <p:animEffect transition="in" filter="wheel(4)">
                                      <p:cBhvr>
                                        <p:cTn id="48" dur="2000"/>
                                        <p:tgtEl>
                                          <p:spTgt spid="391171">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171"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706" name="Rectangle 2"/>
          <p:cNvSpPr>
            <a:spLocks noGrp="1" noChangeArrowheads="1"/>
          </p:cNvSpPr>
          <p:nvPr>
            <p:ph type="title"/>
          </p:nvPr>
        </p:nvSpPr>
        <p:spPr>
          <a:xfrm>
            <a:off x="0" y="0"/>
            <a:ext cx="6660232" cy="6741367"/>
          </a:xfrm>
          <a:noFill/>
        </p:spPr>
        <p:txBody>
          <a:bodyPr anchor="ctr"/>
          <a:lstStyle/>
          <a:p>
            <a:pPr eaLnBrk="1" hangingPunct="1"/>
            <a:r>
              <a:rPr lang="en-GB" sz="3200" b="1" dirty="0">
                <a:latin typeface="Arial" charset="0"/>
              </a:rPr>
              <a:t>He Has Made Me Glad </a:t>
            </a:r>
            <a:br>
              <a:rPr lang="en-GB" sz="3200" b="1" dirty="0">
                <a:latin typeface="Arial" charset="0"/>
              </a:rPr>
            </a:br>
            <a:r>
              <a:rPr lang="en-GB" sz="3200" b="1" dirty="0">
                <a:latin typeface="Arial" charset="0"/>
              </a:rPr>
              <a:t>(Psalm 119:24)</a:t>
            </a:r>
            <a:br>
              <a:rPr lang="en-GB" sz="3200" b="1" dirty="0">
                <a:latin typeface="Arial" charset="0"/>
              </a:rPr>
            </a:br>
            <a:br>
              <a:rPr lang="en-GB" sz="1050" b="1" dirty="0">
                <a:latin typeface="Arial" charset="0"/>
              </a:rPr>
            </a:br>
            <a:r>
              <a:rPr lang="en-GB" sz="2800" b="1" dirty="0">
                <a:latin typeface="Arial" charset="0"/>
              </a:rPr>
              <a:t>I will enter his gates with thanksgiving </a:t>
            </a:r>
            <a:br>
              <a:rPr lang="en-GB" sz="2800" b="1" dirty="0">
                <a:latin typeface="Arial" charset="0"/>
              </a:rPr>
            </a:br>
            <a:r>
              <a:rPr lang="en-GB" sz="2800" b="1" dirty="0">
                <a:latin typeface="Arial" charset="0"/>
              </a:rPr>
              <a:t>in my heart,</a:t>
            </a:r>
            <a:br>
              <a:rPr lang="en-GB" sz="2800" b="1" dirty="0">
                <a:latin typeface="Arial" charset="0"/>
              </a:rPr>
            </a:br>
            <a:r>
              <a:rPr lang="en-GB" sz="2800" b="1" dirty="0">
                <a:latin typeface="Arial" charset="0"/>
              </a:rPr>
              <a:t>I will enter his courts with praise.</a:t>
            </a:r>
            <a:br>
              <a:rPr lang="en-GB" sz="2800" b="1" dirty="0">
                <a:latin typeface="Arial" charset="0"/>
              </a:rPr>
            </a:br>
            <a:r>
              <a:rPr lang="en-GB" sz="2800" b="1" dirty="0">
                <a:latin typeface="Arial" charset="0"/>
              </a:rPr>
              <a:t>I will say this is the day </a:t>
            </a:r>
            <a:br>
              <a:rPr lang="en-GB" sz="2800" b="1" dirty="0">
                <a:latin typeface="Arial" charset="0"/>
              </a:rPr>
            </a:br>
            <a:r>
              <a:rPr lang="en-GB" sz="2800" b="1" dirty="0">
                <a:latin typeface="Arial" charset="0"/>
              </a:rPr>
              <a:t>that the Lord has made,</a:t>
            </a:r>
            <a:br>
              <a:rPr lang="en-GB" sz="2800" b="1" dirty="0">
                <a:latin typeface="Arial" charset="0"/>
              </a:rPr>
            </a:br>
            <a:r>
              <a:rPr lang="en-GB" sz="2800" b="1" dirty="0">
                <a:latin typeface="Arial" charset="0"/>
              </a:rPr>
              <a:t>I will rejoice for He has made me glad. </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 </a:t>
            </a:r>
            <a:endParaRPr lang="en-US" sz="4800" b="1" dirty="0">
              <a:latin typeface="Arial" charset="0"/>
            </a:endParaRPr>
          </a:p>
        </p:txBody>
      </p:sp>
    </p:spTree>
    <p:extLst>
      <p:ext uri="{BB962C8B-B14F-4D97-AF65-F5344CB8AC3E}">
        <p14:creationId xmlns:p14="http://schemas.microsoft.com/office/powerpoint/2010/main" val="3019416607"/>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Praising</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600" b="1" i="1" dirty="0">
                <a:solidFill>
                  <a:schemeClr val="tx2"/>
                </a:solidFill>
                <a:effectLst>
                  <a:glow rad="127000">
                    <a:schemeClr val="bg1"/>
                  </a:glow>
                </a:effectLst>
                <a:latin typeface="Arial" charset="0"/>
                <a:ea typeface="ＭＳ Ｐゴシック" charset="0"/>
                <a:cs typeface="ＭＳ Ｐゴシック" charset="0"/>
              </a:rPr>
              <a:t>Psalms</a:t>
            </a:r>
            <a:endParaRPr lang="en-US" sz="4800" b="1" i="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602522609"/>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1"/>
            <a:ext cx="9144000" cy="6858000"/>
          </a:xfrm>
          <a:prstGeom prst="rect">
            <a:avLst/>
          </a:prstGeom>
        </p:spPr>
      </p:pic>
      <p:sp>
        <p:nvSpPr>
          <p:cNvPr id="2" name="Title 1"/>
          <p:cNvSpPr>
            <a:spLocks noGrp="1"/>
          </p:cNvSpPr>
          <p:nvPr>
            <p:ph type="title" idx="4294967295"/>
          </p:nvPr>
        </p:nvSpPr>
        <p:spPr>
          <a:xfrm>
            <a:off x="127000" y="16935"/>
            <a:ext cx="8889999" cy="2240845"/>
          </a:xfrm>
        </p:spPr>
        <p:txBody>
          <a:bodyPr/>
          <a:lstStyle/>
          <a:p>
            <a:r>
              <a:rPr lang="en-US" sz="6000"/>
              <a:t>What do you </a:t>
            </a:r>
            <a:br>
              <a:rPr lang="en-US" sz="6000"/>
            </a:br>
            <a:r>
              <a:rPr lang="en-US" sz="8000">
                <a:solidFill>
                  <a:srgbClr val="800000"/>
                </a:solidFill>
              </a:rPr>
              <a:t>need most</a:t>
            </a:r>
            <a:r>
              <a:rPr lang="en-US" sz="6000"/>
              <a:t>?</a:t>
            </a:r>
          </a:p>
        </p:txBody>
      </p:sp>
      <p:sp>
        <p:nvSpPr>
          <p:cNvPr id="3" name="Title 1"/>
          <p:cNvSpPr txBox="1">
            <a:spLocks/>
          </p:cNvSpPr>
          <p:nvPr/>
        </p:nvSpPr>
        <p:spPr bwMode="auto">
          <a:xfrm>
            <a:off x="98777" y="2046115"/>
            <a:ext cx="888999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en-US" sz="6000">
                <a:solidFill>
                  <a:srgbClr val="000000"/>
                </a:solidFill>
              </a:rPr>
              <a:t>(relating to God)</a:t>
            </a:r>
          </a:p>
        </p:txBody>
      </p:sp>
      <p:sp>
        <p:nvSpPr>
          <p:cNvPr id="4" name="Title 1"/>
          <p:cNvSpPr txBox="1">
            <a:spLocks/>
          </p:cNvSpPr>
          <p:nvPr/>
        </p:nvSpPr>
        <p:spPr bwMode="auto">
          <a:xfrm>
            <a:off x="0" y="3626557"/>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Giving?</a:t>
            </a:r>
          </a:p>
        </p:txBody>
      </p:sp>
      <p:sp>
        <p:nvSpPr>
          <p:cNvPr id="5" name="Title 1"/>
          <p:cNvSpPr txBox="1">
            <a:spLocks/>
          </p:cNvSpPr>
          <p:nvPr/>
        </p:nvSpPr>
        <p:spPr bwMode="auto">
          <a:xfrm>
            <a:off x="0" y="4679244"/>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Evangelism?</a:t>
            </a:r>
          </a:p>
        </p:txBody>
      </p:sp>
      <p:sp>
        <p:nvSpPr>
          <p:cNvPr id="6" name="Title 1"/>
          <p:cNvSpPr txBox="1">
            <a:spLocks/>
          </p:cNvSpPr>
          <p:nvPr/>
        </p:nvSpPr>
        <p:spPr bwMode="auto">
          <a:xfrm>
            <a:off x="0" y="573193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Read Bible?</a:t>
            </a:r>
          </a:p>
        </p:txBody>
      </p:sp>
      <p:sp>
        <p:nvSpPr>
          <p:cNvPr id="7" name="Title 1"/>
          <p:cNvSpPr txBox="1">
            <a:spLocks/>
          </p:cNvSpPr>
          <p:nvPr/>
        </p:nvSpPr>
        <p:spPr bwMode="auto">
          <a:xfrm>
            <a:off x="4515555" y="3598335"/>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Church?</a:t>
            </a:r>
          </a:p>
        </p:txBody>
      </p:sp>
      <p:sp>
        <p:nvSpPr>
          <p:cNvPr id="8" name="Title 1"/>
          <p:cNvSpPr txBox="1">
            <a:spLocks/>
          </p:cNvSpPr>
          <p:nvPr/>
        </p:nvSpPr>
        <p:spPr bwMode="auto">
          <a:xfrm>
            <a:off x="4515555" y="465102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Obey God?</a:t>
            </a:r>
          </a:p>
        </p:txBody>
      </p:sp>
      <p:sp>
        <p:nvSpPr>
          <p:cNvPr id="9" name="Title 1"/>
          <p:cNvSpPr txBox="1">
            <a:spLocks/>
          </p:cNvSpPr>
          <p:nvPr/>
        </p:nvSpPr>
        <p:spPr bwMode="auto">
          <a:xfrm>
            <a:off x="4515555" y="5703710"/>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Prayer?</a:t>
            </a:r>
          </a:p>
        </p:txBody>
      </p:sp>
    </p:spTree>
    <p:extLst>
      <p:ext uri="{BB962C8B-B14F-4D97-AF65-F5344CB8AC3E}">
        <p14:creationId xmlns:p14="http://schemas.microsoft.com/office/powerpoint/2010/main" val="317168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381000"/>
            <a:ext cx="9144000" cy="6096000"/>
          </a:xfrm>
          <a:prstGeom prst="rect">
            <a:avLst/>
          </a:prstGeom>
        </p:spPr>
      </p:pic>
      <p:sp>
        <p:nvSpPr>
          <p:cNvPr id="147459" name="Rectangle 3"/>
          <p:cNvSpPr>
            <a:spLocks noGrp="1" noChangeArrowheads="1"/>
          </p:cNvSpPr>
          <p:nvPr>
            <p:ph type="title"/>
          </p:nvPr>
        </p:nvSpPr>
        <p:spPr>
          <a:xfrm rot="16200000">
            <a:off x="555977" y="2857500"/>
            <a:ext cx="6858000" cy="1143000"/>
          </a:xfrm>
          <a:noFill/>
        </p:spPr>
        <p:txBody>
          <a:bodyPr/>
          <a:lstStyle/>
          <a:p>
            <a:pPr eaLnBrk="1" hangingPunct="1"/>
            <a:r>
              <a:rPr lang="en-GB" sz="6600" b="1">
                <a:solidFill>
                  <a:srgbClr val="FFFFFF"/>
                </a:solidFill>
                <a:effectLst>
                  <a:glow rad="228600">
                    <a:schemeClr val="tx1">
                      <a:alpha val="75000"/>
                    </a:schemeClr>
                  </a:glow>
                </a:effectLst>
                <a:latin typeface="Arial Black" charset="0"/>
              </a:rPr>
              <a:t>PSALMS</a:t>
            </a:r>
            <a:endParaRPr lang="en-US" sz="6600" b="1">
              <a:solidFill>
                <a:srgbClr val="FFFFFF"/>
              </a:solidFill>
              <a:effectLst>
                <a:glow rad="228600">
                  <a:schemeClr val="tx1">
                    <a:alpha val="75000"/>
                  </a:schemeClr>
                </a:glow>
              </a:effectLst>
              <a:latin typeface="Arial Black" charset="0"/>
            </a:endParaRPr>
          </a:p>
        </p:txBody>
      </p:sp>
    </p:spTree>
    <p:extLst>
      <p:ext uri="{BB962C8B-B14F-4D97-AF65-F5344CB8AC3E}">
        <p14:creationId xmlns:p14="http://schemas.microsoft.com/office/powerpoint/2010/main" val="526517966"/>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147459"/>
                                        </p:tgtEl>
                                        <p:attrNameLst>
                                          <p:attrName>style.visibility</p:attrName>
                                        </p:attrNameLst>
                                      </p:cBhvr>
                                      <p:to>
                                        <p:strVal val="visible"/>
                                      </p:to>
                                    </p:set>
                                    <p:anim calcmode="lin" valueType="num">
                                      <p:cBhvr additive="base">
                                        <p:cTn id="7" dur="500"/>
                                        <p:tgtEl>
                                          <p:spTgt spid="147459"/>
                                        </p:tgtEl>
                                        <p:attrNameLst>
                                          <p:attrName>ppt_y</p:attrName>
                                        </p:attrNameLst>
                                      </p:cBhvr>
                                      <p:tavLst>
                                        <p:tav tm="0">
                                          <p:val>
                                            <p:strVal val="#ppt_y-#ppt_h*1.125000"/>
                                          </p:val>
                                        </p:tav>
                                        <p:tav tm="100000">
                                          <p:val>
                                            <p:strVal val="#ppt_y"/>
                                          </p:val>
                                        </p:tav>
                                      </p:tavLst>
                                    </p:anim>
                                    <p:animEffect transition="in" filter="wipe(down)">
                                      <p:cBhvr>
                                        <p:cTn id="8" dur="500"/>
                                        <p:tgtEl>
                                          <p:spTgt spid="147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Praising</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Psalms</a:t>
            </a:r>
            <a:endParaRPr kumimoji="0" lang="en-US" sz="4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794066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a:defRPr/>
            </a:pPr>
            <a:r>
              <a:rPr lang="en-US" sz="5400" b="1" dirty="0">
                <a:solidFill>
                  <a:schemeClr val="tx2"/>
                </a:solidFill>
                <a:effectLst>
                  <a:glow rad="127000">
                    <a:schemeClr val="bg1"/>
                  </a:glow>
                </a:effectLst>
                <a:latin typeface="Arial" charset="0"/>
                <a:ea typeface="ＭＳ Ｐゴシック" charset="0"/>
                <a:cs typeface="ＭＳ Ｐゴシック" charset="0"/>
              </a:rPr>
              <a:t>Your greatest need is to </a:t>
            </a:r>
            <a:r>
              <a:rPr lang="en-US" sz="5400" b="1" dirty="0">
                <a:solidFill>
                  <a:srgbClr val="0000FF"/>
                </a:solidFill>
                <a:effectLst>
                  <a:glow rad="127000">
                    <a:schemeClr val="bg1"/>
                  </a:glow>
                </a:effectLst>
                <a:latin typeface="Arial" charset="0"/>
                <a:ea typeface="ＭＳ Ｐゴシック" charset="0"/>
                <a:cs typeface="ＭＳ Ｐゴシック" charset="0"/>
              </a:rPr>
              <a:t>praise</a:t>
            </a:r>
            <a:r>
              <a:rPr lang="en-US" sz="5400" b="1" dirty="0">
                <a:solidFill>
                  <a:schemeClr val="tx2"/>
                </a:solidFill>
                <a:effectLst>
                  <a:glow rad="127000">
                    <a:schemeClr val="bg1"/>
                  </a:glow>
                </a:effectLst>
                <a:latin typeface="Arial" charset="0"/>
                <a:ea typeface="ＭＳ Ｐゴシック" charset="0"/>
                <a:cs typeface="ＭＳ Ｐゴシック" charset="0"/>
              </a:rPr>
              <a:t> God.</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Main Idea of Psalms</a:t>
            </a:r>
          </a:p>
        </p:txBody>
      </p:sp>
    </p:spTree>
    <p:extLst>
      <p:ext uri="{BB962C8B-B14F-4D97-AF65-F5344CB8AC3E}">
        <p14:creationId xmlns:p14="http://schemas.microsoft.com/office/powerpoint/2010/main" val="20389075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a:ln>
            <a:noFill/>
          </a:ln>
        </p:spPr>
        <p:txBody>
          <a:bodyPr/>
          <a:lstStyle/>
          <a:p>
            <a:pPr marL="342900" indent="-342900">
              <a:spcBef>
                <a:spcPct val="50000"/>
              </a:spcBef>
            </a:pPr>
            <a:r>
              <a:rPr lang="en-GB" sz="6600" b="1" kern="1200" dirty="0">
                <a:solidFill>
                  <a:srgbClr val="B12143"/>
                </a:solidFill>
                <a:effectLst>
                  <a:glow rad="228600">
                    <a:schemeClr val="bg1">
                      <a:alpha val="59000"/>
                    </a:schemeClr>
                  </a:glow>
                </a:effectLst>
                <a:latin typeface="Arial" charset="0"/>
                <a:cs typeface="Times New Roman" charset="0"/>
              </a:rPr>
              <a:t>THE PSALMS</a:t>
            </a:r>
            <a:endParaRPr lang="en-US" sz="6600" b="1" kern="1200" dirty="0">
              <a:solidFill>
                <a:srgbClr val="B12143"/>
              </a:solidFill>
              <a:effectLst>
                <a:glow rad="228600">
                  <a:schemeClr val="bg1">
                    <a:alpha val="59000"/>
                  </a:schemeClr>
                </a:glow>
              </a:effectLst>
              <a:latin typeface="Arial" charset="0"/>
              <a:cs typeface="Times New Roman" charset="0"/>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342900" indent="-342900" algn="ctr" eaLnBrk="0" hangingPunct="0">
              <a:spcBef>
                <a:spcPct val="50000"/>
              </a:spcBef>
            </a:pPr>
            <a:r>
              <a:rPr lang="en-GB" sz="4400" b="1" dirty="0">
                <a:solidFill>
                  <a:srgbClr val="B12143"/>
                </a:solidFill>
                <a:effectLst>
                  <a:glow rad="228600">
                    <a:schemeClr val="bg1">
                      <a:alpha val="59000"/>
                    </a:schemeClr>
                  </a:glow>
                </a:effectLst>
                <a:cs typeface="Times New Roman" charset="0"/>
              </a:rPr>
              <a:t>Songs of Worship for the Ages</a:t>
            </a:r>
          </a:p>
        </p:txBody>
      </p:sp>
    </p:spTree>
    <p:extLst>
      <p:ext uri="{BB962C8B-B14F-4D97-AF65-F5344CB8AC3E}">
        <p14:creationId xmlns:p14="http://schemas.microsoft.com/office/powerpoint/2010/main" val="2751493641"/>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42193"/>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4041922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2726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and </a:t>
            </a:r>
            <a:b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petition God</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380</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7618686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602007"/>
            <a:ext cx="8267732" cy="36365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 will extol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with all my heart in the council of the upright and in the assembly</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(Psalm 111:1).</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2802"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8371706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is </a:t>
            </a:r>
            <a:r>
              <a:rPr lang="en-US" sz="8000" b="1">
                <a:solidFill>
                  <a:srgbClr val="FFFF00"/>
                </a:solidFill>
              </a:rPr>
              <a:t>unique</a:t>
            </a:r>
          </a:p>
        </p:txBody>
      </p:sp>
    </p:spTree>
    <p:extLst>
      <p:ext uri="{BB962C8B-B14F-4D97-AF65-F5344CB8AC3E}">
        <p14:creationId xmlns:p14="http://schemas.microsoft.com/office/powerpoint/2010/main" val="221378883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to="" calcmode="lin" valueType="num">
                                      <p:cBhvr>
                                        <p:cTn id="7" dur="1" fill="hold"/>
                                        <p:tgtEl>
                                          <p:spTgt spid="205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053">
                                            <p:txEl>
                                              <p:pRg st="2" end="2"/>
                                            </p:txEl>
                                          </p:spTgt>
                                        </p:tgtEl>
                                        <p:attrNameLst>
                                          <p:attrName>style.visibility</p:attrName>
                                        </p:attrNameLst>
                                      </p:cBhvr>
                                      <p:to>
                                        <p:strVal val="visible"/>
                                      </p:to>
                                    </p:set>
                                    <p:anim to="" calcmode="lin" valueType="num">
                                      <p:cBhvr>
                                        <p:cTn id="12" dur="1" fill="hold"/>
                                        <p:tgtEl>
                                          <p:spTgt spid="205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9</a:t>
            </a:r>
          </a:p>
        </p:txBody>
      </p:sp>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4" descr="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877" name="Oval 5"/>
          <p:cNvSpPr>
            <a:spLocks noChangeArrowheads="1"/>
          </p:cNvSpPr>
          <p:nvPr/>
        </p:nvSpPr>
        <p:spPr bwMode="auto">
          <a:xfrm>
            <a:off x="5029200" y="4419600"/>
            <a:ext cx="1600200" cy="24384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5891" name="Text Box 6"/>
          <p:cNvSpPr txBox="1">
            <a:spLocks noChangeArrowheads="1"/>
          </p:cNvSpPr>
          <p:nvPr/>
        </p:nvSpPr>
        <p:spPr bwMode="auto">
          <a:xfrm>
            <a:off x="8299450" y="76208"/>
            <a:ext cx="698178" cy="461665"/>
          </a:xfrm>
          <a:prstGeom prst="rect">
            <a:avLst/>
          </a:prstGeom>
          <a:solidFill>
            <a:schemeClr val="bg2"/>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bg2"/>
            </a:extrusionClr>
          </a:sp3d>
        </p:spPr>
        <p:txBody>
          <a:bodyPr wrap="none">
            <a:spAutoFit/>
            <a:flatTx/>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341</a:t>
            </a:r>
            <a:endParaRPr lang="en-US">
              <a:solidFill>
                <a:srgbClr val="FFFFFF"/>
              </a:solidFill>
            </a:endParaRPr>
          </a:p>
        </p:txBody>
      </p:sp>
      <p:sp>
        <p:nvSpPr>
          <p:cNvPr id="79879" name="Rectangle 7"/>
          <p:cNvSpPr>
            <a:spLocks noGrp="1" noChangeArrowheads="1"/>
          </p:cNvSpPr>
          <p:nvPr>
            <p:ph type="title" idx="4294967295"/>
          </p:nvPr>
        </p:nvSpPr>
        <p:spPr>
          <a:xfrm>
            <a:off x="1447800" y="4648200"/>
            <a:ext cx="3505200" cy="1981200"/>
          </a:xfrm>
        </p:spPr>
        <p:txBody>
          <a:bodyPr/>
          <a:lstStyle/>
          <a:p>
            <a:pPr eaLnBrk="1" hangingPunct="1">
              <a:defRPr/>
            </a:pPr>
            <a:r>
              <a:rPr lang="en-US" sz="3200">
                <a:solidFill>
                  <a:schemeClr val="bg1"/>
                </a:solidFill>
                <a:latin typeface="Arial" charset="0"/>
                <a:cs typeface="Arial" charset="0"/>
              </a:rPr>
              <a:t>Where Psalms Fits Chronologically</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9877"/>
                                        </p:tgtEl>
                                        <p:attrNameLst>
                                          <p:attrName>style.visibility</p:attrName>
                                        </p:attrNameLst>
                                      </p:cBhvr>
                                      <p:to>
                                        <p:strVal val="visible"/>
                                      </p:to>
                                    </p:set>
                                    <p:anim calcmode="lin" valueType="num">
                                      <p:cBhvr>
                                        <p:cTn id="7" dur="500" fill="hold"/>
                                        <p:tgtEl>
                                          <p:spTgt spid="79877"/>
                                        </p:tgtEl>
                                        <p:attrNameLst>
                                          <p:attrName>ppt_w</p:attrName>
                                        </p:attrNameLst>
                                      </p:cBhvr>
                                      <p:tavLst>
                                        <p:tav tm="0">
                                          <p:val>
                                            <p:fltVal val="0"/>
                                          </p:val>
                                        </p:tav>
                                        <p:tav tm="100000">
                                          <p:val>
                                            <p:strVal val="#ppt_w"/>
                                          </p:val>
                                        </p:tav>
                                      </p:tavLst>
                                    </p:anim>
                                    <p:anim calcmode="lin" valueType="num">
                                      <p:cBhvr>
                                        <p:cTn id="8" dur="500" fill="hold"/>
                                        <p:tgtEl>
                                          <p:spTgt spid="7987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en-US" sz="3200" b="1" dirty="0">
                <a:solidFill>
                  <a:schemeClr val="bg1"/>
                </a:solidFill>
                <a:latin typeface="Arial"/>
                <a:cs typeface="Arial"/>
              </a:rPr>
              <a:t>Integration of the Old Testament</a:t>
            </a:r>
            <a:endParaRPr lang="en-US" sz="3200" b="1" dirty="0">
              <a:solidFill>
                <a:schemeClr val="bg1"/>
              </a:solidFill>
              <a:latin typeface="Arial"/>
              <a:ea typeface="华文楷体"/>
              <a:cs typeface="Arial"/>
            </a:endParaRPr>
          </a:p>
        </p:txBody>
      </p:sp>
      <p:sp>
        <p:nvSpPr>
          <p:cNvPr id="203779" name="Text Box 5"/>
          <p:cNvSpPr txBox="1">
            <a:spLocks noChangeArrowheads="1"/>
          </p:cNvSpPr>
          <p:nvPr/>
        </p:nvSpPr>
        <p:spPr bwMode="auto">
          <a:xfrm>
            <a:off x="8467725" y="39688"/>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ＭＳ Ｐゴシック" charset="0"/>
                <a:cs typeface="Arial"/>
              </a:rPr>
              <a:t>43</a:t>
            </a: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aphicFrame>
        <p:nvGraphicFramePr>
          <p:cNvPr id="43" name="Table 42"/>
          <p:cNvGraphicFramePr>
            <a:graphicFrameLocks noGrp="1"/>
          </p:cNvGraphicFramePr>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en-US" altLang="zh-CN" sz="1000" b="1" kern="0" spc="0" baseline="0" dirty="0">
                          <a:solidFill>
                            <a:srgbClr val="FFFFFF"/>
                          </a:solidFill>
                          <a:latin typeface="Arial"/>
                          <a:ea typeface="华文楷体"/>
                          <a:cs typeface="Arial"/>
                        </a:rPr>
                        <a:t>Genesis</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50" b="1" kern="0" spc="0" baseline="0" dirty="0">
                          <a:solidFill>
                            <a:srgbClr val="FFFFFF"/>
                          </a:solidFill>
                          <a:latin typeface="Arial"/>
                          <a:ea typeface="华文楷体"/>
                          <a:cs typeface="Arial"/>
                        </a:rPr>
                        <a:t>Exodus</a:t>
                      </a:r>
                      <a:br>
                        <a:rPr lang="en-US" sz="1000" kern="0" spc="0" baseline="0" dirty="0">
                          <a:solidFill>
                            <a:srgbClr val="FFFFFF"/>
                          </a:solidFill>
                          <a:latin typeface="Arial"/>
                          <a:cs typeface="Arial"/>
                        </a:rPr>
                      </a:br>
                      <a:endParaRPr lang="en-US" sz="1000" kern="0" spc="0" baseline="0" dirty="0">
                        <a:solidFill>
                          <a:srgbClr val="FFFFFF"/>
                        </a:solidFill>
                        <a:latin typeface="Arial"/>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en-US" altLang="zh-CN" sz="1000" b="1" kern="0" spc="0" baseline="0" dirty="0">
                          <a:solidFill>
                            <a:srgbClr val="FFFFFF"/>
                          </a:solidFill>
                          <a:latin typeface="Arial"/>
                          <a:ea typeface="华文楷体"/>
                          <a:cs typeface="Arial"/>
                        </a:rPr>
                        <a:t>Numbers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Joshua</a:t>
                      </a: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Judges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1 Samuel</a:t>
                      </a: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2 Samuel</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1 Kings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1000" b="1" kern="0" spc="0" baseline="0" dirty="0">
                          <a:solidFill>
                            <a:srgbClr val="FFFFFF"/>
                          </a:solidFill>
                          <a:latin typeface="Arial"/>
                          <a:ea typeface="华文楷体"/>
                          <a:cs typeface="Arial"/>
                        </a:rPr>
                        <a:t>2 Kings</a:t>
                      </a:r>
                      <a:endParaRPr lang="en-US" sz="1000" b="1" kern="0" spc="0" baseline="0" dirty="0">
                        <a:solidFill>
                          <a:srgbClr val="FFFFFF"/>
                        </a:solidFill>
                        <a:latin typeface="Arial"/>
                        <a:ea typeface="华文楷体"/>
                        <a:cs typeface="Arial"/>
                      </a:endParaRPr>
                    </a:p>
                    <a:p>
                      <a:pPr algn="ct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en-US" altLang="zh-CN" sz="1000" b="1" dirty="0">
                          <a:solidFill>
                            <a:srgbClr val="FFFFFF"/>
                          </a:solidFill>
                          <a:latin typeface="Arial"/>
                          <a:ea typeface="华文楷体"/>
                          <a:cs typeface="Arial"/>
                        </a:rPr>
                        <a:t>Ezra</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dirty="0">
                          <a:solidFill>
                            <a:srgbClr val="FFFFFF"/>
                          </a:solidFill>
                          <a:latin typeface="Arial"/>
                          <a:ea typeface="华文楷体"/>
                          <a:cs typeface="Arial"/>
                        </a:rPr>
                        <a:t>Nehemiah</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a:t>
            </a:r>
          </a:p>
        </p:txBody>
      </p:sp>
      <p:sp>
        <p:nvSpPr>
          <p:cNvPr id="51" name="TextBox 50"/>
          <p:cNvSpPr txBox="1"/>
          <p:nvPr/>
        </p:nvSpPr>
        <p:spPr>
          <a:xfrm>
            <a:off x="1524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2</a:t>
            </a:r>
          </a:p>
        </p:txBody>
      </p:sp>
      <p:sp>
        <p:nvSpPr>
          <p:cNvPr id="52" name="TextBox 51"/>
          <p:cNvSpPr txBox="1"/>
          <p:nvPr/>
        </p:nvSpPr>
        <p:spPr>
          <a:xfrm>
            <a:off x="21336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3</a:t>
            </a:r>
          </a:p>
        </p:txBody>
      </p:sp>
      <p:sp>
        <p:nvSpPr>
          <p:cNvPr id="53" name="TextBox 52"/>
          <p:cNvSpPr txBox="1"/>
          <p:nvPr/>
        </p:nvSpPr>
        <p:spPr>
          <a:xfrm>
            <a:off x="2819400" y="1524000"/>
            <a:ext cx="4572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4</a:t>
            </a:r>
          </a:p>
        </p:txBody>
      </p:sp>
      <p:sp>
        <p:nvSpPr>
          <p:cNvPr id="54" name="TextBox 53"/>
          <p:cNvSpPr txBox="1"/>
          <p:nvPr/>
        </p:nvSpPr>
        <p:spPr>
          <a:xfrm>
            <a:off x="3429000"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5</a:t>
            </a:r>
          </a:p>
        </p:txBody>
      </p:sp>
      <p:sp>
        <p:nvSpPr>
          <p:cNvPr id="55" name="TextBox 54"/>
          <p:cNvSpPr txBox="1"/>
          <p:nvPr/>
        </p:nvSpPr>
        <p:spPr>
          <a:xfrm>
            <a:off x="4191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6</a:t>
            </a:r>
          </a:p>
        </p:txBody>
      </p:sp>
      <p:sp>
        <p:nvSpPr>
          <p:cNvPr id="56" name="TextBox 55"/>
          <p:cNvSpPr txBox="1"/>
          <p:nvPr/>
        </p:nvSpPr>
        <p:spPr>
          <a:xfrm>
            <a:off x="4800600"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7</a:t>
            </a:r>
          </a:p>
        </p:txBody>
      </p:sp>
      <p:sp>
        <p:nvSpPr>
          <p:cNvPr id="57" name="TextBox 56"/>
          <p:cNvSpPr txBox="1"/>
          <p:nvPr/>
        </p:nvSpPr>
        <p:spPr>
          <a:xfrm>
            <a:off x="56388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8</a:t>
            </a:r>
          </a:p>
        </p:txBody>
      </p:sp>
      <p:sp>
        <p:nvSpPr>
          <p:cNvPr id="58" name="TextBox 57"/>
          <p:cNvSpPr txBox="1"/>
          <p:nvPr/>
        </p:nvSpPr>
        <p:spPr>
          <a:xfrm>
            <a:off x="62484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9</a:t>
            </a:r>
          </a:p>
        </p:txBody>
      </p:sp>
      <p:sp>
        <p:nvSpPr>
          <p:cNvPr id="59" name="TextBox 58"/>
          <p:cNvSpPr txBox="1"/>
          <p:nvPr/>
        </p:nvSpPr>
        <p:spPr>
          <a:xfrm>
            <a:off x="7467600" y="14478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10</a:t>
            </a:r>
          </a:p>
        </p:txBody>
      </p:sp>
      <p:sp>
        <p:nvSpPr>
          <p:cNvPr id="60" name="TextBox 59"/>
          <p:cNvSpPr txBox="1"/>
          <p:nvPr/>
        </p:nvSpPr>
        <p:spPr>
          <a:xfrm>
            <a:off x="8229600" y="145798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11</a:t>
            </a:r>
          </a:p>
        </p:txBody>
      </p:sp>
      <p:graphicFrame>
        <p:nvGraphicFramePr>
          <p:cNvPr id="61" name="Table 60"/>
          <p:cNvGraphicFramePr>
            <a:graphicFrameLocks noGrp="1"/>
          </p:cNvGraphicFramePr>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en-US" sz="1000" b="1" dirty="0">
                          <a:solidFill>
                            <a:srgbClr val="FFFFFF"/>
                          </a:solidFill>
                          <a:latin typeface="Arial"/>
                          <a:ea typeface="华文楷体"/>
                          <a:cs typeface="Arial"/>
                        </a:rPr>
                        <a:t>Job</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en-US" altLang="zh-CN" sz="1000" b="1" dirty="0">
                          <a:solidFill>
                            <a:srgbClr val="FFFFFF"/>
                          </a:solidFill>
                          <a:latin typeface="Arial"/>
                          <a:ea typeface="华文楷体"/>
                          <a:cs typeface="Arial"/>
                        </a:rPr>
                        <a:t>Leviticus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Deuteronomy</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Ruth</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1 Chronicles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en-US" altLang="zh-CN" sz="1000" b="1" kern="1200" dirty="0">
                          <a:solidFill>
                            <a:srgbClr val="FFFFFF"/>
                          </a:solidFill>
                          <a:latin typeface="Arial"/>
                          <a:ea typeface="华文楷体"/>
                          <a:cs typeface="Arial"/>
                        </a:rPr>
                        <a:t>2 Chronicles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Esther</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Psalms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62600"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Proverbs</a:t>
                      </a:r>
                      <a:endParaRPr lang="en-US" sz="10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sz="1000" b="1" kern="1200" dirty="0">
                          <a:solidFill>
                            <a:srgbClr val="FFFFFF"/>
                          </a:solidFill>
                          <a:latin typeface="Arial"/>
                          <a:ea typeface="华文楷体"/>
                          <a:cs typeface="Arial"/>
                        </a:rPr>
                        <a:t>Ecclesiastes</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Song of Songs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Hosea</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Amos</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en-US" altLang="zh-CN" sz="1000" b="1" dirty="0">
                          <a:latin typeface="Arial"/>
                          <a:ea typeface="华文楷体"/>
                          <a:cs typeface="Arial"/>
                        </a:rPr>
                        <a:t>Habakkuk</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en-US" altLang="zh-CN" sz="1000" b="1" dirty="0">
                          <a:latin typeface="Arial"/>
                          <a:ea typeface="华文楷体"/>
                          <a:cs typeface="Arial"/>
                        </a:rPr>
                        <a:t>Isaiah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en-US" altLang="zh-CN" sz="1000" b="1" kern="1200" dirty="0">
                          <a:solidFill>
                            <a:schemeClr val="tx1"/>
                          </a:solidFill>
                          <a:latin typeface="Arial"/>
                          <a:ea typeface="华文楷体"/>
                          <a:cs typeface="Arial"/>
                        </a:rPr>
                        <a:t>Jeremiah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en-US" altLang="zh-CN" sz="1000" b="1" dirty="0">
                          <a:latin typeface="Arial"/>
                          <a:ea typeface="华文楷体"/>
                          <a:cs typeface="Arial"/>
                        </a:rPr>
                        <a:t>Joel</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en-US" altLang="zh-CN" sz="1000" b="1" dirty="0">
                          <a:latin typeface="Arial"/>
                          <a:ea typeface="华文楷体"/>
                          <a:cs typeface="Arial"/>
                        </a:rPr>
                        <a:t>Micah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en-US" altLang="zh-CN" sz="1000" b="1" dirty="0">
                          <a:latin typeface="Arial"/>
                          <a:ea typeface="华文楷体"/>
                          <a:cs typeface="Arial"/>
                        </a:rPr>
                        <a:t>Zephaniah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en-US" altLang="zh-CN" sz="1000" b="1" dirty="0">
                          <a:latin typeface="Arial"/>
                          <a:ea typeface="华文楷体"/>
                          <a:cs typeface="Arial"/>
                        </a:rPr>
                        <a:t>Lamentations</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633156"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Israel:</a:t>
            </a:r>
            <a:endParaRPr kumimoji="0" lang="en-US" sz="1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98" name="TextBox 97"/>
          <p:cNvSpPr txBox="1"/>
          <p:nvPr/>
        </p:nvSpPr>
        <p:spPr>
          <a:xfrm>
            <a:off x="6005393" y="3789620"/>
            <a:ext cx="667170"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Judah:</a:t>
            </a:r>
            <a:endParaRPr kumimoji="0" lang="en-US" sz="1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99" name="TextBox 98"/>
          <p:cNvSpPr txBox="1"/>
          <p:nvPr/>
        </p:nvSpPr>
        <p:spPr>
          <a:xfrm>
            <a:off x="5952852" y="5697379"/>
            <a:ext cx="731991"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Assyria:</a:t>
            </a:r>
            <a:endParaRPr kumimoji="0" lang="en-US" sz="1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Edom:</a:t>
            </a:r>
            <a:endParaRPr kumimoji="0" lang="en-US" sz="800" b="1" i="0" u="none" strike="noStrike" kern="1200" cap="none" spc="0" normalizeH="0" baseline="0" noProof="0" dirty="0">
              <a:ln>
                <a:noFill/>
              </a:ln>
              <a:solidFill>
                <a:srgbClr val="000000"/>
              </a:solidFill>
              <a:effectLst/>
              <a:uLnTx/>
              <a:uFillTx/>
              <a:latin typeface="Arial"/>
              <a:ea typeface="华文楷体"/>
              <a:cs typeface="Arial"/>
            </a:endParaRPr>
          </a:p>
        </p:txBody>
      </p:sp>
      <p:graphicFrame>
        <p:nvGraphicFramePr>
          <p:cNvPr id="101" name="Table 100"/>
          <p:cNvGraphicFramePr>
            <a:graphicFrameLocks noGrp="1"/>
          </p:cNvGraphicFramePr>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Ezekiel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Daniel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Malachi</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129571"/>
            <a:ext cx="121230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Historical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7" name="TextBox 116"/>
          <p:cNvSpPr txBox="1"/>
          <p:nvPr/>
        </p:nvSpPr>
        <p:spPr>
          <a:xfrm rot="16200000">
            <a:off x="-178242" y="2437547"/>
            <a:ext cx="121230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Poetical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8" name="TextBox 117"/>
          <p:cNvSpPr txBox="1"/>
          <p:nvPr/>
        </p:nvSpPr>
        <p:spPr>
          <a:xfrm rot="16200000">
            <a:off x="-904238" y="4735887"/>
            <a:ext cx="2664296"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Prophetical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68" name="Text Box 52"/>
          <p:cNvSpPr txBox="1">
            <a:spLocks noChangeArrowheads="1"/>
          </p:cNvSpPr>
          <p:nvPr/>
        </p:nvSpPr>
        <p:spPr bwMode="auto">
          <a:xfrm>
            <a:off x="0" y="44624"/>
            <a:ext cx="899592"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Walk Thru the OT</a:t>
            </a:r>
          </a:p>
        </p:txBody>
      </p:sp>
      <p:graphicFrame>
        <p:nvGraphicFramePr>
          <p:cNvPr id="82" name="Table 81"/>
          <p:cNvGraphicFramePr>
            <a:graphicFrameLocks noGrp="1"/>
          </p:cNvGraphicFramePr>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Haggai</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Zechariah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Jonah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Nahum</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Obadiah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Left-Right Arrow 1">
            <a:extLst>
              <a:ext uri="{FF2B5EF4-FFF2-40B4-BE49-F238E27FC236}">
                <a16:creationId xmlns:a16="http://schemas.microsoft.com/office/drawing/2014/main" id="{8BB45DBD-F392-BD48-A15F-C7929DCB858F}"/>
              </a:ext>
            </a:extLst>
          </p:cNvPr>
          <p:cNvSpPr/>
          <p:nvPr/>
        </p:nvSpPr>
        <p:spPr bwMode="auto">
          <a:xfrm>
            <a:off x="1112756" y="1820254"/>
            <a:ext cx="7851732" cy="607966"/>
          </a:xfrm>
          <a:prstGeom prst="leftRightArrow">
            <a:avLst/>
          </a:prstGeom>
          <a:solidFill>
            <a:schemeClr val="tx2"/>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tab pos="3200400" algn="l"/>
                <a:tab pos="6684963" algn="l"/>
              </a:tabLst>
              <a:defRPr/>
            </a:pPr>
            <a:r>
              <a:rPr kumimoji="0" lang="en-US" altLang="zh-CN" sz="1000" b="1" i="0" u="none" strike="noStrike" kern="1200" cap="none" spc="0" normalizeH="0" baseline="0" noProof="0" dirty="0">
                <a:ln>
                  <a:noFill/>
                </a:ln>
                <a:solidFill>
                  <a:srgbClr val="FFFFFF"/>
                </a:solidFill>
                <a:effectLst/>
                <a:uLnTx/>
                <a:uFillTx/>
                <a:latin typeface="Arial"/>
                <a:ea typeface="华文楷体"/>
                <a:cs typeface="Arial"/>
              </a:rPr>
              <a:t>Psalm 90	Psalms	Psalm 137</a:t>
            </a:r>
            <a:endParaRPr kumimoji="0" lang="en-US" sz="1000" b="0" i="0" u="none" strike="noStrike" kern="1200" cap="none" spc="0" normalizeH="0" baseline="0" noProof="0" dirty="0">
              <a:ln>
                <a:noFill/>
              </a:ln>
              <a:solidFill>
                <a:srgbClr val="000000"/>
              </a:solidFill>
              <a:effectLst/>
              <a:uLnTx/>
              <a:uFillTx/>
              <a:latin typeface="Arial" pitchFamily="-105" charset="0"/>
              <a:ea typeface="ＭＳ Ｐゴシック" charset="0"/>
            </a:endParaRPr>
          </a:p>
        </p:txBody>
      </p:sp>
    </p:spTree>
    <p:extLst>
      <p:ext uri="{BB962C8B-B14F-4D97-AF65-F5344CB8AC3E}">
        <p14:creationId xmlns:p14="http://schemas.microsoft.com/office/powerpoint/2010/main" val="190672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a:p>
            <a:pPr eaLnBrk="1" hangingPunct="1">
              <a:buFontTx/>
              <a:buNone/>
              <a:defRPr/>
            </a:pPr>
            <a:endParaRPr lang="en-US" sz="3200" b="1"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eaLnBrk="1" hangingPunct="1">
              <a:lnSpc>
                <a:spcPct val="90000"/>
              </a:lnSpc>
              <a:defRPr/>
            </a:pPr>
            <a:r>
              <a:rPr lang="en-US" sz="3200" b="1">
                <a:solidFill>
                  <a:schemeClr val="bg1"/>
                </a:solidFill>
                <a:effectLst>
                  <a:glow rad="203200">
                    <a:schemeClr val="tx2">
                      <a:alpha val="75000"/>
                    </a:schemeClr>
                  </a:glow>
                </a:effectLst>
                <a:ea typeface="+mn-ea"/>
              </a:rPr>
              <a:t>Wisdom</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Imprecatory</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Penitential</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Historical</a:t>
            </a:r>
          </a:p>
          <a:p>
            <a:pPr eaLnBrk="1" hangingPunct="1">
              <a:lnSpc>
                <a:spcPct val="90000"/>
              </a:lnSpc>
              <a:buFontTx/>
              <a:buNone/>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396347623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3" end="3"/>
                                            </p:txEl>
                                          </p:spTgt>
                                        </p:tgtEl>
                                        <p:attrNameLst>
                                          <p:attrName>style.visibility</p:attrName>
                                        </p:attrNameLst>
                                      </p:cBhvr>
                                      <p:to>
                                        <p:strVal val="visible"/>
                                      </p:to>
                                    </p:set>
                                    <p:anim to="" calcmode="lin" valueType="num">
                                      <p:cBhvr>
                                        <p:cTn id="7" dur="1" fill="hold"/>
                                        <p:tgtEl>
                                          <p:spTgt spid="205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idx="4294967295"/>
          </p:nvPr>
        </p:nvSpPr>
        <p:spPr>
          <a:xfrm>
            <a:off x="0" y="381000"/>
            <a:ext cx="9144000" cy="685800"/>
          </a:xfrm>
          <a:solidFill>
            <a:srgbClr val="000000"/>
          </a:solidFill>
        </p:spPr>
        <p:txBody>
          <a:bodyPr/>
          <a:lstStyle/>
          <a:p>
            <a:pPr>
              <a:defRPr/>
            </a:pPr>
            <a:r>
              <a:rPr lang="en-US">
                <a:solidFill>
                  <a:srgbClr val="EAEAEA"/>
                </a:solidFill>
                <a:effectLst>
                  <a:outerShdw blurRad="38100" dist="38100" dir="2700000" algn="tl">
                    <a:srgbClr val="FFFFFF"/>
                  </a:outerShdw>
                </a:effectLst>
                <a:latin typeface="Arial" charset="0"/>
                <a:ea typeface="ＭＳ Ｐゴシック" charset="0"/>
                <a:cs typeface="Arial" charset="0"/>
              </a:rPr>
              <a:t>Longest Books of the Bible</a:t>
            </a:r>
          </a:p>
        </p:txBody>
      </p:sp>
      <p:graphicFrame>
        <p:nvGraphicFramePr>
          <p:cNvPr id="72825" name="Group 121"/>
          <p:cNvGraphicFramePr>
            <a:graphicFrameLocks noGrp="1"/>
          </p:cNvGraphicFramePr>
          <p:nvPr/>
        </p:nvGraphicFramePr>
        <p:xfrm>
          <a:off x="228600" y="1219201"/>
          <a:ext cx="8610600" cy="5286378"/>
        </p:xfrm>
        <a:graphic>
          <a:graphicData uri="http://schemas.openxmlformats.org/drawingml/2006/table">
            <a:tbl>
              <a:tblPr/>
              <a:tblGrid>
                <a:gridCol w="1981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2211388">
                  <a:extLst>
                    <a:ext uri="{9D8B030D-6E8A-4147-A177-3AD203B41FA5}">
                      <a16:colId xmlns:a16="http://schemas.microsoft.com/office/drawing/2014/main" val="20002"/>
                    </a:ext>
                  </a:extLst>
                </a:gridCol>
                <a:gridCol w="2436812">
                  <a:extLst>
                    <a:ext uri="{9D8B030D-6E8A-4147-A177-3AD203B41FA5}">
                      <a16:colId xmlns:a16="http://schemas.microsoft.com/office/drawing/2014/main" val="20003"/>
                    </a:ext>
                  </a:extLst>
                </a:gridCol>
              </a:tblGrid>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Book</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Chapters</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Verses</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Words</a:t>
                      </a: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Psalms</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150</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2461</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43,743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Jeremiah</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52</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1364</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42,659</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Ezekiel</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48</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1273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39,407</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Genesis</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50</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1533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38,267</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Isaiah</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66</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1292</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37,044</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5"/>
                  </a:ext>
                </a:extLst>
              </a:tr>
            </a:tbl>
          </a:graphicData>
        </a:graphic>
      </p:graphicFrame>
      <p:sp>
        <p:nvSpPr>
          <p:cNvPr id="158747" name="Rectangle 122"/>
          <p:cNvSpPr>
            <a:spLocks noChangeArrowheads="1"/>
          </p:cNvSpPr>
          <p:nvPr/>
        </p:nvSpPr>
        <p:spPr bwMode="auto">
          <a:xfrm>
            <a:off x="2447925" y="6215070"/>
            <a:ext cx="18466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eaLnBrk="0" hangingPunct="0"/>
            <a:endParaRPr lang="en-US">
              <a:solidFill>
                <a:srgbClr val="000000"/>
              </a:solidFill>
              <a:latin typeface="Times New Roman" charset="0"/>
            </a:endParaRPr>
          </a:p>
        </p:txBody>
      </p:sp>
      <p:sp>
        <p:nvSpPr>
          <p:cNvPr id="158748" name="Text Box 123"/>
          <p:cNvSpPr txBox="1">
            <a:spLocks noChangeArrowheads="1"/>
          </p:cNvSpPr>
          <p:nvPr/>
        </p:nvSpPr>
        <p:spPr bwMode="auto">
          <a:xfrm>
            <a:off x="7308304" y="8"/>
            <a:ext cx="177187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000000"/>
                </a:solidFill>
              </a:rPr>
              <a:t>478</a:t>
            </a:r>
            <a:endParaRPr lang="en-US">
              <a:solidFill>
                <a:srgbClr val="000000"/>
              </a:solidFill>
            </a:endParaRPr>
          </a:p>
        </p:txBody>
      </p:sp>
      <p:sp>
        <p:nvSpPr>
          <p:cNvPr id="158749" name="TextBox 6"/>
          <p:cNvSpPr txBox="1">
            <a:spLocks noChangeArrowheads="1"/>
          </p:cNvSpPr>
          <p:nvPr/>
        </p:nvSpPr>
        <p:spPr bwMode="auto">
          <a:xfrm>
            <a:off x="0" y="6457949"/>
            <a:ext cx="9100494"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a:solidFill>
                  <a:srgbClr val="000000"/>
                </a:solidFill>
              </a:rPr>
              <a:t>http://www.kneeholedesk.com/Pages/Did_You_Know/Books_of_the_Bible.html</a:t>
            </a:r>
          </a:p>
        </p:txBody>
      </p:sp>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OT quotes in the NT (at least 119)</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extLst>
      <p:ext uri="{BB962C8B-B14F-4D97-AF65-F5344CB8AC3E}">
        <p14:creationId xmlns:p14="http://schemas.microsoft.com/office/powerpoint/2010/main" val="335455025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4" end="4"/>
                                            </p:txEl>
                                          </p:spTgt>
                                        </p:tgtEl>
                                        <p:attrNameLst>
                                          <p:attrName>style.visibility</p:attrName>
                                        </p:attrNameLst>
                                      </p:cBhvr>
                                      <p:to>
                                        <p:strVal val="visible"/>
                                      </p:to>
                                    </p:set>
                                    <p:anim to="" calcmode="lin" valueType="num">
                                      <p:cBhvr>
                                        <p:cTn id="7" dur="1" fill="hold"/>
                                        <p:tgtEl>
                                          <p:spTgt spid="2053">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uiExpand="1"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en-US" sz="3600" dirty="0">
                <a:effectLst>
                  <a:glow rad="228600">
                    <a:schemeClr val="bg1">
                      <a:alpha val="79000"/>
                    </a:schemeClr>
                  </a:glow>
                </a:effectLst>
                <a:latin typeface="Arial Black" charset="0"/>
              </a:rPr>
              <a:t>Fulfilled Messianic Prophecies in Psalms</a:t>
            </a:r>
          </a:p>
        </p:txBody>
      </p:sp>
      <p:graphicFrame>
        <p:nvGraphicFramePr>
          <p:cNvPr id="147500" name="Group 44"/>
          <p:cNvGraphicFramePr>
            <a:graphicFrameLocks noGrp="1"/>
          </p:cNvGraphicFramePr>
          <p:nvPr>
            <p:ph idx="1"/>
          </p:nvPr>
        </p:nvGraphicFramePr>
        <p:xfrm>
          <a:off x="457200" y="1600203"/>
          <a:ext cx="8458200" cy="5059365"/>
        </p:xfrm>
        <a:graphic>
          <a:graphicData uri="http://schemas.openxmlformats.org/drawingml/2006/table">
            <a:tbl>
              <a:tblPr/>
              <a:tblGrid>
                <a:gridCol w="990600">
                  <a:extLst>
                    <a:ext uri="{9D8B030D-6E8A-4147-A177-3AD203B41FA5}">
                      <a16:colId xmlns:a16="http://schemas.microsoft.com/office/drawing/2014/main" val="20000"/>
                    </a:ext>
                  </a:extLst>
                </a:gridCol>
                <a:gridCol w="5029200">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Ps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Reference to Christ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NT Fulfillment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The Messiah will be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16:10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will rise from the dead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Acts 2:25-31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22:16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His hands &amp; feet will be pierced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John 20:25, 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45:6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His throne will be forever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 is David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 &amp;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Matthew 22:44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is the eternal priest-king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6:20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228600">
                    <a:srgbClr val="000000">
                      <a:alpha val="79000"/>
                    </a:srgbClr>
                  </a:glow>
                </a:effectLst>
                <a:uLnTx/>
                <a:uFillTx/>
                <a:latin typeface="Arial" charset="0"/>
                <a:ea typeface="ＭＳ Ｐゴシック" charset="0"/>
              </a:rPr>
              <a:t>388</a:t>
            </a:r>
          </a:p>
        </p:txBody>
      </p:sp>
      <p:sp>
        <p:nvSpPr>
          <p:cNvPr id="8" name="Text Box 8"/>
          <p:cNvSpPr txBox="1">
            <a:spLocks noChangeArrowheads="1"/>
          </p:cNvSpPr>
          <p:nvPr/>
        </p:nvSpPr>
        <p:spPr bwMode="auto">
          <a:xfrm>
            <a:off x="82550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228600">
                    <a:srgbClr val="000000">
                      <a:alpha val="79000"/>
                    </a:srgbClr>
                  </a:glow>
                </a:effectLst>
                <a:uLnTx/>
                <a:uFillTx/>
                <a:latin typeface="Arial" charset="0"/>
                <a:ea typeface="ＭＳ Ｐゴシック" charset="0"/>
                <a:cs typeface="Arial" charset="0"/>
              </a:rPr>
              <a:t>P 43</a:t>
            </a:r>
          </a:p>
        </p:txBody>
      </p:sp>
    </p:spTree>
    <p:extLst>
      <p:ext uri="{BB962C8B-B14F-4D97-AF65-F5344CB8AC3E}">
        <p14:creationId xmlns:p14="http://schemas.microsoft.com/office/powerpoint/2010/main" val="3025838840"/>
      </p:ext>
    </p:extLst>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Most OT quotes in the NT (at least 119)</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Source of the most memorized poem</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5" end="5"/>
                                            </p:txEl>
                                          </p:spTgt>
                                        </p:tgtEl>
                                        <p:attrNameLst>
                                          <p:attrName>style.visibility</p:attrName>
                                        </p:attrNameLst>
                                      </p:cBhvr>
                                      <p:to>
                                        <p:strVal val="visible"/>
                                      </p:to>
                                    </p:set>
                                    <p:anim to="" calcmode="lin" valueType="num">
                                      <p:cBhvr>
                                        <p:cTn id="7" dur="1" fill="hold"/>
                                        <p:tgtEl>
                                          <p:spTgt spid="2053">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uiExpand="1"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3"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cs typeface="ＭＳ Ｐゴシック" charset="0"/>
              </a:rPr>
              <a:t>Psalm 23</a:t>
            </a:r>
            <a:endParaRPr lang="en-US">
              <a:latin typeface="Arial" charset="0"/>
              <a:cs typeface="ＭＳ Ｐゴシック" charset="0"/>
            </a:endParaRPr>
          </a:p>
        </p:txBody>
      </p:sp>
      <p:sp>
        <p:nvSpPr>
          <p:cNvPr id="428036" name="Text Box 4"/>
          <p:cNvSpPr txBox="1">
            <a:spLocks noChangeArrowheads="1"/>
          </p:cNvSpPr>
          <p:nvPr/>
        </p:nvSpPr>
        <p:spPr bwMode="auto">
          <a:xfrm>
            <a:off x="304800" y="1096970"/>
            <a:ext cx="8458200" cy="569386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sz="2800" b="1" baseline="30000" dirty="0">
                <a:solidFill>
                  <a:srgbClr val="FFFFFF"/>
                </a:solidFill>
                <a:cs typeface="ＭＳ Ｐゴシック" charset="0"/>
              </a:rPr>
              <a:t>1</a:t>
            </a:r>
            <a:r>
              <a:rPr lang="en-US" sz="2800" b="1" dirty="0">
                <a:solidFill>
                  <a:srgbClr val="FFFFFF"/>
                </a:solidFill>
                <a:cs typeface="ＭＳ Ｐゴシック" charset="0"/>
              </a:rPr>
              <a:t>The L</a:t>
            </a:r>
            <a:r>
              <a:rPr lang="en-US" b="1" dirty="0">
                <a:solidFill>
                  <a:srgbClr val="FFFFFF"/>
                </a:solidFill>
                <a:cs typeface="ＭＳ Ｐゴシック" charset="0"/>
              </a:rPr>
              <a:t>ORD</a:t>
            </a:r>
            <a:r>
              <a:rPr lang="en-US" sz="2800" b="1" dirty="0">
                <a:solidFill>
                  <a:srgbClr val="FFFFFF"/>
                </a:solidFill>
                <a:cs typeface="ＭＳ Ｐゴシック" charset="0"/>
              </a:rPr>
              <a:t> is my shepherd, I shall not be in want.  </a:t>
            </a:r>
            <a:r>
              <a:rPr lang="en-US" sz="2800" b="1" baseline="30000" dirty="0">
                <a:solidFill>
                  <a:srgbClr val="FFFFFF"/>
                </a:solidFill>
                <a:cs typeface="ＭＳ Ｐゴシック" charset="0"/>
              </a:rPr>
              <a:t>2</a:t>
            </a:r>
            <a:r>
              <a:rPr lang="en-US" sz="2800" b="1" dirty="0">
                <a:solidFill>
                  <a:srgbClr val="FFFFFF"/>
                </a:solidFill>
                <a:cs typeface="ＭＳ Ｐゴシック" charset="0"/>
              </a:rPr>
              <a:t>He makes me lie down in green pastures, he leads me beside quiet waters,  </a:t>
            </a:r>
            <a:r>
              <a:rPr lang="en-US" sz="2800" b="1" baseline="30000" dirty="0">
                <a:solidFill>
                  <a:srgbClr val="FFFFFF"/>
                </a:solidFill>
                <a:cs typeface="ＭＳ Ｐゴシック" charset="0"/>
              </a:rPr>
              <a:t>3</a:t>
            </a:r>
            <a:r>
              <a:rPr lang="en-US" sz="2800" b="1" dirty="0">
                <a:solidFill>
                  <a:srgbClr val="FFFFFF"/>
                </a:solidFill>
                <a:cs typeface="ＭＳ Ｐゴシック" charset="0"/>
              </a:rPr>
              <a:t>he restores my soul. He guides me in paths of righteousness for his name</a:t>
            </a:r>
            <a:r>
              <a:rPr lang="fr-FR" sz="2800" b="1" dirty="0">
                <a:solidFill>
                  <a:srgbClr val="FFFFFF"/>
                </a:solidFill>
                <a:cs typeface="ＭＳ Ｐゴシック" charset="0"/>
              </a:rPr>
              <a:t>'</a:t>
            </a:r>
            <a:r>
              <a:rPr lang="en-US" sz="2800" b="1" dirty="0">
                <a:solidFill>
                  <a:srgbClr val="FFFFFF"/>
                </a:solidFill>
                <a:cs typeface="ＭＳ Ｐゴシック" charset="0"/>
              </a:rPr>
              <a:t>s sake.  </a:t>
            </a:r>
            <a:r>
              <a:rPr lang="en-US" sz="2800" b="1" baseline="30000" dirty="0">
                <a:solidFill>
                  <a:srgbClr val="FFFFFF"/>
                </a:solidFill>
                <a:cs typeface="ＭＳ Ｐゴシック" charset="0"/>
              </a:rPr>
              <a:t>4</a:t>
            </a:r>
            <a:r>
              <a:rPr lang="en-US" sz="2800" b="1" dirty="0">
                <a:solidFill>
                  <a:srgbClr val="FFFFFF"/>
                </a:solidFill>
                <a:cs typeface="ＭＳ Ｐゴシック" charset="0"/>
              </a:rPr>
              <a:t>Even though I walk through the valley of the shadow of death, I will fear no evil, for you are with me; your rod and your staff, they comfort me.  </a:t>
            </a:r>
            <a:r>
              <a:rPr lang="en-US" sz="2800" b="1" baseline="30000" dirty="0">
                <a:solidFill>
                  <a:srgbClr val="FFFFFF"/>
                </a:solidFill>
                <a:cs typeface="ＭＳ Ｐゴシック" charset="0"/>
              </a:rPr>
              <a:t>5</a:t>
            </a:r>
            <a:r>
              <a:rPr lang="en-US" sz="2800" b="1" dirty="0">
                <a:solidFill>
                  <a:srgbClr val="FFFFFF"/>
                </a:solidFill>
                <a:cs typeface="ＭＳ Ｐゴシック" charset="0"/>
              </a:rPr>
              <a:t>You prepare a table before me in the presence of my enemies. You anoint my head with oil; my cup overflows.  </a:t>
            </a:r>
            <a:r>
              <a:rPr lang="en-US" sz="2800" b="1" baseline="30000" dirty="0">
                <a:solidFill>
                  <a:srgbClr val="FFFFFF"/>
                </a:solidFill>
                <a:cs typeface="ＭＳ Ｐゴシック" charset="0"/>
              </a:rPr>
              <a:t>6</a:t>
            </a:r>
            <a:r>
              <a:rPr lang="en-US" sz="2800" b="1" dirty="0">
                <a:solidFill>
                  <a:srgbClr val="FFFFFF"/>
                </a:solidFill>
                <a:cs typeface="ＭＳ Ｐゴシック" charset="0"/>
              </a:rPr>
              <a:t>Surely goodness and love will follow me all the days of my life, and I will dwell in the house of the L</a:t>
            </a:r>
            <a:r>
              <a:rPr lang="en-US" b="1" dirty="0">
                <a:solidFill>
                  <a:srgbClr val="FFFFFF"/>
                </a:solidFill>
                <a:cs typeface="ＭＳ Ｐゴシック" charset="0"/>
              </a:rPr>
              <a:t>ORD</a:t>
            </a:r>
            <a:r>
              <a:rPr lang="en-US" sz="2800" b="1" dirty="0">
                <a:solidFill>
                  <a:srgbClr val="FFFFFF"/>
                </a:solidFill>
                <a:cs typeface="ＭＳ Ｐゴシック" charset="0"/>
              </a:rPr>
              <a:t> forever. </a:t>
            </a:r>
            <a:endParaRPr lang="en-US" dirty="0">
              <a:solidFill>
                <a:srgbClr val="000000"/>
              </a:solidFill>
              <a:cs typeface="ＭＳ Ｐゴシック" charset="0"/>
            </a:endParaRPr>
          </a:p>
        </p:txBody>
      </p:sp>
    </p:spTree>
  </p:cSld>
  <p:clrMapOvr>
    <a:masterClrMapping/>
  </p:clrMapOvr>
  <p:transition spd="slow"/>
</p:sld>
</file>

<file path=ppt/slides/slide13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9154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OT quotes in the NT (at least 119)</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Source of the most memorized poem</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Key songbook for Israel</a:t>
            </a:r>
            <a:r>
              <a:rPr lang="fr-FR" b="1" dirty="0">
                <a:solidFill>
                  <a:srgbClr val="FFFF00"/>
                </a:solidFill>
                <a:effectLst>
                  <a:outerShdw blurRad="50800" dist="38100" dir="2700000" algn="tl" rotWithShape="0">
                    <a:srgbClr val="000000">
                      <a:alpha val="43000"/>
                    </a:srgbClr>
                  </a:outerShdw>
                </a:effectLst>
                <a:ea typeface="+mn-ea"/>
              </a:rPr>
              <a:t>'</a:t>
            </a:r>
            <a:r>
              <a:rPr lang="en-US" b="1" dirty="0">
                <a:solidFill>
                  <a:srgbClr val="FFFF00"/>
                </a:solidFill>
                <a:effectLst>
                  <a:outerShdw blurRad="50800" dist="38100" dir="2700000" algn="tl" rotWithShape="0">
                    <a:srgbClr val="000000">
                      <a:alpha val="43000"/>
                    </a:srgbClr>
                  </a:outerShdw>
                </a:effectLst>
                <a:ea typeface="+mn-ea"/>
              </a:rPr>
              <a:t>s worship, especially corporately</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6" end="6"/>
                                            </p:txEl>
                                          </p:spTgt>
                                        </p:tgtEl>
                                        <p:attrNameLst>
                                          <p:attrName>style.visibility</p:attrName>
                                        </p:attrNameLst>
                                      </p:cBhvr>
                                      <p:to>
                                        <p:strVal val="visible"/>
                                      </p:to>
                                    </p:set>
                                    <p:anim to="" calcmode="lin" valueType="num">
                                      <p:cBhvr>
                                        <p:cTn id="7" dur="1" fill="hold"/>
                                        <p:tgtEl>
                                          <p:spTgt spid="2053">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teaches </a:t>
            </a:r>
            <a:r>
              <a:rPr lang="en-US" sz="8000" b="1">
                <a:solidFill>
                  <a:srgbClr val="FFFF00"/>
                </a:solidFill>
              </a:rPr>
              <a:t>praise</a:t>
            </a:r>
          </a:p>
        </p:txBody>
      </p:sp>
    </p:spTree>
    <p:extLst>
      <p:ext uri="{BB962C8B-B14F-4D97-AF65-F5344CB8AC3E}">
        <p14:creationId xmlns:p14="http://schemas.microsoft.com/office/powerpoint/2010/main" val="206864056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69985" name="Picture 4" descr="Scenery 2"/>
          <p:cNvPicPr>
            <a:picLocks noGrp="1" noChangeAspect="1" noChangeArrowheads="1"/>
          </p:cNvPicPr>
          <p:nvPr>
            <p:ph sz="half" idx="2"/>
          </p:nvPr>
        </p:nvPicPr>
        <p:blipFill>
          <a:blip r:embed="rId3">
            <a:lum bright="-18000"/>
            <a:extLst>
              <a:ext uri="{28A0092B-C50C-407E-A947-70E740481C1C}">
                <a14:useLocalDpi xmlns:a14="http://schemas.microsoft.com/office/drawing/2010/main"/>
              </a:ext>
            </a:extLst>
          </a:blip>
          <a:srcRect/>
          <a:stretch>
            <a:fillRect/>
          </a:stretch>
        </p:blipFill>
        <p:spPr>
          <a:xfrm>
            <a:off x="0" y="0"/>
            <a:ext cx="9144000" cy="6858000"/>
          </a:xfrm>
          <a:noFill/>
          <a:extLst>
            <a:ext uri="{909E8E84-426E-40dd-AFC4-6F175D3DCCD1}">
              <a14:hiddenFill xmlns="" xmlns:a14="http://schemas.microsoft.com/office/drawing/2010/main">
                <a:solidFill>
                  <a:srgbClr val="FFFFFF"/>
                </a:solidFill>
              </a14:hiddenFill>
            </a:ext>
          </a:extLst>
        </p:spPr>
      </p:pic>
      <p:sp>
        <p:nvSpPr>
          <p:cNvPr id="87042" name="Rectangle 2"/>
          <p:cNvSpPr>
            <a:spLocks noGrp="1" noChangeArrowheads="1"/>
          </p:cNvSpPr>
          <p:nvPr>
            <p:ph type="title"/>
          </p:nvPr>
        </p:nvSpPr>
        <p:spPr>
          <a:effectLst>
            <a:outerShdw blurRad="63500" dist="53882" dir="2700000" algn="ctr" rotWithShape="0">
              <a:srgbClr val="100D00">
                <a:alpha val="74998"/>
              </a:srgbClr>
            </a:outerShdw>
          </a:effectLst>
        </p:spPr>
        <p:txBody>
          <a:bodyPr/>
          <a:lstStyle/>
          <a:p>
            <a:pPr eaLnBrk="1" hangingPunct="1">
              <a:defRPr/>
            </a:pPr>
            <a:r>
              <a:rPr lang="en-US" b="1">
                <a:solidFill>
                  <a:srgbClr val="FFFFFF"/>
                </a:solidFill>
                <a:latin typeface="Arial" charset="0"/>
                <a:cs typeface="Arial" charset="0"/>
              </a:rPr>
              <a:t>Purpose</a:t>
            </a:r>
          </a:p>
        </p:txBody>
      </p:sp>
      <p:sp>
        <p:nvSpPr>
          <p:cNvPr id="87043" name="Rectangle 3"/>
          <p:cNvSpPr>
            <a:spLocks noGrp="1" noChangeArrowheads="1"/>
          </p:cNvSpPr>
          <p:nvPr>
            <p:ph type="body" sz="half" idx="1"/>
          </p:nvPr>
        </p:nvSpPr>
        <p:spPr>
          <a:xfrm>
            <a:off x="457200" y="1600200"/>
            <a:ext cx="8153400" cy="4530725"/>
          </a:xfrm>
        </p:spPr>
        <p:txBody>
          <a:bodyPr/>
          <a:lstStyle/>
          <a:p>
            <a:pPr eaLnBrk="1" hangingPunct="1">
              <a:defRPr/>
            </a:pPr>
            <a:r>
              <a:rPr lang="en-US" b="1" dirty="0">
                <a:solidFill>
                  <a:srgbClr val="FFFFFF"/>
                </a:solidFill>
                <a:effectLst>
                  <a:outerShdw blurRad="50800" dist="101600" dir="2700000" algn="tl" rotWithShape="0">
                    <a:srgbClr val="000000"/>
                  </a:outerShdw>
                </a:effectLst>
                <a:latin typeface="Verdana" charset="0"/>
                <a:cs typeface="Arial" charset="0"/>
              </a:rPr>
              <a:t>The Psalms constitute a hymnal of Israel, as a means to worship &amp; praise God</a:t>
            </a:r>
          </a:p>
          <a:p>
            <a:pPr eaLnBrk="1" hangingPunct="1">
              <a:defRPr/>
            </a:pPr>
            <a:endParaRPr lang="en-US" b="1" dirty="0">
              <a:solidFill>
                <a:srgbClr val="FFFFFF"/>
              </a:solidFill>
              <a:effectLst>
                <a:outerShdw blurRad="50800" dist="101600" dir="2700000" algn="tl" rotWithShape="0">
                  <a:srgbClr val="000000"/>
                </a:outerShdw>
              </a:effectLst>
              <a:latin typeface="Verdana" charset="0"/>
              <a:cs typeface="Arial" charset="0"/>
            </a:endParaRPr>
          </a:p>
          <a:p>
            <a:pPr eaLnBrk="1" hangingPunct="1">
              <a:defRPr/>
            </a:pPr>
            <a:r>
              <a:rPr lang="en-US" b="1" dirty="0">
                <a:solidFill>
                  <a:srgbClr val="FFFFFF"/>
                </a:solidFill>
                <a:effectLst>
                  <a:outerShdw blurRad="50800" dist="101600" dir="2700000" algn="tl" rotWithShape="0">
                    <a:srgbClr val="000000"/>
                  </a:outerShdw>
                </a:effectLst>
                <a:latin typeface="Verdana" charset="0"/>
                <a:cs typeface="Arial" charset="0"/>
              </a:rPr>
              <a:t>Psalms help God</a:t>
            </a:r>
            <a:r>
              <a:rPr lang="fr-FR" b="1" dirty="0">
                <a:solidFill>
                  <a:srgbClr val="FFFFFF"/>
                </a:solidFill>
                <a:effectLst>
                  <a:outerShdw blurRad="50800" dist="101600" dir="2700000" algn="tl" rotWithShape="0">
                    <a:srgbClr val="000000"/>
                  </a:outerShdw>
                </a:effectLst>
                <a:latin typeface="Verdana" charset="0"/>
                <a:cs typeface="Arial" charset="0"/>
              </a:rPr>
              <a:t>'</a:t>
            </a:r>
            <a:r>
              <a:rPr lang="en-US" b="1" dirty="0">
                <a:solidFill>
                  <a:srgbClr val="FFFFFF"/>
                </a:solidFill>
                <a:effectLst>
                  <a:outerShdw blurRad="50800" dist="101600" dir="2700000" algn="tl" rotWithShape="0">
                    <a:srgbClr val="000000"/>
                  </a:outerShdw>
                </a:effectLst>
                <a:latin typeface="Verdana" charset="0"/>
                <a:cs typeface="Arial" charset="0"/>
              </a:rPr>
              <a:t>s people to find their way through varying experiences of life (serve as expressions of human feelings)</a:t>
            </a:r>
          </a:p>
        </p:txBody>
      </p:sp>
      <p:sp>
        <p:nvSpPr>
          <p:cNvPr id="87046" name="Text Box 6"/>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latin typeface="Arial" pitchFamily="-105" charset="0"/>
                <a:ea typeface="Arial" pitchFamily="-105" charset="0"/>
                <a:cs typeface="Arial" pitchFamily="-105" charset="0"/>
              </a:rPr>
              <a:t>381</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Effect transition="in" filter="randombar(horizontal)">
                                      <p:cBhvr>
                                        <p:cTn id="7" dur="600">
                                          <p:stCondLst>
                                            <p:cond delay="0"/>
                                          </p:stCondLst>
                                        </p:cTn>
                                        <p:tgtEl>
                                          <p:spTgt spid="87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87043">
                                            <p:txEl>
                                              <p:pRg st="0" end="0"/>
                                            </p:txEl>
                                          </p:spTgt>
                                        </p:tgtEl>
                                        <p:attrNameLst>
                                          <p:attrName>style.visibility</p:attrName>
                                        </p:attrNameLst>
                                      </p:cBhvr>
                                      <p:to>
                                        <p:strVal val="visible"/>
                                      </p:to>
                                    </p:set>
                                    <p:animEffect transition="in" filter="randombar(horizontal)">
                                      <p:cBhvr>
                                        <p:cTn id="12" dur="500"/>
                                        <p:tgtEl>
                                          <p:spTgt spid="8704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87043">
                                            <p:txEl>
                                              <p:pRg st="2" end="2"/>
                                            </p:txEl>
                                          </p:spTgt>
                                        </p:tgtEl>
                                        <p:attrNameLst>
                                          <p:attrName>style.visibility</p:attrName>
                                        </p:attrNameLst>
                                      </p:cBhvr>
                                      <p:to>
                                        <p:strVal val="visible"/>
                                      </p:to>
                                    </p:set>
                                    <p:animEffect transition="in" filter="randombar(horizontal)">
                                      <p:cBhvr>
                                        <p:cTn id="17" dur="500"/>
                                        <p:tgtEl>
                                          <p:spTgt spid="870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p:bldP spid="8704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0" name="Rectangle 4"/>
          <p:cNvSpPr>
            <a:spLocks noGrp="1" noChangeArrowheads="1"/>
          </p:cNvSpPr>
          <p:nvPr>
            <p:ph type="ctrTitle"/>
          </p:nvPr>
        </p:nvSpPr>
        <p:spPr>
          <a:xfrm>
            <a:off x="0" y="5715000"/>
            <a:ext cx="4419600" cy="1143000"/>
          </a:xfrm>
          <a:effectLst>
            <a:outerShdw blurRad="63500" dist="38099" dir="2700000" algn="ctr" rotWithShape="0">
              <a:schemeClr val="bg1">
                <a:alpha val="74998"/>
              </a:schemeClr>
            </a:outerShdw>
          </a:effectLst>
        </p:spPr>
        <p:txBody>
          <a:bodyPr/>
          <a:lstStyle/>
          <a:p>
            <a:pPr eaLnBrk="1" hangingPunct="1">
              <a:defRPr/>
            </a:pPr>
            <a:r>
              <a:rPr lang="en-US" b="1" dirty="0">
                <a:latin typeface="Arial" charset="0"/>
                <a:cs typeface="Arial" charset="0"/>
              </a:rPr>
              <a:t>Key Word</a:t>
            </a:r>
            <a:endParaRPr lang="en-US" dirty="0">
              <a:latin typeface="Arial" charset="0"/>
              <a:cs typeface="Arial" charset="0"/>
            </a:endParaRPr>
          </a:p>
        </p:txBody>
      </p:sp>
      <p:sp>
        <p:nvSpPr>
          <p:cNvPr id="9222" name="WordArt 6"/>
          <p:cNvSpPr>
            <a:spLocks noChangeArrowheads="1" noChangeShapeType="1" noTextEdit="1"/>
          </p:cNvSpPr>
          <p:nvPr/>
        </p:nvSpPr>
        <p:spPr bwMode="auto">
          <a:xfrm>
            <a:off x="1752600" y="-228600"/>
            <a:ext cx="5334000" cy="4648200"/>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en-US" sz="360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Praise</a:t>
            </a:r>
          </a:p>
        </p:txBody>
      </p:sp>
      <p:sp>
        <p:nvSpPr>
          <p:cNvPr id="172036" name="Text Box 7"/>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380</a:t>
            </a:r>
          </a:p>
        </p:txBody>
      </p:sp>
      <p:sp>
        <p:nvSpPr>
          <p:cNvPr id="172037" name="Text Box 7"/>
          <p:cNvSpPr txBox="1">
            <a:spLocks noChangeArrowheads="1"/>
          </p:cNvSpPr>
          <p:nvPr/>
        </p:nvSpPr>
        <p:spPr bwMode="auto">
          <a:xfrm>
            <a:off x="830581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fade">
                                      <p:cBhvr>
                                        <p:cTn id="7" dur="500"/>
                                        <p:tgtEl>
                                          <p:spTgt spid="9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Rectangle 5"/>
          <p:cNvSpPr>
            <a:spLocks noGrp="1" noChangeArrowheads="1"/>
          </p:cNvSpPr>
          <p:nvPr>
            <p:ph type="title" idx="4294967295"/>
          </p:nvPr>
        </p:nvSpPr>
        <p:spPr>
          <a:xfrm>
            <a:off x="5257800" y="728672"/>
            <a:ext cx="3657600" cy="3995737"/>
          </a:xfrm>
        </p:spPr>
        <p:txBody>
          <a:bodyPr/>
          <a:lstStyle/>
          <a:p>
            <a:pPr eaLnBrk="1" hangingPunct="1">
              <a:defRPr/>
            </a:pPr>
            <a:r>
              <a:rPr lang="en-US" sz="3600" b="1">
                <a:latin typeface="Tahoma" charset="0"/>
                <a:cs typeface="Arial" charset="0"/>
              </a:rPr>
              <a:t>Classification of Each Psalm (Lindsey)</a:t>
            </a:r>
          </a:p>
        </p:txBody>
      </p:sp>
      <p:sp>
        <p:nvSpPr>
          <p:cNvPr id="6" name="Text Box 7"/>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386</a:t>
            </a:r>
          </a:p>
        </p:txBody>
      </p:sp>
      <p:sp>
        <p:nvSpPr>
          <p:cNvPr id="7" name="Text Box 7"/>
          <p:cNvSpPr txBox="1">
            <a:spLocks noChangeArrowheads="1"/>
          </p:cNvSpPr>
          <p:nvPr/>
        </p:nvSpPr>
        <p:spPr bwMode="auto">
          <a:xfrm>
            <a:off x="8153412" y="457209"/>
            <a:ext cx="64107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 9</a:t>
            </a:r>
          </a:p>
        </p:txBody>
      </p:sp>
      <p:pic>
        <p:nvPicPr>
          <p:cNvPr id="306180" name="Picture 7" descr="Psalm Classification Ch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19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75654282"/>
      </p:ext>
    </p:extLst>
  </p:cSld>
  <p:clrMapOvr>
    <a:masterClrMapping/>
  </p:clrMapOvr>
  <p:transition spd="slow"/>
</p:sld>
</file>

<file path=ppt/slides/slide14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en-US">
                <a:solidFill>
                  <a:schemeClr val="bg1"/>
                </a:solidFill>
                <a:latin typeface="Arial" charset="0"/>
                <a:cs typeface="Arial" charset="0"/>
              </a:rPr>
              <a:t>Key Verse</a:t>
            </a:r>
            <a:endParaRPr lang="en-US">
              <a:latin typeface="Arial" charset="0"/>
              <a:cs typeface="Arial" charset="0"/>
            </a:endParaRPr>
          </a:p>
        </p:txBody>
      </p:sp>
      <p:sp>
        <p:nvSpPr>
          <p:cNvPr id="11267" name="Rectangle 3"/>
          <p:cNvSpPr>
            <a:spLocks noGrp="1" noChangeArrowheads="1"/>
          </p:cNvSpPr>
          <p:nvPr>
            <p:ph type="body" idx="1"/>
          </p:nvPr>
        </p:nvSpPr>
        <p:spPr>
          <a:ln>
            <a:miter lim="800000"/>
            <a:headEnd/>
            <a:tailEnd/>
          </a:ln>
        </p:spPr>
        <p:txBody>
          <a:bodyPr/>
          <a:lstStyle/>
          <a:p>
            <a:pPr marL="0" indent="0" eaLnBrk="1" hangingPunct="1">
              <a:buClr>
                <a:schemeClr val="hlink"/>
              </a:buClr>
              <a:buSzPct val="70000"/>
              <a:buFontTx/>
              <a:buNone/>
              <a:defRPr/>
            </a:pPr>
            <a:r>
              <a:rPr lang="en-US" b="1" dirty="0">
                <a:solidFill>
                  <a:srgbClr val="FFFFFF"/>
                </a:solidFill>
                <a:effectLst>
                  <a:outerShdw blurRad="50800" dist="101600" dir="2700000" algn="tl" rotWithShape="0">
                    <a:srgbClr val="000000"/>
                  </a:outerShdw>
                </a:effectLst>
                <a:latin typeface="Verdana" charset="0"/>
                <a:cs typeface="Arial" charset="0"/>
              </a:rPr>
              <a:t>Psalm 111:1</a:t>
            </a:r>
          </a:p>
          <a:p>
            <a:pPr marL="0" indent="0" eaLnBrk="1" hangingPunct="1">
              <a:buClr>
                <a:schemeClr val="hlink"/>
              </a:buClr>
              <a:buSzPct val="70000"/>
              <a:buFontTx/>
              <a:buNone/>
              <a:defRPr/>
            </a:pPr>
            <a:endParaRPr lang="en-US" b="1" dirty="0">
              <a:solidFill>
                <a:srgbClr val="FFFFFF"/>
              </a:solidFill>
              <a:effectLst>
                <a:outerShdw blurRad="50800" dist="101600" dir="2700000" algn="tl" rotWithShape="0">
                  <a:srgbClr val="000000"/>
                </a:outerShdw>
              </a:effectLst>
              <a:latin typeface="Verdana" charset="0"/>
              <a:cs typeface="Arial" charset="0"/>
            </a:endParaRPr>
          </a:p>
          <a:p>
            <a:pPr marL="0" indent="0" eaLnBrk="1" hangingPunct="1">
              <a:buClr>
                <a:schemeClr val="hlink"/>
              </a:buClr>
              <a:buSzPct val="70000"/>
              <a:buFontTx/>
              <a:buNone/>
              <a:defRPr/>
            </a:pPr>
            <a:r>
              <a:rPr lang="en-US" b="1" dirty="0">
                <a:solidFill>
                  <a:srgbClr val="FFFFFF"/>
                </a:solidFill>
                <a:effectLst>
                  <a:outerShdw blurRad="50800" dist="101600" dir="2700000" algn="tl" rotWithShape="0">
                    <a:srgbClr val="000000"/>
                  </a:outerShdw>
                </a:effectLst>
                <a:latin typeface="Verdana" charset="0"/>
                <a:cs typeface="Arial" charset="0"/>
              </a:rPr>
              <a:t>"Praise the L</a:t>
            </a:r>
            <a:r>
              <a:rPr lang="en-US" sz="2800" b="1" dirty="0">
                <a:solidFill>
                  <a:srgbClr val="FFFFFF"/>
                </a:solidFill>
                <a:effectLst>
                  <a:outerShdw blurRad="50800" dist="101600" dir="2700000" algn="tl" rotWithShape="0">
                    <a:srgbClr val="000000"/>
                  </a:outerShdw>
                </a:effectLst>
                <a:latin typeface="Verdana" charset="0"/>
                <a:cs typeface="Arial" charset="0"/>
              </a:rPr>
              <a:t>ORD</a:t>
            </a:r>
            <a:r>
              <a:rPr lang="en-US" b="1" dirty="0">
                <a:solidFill>
                  <a:srgbClr val="FFFFFF"/>
                </a:solidFill>
                <a:effectLst>
                  <a:outerShdw blurRad="50800" dist="101600" dir="2700000" algn="tl" rotWithShape="0">
                    <a:srgbClr val="000000"/>
                  </a:outerShdw>
                </a:effectLst>
                <a:latin typeface="Verdana" charset="0"/>
                <a:cs typeface="Arial" charset="0"/>
              </a:rPr>
              <a:t>. I will extol the L</a:t>
            </a:r>
            <a:r>
              <a:rPr lang="en-US" sz="2800" b="1" dirty="0">
                <a:solidFill>
                  <a:srgbClr val="FFFFFF"/>
                </a:solidFill>
                <a:effectLst>
                  <a:outerShdw blurRad="50800" dist="101600" dir="2700000" algn="tl" rotWithShape="0">
                    <a:srgbClr val="000000"/>
                  </a:outerShdw>
                </a:effectLst>
                <a:latin typeface="Verdana" charset="0"/>
                <a:cs typeface="Arial" charset="0"/>
              </a:rPr>
              <a:t>ORD</a:t>
            </a:r>
            <a:r>
              <a:rPr lang="en-US" b="1" dirty="0">
                <a:solidFill>
                  <a:srgbClr val="FFFFFF"/>
                </a:solidFill>
                <a:effectLst>
                  <a:outerShdw blurRad="50800" dist="101600" dir="2700000" algn="tl" rotWithShape="0">
                    <a:srgbClr val="000000"/>
                  </a:outerShdw>
                </a:effectLst>
                <a:latin typeface="Verdana" charset="0"/>
                <a:cs typeface="Arial" charset="0"/>
              </a:rPr>
              <a:t> with all my heart in the council of the upright and in the assembly."</a:t>
            </a:r>
          </a:p>
        </p:txBody>
      </p:sp>
      <p:sp>
        <p:nvSpPr>
          <p:cNvPr id="11268" name="Text Box 4"/>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381</a:t>
            </a:r>
          </a:p>
        </p:txBody>
      </p:sp>
      <p:sp>
        <p:nvSpPr>
          <p:cNvPr id="174085" name="Text Box 7"/>
          <p:cNvSpPr txBox="1">
            <a:spLocks noChangeArrowheads="1"/>
          </p:cNvSpPr>
          <p:nvPr/>
        </p:nvSpPr>
        <p:spPr bwMode="auto">
          <a:xfrm>
            <a:off x="830581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 to="" calcmode="lin" valueType="num">
                                      <p:cBhvr>
                                        <p:cTn id="7" dur="1" fill="hold"/>
                                        <p:tgtEl>
                                          <p:spTgt spid="1126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267">
                                            <p:txEl>
                                              <p:pRg st="2" end="2"/>
                                            </p:txEl>
                                          </p:spTgt>
                                        </p:tgtEl>
                                        <p:attrNameLst>
                                          <p:attrName>style.visibility</p:attrName>
                                        </p:attrNameLst>
                                      </p:cBhvr>
                                      <p:to>
                                        <p:strVal val="visible"/>
                                      </p:to>
                                    </p:set>
                                    <p:anim to="" calcmode="lin" valueType="num">
                                      <p:cBhvr>
                                        <p:cTn id="12" dur="1" fill="hold"/>
                                        <p:tgtEl>
                                          <p:spTgt spid="11267">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build="p"/>
    </p:bldLst>
  </p:timing>
</p:sld>
</file>

<file path=ppt/slides/slide14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en-US" b="1">
                <a:solidFill>
                  <a:schemeClr val="tx1"/>
                </a:solidFill>
                <a:ea typeface="+mj-ea"/>
              </a:rPr>
              <a:t>Summary Statement</a:t>
            </a:r>
          </a:p>
        </p:txBody>
      </p:sp>
      <p:sp>
        <p:nvSpPr>
          <p:cNvPr id="12291" name="Rectangle 3"/>
          <p:cNvSpPr>
            <a:spLocks noGrp="1" noChangeArrowheads="1"/>
          </p:cNvSpPr>
          <p:nvPr>
            <p:ph type="body"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eaLnBrk="1" hangingPunct="1">
              <a:buFontTx/>
              <a:buNone/>
              <a:defRPr/>
            </a:pPr>
            <a:r>
              <a:rPr lang="en-US" sz="4000" b="1" dirty="0">
                <a:solidFill>
                  <a:srgbClr val="800000"/>
                </a:solidFill>
                <a:ea typeface="+mn-ea"/>
              </a:rPr>
              <a:t>Praise and petition God for who He is and what He has done</a:t>
            </a:r>
            <a:r>
              <a:rPr lang="en-US" sz="4000" b="1" dirty="0">
                <a:ea typeface="+mn-ea"/>
              </a:rPr>
              <a:t> in providing wisdom, protection, Messianic fulfillment, and His Word to be humble before Him in trust and thanksgiving</a:t>
            </a:r>
            <a:endParaRPr lang="en-US" sz="4000" b="1" dirty="0">
              <a:solidFill>
                <a:srgbClr val="100D00"/>
              </a:solidFill>
              <a:ea typeface="+mn-ea"/>
            </a:endParaRPr>
          </a:p>
        </p:txBody>
      </p:sp>
      <p:sp>
        <p:nvSpPr>
          <p:cNvPr id="178180" name="Text Box 6"/>
          <p:cNvSpPr txBox="1">
            <a:spLocks noChangeArrowheads="1"/>
          </p:cNvSpPr>
          <p:nvPr/>
        </p:nvSpPr>
        <p:spPr bwMode="auto">
          <a:xfrm>
            <a:off x="8299451" y="76209"/>
            <a:ext cx="78368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380,</a:t>
            </a:r>
          </a:p>
          <a:p>
            <a:pPr eaLnBrk="1" hangingPunct="1"/>
            <a:r>
              <a:rPr lang="en-US" b="1">
                <a:solidFill>
                  <a:srgbClr val="000000"/>
                </a:solidFill>
              </a:rPr>
              <a:t>383</a:t>
            </a: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2" name="TextBox 1"/>
          <p:cNvSpPr txBox="1"/>
          <p:nvPr/>
        </p:nvSpPr>
        <p:spPr>
          <a:xfrm>
            <a:off x="2498681" y="-483201"/>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341789399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aphicFrame>
        <p:nvGraphicFramePr>
          <p:cNvPr id="299039" name="Group 31"/>
          <p:cNvGraphicFramePr>
            <a:graphicFrameLocks noGrp="1"/>
          </p:cNvGraphicFramePr>
          <p:nvPr>
            <p:ph type="tbl" idx="1"/>
          </p:nvPr>
        </p:nvGraphicFramePr>
        <p:xfrm>
          <a:off x="228600" y="762003"/>
          <a:ext cx="8915400" cy="3314700"/>
        </p:xfrm>
        <a:graphic>
          <a:graphicData uri="http://schemas.openxmlformats.org/drawingml/2006/table">
            <a:tbl>
              <a:tblPr/>
              <a:tblGrid>
                <a:gridCol w="1447800">
                  <a:extLst>
                    <a:ext uri="{9D8B030D-6E8A-4147-A177-3AD203B41FA5}">
                      <a16:colId xmlns:a16="http://schemas.microsoft.com/office/drawing/2014/main" val="20000"/>
                    </a:ext>
                  </a:extLst>
                </a:gridCol>
                <a:gridCol w="2057400">
                  <a:extLst>
                    <a:ext uri="{9D8B030D-6E8A-4147-A177-3AD203B41FA5}">
                      <a16:colId xmlns:a16="http://schemas.microsoft.com/office/drawing/2014/main" val="20001"/>
                    </a:ext>
                  </a:extLst>
                </a:gridCol>
                <a:gridCol w="5410200">
                  <a:extLst>
                    <a:ext uri="{9D8B030D-6E8A-4147-A177-3AD203B41FA5}">
                      <a16:colId xmlns:a16="http://schemas.microsoft.com/office/drawing/2014/main" val="20002"/>
                    </a:ext>
                  </a:extLst>
                </a:gridCol>
              </a:tblGrid>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Hebrew</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Tehilim</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Book of Praises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779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Greek</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Psalmoi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Poems sung to the accompaniment of musical instruments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1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Latin</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Liber Psalmorum</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Book of Psalms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1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English</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Psalms, </a:t>
                      </a:r>
                      <a:b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b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The Psalter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Titles reflect musical nature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67960" name="Group 20"/>
          <p:cNvGrpSpPr>
            <a:grpSpLocks/>
          </p:cNvGrpSpPr>
          <p:nvPr/>
        </p:nvGrpSpPr>
        <p:grpSpPr bwMode="auto">
          <a:xfrm>
            <a:off x="0" y="3989391"/>
            <a:ext cx="9144000" cy="2944812"/>
            <a:chOff x="0" y="2465"/>
            <a:chExt cx="5472" cy="1855"/>
          </a:xfrm>
        </p:grpSpPr>
        <p:pic>
          <p:nvPicPr>
            <p:cNvPr id="167964" name="Picture 2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7965" name="Picture 2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99031" name="Rectangle 23"/>
          <p:cNvSpPr>
            <a:spLocks noGrp="1" noChangeArrowheads="1"/>
          </p:cNvSpPr>
          <p:nvPr>
            <p:ph type="title"/>
          </p:nvPr>
        </p:nvSpPr>
        <p:spPr>
          <a:xfrm>
            <a:off x="457200" y="152400"/>
            <a:ext cx="8229600" cy="609600"/>
          </a:xfrm>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latin typeface="Arial" charset="0"/>
                <a:cs typeface="Arial" charset="0"/>
              </a:rPr>
              <a:t>TITLES FOR THE BOOK</a:t>
            </a:r>
            <a:endParaRPr lang="en-US" b="1">
              <a:solidFill>
                <a:schemeClr val="accent2"/>
              </a:solidFill>
              <a:latin typeface="Arial" charset="0"/>
              <a:cs typeface="Arial" charset="0"/>
            </a:endParaRPr>
          </a:p>
        </p:txBody>
      </p:sp>
      <p:sp>
        <p:nvSpPr>
          <p:cNvPr id="299032" name="Text Box 24"/>
          <p:cNvSpPr txBox="1">
            <a:spLocks noChangeArrowheads="1"/>
          </p:cNvSpPr>
          <p:nvPr/>
        </p:nvSpPr>
        <p:spPr bwMode="auto">
          <a:xfrm>
            <a:off x="8299450" y="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381</a:t>
            </a:r>
          </a:p>
        </p:txBody>
      </p:sp>
      <p:sp>
        <p:nvSpPr>
          <p:cNvPr id="8" name="Text Box 24"/>
          <p:cNvSpPr txBox="1">
            <a:spLocks noChangeArrowheads="1"/>
          </p:cNvSpPr>
          <p:nvPr/>
        </p:nvSpPr>
        <p:spPr bwMode="auto">
          <a:xfrm>
            <a:off x="8305811" y="3048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99031"/>
                                        </p:tgtEl>
                                        <p:attrNameLst>
                                          <p:attrName>style.visibility</p:attrName>
                                        </p:attrNameLst>
                                      </p:cBhvr>
                                      <p:to>
                                        <p:strVal val="visible"/>
                                      </p:to>
                                    </p:set>
                                    <p:animEffect transition="in" filter="fade">
                                      <p:cBhvr>
                                        <p:cTn id="7" dur="1000"/>
                                        <p:tgtEl>
                                          <p:spTgt spid="299031"/>
                                        </p:tgtEl>
                                      </p:cBhvr>
                                    </p:animEffect>
                                    <p:anim calcmode="lin" valueType="num">
                                      <p:cBhvr>
                                        <p:cTn id="8" dur="1000" fill="hold"/>
                                        <p:tgtEl>
                                          <p:spTgt spid="299031"/>
                                        </p:tgtEl>
                                        <p:attrNameLst>
                                          <p:attrName>ppt_x</p:attrName>
                                        </p:attrNameLst>
                                      </p:cBhvr>
                                      <p:tavLst>
                                        <p:tav tm="0">
                                          <p:val>
                                            <p:strVal val="#ppt_x"/>
                                          </p:val>
                                        </p:tav>
                                        <p:tav tm="100000">
                                          <p:val>
                                            <p:strVal val="#ppt_x"/>
                                          </p:val>
                                        </p:tav>
                                      </p:tavLst>
                                    </p:anim>
                                    <p:anim calcmode="lin" valueType="num">
                                      <p:cBhvr>
                                        <p:cTn id="9" dur="1000" fill="hold"/>
                                        <p:tgtEl>
                                          <p:spTgt spid="2990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31"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grew in </a:t>
            </a:r>
            <a:r>
              <a:rPr lang="en-US" sz="8000" b="1">
                <a:solidFill>
                  <a:srgbClr val="FFFF00"/>
                </a:solidFill>
              </a:rPr>
              <a:t>stages</a:t>
            </a:r>
          </a:p>
        </p:txBody>
      </p:sp>
    </p:spTree>
    <p:extLst>
      <p:ext uri="{BB962C8B-B14F-4D97-AF65-F5344CB8AC3E}">
        <p14:creationId xmlns:p14="http://schemas.microsoft.com/office/powerpoint/2010/main" val="82252917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00531" y="274637"/>
            <a:ext cx="1800531" cy="3500687"/>
          </a:xfrm>
        </p:spPr>
        <p:txBody>
          <a:bodyPr/>
          <a:lstStyle/>
          <a:p>
            <a:pPr eaLnBrk="1" hangingPunct="1"/>
            <a:r>
              <a:rPr lang="en-US" sz="3200">
                <a:solidFill>
                  <a:schemeClr val="tx1"/>
                </a:solidFill>
                <a:latin typeface="Arial" charset="0"/>
              </a:rPr>
              <a:t>Psalms Book Chart</a:t>
            </a:r>
          </a:p>
        </p:txBody>
      </p:sp>
      <p:graphicFrame>
        <p:nvGraphicFramePr>
          <p:cNvPr id="117830" name="Group 70"/>
          <p:cNvGraphicFramePr>
            <a:graphicFrameLocks noGrp="1"/>
          </p:cNvGraphicFramePr>
          <p:nvPr/>
        </p:nvGraphicFramePr>
        <p:xfrm>
          <a:off x="-39253" y="-99392"/>
          <a:ext cx="9220200" cy="6933788"/>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 and Petition God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(1–41)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(42–72)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(73–89)</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(90–106)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(107–150)</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Number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31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44</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Authors and Number of Psalms Authored</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David-37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Ethan-1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Heman-1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Moses-1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Anon-28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Main Type</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Praise-12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Closing Doxology</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41:13</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72:18-19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89:52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106:48</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150:1-6</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Complier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Hezekiah or Josiah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Ezra or Nehemiah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Compilation Dates</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1020-970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970-610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Until c. 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Span of Authorship</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About 1000 Years (about 1410-430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80286" name="Text Box 63"/>
          <p:cNvSpPr txBox="1">
            <a:spLocks noChangeArrowheads="1"/>
          </p:cNvSpPr>
          <p:nvPr/>
        </p:nvSpPr>
        <p:spPr bwMode="auto">
          <a:xfrm>
            <a:off x="8382000" y="0"/>
            <a:ext cx="762000" cy="4619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marR="0" lvl="0" indent="0" defTabSz="457200" eaLnBrk="0" latinLnBrk="0" hangingPunct="0">
              <a:lnSpc>
                <a:spcPct val="100000"/>
              </a:lnSpc>
              <a:buClrTx/>
              <a:buSzTx/>
              <a:buFontTx/>
              <a:buNone/>
              <a:tabLst/>
              <a:defRPr kumimoji="0" sz="4000" b="1" i="0" u="none" strike="noStrike" cap="none" spc="0" normalizeH="0" baseline="0">
                <a:ln>
                  <a:noFill/>
                </a:ln>
                <a:solidFill>
                  <a:srgbClr val="FFFFFF"/>
                </a:solidFill>
                <a:effectLst>
                  <a:glow rad="127000">
                    <a:srgbClr val="000000"/>
                  </a:glow>
                </a:effectLst>
                <a:uLnTx/>
                <a:uFillTx/>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380</a:t>
            </a:r>
          </a:p>
        </p:txBody>
      </p:sp>
      <p:sp>
        <p:nvSpPr>
          <p:cNvPr id="180287" name="Text Box 63"/>
          <p:cNvSpPr txBox="1">
            <a:spLocks noChangeArrowheads="1"/>
          </p:cNvSpPr>
          <p:nvPr/>
        </p:nvSpPr>
        <p:spPr bwMode="auto">
          <a:xfrm>
            <a:off x="9287790" y="274637"/>
            <a:ext cx="762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P 3</a:t>
            </a:r>
          </a:p>
        </p:txBody>
      </p:sp>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937428442"/>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911A400-9F1B-6AF1-B395-46CA3CEE309B}"/>
              </a:ext>
            </a:extLst>
          </p:cNvPr>
          <p:cNvPicPr>
            <a:picLocks noChangeAspect="1"/>
          </p:cNvPicPr>
          <p:nvPr/>
        </p:nvPicPr>
        <p:blipFill>
          <a:blip r:embed="rId2"/>
          <a:stretch>
            <a:fillRect/>
          </a:stretch>
        </p:blipFill>
        <p:spPr>
          <a:xfrm>
            <a:off x="8456" y="0"/>
            <a:ext cx="9127085" cy="6858000"/>
          </a:xfrm>
          <a:prstGeom prst="rect">
            <a:avLst/>
          </a:prstGeom>
        </p:spPr>
      </p:pic>
      <p:sp>
        <p:nvSpPr>
          <p:cNvPr id="2" name="Title 1">
            <a:extLst>
              <a:ext uri="{FF2B5EF4-FFF2-40B4-BE49-F238E27FC236}">
                <a16:creationId xmlns:a16="http://schemas.microsoft.com/office/drawing/2014/main" id="{8CF38E9B-F23F-349F-B11D-3F8D685AAACA}"/>
              </a:ext>
            </a:extLst>
          </p:cNvPr>
          <p:cNvSpPr>
            <a:spLocks noGrp="1"/>
          </p:cNvSpPr>
          <p:nvPr>
            <p:ph type="title"/>
          </p:nvPr>
        </p:nvSpPr>
        <p:spPr>
          <a:xfrm>
            <a:off x="971600" y="13785"/>
            <a:ext cx="7027714" cy="576238"/>
          </a:xfrm>
          <a:solidFill>
            <a:schemeClr val="bg1"/>
          </a:solidFill>
        </p:spPr>
        <p:txBody>
          <a:bodyPr/>
          <a:lstStyle/>
          <a:p>
            <a:r>
              <a:rPr lang="en-US" sz="2400" b="1" dirty="0">
                <a:solidFill>
                  <a:srgbClr val="67221C"/>
                </a:solidFill>
              </a:rPr>
              <a:t>The Organization of the Psalter</a:t>
            </a:r>
          </a:p>
        </p:txBody>
      </p:sp>
    </p:spTree>
    <p:extLst>
      <p:ext uri="{BB962C8B-B14F-4D97-AF65-F5344CB8AC3E}">
        <p14:creationId xmlns:p14="http://schemas.microsoft.com/office/powerpoint/2010/main" val="122430609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5" name="Rectangle 5"/>
          <p:cNvSpPr>
            <a:spLocks noGrp="1" noChangeArrowheads="1"/>
          </p:cNvSpPr>
          <p:nvPr>
            <p:ph type="ctrTitle"/>
          </p:nvPr>
        </p:nvSpPr>
        <p:spPr>
          <a:xfrm>
            <a:off x="4343400" y="3962400"/>
            <a:ext cx="4724400" cy="2819400"/>
          </a:xfrm>
        </p:spPr>
        <p:txBody>
          <a:bodyPr/>
          <a:lstStyle/>
          <a:p>
            <a:pPr eaLnBrk="1" hangingPunct="1"/>
            <a:r>
              <a:rPr lang="en-US" b="1" dirty="0">
                <a:solidFill>
                  <a:schemeClr val="tx1"/>
                </a:solidFill>
                <a:latin typeface="Arial" charset="0"/>
              </a:rPr>
              <a:t>Key Authors:</a:t>
            </a:r>
            <a:br>
              <a:rPr lang="en-US" b="1" dirty="0">
                <a:solidFill>
                  <a:schemeClr val="tx1"/>
                </a:solidFill>
                <a:latin typeface="Arial" charset="0"/>
              </a:rPr>
            </a:br>
            <a:br>
              <a:rPr lang="en-US" b="1" dirty="0">
                <a:solidFill>
                  <a:schemeClr val="tx1"/>
                </a:solidFill>
                <a:latin typeface="Arial" charset="0"/>
              </a:rPr>
            </a:br>
            <a:r>
              <a:rPr lang="en-US" b="1" dirty="0">
                <a:solidFill>
                  <a:schemeClr val="tx1"/>
                </a:solidFill>
                <a:latin typeface="Arial" charset="0"/>
              </a:rPr>
              <a:t>David &amp; Asaph</a:t>
            </a:r>
          </a:p>
        </p:txBody>
      </p:sp>
      <p:sp>
        <p:nvSpPr>
          <p:cNvPr id="56327"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381</a:t>
            </a:r>
          </a:p>
        </p:txBody>
      </p:sp>
      <p:sp>
        <p:nvSpPr>
          <p:cNvPr id="4"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6325"/>
                                        </p:tgtEl>
                                        <p:attrNameLst>
                                          <p:attrName>style.visibility</p:attrName>
                                        </p:attrNameLst>
                                      </p:cBhvr>
                                      <p:to>
                                        <p:strVal val="visible"/>
                                      </p:to>
                                    </p:set>
                                    <p:anim to="" calcmode="lin" valueType="num">
                                      <p:cBhvr>
                                        <p:cTn id="7" dur="1" fill="hold"/>
                                        <p:tgtEl>
                                          <p:spTgt spid="56325"/>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5"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04800" y="274637"/>
            <a:ext cx="5334000" cy="1249363"/>
          </a:xfrm>
          <a:effectLst>
            <a:outerShdw blurRad="63500" dist="35921" dir="2700000" algn="ctr" rotWithShape="0">
              <a:srgbClr val="100D00">
                <a:alpha val="74998"/>
              </a:srgbClr>
            </a:outerShdw>
          </a:effectLst>
        </p:spPr>
        <p:txBody>
          <a:bodyPr/>
          <a:lstStyle/>
          <a:p>
            <a:pPr algn="l" eaLnBrk="1" hangingPunct="1">
              <a:defRPr/>
            </a:pPr>
            <a:r>
              <a:rPr lang="en-US" b="1">
                <a:solidFill>
                  <a:schemeClr val="bg1"/>
                </a:solidFill>
                <a:effectLst>
                  <a:glow rad="139700">
                    <a:schemeClr val="accent4">
                      <a:satMod val="175000"/>
                      <a:alpha val="68000"/>
                    </a:schemeClr>
                  </a:glow>
                </a:effectLst>
                <a:ea typeface="+mj-ea"/>
              </a:rPr>
              <a:t>Authorship</a:t>
            </a:r>
          </a:p>
        </p:txBody>
      </p:sp>
      <p:sp>
        <p:nvSpPr>
          <p:cNvPr id="5123" name="Rectangle 3"/>
          <p:cNvSpPr>
            <a:spLocks noGrp="1" noChangeArrowheads="1"/>
          </p:cNvSpPr>
          <p:nvPr>
            <p:ph type="body" idx="1"/>
          </p:nvPr>
        </p:nvSpPr>
        <p:spPr>
          <a:xfrm>
            <a:off x="304800" y="1600200"/>
            <a:ext cx="8686800" cy="4953000"/>
          </a:xfrm>
        </p:spPr>
        <p:txBody>
          <a:bodyPr/>
          <a:lstStyle/>
          <a:p>
            <a:pPr eaLnBrk="1" hangingPunct="1">
              <a:buFontTx/>
              <a:buNone/>
              <a:defRPr/>
            </a:pPr>
            <a:r>
              <a:rPr lang="en-US" b="1" u="sng" dirty="0">
                <a:solidFill>
                  <a:schemeClr val="bg1"/>
                </a:solidFill>
                <a:effectLst>
                  <a:glow rad="139700">
                    <a:schemeClr val="accent4">
                      <a:satMod val="175000"/>
                      <a:alpha val="68000"/>
                    </a:schemeClr>
                  </a:glow>
                </a:effectLst>
                <a:latin typeface="Arial" charset="0"/>
                <a:cs typeface="Arial" charset="0"/>
              </a:rPr>
              <a:t>External evidence:</a:t>
            </a:r>
          </a:p>
          <a:p>
            <a:pPr eaLnBrk="1" hangingPunct="1">
              <a:defRPr/>
            </a:pPr>
            <a:r>
              <a:rPr lang="en-US" b="1" dirty="0">
                <a:solidFill>
                  <a:schemeClr val="bg1"/>
                </a:solidFill>
                <a:effectLst>
                  <a:glow rad="139700">
                    <a:schemeClr val="accent4">
                      <a:satMod val="175000"/>
                      <a:alpha val="68000"/>
                    </a:schemeClr>
                  </a:glow>
                </a:effectLst>
                <a:latin typeface="Arial" charset="0"/>
                <a:cs typeface="Arial" charset="0"/>
              </a:rPr>
              <a:t>Superscriptions to many psalms are challenged by scholars due to the usage of Hebrew preposition </a:t>
            </a:r>
            <a:r>
              <a:rPr lang="en-US" b="1" i="1" dirty="0">
                <a:solidFill>
                  <a:schemeClr val="bg1"/>
                </a:solidFill>
                <a:effectLst>
                  <a:glow rad="139700">
                    <a:schemeClr val="accent4">
                      <a:satMod val="175000"/>
                      <a:alpha val="68000"/>
                    </a:schemeClr>
                  </a:glow>
                </a:effectLst>
                <a:latin typeface="Arial" charset="0"/>
                <a:cs typeface="Arial" charset="0"/>
              </a:rPr>
              <a:t>lamed</a:t>
            </a:r>
            <a:r>
              <a:rPr lang="en-US" b="1" dirty="0">
                <a:solidFill>
                  <a:schemeClr val="bg1"/>
                </a:solidFill>
                <a:effectLst>
                  <a:glow rad="139700">
                    <a:schemeClr val="accent4">
                      <a:satMod val="175000"/>
                      <a:alpha val="68000"/>
                    </a:schemeClr>
                  </a:glow>
                </a:effectLst>
                <a:latin typeface="Arial" charset="0"/>
                <a:cs typeface="Arial" charset="0"/>
              </a:rPr>
              <a:t>.</a:t>
            </a:r>
          </a:p>
          <a:p>
            <a:pPr eaLnBrk="1" hangingPunct="1">
              <a:defRPr/>
            </a:pPr>
            <a:endParaRPr lang="en-US" b="1" dirty="0">
              <a:solidFill>
                <a:schemeClr val="bg1"/>
              </a:solidFill>
              <a:effectLst>
                <a:glow rad="139700">
                  <a:schemeClr val="accent4">
                    <a:satMod val="175000"/>
                    <a:alpha val="68000"/>
                  </a:schemeClr>
                </a:glow>
              </a:effectLst>
              <a:latin typeface="Arial" charset="0"/>
              <a:cs typeface="Arial" charset="0"/>
            </a:endParaRPr>
          </a:p>
          <a:p>
            <a:pPr eaLnBrk="1" hangingPunct="1">
              <a:defRPr/>
            </a:pPr>
            <a:r>
              <a:rPr lang="en-US" b="1" dirty="0">
                <a:solidFill>
                  <a:schemeClr val="bg1"/>
                </a:solidFill>
                <a:effectLst>
                  <a:glow rad="139700">
                    <a:schemeClr val="accent4">
                      <a:satMod val="175000"/>
                      <a:alpha val="68000"/>
                    </a:schemeClr>
                  </a:glow>
                </a:effectLst>
                <a:latin typeface="Arial" charset="0"/>
                <a:cs typeface="Arial" charset="0"/>
              </a:rPr>
              <a:t>However, its use to designate authorship is common in Northwestern Semitic inscriptions and other Semitic dialects—as well as </a:t>
            </a:r>
            <a:r>
              <a:rPr lang="en-US" altLang="ja-JP" b="1" dirty="0">
                <a:solidFill>
                  <a:schemeClr val="bg1"/>
                </a:solidFill>
                <a:effectLst>
                  <a:glow rad="139700">
                    <a:schemeClr val="accent4">
                      <a:satMod val="175000"/>
                      <a:alpha val="68000"/>
                    </a:schemeClr>
                  </a:glow>
                </a:effectLst>
                <a:latin typeface="Arial" charset="0"/>
                <a:cs typeface="Arial" charset="0"/>
              </a:rPr>
              <a:t>"</a:t>
            </a:r>
            <a:r>
              <a:rPr lang="en-US" b="1" dirty="0">
                <a:solidFill>
                  <a:schemeClr val="bg1"/>
                </a:solidFill>
                <a:effectLst>
                  <a:glow rad="139700">
                    <a:schemeClr val="accent4">
                      <a:satMod val="175000"/>
                      <a:alpha val="68000"/>
                    </a:schemeClr>
                  </a:glow>
                </a:effectLst>
                <a:latin typeface="Arial" charset="0"/>
                <a:cs typeface="Arial" charset="0"/>
              </a:rPr>
              <a:t>of Habakkuk</a:t>
            </a:r>
            <a:r>
              <a:rPr lang="en-US" altLang="ja-JP" b="1" dirty="0">
                <a:solidFill>
                  <a:schemeClr val="bg1"/>
                </a:solidFill>
                <a:effectLst>
                  <a:glow rad="139700">
                    <a:schemeClr val="accent4">
                      <a:satMod val="175000"/>
                      <a:alpha val="68000"/>
                    </a:schemeClr>
                  </a:glow>
                </a:effectLst>
                <a:latin typeface="Arial" charset="0"/>
                <a:cs typeface="Arial" charset="0"/>
              </a:rPr>
              <a:t>"</a:t>
            </a:r>
            <a:r>
              <a:rPr lang="en-US" b="1" dirty="0">
                <a:solidFill>
                  <a:schemeClr val="bg1"/>
                </a:solidFill>
                <a:effectLst>
                  <a:glow rad="139700">
                    <a:schemeClr val="accent4">
                      <a:satMod val="175000"/>
                      <a:alpha val="68000"/>
                    </a:schemeClr>
                  </a:glow>
                </a:effectLst>
                <a:latin typeface="Arial" charset="0"/>
                <a:cs typeface="Arial" charset="0"/>
              </a:rPr>
              <a:t> (Hab. 3:1).</a:t>
            </a:r>
          </a:p>
        </p:txBody>
      </p:sp>
      <p:sp>
        <p:nvSpPr>
          <p:cNvPr id="5126" name="Text Box 6"/>
          <p:cNvSpPr txBox="1">
            <a:spLocks noChangeArrowheads="1"/>
          </p:cNvSpPr>
          <p:nvPr/>
        </p:nvSpPr>
        <p:spPr bwMode="auto">
          <a:xfrm>
            <a:off x="5867400" y="215900"/>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to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7" name="Text Box 7"/>
          <p:cNvSpPr txBox="1">
            <a:spLocks noChangeArrowheads="1"/>
          </p:cNvSpPr>
          <p:nvPr/>
        </p:nvSpPr>
        <p:spPr bwMode="auto">
          <a:xfrm>
            <a:off x="5867400" y="754063"/>
            <a:ext cx="2362200"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for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8" name="Text Box 8"/>
          <p:cNvSpPr txBox="1">
            <a:spLocks noChangeArrowheads="1"/>
          </p:cNvSpPr>
          <p:nvPr/>
        </p:nvSpPr>
        <p:spPr bwMode="auto">
          <a:xfrm>
            <a:off x="5867400" y="1293813"/>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of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9" name="Text Box 9"/>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effectLst>
                  <a:glow rad="139700">
                    <a:schemeClr val="accent4">
                      <a:satMod val="175000"/>
                      <a:alpha val="68000"/>
                    </a:schemeClr>
                  </a:glow>
                </a:effectLst>
                <a:latin typeface="Arial" pitchFamily="-105" charset="0"/>
                <a:ea typeface="Arial" pitchFamily="-105" charset="0"/>
                <a:cs typeface="Arial" pitchFamily="-105" charset="0"/>
              </a:rPr>
              <a:t>381</a:t>
            </a:r>
          </a:p>
        </p:txBody>
      </p:sp>
      <p:sp>
        <p:nvSpPr>
          <p:cNvPr id="10"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effectLst>
                  <a:glow rad="139700">
                    <a:schemeClr val="accent4">
                      <a:satMod val="175000"/>
                      <a:alpha val="68000"/>
                    </a:schemeClr>
                  </a:glow>
                </a:effectLst>
                <a:latin typeface="Arial" pitchFamily="-105" charset="0"/>
                <a:ea typeface="Arial" pitchFamily="-105" charset="0"/>
                <a:cs typeface="Arial" pitchFamily="-105" charset="0"/>
              </a:rPr>
              <a:t>P 4</a:t>
            </a:r>
          </a:p>
        </p:txBody>
      </p:sp>
      <p:pic>
        <p:nvPicPr>
          <p:cNvPr id="3" name="Picture 2">
            <a:extLst>
              <a:ext uri="{FF2B5EF4-FFF2-40B4-BE49-F238E27FC236}">
                <a16:creationId xmlns:a16="http://schemas.microsoft.com/office/drawing/2014/main" id="{B8A30E42-D5C0-9D41-8EF3-86DF373F21AE}"/>
              </a:ext>
            </a:extLst>
          </p:cNvPr>
          <p:cNvPicPr>
            <a:picLocks noChangeAspect="1"/>
          </p:cNvPicPr>
          <p:nvPr/>
        </p:nvPicPr>
        <p:blipFill>
          <a:blip r:embed="rId4"/>
          <a:stretch>
            <a:fillRect/>
          </a:stretch>
        </p:blipFill>
        <p:spPr>
          <a:xfrm>
            <a:off x="5192886" y="318418"/>
            <a:ext cx="603250" cy="1022350"/>
          </a:xfrm>
          <a:prstGeom prst="rect">
            <a:avLst/>
          </a:prstGeom>
        </p:spPr>
      </p:pic>
      <p:pic>
        <p:nvPicPr>
          <p:cNvPr id="5" name="Picture 4">
            <a:extLst>
              <a:ext uri="{FF2B5EF4-FFF2-40B4-BE49-F238E27FC236}">
                <a16:creationId xmlns:a16="http://schemas.microsoft.com/office/drawing/2014/main" id="{B6ADD70C-B805-0F49-8C8A-D8B62492C19D}"/>
              </a:ext>
            </a:extLst>
          </p:cNvPr>
          <p:cNvPicPr>
            <a:picLocks noChangeAspect="1"/>
          </p:cNvPicPr>
          <p:nvPr/>
        </p:nvPicPr>
        <p:blipFill>
          <a:blip r:embed="rId5"/>
          <a:stretch>
            <a:fillRect/>
          </a:stretch>
        </p:blipFill>
        <p:spPr>
          <a:xfrm>
            <a:off x="3801927" y="318418"/>
            <a:ext cx="1409700" cy="1022350"/>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123">
                                            <p:txEl>
                                              <p:pRg st="0" end="0"/>
                                            </p:txEl>
                                          </p:spTgt>
                                        </p:tgtEl>
                                        <p:attrNameLst>
                                          <p:attrName>style.visibility</p:attrName>
                                        </p:attrNameLst>
                                      </p:cBhvr>
                                      <p:to>
                                        <p:strVal val="visible"/>
                                      </p:to>
                                    </p:set>
                                    <p:anim to="" calcmode="lin" valueType="num">
                                      <p:cBhvr>
                                        <p:cTn id="7" dur="1" fill="hold"/>
                                        <p:tgtEl>
                                          <p:spTgt spid="512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5123">
                                            <p:txEl>
                                              <p:pRg st="1" end="1"/>
                                            </p:txEl>
                                          </p:spTgt>
                                        </p:tgtEl>
                                        <p:attrNameLst>
                                          <p:attrName>style.visibility</p:attrName>
                                        </p:attrNameLst>
                                      </p:cBhvr>
                                      <p:to>
                                        <p:strVal val="visible"/>
                                      </p:to>
                                    </p:set>
                                    <p:anim to="" calcmode="lin" valueType="num">
                                      <p:cBhvr>
                                        <p:cTn id="12" dur="1" fill="hold"/>
                                        <p:tgtEl>
                                          <p:spTgt spid="512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dissolve">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dissolve">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12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12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12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4" presetClass="entr" presetSubtype="0" fill="hold" grpId="0" nodeType="clickEffect">
                                  <p:stCondLst>
                                    <p:cond delay="0"/>
                                  </p:stCondLst>
                                  <p:childTnLst>
                                    <p:set>
                                      <p:cBhvr>
                                        <p:cTn id="38" dur="1" fill="hold">
                                          <p:stCondLst>
                                            <p:cond delay="0"/>
                                          </p:stCondLst>
                                        </p:cTn>
                                        <p:tgtEl>
                                          <p:spTgt spid="5123">
                                            <p:txEl>
                                              <p:pRg st="3" end="3"/>
                                            </p:txEl>
                                          </p:spTgt>
                                        </p:tgtEl>
                                        <p:attrNameLst>
                                          <p:attrName>style.visibility</p:attrName>
                                        </p:attrNameLst>
                                      </p:cBhvr>
                                      <p:to>
                                        <p:strVal val="visible"/>
                                      </p:to>
                                    </p:set>
                                    <p:anim to="" calcmode="lin" valueType="num">
                                      <p:cBhvr>
                                        <p:cTn id="39" dur="1" fill="hold"/>
                                        <p:tgtEl>
                                          <p:spTgt spid="512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uiExpand="1" build="p"/>
      <p:bldP spid="5126" grpId="0"/>
      <p:bldP spid="5127" grpId="0"/>
      <p:bldP spid="5128"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effectLst>
            <a:outerShdw blurRad="63500" dist="38099" dir="2700000" algn="ctr" rotWithShape="0">
              <a:schemeClr val="tx1">
                <a:alpha val="74998"/>
              </a:schemeClr>
            </a:outerShdw>
          </a:effectLst>
        </p:spPr>
        <p:txBody>
          <a:bodyPr/>
          <a:lstStyle/>
          <a:p>
            <a:pPr eaLnBrk="1" hangingPunct="1">
              <a:defRPr/>
            </a:pPr>
            <a:r>
              <a:rPr lang="en-US">
                <a:solidFill>
                  <a:schemeClr val="bg1"/>
                </a:solidFill>
                <a:latin typeface="Arial" charset="0"/>
                <a:cs typeface="Arial" charset="0"/>
              </a:rPr>
              <a:t>Authorship</a:t>
            </a:r>
            <a:endParaRPr lang="en-US">
              <a:latin typeface="Arial" charset="0"/>
              <a:cs typeface="Arial" charset="0"/>
            </a:endParaRPr>
          </a:p>
        </p:txBody>
      </p:sp>
      <p:sp>
        <p:nvSpPr>
          <p:cNvPr id="6147" name="Rectangle 3"/>
          <p:cNvSpPr>
            <a:spLocks noGrp="1" noChangeArrowheads="1"/>
          </p:cNvSpPr>
          <p:nvPr>
            <p:ph type="body" idx="1"/>
          </p:nvPr>
        </p:nvSpPr>
        <p:spPr/>
        <p:txBody>
          <a:bodyPr/>
          <a:lstStyle/>
          <a:p>
            <a:pPr eaLnBrk="1" hangingPunct="1">
              <a:buFontTx/>
              <a:buNone/>
            </a:pPr>
            <a:r>
              <a:rPr lang="en-US" b="1" u="sng" dirty="0">
                <a:solidFill>
                  <a:srgbClr val="FFFF00"/>
                </a:solidFill>
                <a:effectLst>
                  <a:glow rad="139700">
                    <a:schemeClr val="accent4">
                      <a:satMod val="175000"/>
                      <a:alpha val="69990"/>
                    </a:schemeClr>
                  </a:glow>
                </a:effectLst>
                <a:latin typeface="Arial" charset="0"/>
              </a:rPr>
              <a:t>Internal evidence:</a:t>
            </a:r>
          </a:p>
          <a:p>
            <a:pPr eaLnBrk="1" hangingPunct="1">
              <a:buFontTx/>
              <a:buNone/>
            </a:pPr>
            <a:endParaRPr lang="en-US" b="1" u="sng" dirty="0">
              <a:solidFill>
                <a:srgbClr val="FFFF00"/>
              </a:solidFill>
              <a:effectLst>
                <a:glow rad="139700">
                  <a:schemeClr val="accent4">
                    <a:satMod val="175000"/>
                    <a:alpha val="69990"/>
                  </a:schemeClr>
                </a:glow>
              </a:effectLst>
              <a:latin typeface="Arial" charset="0"/>
            </a:endParaRPr>
          </a:p>
          <a:p>
            <a:pPr eaLnBrk="1" hangingPunct="1">
              <a:buFontTx/>
              <a:buNone/>
            </a:pPr>
            <a:r>
              <a:rPr lang="en-US" b="1" dirty="0">
                <a:solidFill>
                  <a:srgbClr val="FFFF00"/>
                </a:solidFill>
                <a:effectLst>
                  <a:glow rad="139700">
                    <a:schemeClr val="accent4">
                      <a:satMod val="175000"/>
                      <a:alpha val="69990"/>
                    </a:schemeClr>
                  </a:glow>
                </a:effectLst>
                <a:latin typeface="Arial" charset="0"/>
              </a:rPr>
              <a:t>50 psalms: Anonymous</a:t>
            </a:r>
          </a:p>
          <a:p>
            <a:pPr eaLnBrk="1" hangingPunct="1">
              <a:buFontTx/>
              <a:buNone/>
            </a:pPr>
            <a:endParaRPr lang="en-US" b="1" dirty="0">
              <a:solidFill>
                <a:srgbClr val="FFFF00"/>
              </a:solidFill>
              <a:effectLst>
                <a:glow rad="139700">
                  <a:schemeClr val="accent4">
                    <a:satMod val="175000"/>
                    <a:alpha val="69990"/>
                  </a:schemeClr>
                </a:glow>
              </a:effectLst>
              <a:latin typeface="Arial" charset="0"/>
            </a:endParaRPr>
          </a:p>
          <a:p>
            <a:pPr eaLnBrk="1" hangingPunct="1">
              <a:buFontTx/>
              <a:buNone/>
            </a:pPr>
            <a:r>
              <a:rPr lang="en-US" b="1" dirty="0">
                <a:solidFill>
                  <a:srgbClr val="FFFF00"/>
                </a:solidFill>
                <a:effectLst>
                  <a:glow rad="139700">
                    <a:schemeClr val="accent4">
                      <a:satMod val="175000"/>
                      <a:alpha val="69990"/>
                    </a:schemeClr>
                  </a:glow>
                </a:effectLst>
                <a:latin typeface="Arial" charset="0"/>
              </a:rPr>
              <a:t>100 psalms: 7 authors</a:t>
            </a:r>
            <a:endParaRPr lang="en-US" b="1" dirty="0">
              <a:solidFill>
                <a:schemeClr val="bg1"/>
              </a:solidFill>
              <a:effectLst>
                <a:glow rad="139700">
                  <a:schemeClr val="accent4">
                    <a:satMod val="175000"/>
                    <a:alpha val="69990"/>
                  </a:schemeClr>
                </a:glow>
              </a:effectLst>
              <a:latin typeface="Arial" charset="0"/>
            </a:endParaRPr>
          </a:p>
        </p:txBody>
      </p:sp>
      <p:sp>
        <p:nvSpPr>
          <p:cNvPr id="6148" name="Text Box 4"/>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381</a:t>
            </a:r>
          </a:p>
        </p:txBody>
      </p:sp>
      <p:sp>
        <p:nvSpPr>
          <p:cNvPr id="5"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anim to="" calcmode="lin" valueType="num">
                                      <p:cBhvr>
                                        <p:cTn id="7" dur="1" fill="hold"/>
                                        <p:tgtEl>
                                          <p:spTgt spid="614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7">
                                            <p:txEl>
                                              <p:pRg st="2" end="2"/>
                                            </p:txEl>
                                          </p:spTgt>
                                        </p:tgtEl>
                                        <p:attrNameLst>
                                          <p:attrName>style.visibility</p:attrName>
                                        </p:attrNameLst>
                                      </p:cBhvr>
                                      <p:to>
                                        <p:strVal val="visible"/>
                                      </p:to>
                                    </p:set>
                                    <p:anim to="" calcmode="lin" valueType="num">
                                      <p:cBhvr>
                                        <p:cTn id="12" dur="1" fill="hold"/>
                                        <p:tgtEl>
                                          <p:spTgt spid="6147">
                                            <p:txEl>
                                              <p:pRg st="2" end="2"/>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7">
                                            <p:txEl>
                                              <p:pRg st="4" end="4"/>
                                            </p:txEl>
                                          </p:spTgt>
                                        </p:tgtEl>
                                        <p:attrNameLst>
                                          <p:attrName>style.visibility</p:attrName>
                                        </p:attrNameLst>
                                      </p:cBhvr>
                                      <p:to>
                                        <p:strVal val="visible"/>
                                      </p:to>
                                    </p:set>
                                    <p:anim to="" calcmode="lin" valueType="num">
                                      <p:cBhvr>
                                        <p:cTn id="17" dur="1" fill="hold"/>
                                        <p:tgtEl>
                                          <p:spTgt spid="6147">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01410" name="Rectangle 2"/>
          <p:cNvSpPr>
            <a:spLocks noGrp="1" noChangeArrowheads="1"/>
          </p:cNvSpPr>
          <p:nvPr>
            <p:ph type="title"/>
          </p:nvPr>
        </p:nvSpPr>
        <p:spPr>
          <a:xfrm>
            <a:off x="457200" y="76200"/>
            <a:ext cx="8229600" cy="838200"/>
          </a:xfrm>
          <a:noFill/>
        </p:spPr>
        <p:txBody>
          <a:bodyPr/>
          <a:lstStyle/>
          <a:p>
            <a:pPr eaLnBrk="1" hangingPunct="1"/>
            <a:r>
              <a:rPr lang="en-US" sz="4000" b="1">
                <a:solidFill>
                  <a:schemeClr val="bg1"/>
                </a:solidFill>
                <a:latin typeface="Arial" charset="0"/>
              </a:rPr>
              <a:t>AUTHORSHIP</a:t>
            </a:r>
            <a:endParaRPr lang="en-US" sz="4000" b="1">
              <a:solidFill>
                <a:schemeClr val="accent2"/>
              </a:solidFill>
              <a:latin typeface="Arial" charset="0"/>
            </a:endParaRPr>
          </a:p>
        </p:txBody>
      </p:sp>
      <p:graphicFrame>
        <p:nvGraphicFramePr>
          <p:cNvPr id="401411" name="Group 3"/>
          <p:cNvGraphicFramePr>
            <a:graphicFrameLocks noGrp="1"/>
          </p:cNvGraphicFramePr>
          <p:nvPr>
            <p:ph type="tbl" idx="1"/>
          </p:nvPr>
        </p:nvGraphicFramePr>
        <p:xfrm>
          <a:off x="152400" y="944565"/>
          <a:ext cx="8915400" cy="2954341"/>
        </p:xfrm>
        <a:graphic>
          <a:graphicData uri="http://schemas.openxmlformats.org/drawingml/2006/table">
            <a:tbl>
              <a:tblPr/>
              <a:tblGrid>
                <a:gridCol w="1485900">
                  <a:extLst>
                    <a:ext uri="{9D8B030D-6E8A-4147-A177-3AD203B41FA5}">
                      <a16:colId xmlns:a16="http://schemas.microsoft.com/office/drawing/2014/main" val="20000"/>
                    </a:ext>
                  </a:extLst>
                </a:gridCol>
                <a:gridCol w="11811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828800">
                  <a:extLst>
                    <a:ext uri="{9D8B030D-6E8A-4147-A177-3AD203B41FA5}">
                      <a16:colId xmlns:a16="http://schemas.microsoft.com/office/drawing/2014/main" val="20005"/>
                    </a:ext>
                  </a:extLst>
                </a:gridCol>
              </a:tblGrid>
              <a:tr h="5332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2</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3</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4</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5</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148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Chapter</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1-41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42-72</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73-89</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90-106</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107-150</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2773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Number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of Psalms</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31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17</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17</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44</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919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Chief Author</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David / Korah</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Asaph</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Anonymous</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 / Anonymous</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88456" name="Group 40"/>
          <p:cNvGrpSpPr>
            <a:grpSpLocks/>
          </p:cNvGrpSpPr>
          <p:nvPr/>
        </p:nvGrpSpPr>
        <p:grpSpPr bwMode="auto">
          <a:xfrm>
            <a:off x="0" y="3913191"/>
            <a:ext cx="9144000" cy="2944812"/>
            <a:chOff x="0" y="2465"/>
            <a:chExt cx="5472" cy="1855"/>
          </a:xfrm>
        </p:grpSpPr>
        <p:pic>
          <p:nvPicPr>
            <p:cNvPr id="188459" name="Picture 4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8460" name="Picture 4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1451" name="Text Box 43"/>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388a</a:t>
            </a:r>
          </a:p>
        </p:txBody>
      </p:sp>
      <p:sp>
        <p:nvSpPr>
          <p:cNvPr id="8"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3</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01410"/>
                                        </p:tgtEl>
                                        <p:attrNameLst>
                                          <p:attrName>style.visibility</p:attrName>
                                        </p:attrNameLst>
                                      </p:cBhvr>
                                      <p:to>
                                        <p:strVal val="visible"/>
                                      </p:to>
                                    </p:set>
                                    <p:animEffect transition="in" filter="fade">
                                      <p:cBhvr>
                                        <p:cTn id="7" dur="1000"/>
                                        <p:tgtEl>
                                          <p:spTgt spid="401410"/>
                                        </p:tgtEl>
                                      </p:cBhvr>
                                    </p:animEffect>
                                    <p:anim calcmode="lin" valueType="num">
                                      <p:cBhvr>
                                        <p:cTn id="8" dur="1000" fill="hold"/>
                                        <p:tgtEl>
                                          <p:spTgt spid="401410"/>
                                        </p:tgtEl>
                                        <p:attrNameLst>
                                          <p:attrName>ppt_x</p:attrName>
                                        </p:attrNameLst>
                                      </p:cBhvr>
                                      <p:tavLst>
                                        <p:tav tm="0">
                                          <p:val>
                                            <p:strVal val="#ppt_x"/>
                                          </p:val>
                                        </p:tav>
                                        <p:tav tm="100000">
                                          <p:val>
                                            <p:strVal val="#ppt_x"/>
                                          </p:val>
                                        </p:tav>
                                      </p:tavLst>
                                    </p:anim>
                                    <p:anim calcmode="lin" valueType="num">
                                      <p:cBhvr>
                                        <p:cTn id="9" dur="1000" fill="hold"/>
                                        <p:tgtEl>
                                          <p:spTgt spid="4014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0" y="0"/>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charset="0"/>
              <a:ea typeface="ＭＳ Ｐゴシック" charset="0"/>
              <a:cs typeface="ＭＳ Ｐゴシック" charset="0"/>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en-US" sz="3200" b="1">
                <a:solidFill>
                  <a:srgbClr val="FFFF00"/>
                </a:solidFill>
                <a:latin typeface="Arial" charset="0"/>
                <a:cs typeface="Arial" charset="0"/>
              </a:rPr>
              <a:t>Individual Psalms Classified Generally</a:t>
            </a:r>
            <a:endParaRPr lang="en-US" sz="3600" b="1">
              <a:solidFill>
                <a:srgbClr val="FFFF00"/>
              </a:solidFill>
              <a:latin typeface="Arial" charset="0"/>
              <a:cs typeface="Arial" charset="0"/>
            </a:endParaRPr>
          </a:p>
        </p:txBody>
      </p:sp>
      <p:graphicFrame>
        <p:nvGraphicFramePr>
          <p:cNvPr id="116842" name="Group 106"/>
          <p:cNvGraphicFramePr>
            <a:graphicFrameLocks noGrp="1"/>
          </p:cNvGraphicFramePr>
          <p:nvPr>
            <p:ph idx="1"/>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Praise (Worship):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Worship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of God </a:t>
                      </a:r>
                      <a:b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b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for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Lament (Petition):</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Request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from God based on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Declarative:</a:t>
                      </a:r>
                      <a:endPar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Actions </a:t>
                      </a:r>
                      <a:b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Descriptive:</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Attributes </a:t>
                      </a:r>
                      <a:b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endParaRPr kumimoji="0" lang="en-US" sz="2800" b="0"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Open</a:t>
                      </a: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Heard</a:t>
                      </a: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306992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EAEAEA"/>
                </a:solidFill>
                <a:effectLst/>
                <a:uLnTx/>
                <a:uFillTx/>
                <a:latin typeface="Arial" pitchFamily="-105" charset="0"/>
                <a:ea typeface="Arial" pitchFamily="-105" charset="0"/>
                <a:cs typeface="Arial" pitchFamily="-105" charset="0"/>
              </a:rPr>
              <a:t>Source: Westermann</a:t>
            </a: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7</a:t>
            </a:r>
          </a:p>
        </p:txBody>
      </p:sp>
    </p:spTree>
    <p:extLst>
      <p:ext uri="{BB962C8B-B14F-4D97-AF65-F5344CB8AC3E}">
        <p14:creationId xmlns:p14="http://schemas.microsoft.com/office/powerpoint/2010/main" val="19189473"/>
      </p:ext>
    </p:extLst>
  </p:cSld>
  <p:clrMapOvr>
    <a:overrideClrMapping bg1="lt1" tx1="dk1" bg2="lt2" tx2="dk2" accent1="accent1" accent2="accent2" accent3="accent3" accent4="accent4" accent5="accent5" accent6="accent6" hlink="hlink" folHlink="folHlink"/>
  </p:clrMapOvr>
  <p:transition spd="slow"/>
</p:sld>
</file>

<file path=ppt/slides/slide150.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p:txBody>
          <a:bodyPr/>
          <a:lstStyle/>
          <a:p>
            <a:pPr eaLnBrk="1" hangingPunct="1"/>
            <a:r>
              <a:rPr lang="en-US" b="1" dirty="0">
                <a:latin typeface="Arial" charset="0"/>
              </a:rPr>
              <a:t>About the Authors</a:t>
            </a:r>
          </a:p>
        </p:txBody>
      </p:sp>
      <p:sp>
        <p:nvSpPr>
          <p:cNvPr id="61443" name="Rectangle 3"/>
          <p:cNvSpPr>
            <a:spLocks noGrp="1" noChangeArrowheads="1"/>
          </p:cNvSpPr>
          <p:nvPr>
            <p:ph idx="1"/>
          </p:nvPr>
        </p:nvSpPr>
        <p:spPr>
          <a:xfrm>
            <a:off x="457200" y="3200401"/>
            <a:ext cx="8229600" cy="2925763"/>
          </a:xfrm>
          <a:effectLst/>
        </p:spPr>
        <p:txBody>
          <a:bodyPr/>
          <a:lstStyle/>
          <a:p>
            <a:pPr marL="609600" indent="-609600" eaLnBrk="1" hangingPunct="1">
              <a:lnSpc>
                <a:spcPct val="90000"/>
              </a:lnSpc>
              <a:buFontTx/>
              <a:buAutoNum type="arabicPeriod"/>
              <a:defRPr/>
            </a:pPr>
            <a:r>
              <a:rPr lang="en-US" b="1" dirty="0">
                <a:ea typeface="+mn-ea"/>
              </a:rPr>
              <a:t>David: "Beloved of Yahweh"</a:t>
            </a:r>
          </a:p>
          <a:p>
            <a:pPr marL="609600" indent="-609600" eaLnBrk="1" hangingPunct="1">
              <a:lnSpc>
                <a:spcPct val="90000"/>
              </a:lnSpc>
              <a:buFontTx/>
              <a:buNone/>
              <a:defRPr/>
            </a:pPr>
            <a:r>
              <a:rPr lang="en-US" b="1" dirty="0">
                <a:ea typeface="+mn-ea"/>
              </a:rPr>
              <a:t>	• the second king of Israel </a:t>
            </a:r>
          </a:p>
          <a:p>
            <a:pPr marL="609600" indent="-609600" eaLnBrk="1" hangingPunct="1">
              <a:lnSpc>
                <a:spcPct val="90000"/>
              </a:lnSpc>
              <a:buFontTx/>
              <a:buNone/>
              <a:defRPr/>
            </a:pPr>
            <a:r>
              <a:rPr lang="en-US" b="1" dirty="0">
                <a:ea typeface="+mn-ea"/>
              </a:rPr>
              <a:t>	• wrote 73 </a:t>
            </a:r>
            <a:r>
              <a:rPr lang="en-US" b="1" dirty="0" err="1">
                <a:ea typeface="+mn-ea"/>
              </a:rPr>
              <a:t>pss</a:t>
            </a:r>
            <a:r>
              <a:rPr lang="en-US" b="1" dirty="0">
                <a:ea typeface="+mn-ea"/>
              </a:rPr>
              <a:t>.</a:t>
            </a:r>
          </a:p>
        </p:txBody>
      </p:sp>
      <p:sp>
        <p:nvSpPr>
          <p:cNvPr id="190468" name="Text Box 4"/>
          <p:cNvSpPr txBox="1">
            <a:spLocks noChangeArrowheads="1"/>
          </p:cNvSpPr>
          <p:nvPr/>
        </p:nvSpPr>
        <p:spPr bwMode="auto">
          <a:xfrm>
            <a:off x="807720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381</a:t>
            </a:r>
          </a:p>
        </p:txBody>
      </p:sp>
      <p:sp>
        <p:nvSpPr>
          <p:cNvPr id="190469" name="Text Box 7"/>
          <p:cNvSpPr txBox="1">
            <a:spLocks noChangeArrowheads="1"/>
          </p:cNvSpPr>
          <p:nvPr/>
        </p:nvSpPr>
        <p:spPr bwMode="auto">
          <a:xfrm>
            <a:off x="807721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4</a:t>
            </a: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0" end="0"/>
                                            </p:txEl>
                                          </p:spTgt>
                                        </p:tgtEl>
                                        <p:attrNameLst>
                                          <p:attrName>style.visibility</p:attrName>
                                        </p:attrNameLst>
                                      </p:cBhvr>
                                      <p:to>
                                        <p:strVal val="visible"/>
                                      </p:to>
                                    </p:set>
                                    <p:anim to="" calcmode="lin" valueType="num">
                                      <p:cBhvr>
                                        <p:cTn id="7" dur="1" fill="hold"/>
                                        <p:tgtEl>
                                          <p:spTgt spid="6144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1" end="1"/>
                                            </p:txEl>
                                          </p:spTgt>
                                        </p:tgtEl>
                                        <p:attrNameLst>
                                          <p:attrName>style.visibility</p:attrName>
                                        </p:attrNameLst>
                                      </p:cBhvr>
                                      <p:to>
                                        <p:strVal val="visible"/>
                                      </p:to>
                                    </p:set>
                                    <p:anim to="" calcmode="lin" valueType="num">
                                      <p:cBhvr>
                                        <p:cTn id="12" dur="1" fill="hold"/>
                                        <p:tgtEl>
                                          <p:spTgt spid="6144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2" end="2"/>
                                            </p:txEl>
                                          </p:spTgt>
                                        </p:tgtEl>
                                        <p:attrNameLst>
                                          <p:attrName>style.visibility</p:attrName>
                                        </p:attrNameLst>
                                      </p:cBhvr>
                                      <p:to>
                                        <p:strVal val="visible"/>
                                      </p:to>
                                    </p:set>
                                    <p:anim to="" calcmode="lin" valueType="num">
                                      <p:cBhvr>
                                        <p:cTn id="17" dur="1" fill="hold"/>
                                        <p:tgtEl>
                                          <p:spTgt spid="6144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92514" name="Picture 4" descr="David Michaelangel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48006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5" name="Title 6"/>
          <p:cNvSpPr>
            <a:spLocks noGrp="1"/>
          </p:cNvSpPr>
          <p:nvPr>
            <p:ph type="title"/>
          </p:nvPr>
        </p:nvSpPr>
        <p:spPr>
          <a:xfrm>
            <a:off x="2971800" y="2362200"/>
            <a:ext cx="1981200" cy="1828800"/>
          </a:xfrm>
        </p:spPr>
        <p:txBody>
          <a:bodyPr/>
          <a:lstStyle/>
          <a:p>
            <a:pPr algn="l" eaLnBrk="1" hangingPunct="1"/>
            <a:r>
              <a:rPr lang="en-US">
                <a:latin typeface="Arial" charset="0"/>
              </a:rPr>
              <a:t>Which David?</a:t>
            </a:r>
          </a:p>
        </p:txBody>
      </p:sp>
      <p:sp>
        <p:nvSpPr>
          <p:cNvPr id="192516" name="Rectangle 3"/>
          <p:cNvSpPr>
            <a:spLocks noGrp="1" noChangeArrowheads="1"/>
          </p:cNvSpPr>
          <p:nvPr>
            <p:ph type="body" idx="1"/>
          </p:nvPr>
        </p:nvSpPr>
        <p:spPr>
          <a:xfrm>
            <a:off x="254000" y="5181600"/>
            <a:ext cx="3810000" cy="1524000"/>
          </a:xfrm>
        </p:spPr>
        <p:txBody>
          <a:bodyPr/>
          <a:lstStyle/>
          <a:p>
            <a:pPr marL="0" indent="0" eaLnBrk="1" hangingPunct="1">
              <a:lnSpc>
                <a:spcPct val="90000"/>
              </a:lnSpc>
              <a:buFontTx/>
              <a:buNone/>
            </a:pPr>
            <a:r>
              <a:rPr lang="en-US" b="1" dirty="0" err="1">
                <a:latin typeface="Arial" charset="0"/>
              </a:rPr>
              <a:t>Michaelangelo</a:t>
            </a:r>
            <a:r>
              <a:rPr lang="fr-FR" b="1" dirty="0">
                <a:latin typeface="Arial" charset="0"/>
              </a:rPr>
              <a:t>'</a:t>
            </a:r>
            <a:r>
              <a:rPr lang="en-US" b="1" dirty="0">
                <a:latin typeface="Arial" charset="0"/>
              </a:rPr>
              <a:t>s David </a:t>
            </a:r>
            <a:br>
              <a:rPr lang="en-US" b="1" dirty="0">
                <a:latin typeface="Arial" charset="0"/>
              </a:rPr>
            </a:br>
            <a:r>
              <a:rPr lang="en-US" b="1" dirty="0">
                <a:latin typeface="Arial" charset="0"/>
              </a:rPr>
              <a:t>(Italy, 1504)</a:t>
            </a:r>
          </a:p>
        </p:txBody>
      </p:sp>
      <p:sp>
        <p:nvSpPr>
          <p:cNvPr id="192517"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381</a:t>
            </a:r>
          </a:p>
        </p:txBody>
      </p:sp>
      <p:grpSp>
        <p:nvGrpSpPr>
          <p:cNvPr id="2" name="Group 8"/>
          <p:cNvGrpSpPr>
            <a:grpSpLocks/>
          </p:cNvGrpSpPr>
          <p:nvPr/>
        </p:nvGrpSpPr>
        <p:grpSpPr bwMode="auto">
          <a:xfrm>
            <a:off x="4800600" y="0"/>
            <a:ext cx="4343400" cy="6858000"/>
            <a:chOff x="4800600" y="0"/>
            <a:chExt cx="4343400" cy="6858000"/>
          </a:xfrm>
        </p:grpSpPr>
        <p:pic>
          <p:nvPicPr>
            <p:cNvPr id="192523" name="Picture 5" descr="David Fat.jpg"/>
            <p:cNvPicPr>
              <a:picLocks noChangeAspect="1"/>
            </p:cNvPicPr>
            <p:nvPr/>
          </p:nvPicPr>
          <p:blipFill>
            <a:blip r:embed="rId5" cstate="screen">
              <a:lum bright="20000"/>
              <a:extLst>
                <a:ext uri="{28A0092B-C50C-407E-A947-70E740481C1C}">
                  <a14:useLocalDpi xmlns:a14="http://schemas.microsoft.com/office/drawing/2010/main"/>
                </a:ext>
              </a:extLst>
            </a:blip>
            <a:srcRect/>
            <a:stretch>
              <a:fillRect/>
            </a:stretch>
          </p:blipFill>
          <p:spPr bwMode="auto">
            <a:xfrm>
              <a:off x="4800600" y="0"/>
              <a:ext cx="4343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24" name="Rectangle 3"/>
            <p:cNvSpPr txBox="1">
              <a:spLocks noChangeArrowheads="1"/>
            </p:cNvSpPr>
            <p:nvPr/>
          </p:nvSpPr>
          <p:spPr bwMode="auto">
            <a:xfrm>
              <a:off x="5105400" y="5181600"/>
              <a:ext cx="38100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spcBef>
                  <a:spcPct val="20000"/>
                </a:spcBef>
              </a:pPr>
              <a:r>
                <a:rPr lang="en-US" sz="3200" b="1"/>
                <a:t>David after overseas tour (USA, 2015)</a:t>
              </a:r>
            </a:p>
          </p:txBody>
        </p:sp>
      </p:grpSp>
      <p:pic>
        <p:nvPicPr>
          <p:cNvPr id="10" name="Picture 9" descr="Burger King.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683000" y="3962400"/>
            <a:ext cx="1270000" cy="127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10" descr="KFC.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7874000" y="3848103"/>
            <a:ext cx="1270000" cy="156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 name="Picture 11" descr="McDonalds Luvin It.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7874000" y="5549903"/>
            <a:ext cx="1270000" cy="123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Starbucks.jpg"/>
          <p:cNvPicPr>
            <a:picLocks noChangeAspect="1"/>
          </p:cNvPicPr>
          <p:nvPr/>
        </p:nvPicPr>
        <p:blipFill>
          <a:blip r:embed="rId9">
            <a:extLst>
              <a:ext uri="{28A0092B-C50C-407E-A947-70E740481C1C}">
                <a14:useLocalDpi xmlns:a14="http://schemas.microsoft.com/office/drawing/2010/main"/>
              </a:ext>
            </a:extLst>
          </a:blip>
          <a:srcRect/>
          <a:stretch>
            <a:fillRect/>
          </a:stretch>
        </p:blipFill>
        <p:spPr bwMode="auto">
          <a:xfrm>
            <a:off x="3683000" y="5588000"/>
            <a:ext cx="1270000" cy="127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2000"/>
                                        <p:tgtEl>
                                          <p:spTgt spid="12"/>
                                        </p:tgtEl>
                                      </p:cBhvr>
                                    </p:animEffect>
                                  </p:childTnLst>
                                </p:cTn>
                              </p:par>
                            </p:childTnLst>
                          </p:cTn>
                        </p:par>
                        <p:par>
                          <p:cTn id="13" fill="hold" nodeType="afterGroup">
                            <p:stCondLst>
                              <p:cond delay="2000"/>
                            </p:stCondLst>
                            <p:childTnLst>
                              <p:par>
                                <p:cTn id="14" presetID="10"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0"/>
                                        <p:tgtEl>
                                          <p:spTgt spid="10"/>
                                        </p:tgtEl>
                                      </p:cBhvr>
                                    </p:animEffect>
                                  </p:childTnLst>
                                </p:cTn>
                              </p:par>
                            </p:childTnLst>
                          </p:cTn>
                        </p:par>
                        <p:par>
                          <p:cTn id="17" fill="hold" nodeType="afterGroup">
                            <p:stCondLst>
                              <p:cond delay="4000"/>
                            </p:stCondLst>
                            <p:childTnLst>
                              <p:par>
                                <p:cTn id="18" presetID="10" presetClass="entr" presetSubtype="0"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2000"/>
                                        <p:tgtEl>
                                          <p:spTgt spid="13"/>
                                        </p:tgtEl>
                                      </p:cBhvr>
                                    </p:animEffect>
                                  </p:childTnLst>
                                </p:cTn>
                              </p:par>
                            </p:childTnLst>
                          </p:cTn>
                        </p:par>
                        <p:par>
                          <p:cTn id="21" fill="hold" nodeType="afterGroup">
                            <p:stCondLst>
                              <p:cond delay="60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p:txBody>
          <a:bodyPr/>
          <a:lstStyle/>
          <a:p>
            <a:pPr eaLnBrk="1" hangingPunct="1"/>
            <a:r>
              <a:rPr lang="en-US" b="1" dirty="0">
                <a:solidFill>
                  <a:srgbClr val="FFFFFF"/>
                </a:solidFill>
                <a:latin typeface="Arial" charset="0"/>
              </a:rPr>
              <a:t>About the Authors</a:t>
            </a:r>
          </a:p>
        </p:txBody>
      </p:sp>
      <p:sp>
        <p:nvSpPr>
          <p:cNvPr id="61443" name="Rectangle 3"/>
          <p:cNvSpPr>
            <a:spLocks noGrp="1" noChangeArrowheads="1"/>
          </p:cNvSpPr>
          <p:nvPr>
            <p:ph idx="1"/>
          </p:nvPr>
        </p:nvSpPr>
        <p:spPr/>
        <p:txBody>
          <a:bodyPr/>
          <a:lstStyle/>
          <a:p>
            <a:pPr marL="609600" indent="-609600" eaLnBrk="1" hangingPunct="1">
              <a:lnSpc>
                <a:spcPct val="90000"/>
              </a:lnSpc>
              <a:buFontTx/>
              <a:buAutoNum type="arabicPeriod"/>
              <a:defRPr/>
            </a:pPr>
            <a:r>
              <a:rPr lang="en-US" b="1" dirty="0">
                <a:solidFill>
                  <a:srgbClr val="FFFFFF"/>
                </a:solidFill>
                <a:effectLst>
                  <a:glow rad="127000">
                    <a:schemeClr val="tx1"/>
                  </a:glow>
                </a:effectLst>
                <a:ea typeface="+mn-ea"/>
              </a:rPr>
              <a:t>David: "Beloved of Yahweh"</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the second king of Israel </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wrote 73 </a:t>
            </a:r>
            <a:r>
              <a:rPr lang="en-US" b="1" dirty="0" err="1">
                <a:solidFill>
                  <a:srgbClr val="FFFFFF"/>
                </a:solidFill>
                <a:effectLst>
                  <a:glow rad="127000">
                    <a:schemeClr val="tx1"/>
                  </a:glow>
                </a:effectLst>
                <a:ea typeface="+mn-ea"/>
              </a:rPr>
              <a:t>pss</a:t>
            </a:r>
            <a:r>
              <a:rPr lang="en-US" b="1" dirty="0">
                <a:solidFill>
                  <a:srgbClr val="FFFFFF"/>
                </a:solidFill>
                <a:effectLst>
                  <a:glow rad="127000">
                    <a:schemeClr val="tx1"/>
                  </a:glow>
                </a:effectLst>
                <a:ea typeface="+mn-ea"/>
              </a:rPr>
              <a:t>.</a:t>
            </a:r>
          </a:p>
          <a:p>
            <a:pPr marL="609600" indent="-609600" eaLnBrk="1" hangingPunct="1">
              <a:lnSpc>
                <a:spcPct val="90000"/>
              </a:lnSpc>
              <a:buFontTx/>
              <a:buNone/>
              <a:defRPr/>
            </a:pPr>
            <a:endParaRPr lang="en-US" b="1" dirty="0">
              <a:solidFill>
                <a:srgbClr val="FFFFFF"/>
              </a:solidFill>
              <a:effectLst>
                <a:glow rad="127000">
                  <a:schemeClr val="tx1"/>
                </a:glow>
              </a:effectLst>
              <a:ea typeface="+mn-ea"/>
            </a:endParaRPr>
          </a:p>
          <a:p>
            <a:pPr marL="609600" indent="-609600" eaLnBrk="1" hangingPunct="1">
              <a:lnSpc>
                <a:spcPct val="90000"/>
              </a:lnSpc>
              <a:buFontTx/>
              <a:buAutoNum type="arabicPeriod" startAt="2"/>
              <a:defRPr/>
            </a:pPr>
            <a:r>
              <a:rPr lang="en-US" b="1" dirty="0">
                <a:solidFill>
                  <a:srgbClr val="FFFFFF"/>
                </a:solidFill>
                <a:effectLst>
                  <a:glow rad="127000">
                    <a:schemeClr val="tx1"/>
                  </a:glow>
                </a:effectLst>
                <a:ea typeface="+mn-ea"/>
              </a:rPr>
              <a:t>Asaph: "Collector"</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a Levite descending from Gershom </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an eminent musician</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wrote 12 </a:t>
            </a:r>
            <a:r>
              <a:rPr lang="en-US" b="1" dirty="0" err="1">
                <a:solidFill>
                  <a:srgbClr val="FFFFFF"/>
                </a:solidFill>
                <a:effectLst>
                  <a:glow rad="127000">
                    <a:schemeClr val="tx1"/>
                  </a:glow>
                </a:effectLst>
                <a:ea typeface="+mn-ea"/>
              </a:rPr>
              <a:t>pss</a:t>
            </a:r>
            <a:r>
              <a:rPr lang="en-US" b="1" dirty="0">
                <a:solidFill>
                  <a:srgbClr val="FFFFFF"/>
                </a:solidFill>
                <a:effectLst>
                  <a:glow rad="127000">
                    <a:schemeClr val="tx1"/>
                  </a:glow>
                </a:effectLst>
                <a:ea typeface="+mn-ea"/>
              </a:rPr>
              <a:t>. (Pss. 50, 73–83)</a:t>
            </a:r>
          </a:p>
        </p:txBody>
      </p:sp>
      <p:sp>
        <p:nvSpPr>
          <p:cNvPr id="194564" name="Text Box 4"/>
          <p:cNvSpPr txBox="1">
            <a:spLocks noChangeArrowheads="1"/>
          </p:cNvSpPr>
          <p:nvPr/>
        </p:nvSpPr>
        <p:spPr bwMode="auto">
          <a:xfrm>
            <a:off x="8344346"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381</a:t>
            </a:r>
          </a:p>
        </p:txBody>
      </p:sp>
      <p:sp>
        <p:nvSpPr>
          <p:cNvPr id="194565" name="Text Box 7"/>
          <p:cNvSpPr txBox="1">
            <a:spLocks noChangeArrowheads="1"/>
          </p:cNvSpPr>
          <p:nvPr/>
        </p:nvSpPr>
        <p:spPr bwMode="auto">
          <a:xfrm>
            <a:off x="8344357"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rPr>
              <a:t>P 4</a:t>
            </a: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4" end="4"/>
                                            </p:txEl>
                                          </p:spTgt>
                                        </p:tgtEl>
                                        <p:attrNameLst>
                                          <p:attrName>style.visibility</p:attrName>
                                        </p:attrNameLst>
                                      </p:cBhvr>
                                      <p:to>
                                        <p:strVal val="visible"/>
                                      </p:to>
                                    </p:set>
                                    <p:anim to="" calcmode="lin" valueType="num">
                                      <p:cBhvr>
                                        <p:cTn id="7" dur="1" fill="hold"/>
                                        <p:tgtEl>
                                          <p:spTgt spid="61443">
                                            <p:txEl>
                                              <p:pRg st="4" end="4"/>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5" end="5"/>
                                            </p:txEl>
                                          </p:spTgt>
                                        </p:tgtEl>
                                        <p:attrNameLst>
                                          <p:attrName>style.visibility</p:attrName>
                                        </p:attrNameLst>
                                      </p:cBhvr>
                                      <p:to>
                                        <p:strVal val="visible"/>
                                      </p:to>
                                    </p:set>
                                    <p:anim to="" calcmode="lin" valueType="num">
                                      <p:cBhvr>
                                        <p:cTn id="12" dur="1" fill="hold"/>
                                        <p:tgtEl>
                                          <p:spTgt spid="61443">
                                            <p:txEl>
                                              <p:pRg st="5" end="5"/>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6" end="6"/>
                                            </p:txEl>
                                          </p:spTgt>
                                        </p:tgtEl>
                                        <p:attrNameLst>
                                          <p:attrName>style.visibility</p:attrName>
                                        </p:attrNameLst>
                                      </p:cBhvr>
                                      <p:to>
                                        <p:strVal val="visible"/>
                                      </p:to>
                                    </p:set>
                                    <p:anim to="" calcmode="lin" valueType="num">
                                      <p:cBhvr>
                                        <p:cTn id="17" dur="1" fill="hold"/>
                                        <p:tgtEl>
                                          <p:spTgt spid="61443">
                                            <p:txEl>
                                              <p:pRg st="6" end="6"/>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1443">
                                            <p:txEl>
                                              <p:pRg st="7" end="7"/>
                                            </p:txEl>
                                          </p:spTgt>
                                        </p:tgtEl>
                                        <p:attrNameLst>
                                          <p:attrName>style.visibility</p:attrName>
                                        </p:attrNameLst>
                                      </p:cBhvr>
                                      <p:to>
                                        <p:strVal val="visible"/>
                                      </p:to>
                                    </p:set>
                                    <p:anim to="" calcmode="lin" valueType="num">
                                      <p:cBhvr>
                                        <p:cTn id="22" dur="1" fill="hold"/>
                                        <p:tgtEl>
                                          <p:spTgt spid="61443">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a:xfrm>
            <a:off x="457200" y="228600"/>
            <a:ext cx="8229600" cy="609600"/>
          </a:xfrm>
        </p:spPr>
        <p:txBody>
          <a:bodyPr/>
          <a:lstStyle/>
          <a:p>
            <a:pPr eaLnBrk="1" hangingPunct="1"/>
            <a:r>
              <a:rPr lang="en-US" sz="4000" b="1">
                <a:solidFill>
                  <a:srgbClr val="100D00"/>
                </a:solidFill>
                <a:latin typeface="Arial" charset="0"/>
              </a:rPr>
              <a:t>About the Authors</a:t>
            </a:r>
          </a:p>
        </p:txBody>
      </p:sp>
      <p:sp>
        <p:nvSpPr>
          <p:cNvPr id="62467" name="Rectangle 3"/>
          <p:cNvSpPr>
            <a:spLocks noGrp="1" noChangeArrowheads="1"/>
          </p:cNvSpPr>
          <p:nvPr>
            <p:ph type="body" idx="1"/>
          </p:nvPr>
        </p:nvSpPr>
        <p:spPr>
          <a:xfrm>
            <a:off x="457200" y="1219200"/>
            <a:ext cx="8686800" cy="2590800"/>
          </a:xfrm>
        </p:spPr>
        <p:txBody>
          <a:bodyPr/>
          <a:lstStyle/>
          <a:p>
            <a:pPr eaLnBrk="1" hangingPunct="1">
              <a:buFontTx/>
              <a:buNone/>
              <a:defRPr/>
            </a:pPr>
            <a:r>
              <a:rPr lang="en-US" b="1" dirty="0">
                <a:solidFill>
                  <a:schemeClr val="bg1"/>
                </a:solidFill>
                <a:effectLst>
                  <a:glow rad="190500">
                    <a:srgbClr val="100D00"/>
                  </a:glow>
                </a:effectLst>
                <a:latin typeface="Arial" charset="0"/>
                <a:cs typeface="Arial" charset="0"/>
              </a:rPr>
              <a:t>3. The Sons of Korah: </a:t>
            </a:r>
            <a:r>
              <a:rPr lang="en-US" altLang="ja-JP" b="1" dirty="0">
                <a:solidFill>
                  <a:schemeClr val="bg1"/>
                </a:solidFill>
                <a:effectLst>
                  <a:glow rad="190500">
                    <a:srgbClr val="100D00"/>
                  </a:glow>
                </a:effectLst>
                <a:latin typeface="Arial" charset="0"/>
                <a:cs typeface="Arial" charset="0"/>
              </a:rPr>
              <a:t>"</a:t>
            </a:r>
            <a:r>
              <a:rPr lang="en-US" b="1" dirty="0">
                <a:solidFill>
                  <a:schemeClr val="bg1"/>
                </a:solidFill>
                <a:effectLst>
                  <a:glow rad="190500">
                    <a:srgbClr val="100D00"/>
                  </a:glow>
                </a:effectLst>
                <a:latin typeface="Arial" charset="0"/>
                <a:cs typeface="Arial" charset="0"/>
              </a:rPr>
              <a:t>bald</a:t>
            </a:r>
            <a:r>
              <a:rPr lang="en-US" altLang="ja-JP" b="1" dirty="0">
                <a:solidFill>
                  <a:schemeClr val="bg1"/>
                </a:solidFill>
                <a:effectLst>
                  <a:glow rad="190500">
                    <a:srgbClr val="100D00"/>
                  </a:glow>
                </a:effectLst>
                <a:latin typeface="Arial" charset="0"/>
                <a:cs typeface="Arial" charset="0"/>
              </a:rPr>
              <a:t>"</a:t>
            </a:r>
            <a:endParaRPr lang="en-US" b="1" dirty="0">
              <a:solidFill>
                <a:schemeClr val="bg1"/>
              </a:solidFill>
              <a:effectLst>
                <a:glow rad="190500">
                  <a:srgbClr val="100D00"/>
                </a:glow>
              </a:effectLst>
              <a:latin typeface="Arial" charset="0"/>
              <a:cs typeface="Arial" charset="0"/>
            </a:endParaRPr>
          </a:p>
          <a:p>
            <a:pPr eaLnBrk="1" hangingPunct="1">
              <a:buFontTx/>
              <a:buNone/>
              <a:defRPr/>
            </a:pPr>
            <a:r>
              <a:rPr lang="en-US" b="1" dirty="0">
                <a:solidFill>
                  <a:schemeClr val="bg1"/>
                </a:solidFill>
                <a:effectLst>
                  <a:glow rad="190500">
                    <a:srgbClr val="100D00"/>
                  </a:glow>
                </a:effectLst>
                <a:latin typeface="Arial" charset="0"/>
                <a:cs typeface="Arial" charset="0"/>
              </a:rPr>
              <a:t>	• a guild of singers &amp; composers</a:t>
            </a:r>
          </a:p>
          <a:p>
            <a:pPr eaLnBrk="1" hangingPunct="1">
              <a:buFontTx/>
              <a:buNone/>
              <a:defRPr/>
            </a:pPr>
            <a:r>
              <a:rPr lang="en-US" b="1" dirty="0">
                <a:solidFill>
                  <a:schemeClr val="bg1"/>
                </a:solidFill>
                <a:effectLst>
                  <a:glow rad="190500">
                    <a:srgbClr val="100D00"/>
                  </a:glow>
                </a:effectLst>
                <a:latin typeface="Arial" charset="0"/>
                <a:cs typeface="Arial" charset="0"/>
              </a:rPr>
              <a:t>	• from Levi in the line of </a:t>
            </a:r>
            <a:r>
              <a:rPr lang="en-US" b="1" dirty="0" err="1">
                <a:solidFill>
                  <a:schemeClr val="bg1"/>
                </a:solidFill>
                <a:effectLst>
                  <a:glow rad="190500">
                    <a:srgbClr val="100D00"/>
                  </a:glow>
                </a:effectLst>
                <a:latin typeface="Arial" charset="0"/>
                <a:cs typeface="Arial" charset="0"/>
              </a:rPr>
              <a:t>Kohath</a:t>
            </a:r>
            <a:endParaRPr lang="en-US" b="1" dirty="0">
              <a:solidFill>
                <a:schemeClr val="bg1"/>
              </a:solidFill>
              <a:effectLst>
                <a:glow rad="190500">
                  <a:srgbClr val="100D00"/>
                </a:glow>
              </a:effectLst>
              <a:latin typeface="Arial" charset="0"/>
              <a:cs typeface="Arial" charset="0"/>
            </a:endParaRPr>
          </a:p>
          <a:p>
            <a:pPr eaLnBrk="1" hangingPunct="1">
              <a:buFontTx/>
              <a:buNone/>
              <a:defRPr/>
            </a:pPr>
            <a:r>
              <a:rPr lang="en-US" b="1" dirty="0">
                <a:solidFill>
                  <a:schemeClr val="bg1"/>
                </a:solidFill>
                <a:effectLst>
                  <a:glow rad="190500">
                    <a:srgbClr val="100D00"/>
                  </a:glow>
                </a:effectLst>
                <a:latin typeface="Arial" charset="0"/>
                <a:cs typeface="Arial" charset="0"/>
              </a:rPr>
              <a:t>	• wrote 10 </a:t>
            </a:r>
            <a:r>
              <a:rPr lang="en-US" b="1" dirty="0" err="1">
                <a:solidFill>
                  <a:schemeClr val="bg1"/>
                </a:solidFill>
                <a:effectLst>
                  <a:glow rad="190500">
                    <a:srgbClr val="100D00"/>
                  </a:glow>
                </a:effectLst>
                <a:latin typeface="Arial" charset="0"/>
                <a:cs typeface="Arial" charset="0"/>
              </a:rPr>
              <a:t>pss</a:t>
            </a:r>
            <a:r>
              <a:rPr lang="en-US" b="1" dirty="0">
                <a:solidFill>
                  <a:schemeClr val="bg1"/>
                </a:solidFill>
                <a:effectLst>
                  <a:glow rad="190500">
                    <a:srgbClr val="100D00"/>
                  </a:glow>
                </a:effectLst>
                <a:latin typeface="Arial" charset="0"/>
                <a:cs typeface="Arial" charset="0"/>
              </a:rPr>
              <a:t>. (</a:t>
            </a:r>
            <a:r>
              <a:rPr lang="en-US" b="1" dirty="0" err="1">
                <a:solidFill>
                  <a:schemeClr val="bg1"/>
                </a:solidFill>
                <a:effectLst>
                  <a:glow rad="190500">
                    <a:srgbClr val="100D00"/>
                  </a:glow>
                </a:effectLst>
                <a:latin typeface="Arial" charset="0"/>
                <a:cs typeface="Arial" charset="0"/>
              </a:rPr>
              <a:t>pss</a:t>
            </a:r>
            <a:r>
              <a:rPr lang="en-US" b="1" dirty="0">
                <a:solidFill>
                  <a:schemeClr val="bg1"/>
                </a:solidFill>
                <a:effectLst>
                  <a:glow rad="190500">
                    <a:srgbClr val="100D00"/>
                  </a:glow>
                </a:effectLst>
                <a:latin typeface="Arial" charset="0"/>
                <a:cs typeface="Arial" charset="0"/>
              </a:rPr>
              <a:t>. 42, 44-49, 84, 85, 87)</a:t>
            </a:r>
          </a:p>
        </p:txBody>
      </p:sp>
      <p:sp>
        <p:nvSpPr>
          <p:cNvPr id="62468" name="Rectangle 4"/>
          <p:cNvSpPr>
            <a:spLocks noChangeArrowheads="1"/>
          </p:cNvSpPr>
          <p:nvPr/>
        </p:nvSpPr>
        <p:spPr bwMode="auto">
          <a:xfrm>
            <a:off x="454025" y="3881437"/>
            <a:ext cx="8686800" cy="2595563"/>
          </a:xfrm>
          <a:prstGeom prst="rect">
            <a:avLst/>
          </a:prstGeom>
          <a:noFill/>
          <a:ln w="9525">
            <a:noFill/>
            <a:miter lim="800000"/>
            <a:headEnd/>
            <a:tailEnd/>
          </a:ln>
          <a:effectLst/>
        </p:spPr>
        <p:txBody>
          <a:bodyPr/>
          <a:lstStyle/>
          <a:p>
            <a:pPr marL="342900" indent="-342900">
              <a:spcBef>
                <a:spcPct val="20000"/>
              </a:spcBef>
              <a:defRPr/>
            </a:pPr>
            <a:r>
              <a:rPr lang="en-US" sz="3200" b="1" dirty="0">
                <a:solidFill>
                  <a:schemeClr val="bg1"/>
                </a:solidFill>
                <a:effectLst>
                  <a:glow rad="139700">
                    <a:schemeClr val="tx1"/>
                  </a:glow>
                </a:effectLst>
                <a:cs typeface="Arial" charset="0"/>
              </a:rPr>
              <a:t>4. Solomon: </a:t>
            </a:r>
            <a:r>
              <a:rPr lang="en-US" altLang="ja-JP" sz="3200" b="1" dirty="0">
                <a:solidFill>
                  <a:schemeClr val="bg1"/>
                </a:solidFill>
                <a:effectLst>
                  <a:glow rad="139700">
                    <a:schemeClr val="tx1"/>
                  </a:glow>
                </a:effectLst>
                <a:cs typeface="Arial" charset="0"/>
              </a:rPr>
              <a:t>"</a:t>
            </a:r>
            <a:r>
              <a:rPr lang="en-US" sz="3200" b="1" dirty="0">
                <a:solidFill>
                  <a:schemeClr val="bg1"/>
                </a:solidFill>
                <a:effectLst>
                  <a:glow rad="139700">
                    <a:schemeClr val="tx1"/>
                  </a:glow>
                </a:effectLst>
                <a:cs typeface="Arial" charset="0"/>
              </a:rPr>
              <a:t>peaceful</a:t>
            </a:r>
            <a:r>
              <a:rPr lang="en-US" altLang="ja-JP" sz="3200" b="1" dirty="0">
                <a:solidFill>
                  <a:schemeClr val="bg1"/>
                </a:solidFill>
                <a:effectLst>
                  <a:glow rad="139700">
                    <a:schemeClr val="tx1"/>
                  </a:glow>
                </a:effectLst>
                <a:cs typeface="Arial" charset="0"/>
              </a:rPr>
              <a:t>"</a:t>
            </a:r>
            <a:endParaRPr lang="en-US" sz="3200" b="1" dirty="0">
              <a:solidFill>
                <a:schemeClr val="bg1"/>
              </a:solidFill>
              <a:effectLst>
                <a:glow rad="139700">
                  <a:schemeClr val="tx1"/>
                </a:glow>
              </a:effectLst>
              <a:cs typeface="Arial" charset="0"/>
            </a:endParaRPr>
          </a:p>
          <a:p>
            <a:pPr marL="342900" indent="-342900">
              <a:spcBef>
                <a:spcPct val="20000"/>
              </a:spcBef>
              <a:defRPr/>
            </a:pPr>
            <a:r>
              <a:rPr lang="en-US" sz="3200" b="1" dirty="0">
                <a:solidFill>
                  <a:schemeClr val="bg1"/>
                </a:solidFill>
                <a:effectLst>
                  <a:glow rad="139700">
                    <a:schemeClr val="tx1"/>
                  </a:glow>
                </a:effectLst>
                <a:cs typeface="Arial" charset="0"/>
              </a:rPr>
              <a:t>	• 3rd king of Israel</a:t>
            </a:r>
          </a:p>
          <a:p>
            <a:pPr marL="342900" indent="-342900">
              <a:spcBef>
                <a:spcPct val="20000"/>
              </a:spcBef>
              <a:defRPr/>
            </a:pPr>
            <a:r>
              <a:rPr lang="en-US" sz="3200" b="1" dirty="0">
                <a:solidFill>
                  <a:schemeClr val="bg1"/>
                </a:solidFill>
                <a:effectLst>
                  <a:glow rad="139700">
                    <a:schemeClr val="tx1"/>
                  </a:glow>
                </a:effectLst>
                <a:cs typeface="Arial" charset="0"/>
              </a:rPr>
              <a:t>	• son of David &amp; Bathsheba</a:t>
            </a:r>
          </a:p>
          <a:p>
            <a:pPr marL="342900" indent="-342900">
              <a:spcBef>
                <a:spcPct val="20000"/>
              </a:spcBef>
              <a:defRPr/>
            </a:pPr>
            <a:r>
              <a:rPr lang="en-US" sz="3200" b="1" dirty="0">
                <a:solidFill>
                  <a:schemeClr val="bg1"/>
                </a:solidFill>
                <a:effectLst>
                  <a:glow rad="139700">
                    <a:schemeClr val="tx1"/>
                  </a:glow>
                </a:effectLst>
                <a:cs typeface="Arial" charset="0"/>
              </a:rPr>
              <a:t>	• wrote 2 </a:t>
            </a:r>
            <a:r>
              <a:rPr lang="en-US" sz="3200" b="1" dirty="0" err="1">
                <a:solidFill>
                  <a:schemeClr val="bg1"/>
                </a:solidFill>
                <a:effectLst>
                  <a:glow rad="139700">
                    <a:schemeClr val="tx1"/>
                  </a:glow>
                </a:effectLst>
                <a:cs typeface="Arial" charset="0"/>
              </a:rPr>
              <a:t>pss</a:t>
            </a:r>
            <a:r>
              <a:rPr lang="en-US" sz="3200" b="1" dirty="0">
                <a:solidFill>
                  <a:schemeClr val="bg1"/>
                </a:solidFill>
                <a:effectLst>
                  <a:glow rad="139700">
                    <a:schemeClr val="tx1"/>
                  </a:glow>
                </a:effectLst>
                <a:cs typeface="Arial" charset="0"/>
              </a:rPr>
              <a:t>. (</a:t>
            </a:r>
            <a:r>
              <a:rPr lang="en-US" sz="3200" b="1" dirty="0" err="1">
                <a:solidFill>
                  <a:schemeClr val="bg1"/>
                </a:solidFill>
                <a:effectLst>
                  <a:glow rad="139700">
                    <a:schemeClr val="tx1"/>
                  </a:glow>
                </a:effectLst>
                <a:cs typeface="Arial" charset="0"/>
              </a:rPr>
              <a:t>pss</a:t>
            </a:r>
            <a:r>
              <a:rPr lang="en-US" sz="3200" b="1" dirty="0">
                <a:solidFill>
                  <a:schemeClr val="bg1"/>
                </a:solidFill>
                <a:effectLst>
                  <a:glow rad="139700">
                    <a:schemeClr val="tx1"/>
                  </a:glow>
                </a:effectLst>
                <a:cs typeface="Arial" charset="0"/>
              </a:rPr>
              <a:t>. 72, 127)</a:t>
            </a:r>
          </a:p>
          <a:p>
            <a:pPr marL="342900" indent="-342900">
              <a:spcBef>
                <a:spcPct val="20000"/>
              </a:spcBef>
              <a:defRPr/>
            </a:pPr>
            <a:endParaRPr lang="en-US" sz="3200" b="1" dirty="0">
              <a:solidFill>
                <a:srgbClr val="FF0000"/>
              </a:solidFill>
              <a:effectLst>
                <a:glow rad="139700">
                  <a:schemeClr val="tx1"/>
                </a:glow>
              </a:effectLst>
              <a:cs typeface="Arial" charset="0"/>
            </a:endParaRPr>
          </a:p>
        </p:txBody>
      </p:sp>
      <p:sp>
        <p:nvSpPr>
          <p:cNvPr id="196613"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381</a:t>
            </a:r>
          </a:p>
        </p:txBody>
      </p:sp>
      <p:sp>
        <p:nvSpPr>
          <p:cNvPr id="196614"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62467">
                                            <p:txEl>
                                              <p:pRg st="0" end="0"/>
                                            </p:txEl>
                                          </p:spTgt>
                                        </p:tgtEl>
                                        <p:attrNameLst>
                                          <p:attrName>style.visibility</p:attrName>
                                        </p:attrNameLst>
                                      </p:cBhvr>
                                      <p:to>
                                        <p:strVal val="visible"/>
                                      </p:to>
                                    </p:set>
                                    <p:anim to="" calcmode="lin" valueType="num">
                                      <p:cBhvr>
                                        <p:cTn id="7" dur="1" fill="hold"/>
                                        <p:tgtEl>
                                          <p:spTgt spid="6246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62467">
                                            <p:txEl>
                                              <p:pRg st="1" end="1"/>
                                            </p:txEl>
                                          </p:spTgt>
                                        </p:tgtEl>
                                        <p:attrNameLst>
                                          <p:attrName>style.visibility</p:attrName>
                                        </p:attrNameLst>
                                      </p:cBhvr>
                                      <p:to>
                                        <p:strVal val="visible"/>
                                      </p:to>
                                    </p:set>
                                    <p:anim to="" calcmode="lin" valueType="num">
                                      <p:cBhvr>
                                        <p:cTn id="12" dur="1" fill="hold"/>
                                        <p:tgtEl>
                                          <p:spTgt spid="62467">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499"/>
                                          </p:stCondLst>
                                        </p:cTn>
                                        <p:tgtEl>
                                          <p:spTgt spid="62467">
                                            <p:txEl>
                                              <p:pRg st="2" end="2"/>
                                            </p:txEl>
                                          </p:spTgt>
                                        </p:tgtEl>
                                        <p:attrNameLst>
                                          <p:attrName>style.visibility</p:attrName>
                                        </p:attrNameLst>
                                      </p:cBhvr>
                                      <p:to>
                                        <p:strVal val="visible"/>
                                      </p:to>
                                    </p:set>
                                    <p:anim to="" calcmode="lin" valueType="num">
                                      <p:cBhvr>
                                        <p:cTn id="17" dur="1" fill="hold"/>
                                        <p:tgtEl>
                                          <p:spTgt spid="62467">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499"/>
                                          </p:stCondLst>
                                        </p:cTn>
                                        <p:tgtEl>
                                          <p:spTgt spid="62467">
                                            <p:txEl>
                                              <p:pRg st="3" end="3"/>
                                            </p:txEl>
                                          </p:spTgt>
                                        </p:tgtEl>
                                        <p:attrNameLst>
                                          <p:attrName>style.visibility</p:attrName>
                                        </p:attrNameLst>
                                      </p:cBhvr>
                                      <p:to>
                                        <p:strVal val="visible"/>
                                      </p:to>
                                    </p:set>
                                    <p:anim to="" calcmode="lin" valueType="num">
                                      <p:cBhvr>
                                        <p:cTn id="22" dur="1" fill="hold"/>
                                        <p:tgtEl>
                                          <p:spTgt spid="62467">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499"/>
                                          </p:stCondLst>
                                        </p:cTn>
                                        <p:tgtEl>
                                          <p:spTgt spid="62468">
                                            <p:txEl>
                                              <p:pRg st="0" end="0"/>
                                            </p:txEl>
                                          </p:spTgt>
                                        </p:tgtEl>
                                        <p:attrNameLst>
                                          <p:attrName>style.visibility</p:attrName>
                                        </p:attrNameLst>
                                      </p:cBhvr>
                                      <p:to>
                                        <p:strVal val="visible"/>
                                      </p:to>
                                    </p:set>
                                    <p:anim to="" calcmode="lin" valueType="num">
                                      <p:cBhvr>
                                        <p:cTn id="27" dur="1" fill="hold"/>
                                        <p:tgtEl>
                                          <p:spTgt spid="62468">
                                            <p:txEl>
                                              <p:pRg st="0" end="0"/>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499"/>
                                          </p:stCondLst>
                                        </p:cTn>
                                        <p:tgtEl>
                                          <p:spTgt spid="62468">
                                            <p:txEl>
                                              <p:pRg st="1" end="1"/>
                                            </p:txEl>
                                          </p:spTgt>
                                        </p:tgtEl>
                                        <p:attrNameLst>
                                          <p:attrName>style.visibility</p:attrName>
                                        </p:attrNameLst>
                                      </p:cBhvr>
                                      <p:to>
                                        <p:strVal val="visible"/>
                                      </p:to>
                                    </p:set>
                                    <p:anim to="" calcmode="lin" valueType="num">
                                      <p:cBhvr>
                                        <p:cTn id="32" dur="1" fill="hold"/>
                                        <p:tgtEl>
                                          <p:spTgt spid="62468">
                                            <p:txEl>
                                              <p:pRg st="1" end="1"/>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499"/>
                                          </p:stCondLst>
                                        </p:cTn>
                                        <p:tgtEl>
                                          <p:spTgt spid="62468">
                                            <p:txEl>
                                              <p:pRg st="2" end="2"/>
                                            </p:txEl>
                                          </p:spTgt>
                                        </p:tgtEl>
                                        <p:attrNameLst>
                                          <p:attrName>style.visibility</p:attrName>
                                        </p:attrNameLst>
                                      </p:cBhvr>
                                      <p:to>
                                        <p:strVal val="visible"/>
                                      </p:to>
                                    </p:set>
                                    <p:anim to="" calcmode="lin" valueType="num">
                                      <p:cBhvr>
                                        <p:cTn id="37" dur="1" fill="hold"/>
                                        <p:tgtEl>
                                          <p:spTgt spid="62468">
                                            <p:txEl>
                                              <p:pRg st="2" end="2"/>
                                            </p:txEl>
                                          </p:spTgt>
                                        </p:tgtEl>
                                        <p:attrNameLst>
                                          <p:attrName/>
                                        </p:attrNameLst>
                                      </p:cBhvr>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4" presetClass="entr" presetSubtype="0" fill="hold" grpId="0" nodeType="clickEffect">
                                  <p:stCondLst>
                                    <p:cond delay="0"/>
                                  </p:stCondLst>
                                  <p:childTnLst>
                                    <p:set>
                                      <p:cBhvr>
                                        <p:cTn id="41" dur="1" fill="hold">
                                          <p:stCondLst>
                                            <p:cond delay="499"/>
                                          </p:stCondLst>
                                        </p:cTn>
                                        <p:tgtEl>
                                          <p:spTgt spid="62468">
                                            <p:txEl>
                                              <p:pRg st="3" end="3"/>
                                            </p:txEl>
                                          </p:spTgt>
                                        </p:tgtEl>
                                        <p:attrNameLst>
                                          <p:attrName>style.visibility</p:attrName>
                                        </p:attrNameLst>
                                      </p:cBhvr>
                                      <p:to>
                                        <p:strVal val="visible"/>
                                      </p:to>
                                    </p:set>
                                    <p:anim to="" calcmode="lin" valueType="num">
                                      <p:cBhvr>
                                        <p:cTn id="42" dur="1" fill="hold"/>
                                        <p:tgtEl>
                                          <p:spTgt spid="62468">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build="p" autoUpdateAnimBg="0"/>
      <p:bldP spid="62468"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371600" y="76200"/>
            <a:ext cx="6477000" cy="838200"/>
          </a:xfrm>
        </p:spPr>
        <p:txBody>
          <a:bodyPr/>
          <a:lstStyle/>
          <a:p>
            <a:pPr eaLnBrk="1" hangingPunct="1"/>
            <a:r>
              <a:rPr lang="en-US" b="1">
                <a:solidFill>
                  <a:srgbClr val="100D00"/>
                </a:solidFill>
                <a:latin typeface="Arial" charset="0"/>
              </a:rPr>
              <a:t>About the Authors</a:t>
            </a:r>
          </a:p>
        </p:txBody>
      </p:sp>
      <p:sp>
        <p:nvSpPr>
          <p:cNvPr id="63491" name="Rectangle 3"/>
          <p:cNvSpPr>
            <a:spLocks noGrp="1" noChangeArrowheads="1"/>
          </p:cNvSpPr>
          <p:nvPr>
            <p:ph type="body" idx="1"/>
          </p:nvPr>
        </p:nvSpPr>
        <p:spPr>
          <a:xfrm>
            <a:off x="228600" y="990600"/>
            <a:ext cx="8915400" cy="5638800"/>
          </a:xfrm>
        </p:spPr>
        <p:txBody>
          <a:bodyPr/>
          <a:lstStyle/>
          <a:p>
            <a:pPr eaLnBrk="1" hangingPunct="1">
              <a:lnSpc>
                <a:spcPct val="90000"/>
              </a:lnSpc>
              <a:buFontTx/>
              <a:buNone/>
            </a:pPr>
            <a:r>
              <a:rPr lang="en-US" sz="2800" b="1" dirty="0">
                <a:solidFill>
                  <a:srgbClr val="100D00"/>
                </a:solidFill>
                <a:latin typeface="Arial" charset="0"/>
              </a:rPr>
              <a:t>5. Moses: </a:t>
            </a:r>
            <a:r>
              <a:rPr lang="en-US" altLang="ja-JP" sz="2800" b="1" dirty="0">
                <a:solidFill>
                  <a:srgbClr val="100D00"/>
                </a:solidFill>
                <a:latin typeface="Arial" charset="0"/>
              </a:rPr>
              <a:t>"Son of the water"</a:t>
            </a:r>
          </a:p>
          <a:p>
            <a:pPr eaLnBrk="1" hangingPunct="1">
              <a:lnSpc>
                <a:spcPct val="90000"/>
              </a:lnSpc>
              <a:buFontTx/>
              <a:buNone/>
            </a:pPr>
            <a:r>
              <a:rPr lang="en-US" sz="2800" b="1" dirty="0">
                <a:solidFill>
                  <a:srgbClr val="100D00"/>
                </a:solidFill>
                <a:latin typeface="Arial" charset="0"/>
              </a:rPr>
              <a:t>	• leader of Israel from Egyptian bondage</a:t>
            </a:r>
          </a:p>
          <a:p>
            <a:pPr eaLnBrk="1" hangingPunct="1">
              <a:lnSpc>
                <a:spcPct val="90000"/>
              </a:lnSpc>
              <a:buFontTx/>
              <a:buNone/>
            </a:pPr>
            <a:r>
              <a:rPr lang="en-US" sz="2800" b="1" dirty="0">
                <a:solidFill>
                  <a:srgbClr val="100D00"/>
                </a:solidFill>
                <a:latin typeface="Arial" charset="0"/>
              </a:rPr>
              <a:t>	• author of oldest psalm (Ps. 90)</a:t>
            </a:r>
          </a:p>
          <a:p>
            <a:pPr eaLnBrk="1" hangingPunct="1">
              <a:lnSpc>
                <a:spcPct val="90000"/>
              </a:lnSpc>
              <a:buFontTx/>
              <a:buNone/>
            </a:pP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6. </a:t>
            </a:r>
            <a:r>
              <a:rPr lang="en-US" sz="2800" b="1" dirty="0" err="1">
                <a:solidFill>
                  <a:srgbClr val="100D00"/>
                </a:solidFill>
                <a:latin typeface="Arial" charset="0"/>
              </a:rPr>
              <a:t>Heman</a:t>
            </a:r>
            <a:r>
              <a:rPr lang="en-US" sz="2800" b="1" dirty="0">
                <a:solidFill>
                  <a:srgbClr val="100D00"/>
                </a:solidFill>
                <a:latin typeface="Arial" charset="0"/>
              </a:rPr>
              <a:t> the </a:t>
            </a:r>
            <a:r>
              <a:rPr lang="en-US" sz="2800" b="1" dirty="0" err="1">
                <a:solidFill>
                  <a:srgbClr val="100D00"/>
                </a:solidFill>
                <a:latin typeface="Arial" charset="0"/>
              </a:rPr>
              <a:t>Ezrahite</a:t>
            </a:r>
            <a:r>
              <a:rPr lang="en-US" sz="2800" b="1" dirty="0">
                <a:solidFill>
                  <a:srgbClr val="100D00"/>
                </a:solidFill>
                <a:latin typeface="Arial" charset="0"/>
              </a:rPr>
              <a:t>: </a:t>
            </a:r>
            <a:r>
              <a:rPr lang="en-US" altLang="ja-JP" sz="2800" b="1" dirty="0">
                <a:solidFill>
                  <a:srgbClr val="100D00"/>
                </a:solidFill>
                <a:latin typeface="Arial" charset="0"/>
              </a:rPr>
              <a:t>"Faithful"</a:t>
            </a:r>
          </a:p>
          <a:p>
            <a:pPr eaLnBrk="1" hangingPunct="1">
              <a:lnSpc>
                <a:spcPct val="90000"/>
              </a:lnSpc>
              <a:buFontTx/>
              <a:buNone/>
            </a:pPr>
            <a:r>
              <a:rPr lang="en-US" sz="2800" b="1" dirty="0">
                <a:solidFill>
                  <a:srgbClr val="100D00"/>
                </a:solidFill>
                <a:latin typeface="Arial" charset="0"/>
              </a:rPr>
              <a:t>	• Levite from family of </a:t>
            </a:r>
            <a:r>
              <a:rPr lang="en-US" sz="2800" b="1" dirty="0" err="1">
                <a:solidFill>
                  <a:srgbClr val="100D00"/>
                </a:solidFill>
                <a:latin typeface="Arial" charset="0"/>
              </a:rPr>
              <a:t>Kohath</a:t>
            </a: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	• Wrote Ps. 88</a:t>
            </a:r>
          </a:p>
          <a:p>
            <a:pPr eaLnBrk="1" hangingPunct="1">
              <a:lnSpc>
                <a:spcPct val="90000"/>
              </a:lnSpc>
              <a:buFontTx/>
              <a:buNone/>
            </a:pP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7. Ethan the </a:t>
            </a:r>
            <a:r>
              <a:rPr lang="en-US" sz="2800" b="1" dirty="0" err="1">
                <a:solidFill>
                  <a:srgbClr val="100D00"/>
                </a:solidFill>
                <a:latin typeface="Arial" charset="0"/>
              </a:rPr>
              <a:t>Ezrahite</a:t>
            </a:r>
            <a:r>
              <a:rPr lang="en-US" sz="2800" b="1" dirty="0">
                <a:solidFill>
                  <a:srgbClr val="100D00"/>
                </a:solidFill>
                <a:latin typeface="Arial" charset="0"/>
              </a:rPr>
              <a:t>: </a:t>
            </a:r>
            <a:r>
              <a:rPr lang="en-US" altLang="ja-JP" sz="2800" b="1" dirty="0">
                <a:solidFill>
                  <a:srgbClr val="100D00"/>
                </a:solidFill>
                <a:latin typeface="Arial" charset="0"/>
              </a:rPr>
              <a:t>"Enduring"</a:t>
            </a:r>
          </a:p>
          <a:p>
            <a:pPr eaLnBrk="1" hangingPunct="1">
              <a:lnSpc>
                <a:spcPct val="90000"/>
              </a:lnSpc>
              <a:buFontTx/>
              <a:buNone/>
            </a:pPr>
            <a:r>
              <a:rPr lang="en-US" sz="2800" b="1" dirty="0">
                <a:solidFill>
                  <a:srgbClr val="100D00"/>
                </a:solidFill>
                <a:latin typeface="Arial" charset="0"/>
              </a:rPr>
              <a:t>	• Levite from the family of </a:t>
            </a:r>
            <a:r>
              <a:rPr lang="en-US" sz="2800" b="1" dirty="0" err="1">
                <a:solidFill>
                  <a:srgbClr val="100D00"/>
                </a:solidFill>
                <a:latin typeface="Arial" charset="0"/>
              </a:rPr>
              <a:t>Merari</a:t>
            </a: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	• Wrote Ps. 89</a:t>
            </a:r>
          </a:p>
        </p:txBody>
      </p:sp>
      <p:sp>
        <p:nvSpPr>
          <p:cNvPr id="198660"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381</a:t>
            </a:r>
          </a:p>
        </p:txBody>
      </p:sp>
      <p:pic>
        <p:nvPicPr>
          <p:cNvPr id="63493" name="Picture 5" descr="h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89675" y="2133600"/>
            <a:ext cx="257175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62"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3491">
                                            <p:txEl>
                                              <p:pRg st="0" end="0"/>
                                            </p:txEl>
                                          </p:spTgt>
                                        </p:tgtEl>
                                        <p:attrNameLst>
                                          <p:attrName>style.visibility</p:attrName>
                                        </p:attrNameLst>
                                      </p:cBhvr>
                                      <p:to>
                                        <p:strVal val="visible"/>
                                      </p:to>
                                    </p:set>
                                    <p:anim to="" calcmode="lin" valueType="num">
                                      <p:cBhvr>
                                        <p:cTn id="7" dur="1" fill="hold"/>
                                        <p:tgtEl>
                                          <p:spTgt spid="63491">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3491">
                                            <p:txEl>
                                              <p:pRg st="1" end="1"/>
                                            </p:txEl>
                                          </p:spTgt>
                                        </p:tgtEl>
                                        <p:attrNameLst>
                                          <p:attrName>style.visibility</p:attrName>
                                        </p:attrNameLst>
                                      </p:cBhvr>
                                      <p:to>
                                        <p:strVal val="visible"/>
                                      </p:to>
                                    </p:set>
                                    <p:anim to="" calcmode="lin" valueType="num">
                                      <p:cBhvr>
                                        <p:cTn id="12" dur="1" fill="hold"/>
                                        <p:tgtEl>
                                          <p:spTgt spid="63491">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3491">
                                            <p:txEl>
                                              <p:pRg st="2" end="2"/>
                                            </p:txEl>
                                          </p:spTgt>
                                        </p:tgtEl>
                                        <p:attrNameLst>
                                          <p:attrName>style.visibility</p:attrName>
                                        </p:attrNameLst>
                                      </p:cBhvr>
                                      <p:to>
                                        <p:strVal val="visible"/>
                                      </p:to>
                                    </p:set>
                                    <p:anim to="" calcmode="lin" valueType="num">
                                      <p:cBhvr>
                                        <p:cTn id="17" dur="1" fill="hold"/>
                                        <p:tgtEl>
                                          <p:spTgt spid="63491">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3491">
                                            <p:txEl>
                                              <p:pRg st="4" end="4"/>
                                            </p:txEl>
                                          </p:spTgt>
                                        </p:tgtEl>
                                        <p:attrNameLst>
                                          <p:attrName>style.visibility</p:attrName>
                                        </p:attrNameLst>
                                      </p:cBhvr>
                                      <p:to>
                                        <p:strVal val="visible"/>
                                      </p:to>
                                    </p:set>
                                    <p:anim to="" calcmode="lin" valueType="num">
                                      <p:cBhvr>
                                        <p:cTn id="22" dur="1" fill="hold"/>
                                        <p:tgtEl>
                                          <p:spTgt spid="63491">
                                            <p:txEl>
                                              <p:pRg st="4" end="4"/>
                                            </p:txEl>
                                          </p:spTgt>
                                        </p:tgtEl>
                                        <p:attrNameLst>
                                          <p:attrName/>
                                        </p:attrNameLst>
                                      </p:cBhvr>
                                    </p:anim>
                                  </p:childTnLst>
                                </p:cTn>
                              </p:par>
                            </p:childTnLst>
                          </p:cTn>
                        </p:par>
                        <p:par>
                          <p:cTn id="23" fill="hold" nodeType="afterGroup">
                            <p:stCondLst>
                              <p:cond delay="0"/>
                            </p:stCondLst>
                            <p:childTnLst>
                              <p:par>
                                <p:cTn id="24" presetID="1" presetClass="entr" presetSubtype="0" fill="hold" nodeType="afterEffect">
                                  <p:stCondLst>
                                    <p:cond delay="0"/>
                                  </p:stCondLst>
                                  <p:childTnLst>
                                    <p:set>
                                      <p:cBhvr>
                                        <p:cTn id="25" dur="1" fill="hold">
                                          <p:stCondLst>
                                            <p:cond delay="0"/>
                                          </p:stCondLst>
                                        </p:cTn>
                                        <p:tgtEl>
                                          <p:spTgt spid="6349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grpId="0" nodeType="clickEffect">
                                  <p:stCondLst>
                                    <p:cond delay="0"/>
                                  </p:stCondLst>
                                  <p:childTnLst>
                                    <p:set>
                                      <p:cBhvr>
                                        <p:cTn id="29" dur="1" fill="hold">
                                          <p:stCondLst>
                                            <p:cond delay="0"/>
                                          </p:stCondLst>
                                        </p:cTn>
                                        <p:tgtEl>
                                          <p:spTgt spid="63491">
                                            <p:txEl>
                                              <p:pRg st="5" end="5"/>
                                            </p:txEl>
                                          </p:spTgt>
                                        </p:tgtEl>
                                        <p:attrNameLst>
                                          <p:attrName>style.visibility</p:attrName>
                                        </p:attrNameLst>
                                      </p:cBhvr>
                                      <p:to>
                                        <p:strVal val="visible"/>
                                      </p:to>
                                    </p:set>
                                    <p:anim to="" calcmode="lin" valueType="num">
                                      <p:cBhvr>
                                        <p:cTn id="30" dur="1" fill="hold"/>
                                        <p:tgtEl>
                                          <p:spTgt spid="63491">
                                            <p:txEl>
                                              <p:pRg st="5" end="5"/>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4" presetClass="entr" presetSubtype="0" fill="hold" grpId="0" nodeType="clickEffect">
                                  <p:stCondLst>
                                    <p:cond delay="0"/>
                                  </p:stCondLst>
                                  <p:childTnLst>
                                    <p:set>
                                      <p:cBhvr>
                                        <p:cTn id="34" dur="1" fill="hold">
                                          <p:stCondLst>
                                            <p:cond delay="0"/>
                                          </p:stCondLst>
                                        </p:cTn>
                                        <p:tgtEl>
                                          <p:spTgt spid="63491">
                                            <p:txEl>
                                              <p:pRg st="6" end="6"/>
                                            </p:txEl>
                                          </p:spTgt>
                                        </p:tgtEl>
                                        <p:attrNameLst>
                                          <p:attrName>style.visibility</p:attrName>
                                        </p:attrNameLst>
                                      </p:cBhvr>
                                      <p:to>
                                        <p:strVal val="visible"/>
                                      </p:to>
                                    </p:set>
                                    <p:anim to="" calcmode="lin" valueType="num">
                                      <p:cBhvr>
                                        <p:cTn id="35" dur="1" fill="hold"/>
                                        <p:tgtEl>
                                          <p:spTgt spid="63491">
                                            <p:txEl>
                                              <p:pRg st="6" end="6"/>
                                            </p:txEl>
                                          </p:spTgt>
                                        </p:tgtEl>
                                        <p:attrNameLst>
                                          <p:attrName/>
                                        </p:attrNameLst>
                                      </p:cBhvr>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4" presetClass="entr" presetSubtype="0" fill="hold" grpId="0" nodeType="clickEffect">
                                  <p:stCondLst>
                                    <p:cond delay="0"/>
                                  </p:stCondLst>
                                  <p:childTnLst>
                                    <p:set>
                                      <p:cBhvr>
                                        <p:cTn id="39" dur="1" fill="hold">
                                          <p:stCondLst>
                                            <p:cond delay="0"/>
                                          </p:stCondLst>
                                        </p:cTn>
                                        <p:tgtEl>
                                          <p:spTgt spid="63491">
                                            <p:txEl>
                                              <p:pRg st="8" end="8"/>
                                            </p:txEl>
                                          </p:spTgt>
                                        </p:tgtEl>
                                        <p:attrNameLst>
                                          <p:attrName>style.visibility</p:attrName>
                                        </p:attrNameLst>
                                      </p:cBhvr>
                                      <p:to>
                                        <p:strVal val="visible"/>
                                      </p:to>
                                    </p:set>
                                    <p:anim to="" calcmode="lin" valueType="num">
                                      <p:cBhvr>
                                        <p:cTn id="40" dur="1" fill="hold"/>
                                        <p:tgtEl>
                                          <p:spTgt spid="63491">
                                            <p:txEl>
                                              <p:pRg st="8" end="8"/>
                                            </p:txEl>
                                          </p:spTgt>
                                        </p:tgtEl>
                                        <p:attrNameLst>
                                          <p:attrName/>
                                        </p:attrNameLst>
                                      </p:cBhvr>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4" presetClass="entr" presetSubtype="0" fill="hold" grpId="0" nodeType="clickEffect">
                                  <p:stCondLst>
                                    <p:cond delay="0"/>
                                  </p:stCondLst>
                                  <p:childTnLst>
                                    <p:set>
                                      <p:cBhvr>
                                        <p:cTn id="44" dur="1" fill="hold">
                                          <p:stCondLst>
                                            <p:cond delay="0"/>
                                          </p:stCondLst>
                                        </p:cTn>
                                        <p:tgtEl>
                                          <p:spTgt spid="63491">
                                            <p:txEl>
                                              <p:pRg st="9" end="9"/>
                                            </p:txEl>
                                          </p:spTgt>
                                        </p:tgtEl>
                                        <p:attrNameLst>
                                          <p:attrName>style.visibility</p:attrName>
                                        </p:attrNameLst>
                                      </p:cBhvr>
                                      <p:to>
                                        <p:strVal val="visible"/>
                                      </p:to>
                                    </p:set>
                                    <p:anim to="" calcmode="lin" valueType="num">
                                      <p:cBhvr>
                                        <p:cTn id="45" dur="1" fill="hold"/>
                                        <p:tgtEl>
                                          <p:spTgt spid="63491">
                                            <p:txEl>
                                              <p:pRg st="9" end="9"/>
                                            </p:txEl>
                                          </p:spTgt>
                                        </p:tgtEl>
                                        <p:attrNameLst>
                                          <p:attrName/>
                                        </p:attrNameLst>
                                      </p:cBhvr>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4" presetClass="entr" presetSubtype="0" fill="hold" grpId="0" nodeType="clickEffect">
                                  <p:stCondLst>
                                    <p:cond delay="0"/>
                                  </p:stCondLst>
                                  <p:childTnLst>
                                    <p:set>
                                      <p:cBhvr>
                                        <p:cTn id="49" dur="1" fill="hold">
                                          <p:stCondLst>
                                            <p:cond delay="0"/>
                                          </p:stCondLst>
                                        </p:cTn>
                                        <p:tgtEl>
                                          <p:spTgt spid="63491">
                                            <p:txEl>
                                              <p:pRg st="10" end="10"/>
                                            </p:txEl>
                                          </p:spTgt>
                                        </p:tgtEl>
                                        <p:attrNameLst>
                                          <p:attrName>style.visibility</p:attrName>
                                        </p:attrNameLst>
                                      </p:cBhvr>
                                      <p:to>
                                        <p:strVal val="visible"/>
                                      </p:to>
                                    </p:set>
                                    <p:anim to="" calcmode="lin" valueType="num">
                                      <p:cBhvr>
                                        <p:cTn id="50" dur="1" fill="hold"/>
                                        <p:tgtEl>
                                          <p:spTgt spid="63491">
                                            <p:txEl>
                                              <p:pRg st="10" end="1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457200" y="533407"/>
            <a:ext cx="8229600" cy="884239"/>
          </a:xfrm>
          <a:effectLst>
            <a:outerShdw blurRad="63500" dist="38099" dir="2700000" algn="ctr" rotWithShape="0">
              <a:schemeClr val="tx2">
                <a:alpha val="74998"/>
              </a:schemeClr>
            </a:outerShdw>
          </a:effectLst>
        </p:spPr>
        <p:txBody>
          <a:bodyPr/>
          <a:lstStyle/>
          <a:p>
            <a:pPr eaLnBrk="1" hangingPunct="1">
              <a:defRPr/>
            </a:pPr>
            <a:r>
              <a:rPr lang="en-US">
                <a:solidFill>
                  <a:srgbClr val="FFFFFF"/>
                </a:solidFill>
                <a:latin typeface="Arial" charset="0"/>
                <a:cs typeface="Arial" charset="0"/>
              </a:rPr>
              <a:t>Recipients</a:t>
            </a:r>
            <a:endParaRPr lang="en-US">
              <a:latin typeface="Arial" charset="0"/>
              <a:cs typeface="Arial" charset="0"/>
            </a:endParaRPr>
          </a:p>
        </p:txBody>
      </p:sp>
      <p:sp>
        <p:nvSpPr>
          <p:cNvPr id="4102" name="Rectangle 6"/>
          <p:cNvSpPr>
            <a:spLocks noChangeArrowheads="1"/>
          </p:cNvSpPr>
          <p:nvPr/>
        </p:nvSpPr>
        <p:spPr bwMode="auto">
          <a:xfrm>
            <a:off x="457200" y="2332037"/>
            <a:ext cx="8229600" cy="4525963"/>
          </a:xfrm>
          <a:prstGeom prst="rect">
            <a:avLst/>
          </a:prstGeom>
          <a:noFill/>
          <a:ln w="9525">
            <a:noFill/>
            <a:miter lim="800000"/>
            <a:headEnd/>
            <a:tailEnd/>
          </a:ln>
          <a:effectLst/>
        </p:spPr>
        <p:txBody>
          <a:bodyPr/>
          <a:lstStyle/>
          <a:p>
            <a:pPr marL="342900" indent="-342900">
              <a:spcBef>
                <a:spcPct val="20000"/>
              </a:spcBef>
              <a:buFontTx/>
              <a:buChar char="•"/>
            </a:pPr>
            <a:r>
              <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rPr>
              <a:t>The nation of Israel</a:t>
            </a:r>
          </a:p>
          <a:p>
            <a:pPr marL="342900" indent="-342900">
              <a:spcBef>
                <a:spcPct val="20000"/>
              </a:spcBef>
              <a:buFontTx/>
              <a:buChar char="•"/>
            </a:pPr>
            <a:endPar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endParaRPr>
          </a:p>
          <a:p>
            <a:pPr marL="342900" indent="-342900">
              <a:spcBef>
                <a:spcPct val="20000"/>
              </a:spcBef>
              <a:buFontTx/>
              <a:buChar char="•"/>
            </a:pPr>
            <a:r>
              <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rPr>
              <a:t>Used in worship at the temple and as a devotional guide for the Jewish people</a:t>
            </a:r>
          </a:p>
        </p:txBody>
      </p:sp>
      <p:sp>
        <p:nvSpPr>
          <p:cNvPr id="4103"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a:solidFill>
                  <a:schemeClr val="bg1"/>
                </a:solidFill>
              </a:rPr>
              <a:t>381</a:t>
            </a:r>
            <a:endParaRPr lang="en-US" b="1">
              <a:solidFill>
                <a:schemeClr val="bg1"/>
              </a:solidFill>
              <a:effectLst>
                <a:outerShdw blurRad="38100" dist="38100" dir="2700000" algn="tl">
                  <a:srgbClr val="DDDDDD"/>
                </a:outerShdw>
              </a:effectLst>
            </a:endParaRPr>
          </a:p>
        </p:txBody>
      </p:sp>
      <p:sp>
        <p:nvSpPr>
          <p:cNvPr id="200709"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102">
                                            <p:txEl>
                                              <p:pRg st="2" end="2"/>
                                            </p:txEl>
                                          </p:spTgt>
                                        </p:tgtEl>
                                        <p:attrNameLst>
                                          <p:attrName>style.visibility</p:attrName>
                                        </p:attrNameLst>
                                      </p:cBhvr>
                                      <p:to>
                                        <p:strVal val="visible"/>
                                      </p:to>
                                    </p:set>
                                    <p:anim to="" calcmode="lin" valueType="num">
                                      <p:cBhvr>
                                        <p:cTn id="12" dur="1" fill="hold"/>
                                        <p:tgtEl>
                                          <p:spTgt spid="4102">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6" name="Picture 4" descr="Tabernacle"/>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4503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0117" name="Picture 5"/>
          <p:cNvPicPr>
            <a:picLocks noChangeAspect="1" noChangeArrowheads="1"/>
          </p:cNvPicPr>
          <p:nvPr/>
        </p:nvPicPr>
        <p:blipFill>
          <a:blip r:embed="rId4">
            <a:lum bright="24000" contrast="30000"/>
            <a:extLst>
              <a:ext uri="{28A0092B-C50C-407E-A947-70E740481C1C}">
                <a14:useLocalDpi xmlns:a14="http://schemas.microsoft.com/office/drawing/2010/main"/>
              </a:ext>
            </a:extLst>
          </a:blip>
          <a:srcRect/>
          <a:stretch>
            <a:fillRect/>
          </a:stretch>
        </p:blipFill>
        <p:spPr bwMode="auto">
          <a:xfrm>
            <a:off x="4495800" y="-76200"/>
            <a:ext cx="4675188"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19" name="AutoShape 7"/>
          <p:cNvSpPr>
            <a:spLocks noChangeArrowheads="1"/>
          </p:cNvSpPr>
          <p:nvPr/>
        </p:nvSpPr>
        <p:spPr bwMode="auto">
          <a:xfrm>
            <a:off x="3810000" y="1219200"/>
            <a:ext cx="1447800" cy="1219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90114" name="Rectangle 2"/>
          <p:cNvSpPr>
            <a:spLocks noGrp="1" noRot="1" noChangeArrowheads="1"/>
          </p:cNvSpPr>
          <p:nvPr>
            <p:ph type="title"/>
          </p:nvPr>
        </p:nvSpPr>
        <p:spPr>
          <a:xfrm>
            <a:off x="301625" y="0"/>
            <a:ext cx="8510588" cy="1143000"/>
          </a:xfrm>
        </p:spPr>
        <p:txBody>
          <a:bodyPr/>
          <a:lstStyle/>
          <a:p>
            <a:pPr eaLnBrk="1" hangingPunct="1">
              <a:defRPr/>
            </a:pPr>
            <a:r>
              <a:rPr lang="en-US" b="1">
                <a:solidFill>
                  <a:schemeClr val="tx1"/>
                </a:solidFill>
                <a:effectLst>
                  <a:glow rad="114300">
                    <a:srgbClr val="100D00"/>
                  </a:glow>
                </a:effectLst>
                <a:latin typeface="Arial" charset="0"/>
                <a:cs typeface="Arial" charset="0"/>
              </a:rPr>
              <a:t>Occasion</a:t>
            </a:r>
            <a:endParaRPr lang="en-US" b="1">
              <a:effectLst>
                <a:glow rad="114300">
                  <a:srgbClr val="100D00"/>
                </a:glow>
              </a:effectLst>
              <a:latin typeface="Arial" charset="0"/>
              <a:cs typeface="Arial" charset="0"/>
            </a:endParaRPr>
          </a:p>
        </p:txBody>
      </p:sp>
      <p:sp>
        <p:nvSpPr>
          <p:cNvPr id="90115" name="Rectangle 3"/>
          <p:cNvSpPr>
            <a:spLocks noGrp="1" noRot="1" noChangeArrowheads="1"/>
          </p:cNvSpPr>
          <p:nvPr>
            <p:ph type="body" idx="1"/>
          </p:nvPr>
        </p:nvSpPr>
        <p:spPr>
          <a:xfrm>
            <a:off x="1115616" y="2209800"/>
            <a:ext cx="7920880" cy="2011288"/>
          </a:xfrm>
        </p:spPr>
        <p:txBody>
          <a:bodyPr/>
          <a:lstStyle/>
          <a:p>
            <a:pPr eaLnBrk="1" hangingPunct="1">
              <a:defRPr/>
            </a:pPr>
            <a:r>
              <a:rPr lang="en-US" sz="3600" b="1" dirty="0">
                <a:effectLst>
                  <a:glow rad="114300">
                    <a:srgbClr val="100D00"/>
                  </a:glow>
                </a:effectLst>
                <a:latin typeface="Arial" charset="0"/>
                <a:cs typeface="Arial" charset="0"/>
              </a:rPr>
              <a:t>Psalms developed in the transition from the tabernacle to the first temple under Solomon</a:t>
            </a:r>
          </a:p>
        </p:txBody>
      </p:sp>
      <p:sp>
        <p:nvSpPr>
          <p:cNvPr id="90121" name="Text Box 9"/>
          <p:cNvSpPr txBox="1">
            <a:spLocks noChangeArrowheads="1"/>
          </p:cNvSpPr>
          <p:nvPr/>
        </p:nvSpPr>
        <p:spPr bwMode="auto">
          <a:xfrm>
            <a:off x="8299450" y="76208"/>
            <a:ext cx="698178" cy="461665"/>
          </a:xfrm>
          <a:prstGeom prst="rect">
            <a:avLst/>
          </a:prstGeom>
          <a:noFill/>
          <a:ln w="9525">
            <a:noFill/>
            <a:miter lim="800000"/>
            <a:headEnd/>
            <a:tailEnd/>
          </a:ln>
          <a:effectLst/>
        </p:spPr>
        <p:txBody>
          <a:bodyPr wrap="none">
            <a:spAutoFit/>
          </a:bodyPr>
          <a:lstStyle/>
          <a:p>
            <a:pPr eaLnBrk="0" hangingPunct="0">
              <a:defRPr/>
            </a:pPr>
            <a:r>
              <a:rPr lang="en-US" b="1">
                <a:effectLst>
                  <a:glow rad="114300">
                    <a:srgbClr val="100D00"/>
                  </a:glow>
                </a:effectLst>
                <a:latin typeface="Arial" pitchFamily="-105" charset="0"/>
                <a:ea typeface="Arial" pitchFamily="-105" charset="0"/>
                <a:cs typeface="Arial" pitchFamily="-105" charset="0"/>
              </a:rPr>
              <a:t>381</a:t>
            </a:r>
          </a:p>
        </p:txBody>
      </p:sp>
      <p:sp>
        <p:nvSpPr>
          <p:cNvPr id="202759"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0116"/>
                                        </p:tgtEl>
                                        <p:attrNameLst>
                                          <p:attrName>style.visibility</p:attrName>
                                        </p:attrNameLst>
                                      </p:cBhvr>
                                      <p:to>
                                        <p:strVal val="visible"/>
                                      </p:to>
                                    </p:set>
                                    <p:animEffect transition="in" filter="fade">
                                      <p:cBhvr>
                                        <p:cTn id="7" dur="500"/>
                                        <p:tgtEl>
                                          <p:spTgt spid="901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0119"/>
                                        </p:tgtEl>
                                        <p:attrNameLst>
                                          <p:attrName>style.visibility</p:attrName>
                                        </p:attrNameLst>
                                      </p:cBhvr>
                                      <p:to>
                                        <p:strVal val="visible"/>
                                      </p:to>
                                    </p:set>
                                    <p:animEffect transition="in" filter="wipe(left)">
                                      <p:cBhvr>
                                        <p:cTn id="12" dur="500"/>
                                        <p:tgtEl>
                                          <p:spTgt spid="90119"/>
                                        </p:tgtEl>
                                      </p:cBhvr>
                                    </p:animEffect>
                                  </p:childTnLst>
                                </p:cTn>
                              </p:par>
                            </p:childTnLst>
                          </p:cTn>
                        </p:par>
                        <p:par>
                          <p:cTn id="13" fill="hold" nodeType="afterGroup">
                            <p:stCondLst>
                              <p:cond delay="500"/>
                            </p:stCondLst>
                            <p:childTnLst>
                              <p:par>
                                <p:cTn id="14" presetID="10" presetClass="entr" presetSubtype="0" fill="hold" nodeType="afterEffect">
                                  <p:stCondLst>
                                    <p:cond delay="1000"/>
                                  </p:stCondLst>
                                  <p:childTnLst>
                                    <p:set>
                                      <p:cBhvr>
                                        <p:cTn id="15" dur="1" fill="hold">
                                          <p:stCondLst>
                                            <p:cond delay="0"/>
                                          </p:stCondLst>
                                        </p:cTn>
                                        <p:tgtEl>
                                          <p:spTgt spid="90117"/>
                                        </p:tgtEl>
                                        <p:attrNameLst>
                                          <p:attrName>style.visibility</p:attrName>
                                        </p:attrNameLst>
                                      </p:cBhvr>
                                      <p:to>
                                        <p:strVal val="visible"/>
                                      </p:to>
                                    </p:set>
                                    <p:animEffect transition="in" filter="fade">
                                      <p:cBhvr>
                                        <p:cTn id="16" dur="500"/>
                                        <p:tgtEl>
                                          <p:spTgt spid="9011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0115">
                                            <p:txEl>
                                              <p:pRg st="0" end="0"/>
                                            </p:txEl>
                                          </p:spTgt>
                                        </p:tgtEl>
                                        <p:attrNameLst>
                                          <p:attrName>style.visibility</p:attrName>
                                        </p:attrNameLst>
                                      </p:cBhvr>
                                      <p:to>
                                        <p:strVal val="visible"/>
                                      </p:to>
                                    </p:set>
                                    <p:animEffect transition="in" filter="fade">
                                      <p:cBhvr>
                                        <p:cTn id="21" dur="500"/>
                                        <p:tgtEl>
                                          <p:spTgt spid="90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9" grpId="0" animBg="1"/>
      <p:bldP spid="90115"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2993"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lnSpc>
                <a:spcPct val="70000"/>
              </a:lnSpc>
            </a:pPr>
            <a:endParaRPr lang="en-US" sz="2000"/>
          </a:p>
        </p:txBody>
      </p:sp>
      <p:sp>
        <p:nvSpPr>
          <p:cNvPr id="197635" name="Text Box 3"/>
          <p:cNvSpPr txBox="1">
            <a:spLocks noChangeArrowheads="1"/>
          </p:cNvSpPr>
          <p:nvPr/>
        </p:nvSpPr>
        <p:spPr bwMode="auto">
          <a:xfrm>
            <a:off x="6172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200</a:t>
            </a:r>
          </a:p>
        </p:txBody>
      </p:sp>
      <p:sp>
        <p:nvSpPr>
          <p:cNvPr id="197636" name="Text Box 4"/>
          <p:cNvSpPr txBox="1">
            <a:spLocks noChangeArrowheads="1"/>
          </p:cNvSpPr>
          <p:nvPr/>
        </p:nvSpPr>
        <p:spPr bwMode="auto">
          <a:xfrm>
            <a:off x="5343534"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4 0 0 </a:t>
            </a:r>
          </a:p>
        </p:txBody>
      </p:sp>
      <p:sp>
        <p:nvSpPr>
          <p:cNvPr id="197637" name="Text Box 5"/>
          <p:cNvSpPr txBox="1">
            <a:spLocks noChangeArrowheads="1"/>
          </p:cNvSpPr>
          <p:nvPr/>
        </p:nvSpPr>
        <p:spPr bwMode="auto">
          <a:xfrm>
            <a:off x="4114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800</a:t>
            </a:r>
          </a:p>
        </p:txBody>
      </p:sp>
      <p:sp>
        <p:nvSpPr>
          <p:cNvPr id="197638" name="Text Box 6"/>
          <p:cNvSpPr txBox="1">
            <a:spLocks noChangeArrowheads="1"/>
          </p:cNvSpPr>
          <p:nvPr/>
        </p:nvSpPr>
        <p:spPr bwMode="auto">
          <a:xfrm>
            <a:off x="2743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1200</a:t>
            </a:r>
          </a:p>
        </p:txBody>
      </p:sp>
      <p:sp>
        <p:nvSpPr>
          <p:cNvPr id="197639" name="Text Box 7"/>
          <p:cNvSpPr txBox="1">
            <a:spLocks noChangeArrowheads="1"/>
          </p:cNvSpPr>
          <p:nvPr/>
        </p:nvSpPr>
        <p:spPr bwMode="auto">
          <a:xfrm>
            <a:off x="2057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1400</a:t>
            </a:r>
          </a:p>
        </p:txBody>
      </p:sp>
      <p:sp>
        <p:nvSpPr>
          <p:cNvPr id="197640" name="Text Box 8"/>
          <p:cNvSpPr txBox="1">
            <a:spLocks noChangeArrowheads="1"/>
          </p:cNvSpPr>
          <p:nvPr/>
        </p:nvSpPr>
        <p:spPr bwMode="auto">
          <a:xfrm>
            <a:off x="13716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1600</a:t>
            </a:r>
          </a:p>
        </p:txBody>
      </p:sp>
      <p:sp>
        <p:nvSpPr>
          <p:cNvPr id="197641" name="Text Box 9"/>
          <p:cNvSpPr txBox="1">
            <a:spLocks noChangeArrowheads="1"/>
          </p:cNvSpPr>
          <p:nvPr/>
        </p:nvSpPr>
        <p:spPr bwMode="auto">
          <a:xfrm>
            <a:off x="6858000" y="4600576"/>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BC/AD</a:t>
            </a:r>
          </a:p>
        </p:txBody>
      </p:sp>
      <p:sp>
        <p:nvSpPr>
          <p:cNvPr id="197642" name="Text Box 10"/>
          <p:cNvSpPr txBox="1">
            <a:spLocks noChangeArrowheads="1"/>
          </p:cNvSpPr>
          <p:nvPr/>
        </p:nvSpPr>
        <p:spPr bwMode="auto">
          <a:xfrm>
            <a:off x="8153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400</a:t>
            </a:r>
          </a:p>
        </p:txBody>
      </p:sp>
      <p:grpSp>
        <p:nvGrpSpPr>
          <p:cNvPr id="213002" name="Group 11"/>
          <p:cNvGrpSpPr>
            <a:grpSpLocks/>
          </p:cNvGrpSpPr>
          <p:nvPr/>
        </p:nvGrpSpPr>
        <p:grpSpPr bwMode="auto">
          <a:xfrm>
            <a:off x="66687" y="3578232"/>
            <a:ext cx="9534525" cy="844551"/>
            <a:chOff x="42" y="1918"/>
            <a:chExt cx="6006" cy="532"/>
          </a:xfrm>
        </p:grpSpPr>
        <p:grpSp>
          <p:nvGrpSpPr>
            <p:cNvPr id="213017" name="Group 12"/>
            <p:cNvGrpSpPr>
              <a:grpSpLocks/>
            </p:cNvGrpSpPr>
            <p:nvPr/>
          </p:nvGrpSpPr>
          <p:grpSpPr bwMode="auto">
            <a:xfrm>
              <a:off x="96" y="1918"/>
              <a:ext cx="1296" cy="530"/>
              <a:chOff x="96" y="1918"/>
              <a:chExt cx="1296" cy="530"/>
            </a:xfrm>
          </p:grpSpPr>
          <p:sp>
            <p:nvSpPr>
              <p:cNvPr id="19764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grpSp>
          <p:nvGrpSpPr>
            <p:cNvPr id="213018" name="Group 17"/>
            <p:cNvGrpSpPr>
              <a:grpSpLocks/>
            </p:cNvGrpSpPr>
            <p:nvPr/>
          </p:nvGrpSpPr>
          <p:grpSpPr bwMode="auto">
            <a:xfrm>
              <a:off x="1824" y="1920"/>
              <a:ext cx="1296" cy="530"/>
              <a:chOff x="96" y="1918"/>
              <a:chExt cx="1296" cy="530"/>
            </a:xfrm>
          </p:grpSpPr>
          <p:sp>
            <p:nvSpPr>
              <p:cNvPr id="19765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grpSp>
          <p:nvGrpSpPr>
            <p:cNvPr id="213019" name="Group 22"/>
            <p:cNvGrpSpPr>
              <a:grpSpLocks/>
            </p:cNvGrpSpPr>
            <p:nvPr/>
          </p:nvGrpSpPr>
          <p:grpSpPr bwMode="auto">
            <a:xfrm>
              <a:off x="3552" y="1920"/>
              <a:ext cx="1296" cy="530"/>
              <a:chOff x="96" y="1918"/>
              <a:chExt cx="1296" cy="530"/>
            </a:xfrm>
          </p:grpSpPr>
          <p:sp>
            <p:nvSpPr>
              <p:cNvPr id="19765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3"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4"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sp>
          <p:nvSpPr>
            <p:cNvPr id="5"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6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6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sp>
        <p:nvSpPr>
          <p:cNvPr id="197662" name="Text Box 30"/>
          <p:cNvSpPr txBox="1">
            <a:spLocks noChangeArrowheads="1"/>
          </p:cNvSpPr>
          <p:nvPr/>
        </p:nvSpPr>
        <p:spPr bwMode="auto">
          <a:xfrm>
            <a:off x="7543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200</a:t>
            </a:r>
          </a:p>
        </p:txBody>
      </p:sp>
      <p:sp>
        <p:nvSpPr>
          <p:cNvPr id="197663" name="Text Box 31"/>
          <p:cNvSpPr txBox="1">
            <a:spLocks noChangeArrowheads="1"/>
          </p:cNvSpPr>
          <p:nvPr/>
        </p:nvSpPr>
        <p:spPr bwMode="auto">
          <a:xfrm>
            <a:off x="4724412"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6 0 0 </a:t>
            </a:r>
          </a:p>
        </p:txBody>
      </p:sp>
      <p:sp>
        <p:nvSpPr>
          <p:cNvPr id="197664" name="Text Box 32"/>
          <p:cNvSpPr txBox="1">
            <a:spLocks noChangeArrowheads="1"/>
          </p:cNvSpPr>
          <p:nvPr/>
        </p:nvSpPr>
        <p:spPr bwMode="auto">
          <a:xfrm>
            <a:off x="3429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1000</a:t>
            </a:r>
          </a:p>
        </p:txBody>
      </p:sp>
      <p:sp>
        <p:nvSpPr>
          <p:cNvPr id="197665" name="Text Box 33"/>
          <p:cNvSpPr txBox="1">
            <a:spLocks noChangeArrowheads="1"/>
          </p:cNvSpPr>
          <p:nvPr/>
        </p:nvSpPr>
        <p:spPr bwMode="auto">
          <a:xfrm>
            <a:off x="685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1800</a:t>
            </a:r>
          </a:p>
        </p:txBody>
      </p:sp>
      <p:sp>
        <p:nvSpPr>
          <p:cNvPr id="197666" name="Text Box 34"/>
          <p:cNvSpPr txBox="1">
            <a:spLocks noChangeArrowheads="1"/>
          </p:cNvSpPr>
          <p:nvPr/>
        </p:nvSpPr>
        <p:spPr bwMode="auto">
          <a:xfrm>
            <a:off x="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2000</a:t>
            </a:r>
          </a:p>
        </p:txBody>
      </p:sp>
      <p:sp>
        <p:nvSpPr>
          <p:cNvPr id="197667" name="Text Box 35"/>
          <p:cNvSpPr txBox="1">
            <a:spLocks noChangeArrowheads="1"/>
          </p:cNvSpPr>
          <p:nvPr/>
        </p:nvSpPr>
        <p:spPr bwMode="auto">
          <a:xfrm>
            <a:off x="8763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600</a:t>
            </a:r>
          </a:p>
        </p:txBody>
      </p:sp>
      <p:sp>
        <p:nvSpPr>
          <p:cNvPr id="197668" name="Text Box 36"/>
          <p:cNvSpPr txBox="1">
            <a:spLocks noChangeArrowheads="1"/>
          </p:cNvSpPr>
          <p:nvPr/>
        </p:nvSpPr>
        <p:spPr bwMode="auto">
          <a:xfrm>
            <a:off x="609600" y="1371601"/>
            <a:ext cx="2667000" cy="150400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a:solidFill>
                  <a:srgbClr val="00FFFF"/>
                </a:solidFill>
              </a:rPr>
              <a:t>Moses</a:t>
            </a:r>
          </a:p>
          <a:p>
            <a:pPr algn="ctr" eaLnBrk="1" hangingPunct="1">
              <a:lnSpc>
                <a:spcPct val="60000"/>
              </a:lnSpc>
              <a:spcBef>
                <a:spcPct val="50000"/>
              </a:spcBef>
              <a:defRPr/>
            </a:pPr>
            <a:r>
              <a:rPr lang="en-US" sz="3200" b="1">
                <a:solidFill>
                  <a:srgbClr val="00FFFF"/>
                </a:solidFill>
              </a:rPr>
              <a:t>Ps. 90</a:t>
            </a:r>
          </a:p>
          <a:p>
            <a:pPr algn="ctr" eaLnBrk="1" hangingPunct="1">
              <a:lnSpc>
                <a:spcPct val="60000"/>
              </a:lnSpc>
              <a:spcBef>
                <a:spcPct val="50000"/>
              </a:spcBef>
              <a:defRPr/>
            </a:pPr>
            <a:r>
              <a:rPr lang="en-US" sz="3200" b="1">
                <a:solidFill>
                  <a:srgbClr val="00FFFF"/>
                </a:solidFill>
              </a:rPr>
              <a:t>ca. 1400 BC</a:t>
            </a:r>
            <a:endParaRPr lang="en-US" sz="2800" b="1">
              <a:solidFill>
                <a:srgbClr val="00FFFF"/>
              </a:solidFill>
            </a:endParaRPr>
          </a:p>
        </p:txBody>
      </p:sp>
      <p:sp>
        <p:nvSpPr>
          <p:cNvPr id="197669" name="Text Box 37"/>
          <p:cNvSpPr txBox="1">
            <a:spLocks noChangeArrowheads="1"/>
          </p:cNvSpPr>
          <p:nvPr/>
        </p:nvSpPr>
        <p:spPr bwMode="auto">
          <a:xfrm>
            <a:off x="2590800" y="1371601"/>
            <a:ext cx="2514600" cy="150400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dirty="0">
                <a:solidFill>
                  <a:srgbClr val="FFFF00"/>
                </a:solidFill>
              </a:rPr>
              <a:t>David</a:t>
            </a:r>
          </a:p>
          <a:p>
            <a:pPr algn="ctr" eaLnBrk="1" hangingPunct="1">
              <a:lnSpc>
                <a:spcPct val="60000"/>
              </a:lnSpc>
              <a:spcBef>
                <a:spcPct val="50000"/>
              </a:spcBef>
              <a:defRPr/>
            </a:pPr>
            <a:r>
              <a:rPr lang="en-US" sz="3200" b="1" dirty="0">
                <a:solidFill>
                  <a:srgbClr val="FFFF00"/>
                </a:solidFill>
              </a:rPr>
              <a:t>73 </a:t>
            </a:r>
            <a:r>
              <a:rPr lang="en-US" sz="3200" b="1" dirty="0" err="1">
                <a:solidFill>
                  <a:srgbClr val="FFFF00"/>
                </a:solidFill>
              </a:rPr>
              <a:t>pss</a:t>
            </a:r>
            <a:r>
              <a:rPr lang="en-US" sz="3200" b="1" dirty="0">
                <a:solidFill>
                  <a:srgbClr val="FFFF00"/>
                </a:solidFill>
              </a:rPr>
              <a:t>.</a:t>
            </a:r>
          </a:p>
          <a:p>
            <a:pPr algn="ctr" eaLnBrk="1" hangingPunct="1">
              <a:lnSpc>
                <a:spcPct val="60000"/>
              </a:lnSpc>
              <a:spcBef>
                <a:spcPct val="50000"/>
              </a:spcBef>
              <a:defRPr/>
            </a:pPr>
            <a:r>
              <a:rPr lang="en-US" sz="3200" b="1" dirty="0">
                <a:solidFill>
                  <a:srgbClr val="FFFF00"/>
                </a:solidFill>
              </a:rPr>
              <a:t>1000</a:t>
            </a:r>
            <a:endParaRPr lang="en-US" sz="2800" b="1" dirty="0">
              <a:solidFill>
                <a:srgbClr val="FFFF00"/>
              </a:solidFill>
            </a:endParaRPr>
          </a:p>
        </p:txBody>
      </p:sp>
      <p:sp>
        <p:nvSpPr>
          <p:cNvPr id="197673" name="Text Box 41"/>
          <p:cNvSpPr txBox="1">
            <a:spLocks noChangeArrowheads="1"/>
          </p:cNvSpPr>
          <p:nvPr/>
        </p:nvSpPr>
        <p:spPr bwMode="auto">
          <a:xfrm>
            <a:off x="4572000" y="1371607"/>
            <a:ext cx="2514600" cy="1906163"/>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a:solidFill>
                  <a:srgbClr val="FFCC00"/>
                </a:solidFill>
              </a:rPr>
              <a:t>Postexilic</a:t>
            </a:r>
          </a:p>
          <a:p>
            <a:pPr algn="ctr" eaLnBrk="1" hangingPunct="1">
              <a:lnSpc>
                <a:spcPct val="60000"/>
              </a:lnSpc>
              <a:spcBef>
                <a:spcPct val="50000"/>
              </a:spcBef>
              <a:defRPr/>
            </a:pPr>
            <a:r>
              <a:rPr lang="en-US" sz="3200" b="1">
                <a:solidFill>
                  <a:srgbClr val="FFCC00"/>
                </a:solidFill>
              </a:rPr>
              <a:t>Ps. 126 </a:t>
            </a:r>
          </a:p>
          <a:p>
            <a:pPr algn="ctr" eaLnBrk="1" hangingPunct="1">
              <a:lnSpc>
                <a:spcPct val="60000"/>
              </a:lnSpc>
              <a:spcBef>
                <a:spcPct val="50000"/>
              </a:spcBef>
              <a:defRPr/>
            </a:pPr>
            <a:r>
              <a:rPr lang="en-US" sz="2800" b="1">
                <a:solidFill>
                  <a:srgbClr val="FFCC00"/>
                </a:solidFill>
              </a:rPr>
              <a:t>430 BC</a:t>
            </a:r>
          </a:p>
          <a:p>
            <a:pPr algn="ctr" eaLnBrk="1" hangingPunct="1">
              <a:lnSpc>
                <a:spcPct val="60000"/>
              </a:lnSpc>
              <a:spcBef>
                <a:spcPct val="50000"/>
              </a:spcBef>
              <a:defRPr/>
            </a:pPr>
            <a:endParaRPr lang="en-US" sz="2800" b="1">
              <a:solidFill>
                <a:srgbClr val="FFCC00"/>
              </a:solidFill>
            </a:endParaRPr>
          </a:p>
        </p:txBody>
      </p:sp>
      <p:sp>
        <p:nvSpPr>
          <p:cNvPr id="42" name="AutoShape 43"/>
          <p:cNvSpPr>
            <a:spLocks noChangeArrowheads="1"/>
          </p:cNvSpPr>
          <p:nvPr/>
        </p:nvSpPr>
        <p:spPr bwMode="auto">
          <a:xfrm>
            <a:off x="2209800" y="3962400"/>
            <a:ext cx="3733800" cy="533400"/>
          </a:xfrm>
          <a:prstGeom prst="rightArrow">
            <a:avLst>
              <a:gd name="adj1" fmla="val 50000"/>
              <a:gd name="adj2" fmla="val 175000"/>
            </a:avLst>
          </a:prstGeom>
          <a:solidFill>
            <a:schemeClr val="bg1"/>
          </a:solidFill>
          <a:ln w="9525">
            <a:solidFill>
              <a:schemeClr val="tx1"/>
            </a:solidFill>
            <a:miter lim="800000"/>
            <a:headEnd/>
            <a:tailEnd/>
          </a:ln>
        </p:spPr>
        <p:txBody>
          <a:bodyPr wrap="none" anchor="ctr"/>
          <a:lstStyle/>
          <a:p>
            <a:endParaRPr lang="en-US" sz="2000"/>
          </a:p>
        </p:txBody>
      </p:sp>
      <p:sp>
        <p:nvSpPr>
          <p:cNvPr id="197681" name="Rectangle 49"/>
          <p:cNvSpPr>
            <a:spLocks noGrp="1" noChangeArrowheads="1"/>
          </p:cNvSpPr>
          <p:nvPr>
            <p:ph type="title" idx="4294967295"/>
          </p:nvPr>
        </p:nvSpPr>
        <p:spPr>
          <a:xfrm>
            <a:off x="533400" y="457200"/>
            <a:ext cx="8229600" cy="441325"/>
          </a:xfrm>
          <a:effectLst>
            <a:outerShdw blurRad="63500" dist="38099" dir="2700000" algn="ctr" rotWithShape="0">
              <a:schemeClr val="bg1">
                <a:alpha val="74998"/>
              </a:schemeClr>
            </a:outerShdw>
          </a:effectLst>
        </p:spPr>
        <p:txBody>
          <a:bodyPr/>
          <a:lstStyle/>
          <a:p>
            <a:pPr algn="ctr" eaLnBrk="1" hangingPunct="1">
              <a:defRPr/>
            </a:pPr>
            <a:r>
              <a:rPr lang="en-US" sz="4000">
                <a:latin typeface="Arial"/>
                <a:ea typeface="+mj-ea"/>
                <a:cs typeface="Arial"/>
              </a:rPr>
              <a:t>Psalms Covers 1000 Years</a:t>
            </a:r>
          </a:p>
        </p:txBody>
      </p:sp>
      <p:sp>
        <p:nvSpPr>
          <p:cNvPr id="197682" name="Text Box 50"/>
          <p:cNvSpPr txBox="1">
            <a:spLocks noChangeArrowheads="1"/>
          </p:cNvSpPr>
          <p:nvPr/>
        </p:nvSpPr>
        <p:spPr bwMode="auto">
          <a:xfrm>
            <a:off x="8299450" y="76209"/>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latin typeface="Arial"/>
                <a:ea typeface="Arial" pitchFamily="-105" charset="0"/>
                <a:cs typeface="Arial"/>
              </a:rPr>
              <a:t>381</a:t>
            </a:r>
          </a:p>
        </p:txBody>
      </p:sp>
      <p:sp>
        <p:nvSpPr>
          <p:cNvPr id="197675" name="AutoShape 43"/>
          <p:cNvSpPr>
            <a:spLocks noChangeArrowheads="1"/>
          </p:cNvSpPr>
          <p:nvPr/>
        </p:nvSpPr>
        <p:spPr bwMode="auto">
          <a:xfrm>
            <a:off x="2133600" y="3886200"/>
            <a:ext cx="3733800" cy="533400"/>
          </a:xfrm>
          <a:prstGeom prst="rightArrow">
            <a:avLst>
              <a:gd name="adj1" fmla="val 50000"/>
              <a:gd name="adj2" fmla="val 175000"/>
            </a:avLst>
          </a:prstGeom>
          <a:solidFill>
            <a:schemeClr val="tx2"/>
          </a:solidFill>
          <a:ln w="9525">
            <a:solidFill>
              <a:schemeClr val="tx1"/>
            </a:solidFill>
            <a:miter lim="800000"/>
            <a:headEnd/>
            <a:tailEnd/>
          </a:ln>
        </p:spPr>
        <p:txBody>
          <a:bodyPr wrap="none" anchor="ctr"/>
          <a:lstStyle/>
          <a:p>
            <a:endParaRPr lang="en-US" sz="2000"/>
          </a:p>
        </p:txBody>
      </p:sp>
      <p:sp>
        <p:nvSpPr>
          <p:cNvPr id="43"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latin typeface="Arial"/>
                <a:ea typeface="Arial" pitchFamily="-105" charset="0"/>
                <a:cs typeface="Arial"/>
              </a:rPr>
              <a:t>P 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97669"/>
                                        </p:tgtEl>
                                        <p:attrNameLst>
                                          <p:attrName>style.visibility</p:attrName>
                                        </p:attrNameLst>
                                      </p:cBhvr>
                                      <p:to>
                                        <p:strVal val="visible"/>
                                      </p:to>
                                    </p:set>
                                    <p:animEffect transition="in" filter="dissolve">
                                      <p:cBhvr>
                                        <p:cTn id="7" dur="500"/>
                                        <p:tgtEl>
                                          <p:spTgt spid="197669"/>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197668"/>
                                        </p:tgtEl>
                                        <p:attrNameLst>
                                          <p:attrName>style.visibility</p:attrName>
                                        </p:attrNameLst>
                                      </p:cBhvr>
                                      <p:to>
                                        <p:strVal val="visible"/>
                                      </p:to>
                                    </p:set>
                                    <p:animEffect transition="in" filter="dissolve">
                                      <p:cBhvr>
                                        <p:cTn id="11" dur="500"/>
                                        <p:tgtEl>
                                          <p:spTgt spid="197668"/>
                                        </p:tgtEl>
                                      </p:cBhvr>
                                    </p:animEffect>
                                  </p:childTnLst>
                                </p:cTn>
                              </p:par>
                            </p:childTnLst>
                          </p:cTn>
                        </p:par>
                        <p:par>
                          <p:cTn id="12" fill="hold" nodeType="afterGroup">
                            <p:stCondLst>
                              <p:cond delay="5000"/>
                            </p:stCondLst>
                            <p:childTnLst>
                              <p:par>
                                <p:cTn id="13" presetID="9" presetClass="entr" presetSubtype="0" fill="hold" grpId="0" nodeType="afterEffect">
                                  <p:stCondLst>
                                    <p:cond delay="2000"/>
                                  </p:stCondLst>
                                  <p:childTnLst>
                                    <p:set>
                                      <p:cBhvr>
                                        <p:cTn id="14" dur="1" fill="hold">
                                          <p:stCondLst>
                                            <p:cond delay="0"/>
                                          </p:stCondLst>
                                        </p:cTn>
                                        <p:tgtEl>
                                          <p:spTgt spid="197673"/>
                                        </p:tgtEl>
                                        <p:attrNameLst>
                                          <p:attrName>style.visibility</p:attrName>
                                        </p:attrNameLst>
                                      </p:cBhvr>
                                      <p:to>
                                        <p:strVal val="visible"/>
                                      </p:to>
                                    </p:set>
                                    <p:animEffect transition="in" filter="dissolve">
                                      <p:cBhvr>
                                        <p:cTn id="15" dur="500"/>
                                        <p:tgtEl>
                                          <p:spTgt spid="19767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7681"/>
                                        </p:tgtEl>
                                        <p:attrNameLst>
                                          <p:attrName>style.visibility</p:attrName>
                                        </p:attrNameLst>
                                      </p:cBhvr>
                                      <p:to>
                                        <p:strVal val="visible"/>
                                      </p:to>
                                    </p:set>
                                    <p:animEffect transition="in" filter="dissolve">
                                      <p:cBhvr>
                                        <p:cTn id="20" dur="500"/>
                                        <p:tgtEl>
                                          <p:spTgt spid="197681"/>
                                        </p:tgtEl>
                                      </p:cBhvr>
                                    </p:animEffect>
                                  </p:childTnLst>
                                </p:cTn>
                              </p:par>
                            </p:childTnLst>
                          </p:cTn>
                        </p:par>
                        <p:par>
                          <p:cTn id="21" fill="hold" nodeType="afterGroup">
                            <p:stCondLst>
                              <p:cond delay="500"/>
                            </p:stCondLst>
                            <p:childTnLst>
                              <p:par>
                                <p:cTn id="22" presetID="22" presetClass="entr" presetSubtype="8" fill="hold" grpId="0" nodeType="afterEffect">
                                  <p:stCondLst>
                                    <p:cond delay="1000"/>
                                  </p:stCondLst>
                                  <p:childTnLst>
                                    <p:set>
                                      <p:cBhvr>
                                        <p:cTn id="23" dur="1" fill="hold">
                                          <p:stCondLst>
                                            <p:cond delay="0"/>
                                          </p:stCondLst>
                                        </p:cTn>
                                        <p:tgtEl>
                                          <p:spTgt spid="197675"/>
                                        </p:tgtEl>
                                        <p:attrNameLst>
                                          <p:attrName>style.visibility</p:attrName>
                                        </p:attrNameLst>
                                      </p:cBhvr>
                                      <p:to>
                                        <p:strVal val="visible"/>
                                      </p:to>
                                    </p:set>
                                    <p:animEffect transition="in" filter="wipe(left)">
                                      <p:cBhvr>
                                        <p:cTn id="24" dur="500"/>
                                        <p:tgtEl>
                                          <p:spTgt spid="197675"/>
                                        </p:tgtEl>
                                      </p:cBhvr>
                                    </p:animEffect>
                                  </p:childTnLst>
                                </p:cTn>
                              </p:par>
                            </p:childTnLst>
                          </p:cTn>
                        </p:par>
                        <p:par>
                          <p:cTn id="25" fill="hold" nodeType="afterGroup">
                            <p:stCondLst>
                              <p:cond delay="2000"/>
                            </p:stCondLst>
                            <p:childTnLst>
                              <p:par>
                                <p:cTn id="26" presetID="22" presetClass="entr" presetSubtype="8" fill="hold" grpId="0" nodeType="afterEffect">
                                  <p:stCondLst>
                                    <p:cond delay="1000"/>
                                  </p:stCondLst>
                                  <p:childTnLst>
                                    <p:set>
                                      <p:cBhvr>
                                        <p:cTn id="27" dur="1" fill="hold">
                                          <p:stCondLst>
                                            <p:cond delay="0"/>
                                          </p:stCondLst>
                                        </p:cTn>
                                        <p:tgtEl>
                                          <p:spTgt spid="42"/>
                                        </p:tgtEl>
                                        <p:attrNameLst>
                                          <p:attrName>style.visibility</p:attrName>
                                        </p:attrNameLst>
                                      </p:cBhvr>
                                      <p:to>
                                        <p:strVal val="visible"/>
                                      </p:to>
                                    </p:set>
                                    <p:animEffect transition="in" filter="wipe(left)">
                                      <p:cBhvr>
                                        <p:cTn id="2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68" grpId="0" autoUpdateAnimBg="0"/>
      <p:bldP spid="197669" grpId="0" autoUpdateAnimBg="0"/>
      <p:bldP spid="197673" grpId="0" autoUpdateAnimBg="0"/>
      <p:bldP spid="42" grpId="0" animBg="1"/>
      <p:bldP spid="197681" grpId="0" autoUpdateAnimBg="0"/>
      <p:bldP spid="197675"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206375" y="3140076"/>
            <a:ext cx="8686800" cy="74613"/>
            <a:chOff x="288" y="2208"/>
            <a:chExt cx="5184" cy="0"/>
          </a:xfrm>
        </p:grpSpPr>
        <p:sp>
          <p:nvSpPr>
            <p:cNvPr id="303107" name="Line 3"/>
            <p:cNvSpPr>
              <a:spLocks noChangeShapeType="1"/>
            </p:cNvSpPr>
            <p:nvPr/>
          </p:nvSpPr>
          <p:spPr bwMode="auto">
            <a:xfrm>
              <a:off x="1230" y="2208"/>
              <a:ext cx="3789" cy="0"/>
            </a:xfrm>
            <a:prstGeom prst="line">
              <a:avLst/>
            </a:prstGeom>
            <a:noFill/>
            <a:ln w="76200">
              <a:solidFill>
                <a:schemeClr val="accent2"/>
              </a:solidFill>
              <a:round/>
              <a:headEnd/>
              <a:tailEnd/>
            </a:ln>
            <a:effectLst>
              <a:outerShdw blurRad="63500" dist="38099" dir="2700000" algn="ctr" rotWithShape="0">
                <a:schemeClr val="tx1">
                  <a:alpha val="74998"/>
                </a:schemeClr>
              </a:outerShdw>
            </a:effectLst>
          </p:spPr>
          <p:txBody>
            <a:bodyPr/>
            <a:lstStyle/>
            <a:p>
              <a:pPr>
                <a:defRPr/>
              </a:pPr>
              <a:endParaRPr lang="en-US">
                <a:latin typeface="Arial" pitchFamily="-105" charset="0"/>
                <a:ea typeface="Arial" pitchFamily="-105" charset="0"/>
                <a:cs typeface="Arial" pitchFamily="-105" charset="0"/>
              </a:endParaRPr>
            </a:p>
          </p:txBody>
        </p:sp>
        <p:sp>
          <p:nvSpPr>
            <p:cNvPr id="215061" name="Line 4"/>
            <p:cNvSpPr>
              <a:spLocks noChangeShapeType="1"/>
            </p:cNvSpPr>
            <p:nvPr/>
          </p:nvSpPr>
          <p:spPr bwMode="auto">
            <a:xfrm>
              <a:off x="288" y="2208"/>
              <a:ext cx="5184" cy="0"/>
            </a:xfrm>
            <a:prstGeom prst="line">
              <a:avLst/>
            </a:prstGeom>
            <a:noFill/>
            <a:ln w="76200">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303109" name="Text Box 5"/>
          <p:cNvSpPr txBox="1">
            <a:spLocks noChangeArrowheads="1"/>
          </p:cNvSpPr>
          <p:nvPr/>
        </p:nvSpPr>
        <p:spPr bwMode="auto">
          <a:xfrm>
            <a:off x="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1400 BC</a:t>
            </a:r>
          </a:p>
        </p:txBody>
      </p:sp>
      <p:sp>
        <p:nvSpPr>
          <p:cNvPr id="303110" name="Rectangle 6"/>
          <p:cNvSpPr>
            <a:spLocks noGrp="1" noChangeArrowheads="1"/>
          </p:cNvSpPr>
          <p:nvPr>
            <p:ph type="title" idx="4294967295"/>
          </p:nvPr>
        </p:nvSpPr>
        <p:spPr>
          <a:xfrm>
            <a:off x="457200" y="350839"/>
            <a:ext cx="8229600" cy="914400"/>
          </a:xfrm>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latin typeface="Arial" charset="0"/>
                <a:cs typeface="Arial" charset="0"/>
              </a:rPr>
              <a:t>DATES OF COMPOSTION</a:t>
            </a:r>
            <a:endParaRPr lang="en-US" sz="4000" b="1">
              <a:solidFill>
                <a:schemeClr val="accent2"/>
              </a:solidFill>
              <a:latin typeface="Arial" charset="0"/>
              <a:cs typeface="Arial" charset="0"/>
            </a:endParaRPr>
          </a:p>
        </p:txBody>
      </p:sp>
      <p:sp>
        <p:nvSpPr>
          <p:cNvPr id="303111" name="Text Box 7"/>
          <p:cNvSpPr txBox="1">
            <a:spLocks noChangeArrowheads="1"/>
          </p:cNvSpPr>
          <p:nvPr/>
        </p:nvSpPr>
        <p:spPr bwMode="auto">
          <a:xfrm>
            <a:off x="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Moses</a:t>
            </a:r>
          </a:p>
        </p:txBody>
      </p:sp>
      <p:sp>
        <p:nvSpPr>
          <p:cNvPr id="303112" name="Text Box 8"/>
          <p:cNvSpPr txBox="1">
            <a:spLocks noChangeArrowheads="1"/>
          </p:cNvSpPr>
          <p:nvPr/>
        </p:nvSpPr>
        <p:spPr bwMode="auto">
          <a:xfrm>
            <a:off x="19812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1000 BC</a:t>
            </a:r>
          </a:p>
        </p:txBody>
      </p:sp>
      <p:sp>
        <p:nvSpPr>
          <p:cNvPr id="303113" name="Text Box 9"/>
          <p:cNvSpPr txBox="1">
            <a:spLocks noChangeArrowheads="1"/>
          </p:cNvSpPr>
          <p:nvPr/>
        </p:nvSpPr>
        <p:spPr bwMode="auto">
          <a:xfrm>
            <a:off x="33528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971 BC</a:t>
            </a:r>
          </a:p>
        </p:txBody>
      </p:sp>
      <p:sp>
        <p:nvSpPr>
          <p:cNvPr id="303114" name="Text Box 10"/>
          <p:cNvSpPr txBox="1">
            <a:spLocks noChangeArrowheads="1"/>
          </p:cNvSpPr>
          <p:nvPr/>
        </p:nvSpPr>
        <p:spPr bwMode="auto">
          <a:xfrm>
            <a:off x="4724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931 BC</a:t>
            </a:r>
          </a:p>
        </p:txBody>
      </p:sp>
      <p:sp>
        <p:nvSpPr>
          <p:cNvPr id="303115" name="Text Box 11"/>
          <p:cNvSpPr txBox="1">
            <a:spLocks noChangeArrowheads="1"/>
          </p:cNvSpPr>
          <p:nvPr/>
        </p:nvSpPr>
        <p:spPr bwMode="auto">
          <a:xfrm>
            <a:off x="7772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500 BC</a:t>
            </a:r>
          </a:p>
        </p:txBody>
      </p:sp>
      <p:sp>
        <p:nvSpPr>
          <p:cNvPr id="303116" name="Text Box 12"/>
          <p:cNvSpPr txBox="1">
            <a:spLocks noChangeArrowheads="1"/>
          </p:cNvSpPr>
          <p:nvPr/>
        </p:nvSpPr>
        <p:spPr bwMode="auto">
          <a:xfrm>
            <a:off x="60960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722 BC</a:t>
            </a:r>
          </a:p>
        </p:txBody>
      </p:sp>
      <p:sp>
        <p:nvSpPr>
          <p:cNvPr id="303117" name="Text Box 13"/>
          <p:cNvSpPr txBox="1">
            <a:spLocks noChangeArrowheads="1"/>
          </p:cNvSpPr>
          <p:nvPr/>
        </p:nvSpPr>
        <p:spPr bwMode="auto">
          <a:xfrm>
            <a:off x="19812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David</a:t>
            </a:r>
          </a:p>
        </p:txBody>
      </p:sp>
      <p:sp>
        <p:nvSpPr>
          <p:cNvPr id="303118" name="Text Box 14"/>
          <p:cNvSpPr txBox="1">
            <a:spLocks noChangeArrowheads="1"/>
          </p:cNvSpPr>
          <p:nvPr/>
        </p:nvSpPr>
        <p:spPr bwMode="auto">
          <a:xfrm>
            <a:off x="3429000" y="3276607"/>
            <a:ext cx="1524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Solomon</a:t>
            </a:r>
          </a:p>
        </p:txBody>
      </p:sp>
      <p:sp>
        <p:nvSpPr>
          <p:cNvPr id="303119" name="Text Box 15"/>
          <p:cNvSpPr txBox="1">
            <a:spLocks noChangeArrowheads="1"/>
          </p:cNvSpPr>
          <p:nvPr/>
        </p:nvSpPr>
        <p:spPr bwMode="auto">
          <a:xfrm>
            <a:off x="4953000" y="3276608"/>
            <a:ext cx="17526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200" b="1">
                <a:solidFill>
                  <a:schemeClr val="bg1"/>
                </a:solidFill>
                <a:latin typeface="Tahoma" pitchFamily="-105" charset="-52"/>
                <a:ea typeface="MS PGothic" pitchFamily="34" charset="-128"/>
                <a:cs typeface="MS PGothic" pitchFamily="34" charset="-128"/>
              </a:rPr>
              <a:t>Divided Kingdom</a:t>
            </a:r>
          </a:p>
        </p:txBody>
      </p:sp>
      <p:sp>
        <p:nvSpPr>
          <p:cNvPr id="303120" name="Text Box 16"/>
          <p:cNvSpPr txBox="1">
            <a:spLocks noChangeArrowheads="1"/>
          </p:cNvSpPr>
          <p:nvPr/>
        </p:nvSpPr>
        <p:spPr bwMode="auto">
          <a:xfrm>
            <a:off x="60960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Exile</a:t>
            </a:r>
          </a:p>
        </p:txBody>
      </p:sp>
      <p:sp>
        <p:nvSpPr>
          <p:cNvPr id="303121" name="Text Box 17"/>
          <p:cNvSpPr txBox="1">
            <a:spLocks noChangeArrowheads="1"/>
          </p:cNvSpPr>
          <p:nvPr/>
        </p:nvSpPr>
        <p:spPr bwMode="auto">
          <a:xfrm>
            <a:off x="7315200" y="3276607"/>
            <a:ext cx="1905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Restoration</a:t>
            </a:r>
          </a:p>
        </p:txBody>
      </p:sp>
      <p:sp>
        <p:nvSpPr>
          <p:cNvPr id="303122" name="Text Box 18"/>
          <p:cNvSpPr txBox="1">
            <a:spLocks noChangeArrowheads="1"/>
          </p:cNvSpPr>
          <p:nvPr/>
        </p:nvSpPr>
        <p:spPr bwMode="auto">
          <a:xfrm>
            <a:off x="1981200" y="4343408"/>
            <a:ext cx="31242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Most of the Psalms were written here</a:t>
            </a:r>
          </a:p>
        </p:txBody>
      </p:sp>
      <p:sp>
        <p:nvSpPr>
          <p:cNvPr id="215057" name="AutoShape 19"/>
          <p:cNvSpPr>
            <a:spLocks/>
          </p:cNvSpPr>
          <p:nvPr/>
        </p:nvSpPr>
        <p:spPr bwMode="auto">
          <a:xfrm rot="-5400000">
            <a:off x="3390900" y="3162300"/>
            <a:ext cx="304800" cy="1905000"/>
          </a:xfrm>
          <a:prstGeom prst="leftBrace">
            <a:avLst>
              <a:gd name="adj1" fmla="val 52083"/>
              <a:gd name="adj2" fmla="val 50000"/>
            </a:avLst>
          </a:prstGeom>
          <a:noFill/>
          <a:ln w="5715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303124" name="Text Box 20"/>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388a</a:t>
            </a:r>
          </a:p>
        </p:txBody>
      </p:sp>
      <p:sp>
        <p:nvSpPr>
          <p:cNvPr id="21"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a:ea typeface="Arial" pitchFamily="-105" charset="0"/>
                <a:cs typeface="Arial"/>
              </a:rPr>
              <a:t>P 4</a:t>
            </a:r>
          </a:p>
        </p:txBody>
      </p:sp>
    </p:spTree>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en-US" b="1">
                <a:solidFill>
                  <a:srgbClr val="FFFF00"/>
                </a:solidFill>
                <a:latin typeface="Arial" charset="0"/>
                <a:cs typeface="Arial" charset="0"/>
              </a:rPr>
              <a:t>Classifications by Book</a:t>
            </a:r>
            <a:endParaRPr lang="en-US">
              <a:solidFill>
                <a:srgbClr val="FFFF00"/>
              </a:solidFill>
              <a:latin typeface="Arial" charset="0"/>
              <a:cs typeface="Arial" charset="0"/>
            </a:endParaRPr>
          </a:p>
        </p:txBody>
      </p:sp>
      <p:sp>
        <p:nvSpPr>
          <p:cNvPr id="22531" name="Rectangle 3"/>
          <p:cNvSpPr>
            <a:spLocks noGrp="1" noChangeArrowheads="1"/>
          </p:cNvSpPr>
          <p:nvPr>
            <p:ph type="body" idx="1"/>
          </p:nvPr>
        </p:nvSpPr>
        <p:spPr>
          <a:xfrm>
            <a:off x="381000" y="1219201"/>
            <a:ext cx="8305800" cy="4906963"/>
          </a:xfrm>
        </p:spPr>
        <p:txBody>
          <a:bodyPr/>
          <a:lstStyle/>
          <a:p>
            <a:pPr eaLnBrk="1" hangingPunct="1">
              <a:buFontTx/>
              <a:buNone/>
              <a:defRPr/>
            </a:pPr>
            <a:r>
              <a:rPr lang="en-US" sz="2800" dirty="0">
                <a:solidFill>
                  <a:srgbClr val="FFFFFF"/>
                </a:solidFill>
                <a:effectLst>
                  <a:glow rad="101600">
                    <a:schemeClr val="tx1">
                      <a:alpha val="75000"/>
                    </a:schemeClr>
                  </a:glow>
                </a:effectLst>
                <a:latin typeface="Arial" charset="0"/>
                <a:cs typeface="Arial" charset="0"/>
              </a:rPr>
              <a:t>						 </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1: Pss. 1–41		</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2: Pss. 42–72</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3: Pss. 73–89</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4: Pss. 90–106</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5: Pss. 107–150</a:t>
            </a:r>
          </a:p>
          <a:p>
            <a:pPr eaLnBrk="1" hangingPunct="1">
              <a:defRPr/>
            </a:pPr>
            <a:endParaRPr lang="en-US" sz="2800" b="1" dirty="0">
              <a:solidFill>
                <a:srgbClr val="FFFFFF"/>
              </a:solidFill>
              <a:effectLst>
                <a:glow rad="101600">
                  <a:schemeClr val="tx1">
                    <a:alpha val="75000"/>
                  </a:schemeClr>
                </a:glow>
              </a:effectLst>
              <a:latin typeface="Arial" charset="0"/>
              <a:cs typeface="Arial" charset="0"/>
            </a:endParaRPr>
          </a:p>
          <a:p>
            <a:pPr eaLnBrk="1" hangingPunct="1">
              <a:buFontTx/>
              <a:buNone/>
              <a:defRPr/>
            </a:pPr>
            <a:r>
              <a:rPr lang="en-US" sz="2800" b="1" dirty="0">
                <a:solidFill>
                  <a:srgbClr val="FFFFFF"/>
                </a:solidFill>
                <a:effectLst>
                  <a:glow rad="101600">
                    <a:schemeClr val="tx1">
                      <a:alpha val="75000"/>
                    </a:schemeClr>
                  </a:glow>
                </a:effectLst>
                <a:latin typeface="Arial" charset="0"/>
                <a:cs typeface="Arial" charset="0"/>
              </a:rPr>
              <a:t>Each of these 5 books ends with a doxology</a:t>
            </a:r>
          </a:p>
          <a:p>
            <a:pPr eaLnBrk="1" hangingPunct="1">
              <a:buFontTx/>
              <a:buNone/>
              <a:defRPr/>
            </a:pPr>
            <a:endParaRPr lang="en-US" sz="2800" b="1" dirty="0">
              <a:solidFill>
                <a:srgbClr val="FFFFFF"/>
              </a:solidFill>
              <a:effectLst>
                <a:glow rad="101600">
                  <a:schemeClr val="tx1">
                    <a:alpha val="75000"/>
                  </a:schemeClr>
                </a:glow>
              </a:effectLst>
              <a:latin typeface="Arial" charset="0"/>
              <a:cs typeface="Arial" charset="0"/>
            </a:endParaRPr>
          </a:p>
        </p:txBody>
      </p:sp>
      <p:sp>
        <p:nvSpPr>
          <p:cNvPr id="4"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a:ea typeface="Arial" pitchFamily="-105" charset="0"/>
                <a:cs typeface="Arial"/>
              </a:rPr>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2531">
                                            <p:txEl>
                                              <p:pRg st="0" end="0"/>
                                            </p:txEl>
                                          </p:spTgt>
                                        </p:tgtEl>
                                        <p:attrNameLst>
                                          <p:attrName>style.visibility</p:attrName>
                                        </p:attrNameLst>
                                      </p:cBhvr>
                                      <p:to>
                                        <p:strVal val="visible"/>
                                      </p:to>
                                    </p:set>
                                    <p:anim to="" calcmode="lin" valueType="num">
                                      <p:cBhvr>
                                        <p:cTn id="7" dur="1" fill="hold"/>
                                        <p:tgtEl>
                                          <p:spTgt spid="22531">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2531">
                                            <p:txEl>
                                              <p:pRg st="1" end="1"/>
                                            </p:txEl>
                                          </p:spTgt>
                                        </p:tgtEl>
                                        <p:attrNameLst>
                                          <p:attrName>style.visibility</p:attrName>
                                        </p:attrNameLst>
                                      </p:cBhvr>
                                      <p:to>
                                        <p:strVal val="visible"/>
                                      </p:to>
                                    </p:set>
                                    <p:anim to="" calcmode="lin" valueType="num">
                                      <p:cBhvr>
                                        <p:cTn id="12" dur="1" fill="hold"/>
                                        <p:tgtEl>
                                          <p:spTgt spid="22531">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22531">
                                            <p:txEl>
                                              <p:pRg st="2" end="2"/>
                                            </p:txEl>
                                          </p:spTgt>
                                        </p:tgtEl>
                                        <p:attrNameLst>
                                          <p:attrName>style.visibility</p:attrName>
                                        </p:attrNameLst>
                                      </p:cBhvr>
                                      <p:to>
                                        <p:strVal val="visible"/>
                                      </p:to>
                                    </p:set>
                                    <p:anim to="" calcmode="lin" valueType="num">
                                      <p:cBhvr>
                                        <p:cTn id="17" dur="1" fill="hold"/>
                                        <p:tgtEl>
                                          <p:spTgt spid="22531">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22531">
                                            <p:txEl>
                                              <p:pRg st="3" end="3"/>
                                            </p:txEl>
                                          </p:spTgt>
                                        </p:tgtEl>
                                        <p:attrNameLst>
                                          <p:attrName>style.visibility</p:attrName>
                                        </p:attrNameLst>
                                      </p:cBhvr>
                                      <p:to>
                                        <p:strVal val="visible"/>
                                      </p:to>
                                    </p:set>
                                    <p:anim to="" calcmode="lin" valueType="num">
                                      <p:cBhvr>
                                        <p:cTn id="22" dur="1" fill="hold"/>
                                        <p:tgtEl>
                                          <p:spTgt spid="22531">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22531">
                                            <p:txEl>
                                              <p:pRg st="4" end="4"/>
                                            </p:txEl>
                                          </p:spTgt>
                                        </p:tgtEl>
                                        <p:attrNameLst>
                                          <p:attrName>style.visibility</p:attrName>
                                        </p:attrNameLst>
                                      </p:cBhvr>
                                      <p:to>
                                        <p:strVal val="visible"/>
                                      </p:to>
                                    </p:set>
                                    <p:anim to="" calcmode="lin" valueType="num">
                                      <p:cBhvr>
                                        <p:cTn id="27" dur="1" fill="hold"/>
                                        <p:tgtEl>
                                          <p:spTgt spid="22531">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22531">
                                            <p:txEl>
                                              <p:pRg st="5" end="5"/>
                                            </p:txEl>
                                          </p:spTgt>
                                        </p:tgtEl>
                                        <p:attrNameLst>
                                          <p:attrName>style.visibility</p:attrName>
                                        </p:attrNameLst>
                                      </p:cBhvr>
                                      <p:to>
                                        <p:strVal val="visible"/>
                                      </p:to>
                                    </p:set>
                                    <p:anim to="" calcmode="lin" valueType="num">
                                      <p:cBhvr>
                                        <p:cTn id="32" dur="1" fill="hold"/>
                                        <p:tgtEl>
                                          <p:spTgt spid="22531">
                                            <p:txEl>
                                              <p:pRg st="5" end="5"/>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22531">
                                            <p:txEl>
                                              <p:pRg st="7" end="7"/>
                                            </p:txEl>
                                          </p:spTgt>
                                        </p:tgtEl>
                                        <p:attrNameLst>
                                          <p:attrName>style.visibility</p:attrName>
                                        </p:attrNameLst>
                                      </p:cBhvr>
                                      <p:to>
                                        <p:strVal val="visible"/>
                                      </p:to>
                                    </p:set>
                                    <p:anim to="" calcmode="lin" valueType="num">
                                      <p:cBhvr>
                                        <p:cTn id="37" dur="1" fill="hold"/>
                                        <p:tgtEl>
                                          <p:spTgt spid="22531">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79462" y="914400"/>
            <a:ext cx="8964538" cy="5943600"/>
          </a:xfrm>
        </p:spPr>
        <p:txBody>
          <a:bodyPr/>
          <a:lstStyle/>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Pay attention to structure</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Summarize the psalm in a sentence (p. 387)</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Consider titles and background information in their superscriptions</a:t>
            </a:r>
            <a:r>
              <a:rPr lang="en-US" sz="2800" b="1" dirty="0">
                <a:latin typeface="Arial" charset="0"/>
              </a:rPr>
              <a:t> </a:t>
            </a:r>
          </a:p>
          <a:p>
            <a:pPr marL="609600" indent="-609600" eaLnBrk="1" hangingPunct="1">
              <a:lnSpc>
                <a:spcPct val="90000"/>
              </a:lnSpc>
              <a:spcBef>
                <a:spcPct val="50000"/>
              </a:spcBef>
              <a:buClr>
                <a:srgbClr val="100D00"/>
              </a:buClr>
              <a:buFontTx/>
              <a:buAutoNum type="alphaUcPeriod"/>
            </a:pPr>
            <a:r>
              <a:rPr lang="en-US" sz="2800" b="1" dirty="0">
                <a:latin typeface="Arial" charset="0"/>
              </a:rPr>
              <a:t>Classify the psalm using Lindsey</a:t>
            </a:r>
            <a:r>
              <a:rPr lang="fr-FR" sz="2800" b="1" dirty="0">
                <a:latin typeface="Arial" charset="0"/>
              </a:rPr>
              <a:t>'</a:t>
            </a:r>
            <a:r>
              <a:rPr lang="en-US" sz="2800" b="1" dirty="0">
                <a:latin typeface="Arial" charset="0"/>
              </a:rPr>
              <a:t>s p. 386</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Interpret the psalm</a:t>
            </a:r>
            <a:r>
              <a:rPr lang="fr-FR" altLang="ja-JP" sz="2800" b="1" dirty="0">
                <a:solidFill>
                  <a:srgbClr val="100D00"/>
                </a:solidFill>
                <a:latin typeface="Arial" charset="0"/>
              </a:rPr>
              <a:t>'</a:t>
            </a:r>
            <a:r>
              <a:rPr lang="en-US" altLang="ja-JP" sz="2800" b="1" dirty="0">
                <a:solidFill>
                  <a:srgbClr val="100D00"/>
                </a:solidFill>
                <a:latin typeface="Arial" charset="0"/>
              </a:rPr>
              <a:t>s incomplete theology in light of NT revelation (e.g., Ps. 51:11)</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Reword figures of speech and parallelisms</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Use NT allusions and/or quotations but don</a:t>
            </a:r>
            <a:r>
              <a:rPr lang="fr-FR" sz="2800" b="1" dirty="0">
                <a:solidFill>
                  <a:srgbClr val="100D00"/>
                </a:solidFill>
                <a:latin typeface="Arial" charset="0"/>
              </a:rPr>
              <a:t>'</a:t>
            </a:r>
            <a:r>
              <a:rPr lang="en-US" sz="2800" b="1" dirty="0">
                <a:solidFill>
                  <a:srgbClr val="100D00"/>
                </a:solidFill>
                <a:latin typeface="Arial" charset="0"/>
              </a:rPr>
              <a:t>t read back into the text what the OT author would not have understood (e.g., Ps. 16:10 expanded in Acts 2:25-31)</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Tree>
    <p:extLst>
      <p:ext uri="{BB962C8B-B14F-4D97-AF65-F5344CB8AC3E}">
        <p14:creationId xmlns:p14="http://schemas.microsoft.com/office/powerpoint/2010/main" val="249984284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16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en-US">
                <a:solidFill>
                  <a:srgbClr val="FFFF00"/>
                </a:solidFill>
                <a:ea typeface="+mj-ea"/>
              </a:rPr>
              <a:t>Reasons for Classifications</a:t>
            </a:r>
          </a:p>
        </p:txBody>
      </p:sp>
      <p:sp>
        <p:nvSpPr>
          <p:cNvPr id="24579" name="Rectangle 3"/>
          <p:cNvSpPr>
            <a:spLocks noGrp="1" noChangeArrowheads="1"/>
          </p:cNvSpPr>
          <p:nvPr>
            <p:ph type="body" idx="1"/>
          </p:nvPr>
        </p:nvSpPr>
        <p:spPr>
          <a:effectLst/>
        </p:spPr>
        <p:txBody>
          <a:bodyPr/>
          <a:lstStyle/>
          <a:p>
            <a:pPr marL="628650" indent="-628650" eaLnBrk="1" hangingPunct="1">
              <a:buFontTx/>
              <a:buNone/>
              <a:defRPr/>
            </a:pPr>
            <a:r>
              <a:rPr lang="en-US" sz="2800" b="1" dirty="0">
                <a:solidFill>
                  <a:srgbClr val="FFFF00"/>
                </a:solidFill>
                <a:ea typeface="+mn-ea"/>
              </a:rPr>
              <a:t>1.	Some Jews believed that the five sections mirror the Pentateuch, but these really have no correspondence</a:t>
            </a:r>
          </a:p>
        </p:txBody>
      </p:sp>
      <p:sp>
        <p:nvSpPr>
          <p:cNvPr id="219140"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382</a:t>
            </a:r>
          </a:p>
        </p:txBody>
      </p:sp>
      <p:sp>
        <p:nvSpPr>
          <p:cNvPr id="219141"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anim to="" calcmode="lin" valueType="num">
                                      <p:cBhvr>
                                        <p:cTn id="7" dur="1" fill="hold"/>
                                        <p:tgtEl>
                                          <p:spTgt spid="24579">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build="p"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1186" name="Group 2"/>
          <p:cNvGrpSpPr>
            <a:grpSpLocks/>
          </p:cNvGrpSpPr>
          <p:nvPr/>
        </p:nvGrpSpPr>
        <p:grpSpPr bwMode="auto">
          <a:xfrm>
            <a:off x="31750" y="0"/>
            <a:ext cx="9144000" cy="6858000"/>
            <a:chOff x="0" y="0"/>
            <a:chExt cx="5760" cy="4320"/>
          </a:xfrm>
        </p:grpSpPr>
        <p:grpSp>
          <p:nvGrpSpPr>
            <p:cNvPr id="221220" name="Group 3"/>
            <p:cNvGrpSpPr>
              <a:grpSpLocks/>
            </p:cNvGrpSpPr>
            <p:nvPr/>
          </p:nvGrpSpPr>
          <p:grpSpPr bwMode="auto">
            <a:xfrm>
              <a:off x="4560" y="0"/>
              <a:ext cx="1200" cy="4320"/>
              <a:chOff x="4608" y="0"/>
              <a:chExt cx="1152" cy="4320"/>
            </a:xfrm>
          </p:grpSpPr>
          <p:pic>
            <p:nvPicPr>
              <p:cNvPr id="221233" name="Picture 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34" name="Picture 5"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1" name="Group 6"/>
            <p:cNvGrpSpPr>
              <a:grpSpLocks/>
            </p:cNvGrpSpPr>
            <p:nvPr/>
          </p:nvGrpSpPr>
          <p:grpSpPr bwMode="auto">
            <a:xfrm>
              <a:off x="3504" y="0"/>
              <a:ext cx="1200" cy="4320"/>
              <a:chOff x="4608" y="0"/>
              <a:chExt cx="1152" cy="4320"/>
            </a:xfrm>
          </p:grpSpPr>
          <p:pic>
            <p:nvPicPr>
              <p:cNvPr id="221231" name="Picture 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32" name="Picture 8"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2" name="Group 9"/>
            <p:cNvGrpSpPr>
              <a:grpSpLocks/>
            </p:cNvGrpSpPr>
            <p:nvPr/>
          </p:nvGrpSpPr>
          <p:grpSpPr bwMode="auto">
            <a:xfrm>
              <a:off x="2304" y="0"/>
              <a:ext cx="1200" cy="4320"/>
              <a:chOff x="4608" y="0"/>
              <a:chExt cx="1152" cy="4320"/>
            </a:xfrm>
          </p:grpSpPr>
          <p:pic>
            <p:nvPicPr>
              <p:cNvPr id="221229" name="Picture 10"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30" name="Picture 11"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3" name="Group 12"/>
            <p:cNvGrpSpPr>
              <a:grpSpLocks/>
            </p:cNvGrpSpPr>
            <p:nvPr/>
          </p:nvGrpSpPr>
          <p:grpSpPr bwMode="auto">
            <a:xfrm>
              <a:off x="1104" y="0"/>
              <a:ext cx="1200" cy="4320"/>
              <a:chOff x="4608" y="0"/>
              <a:chExt cx="1152" cy="4320"/>
            </a:xfrm>
          </p:grpSpPr>
          <p:pic>
            <p:nvPicPr>
              <p:cNvPr id="221227" name="Picture 13"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28" name="Picture 1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4" name="Group 15"/>
            <p:cNvGrpSpPr>
              <a:grpSpLocks/>
            </p:cNvGrpSpPr>
            <p:nvPr/>
          </p:nvGrpSpPr>
          <p:grpSpPr bwMode="auto">
            <a:xfrm>
              <a:off x="0" y="0"/>
              <a:ext cx="1200" cy="4320"/>
              <a:chOff x="4608" y="0"/>
              <a:chExt cx="1152" cy="4320"/>
            </a:xfrm>
          </p:grpSpPr>
          <p:pic>
            <p:nvPicPr>
              <p:cNvPr id="221225" name="Picture 16"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26" name="Picture 1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21187" name="Rectangle 18"/>
          <p:cNvSpPr>
            <a:spLocks noGrp="1" noChangeArrowheads="1"/>
          </p:cNvSpPr>
          <p:nvPr>
            <p:ph type="title"/>
          </p:nvPr>
        </p:nvSpPr>
        <p:spPr>
          <a:xfrm>
            <a:off x="457200" y="228600"/>
            <a:ext cx="8229600" cy="1143000"/>
          </a:xfrm>
          <a:noFill/>
        </p:spPr>
        <p:txBody>
          <a:bodyPr/>
          <a:lstStyle/>
          <a:p>
            <a:pPr eaLnBrk="1" hangingPunct="1"/>
            <a:r>
              <a:rPr lang="en-US" sz="3600" b="1">
                <a:solidFill>
                  <a:srgbClr val="B12143"/>
                </a:solidFill>
                <a:latin typeface="Arial" charset="0"/>
              </a:rPr>
              <a:t>Covenant Relationship with God</a:t>
            </a:r>
            <a:endParaRPr lang="en-GB" sz="3600" b="1">
              <a:solidFill>
                <a:srgbClr val="B12143"/>
              </a:solidFill>
              <a:latin typeface="Arial" charset="0"/>
            </a:endParaRPr>
          </a:p>
        </p:txBody>
      </p:sp>
      <p:graphicFrame>
        <p:nvGraphicFramePr>
          <p:cNvPr id="344083" name="Group 19"/>
          <p:cNvGraphicFramePr>
            <a:graphicFrameLocks noGrp="1"/>
          </p:cNvGraphicFramePr>
          <p:nvPr>
            <p:ph type="tbl" idx="1"/>
          </p:nvPr>
        </p:nvGraphicFramePr>
        <p:xfrm>
          <a:off x="228600" y="1371601"/>
          <a:ext cx="8686800" cy="5105407"/>
        </p:xfrm>
        <a:graphic>
          <a:graphicData uri="http://schemas.openxmlformats.org/drawingml/2006/table">
            <a:tbl>
              <a:tblPr/>
              <a:tblGrid>
                <a:gridCol w="1219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5486400">
                  <a:extLst>
                    <a:ext uri="{9D8B030D-6E8A-4147-A177-3AD203B41FA5}">
                      <a16:colId xmlns:a16="http://schemas.microsoft.com/office/drawing/2014/main" val="20002"/>
                    </a:ext>
                  </a:extLst>
                </a:gridCol>
              </a:tblGrid>
              <a:tr h="876300">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endParaRPr kumimoji="0" lang="en-US"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400" b="1" i="0" u="none" strike="noStrike" cap="none" normalizeH="0" baseline="0">
                          <a:ln>
                            <a:noFill/>
                          </a:ln>
                          <a:solidFill>
                            <a:srgbClr val="B12143"/>
                          </a:solidFill>
                          <a:effectLst/>
                          <a:latin typeface="Arial" charset="0"/>
                          <a:ea typeface="ＭＳ Ｐゴシック" charset="0"/>
                          <a:cs typeface="Arial" charset="0"/>
                        </a:rPr>
                        <a:t>Book of Pentateuch</a:t>
                      </a:r>
                      <a:endParaRPr kumimoji="0" lang="en-GB" sz="2400" b="1"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400" b="1" i="0" u="none" strike="noStrike" cap="none" normalizeH="0" baseline="0">
                          <a:ln>
                            <a:noFill/>
                          </a:ln>
                          <a:solidFill>
                            <a:srgbClr val="B12143"/>
                          </a:solidFill>
                          <a:effectLst/>
                          <a:latin typeface="Arial" charset="0"/>
                          <a:ea typeface="ＭＳ Ｐゴシック" charset="0"/>
                          <a:cs typeface="Arial" charset="0"/>
                        </a:rPr>
                        <a:t>Correspondence</a:t>
                      </a:r>
                      <a:endParaRPr kumimoji="0" lang="en-GB" sz="2400" b="1"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1</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Genesis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Man: the godly man, the ungodly man, the Son of Man</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2</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Exodus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dirty="0">
                          <a:ln>
                            <a:noFill/>
                          </a:ln>
                          <a:solidFill>
                            <a:srgbClr val="B12143"/>
                          </a:solidFill>
                          <a:effectLst/>
                          <a:latin typeface="Arial" charset="0"/>
                          <a:ea typeface="ＭＳ Ｐゴシック" charset="0"/>
                          <a:cs typeface="Arial" charset="0"/>
                        </a:rPr>
                        <a:t>Story of Israel</a:t>
                      </a:r>
                      <a:r>
                        <a:rPr kumimoji="0" lang="fr-FR" sz="2300" b="0" i="0" u="none" strike="noStrike" cap="none" normalizeH="0" baseline="0" dirty="0">
                          <a:ln>
                            <a:noFill/>
                          </a:ln>
                          <a:solidFill>
                            <a:srgbClr val="B12143"/>
                          </a:solidFill>
                          <a:effectLst/>
                          <a:latin typeface="Arial" charset="0"/>
                          <a:ea typeface="ＭＳ Ｐゴシック" charset="0"/>
                          <a:cs typeface="Arial" charset="0"/>
                        </a:rPr>
                        <a:t>'</a:t>
                      </a:r>
                      <a:r>
                        <a:rPr kumimoji="0" lang="en-US" sz="2300" b="0" i="0" u="none" strike="noStrike" cap="none" normalizeH="0" baseline="0" dirty="0">
                          <a:ln>
                            <a:noFill/>
                          </a:ln>
                          <a:solidFill>
                            <a:srgbClr val="B12143"/>
                          </a:solidFill>
                          <a:effectLst/>
                          <a:latin typeface="Arial" charset="0"/>
                          <a:ea typeface="ＭＳ Ｐゴシック" charset="0"/>
                          <a:cs typeface="Arial" charset="0"/>
                        </a:rPr>
                        <a:t>s ruin, redemption; ends with a Kingdom Psalm</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44551">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3</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Leviticus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dirty="0">
                          <a:ln>
                            <a:noFill/>
                          </a:ln>
                          <a:solidFill>
                            <a:srgbClr val="B12143"/>
                          </a:solidFill>
                          <a:effectLst/>
                          <a:latin typeface="Arial" charset="0"/>
                          <a:ea typeface="ＭＳ Ｐゴシック" charset="0"/>
                          <a:cs typeface="Arial" charset="0"/>
                        </a:rPr>
                        <a:t>Sanctuary: references to holiness, congregation, Zion; 11/12 Asaph psalms</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4</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Numbers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Wilderness: references to Moses, wilderness, failures &amp; rebellions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5</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Deuteronomy</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Restates counsels of God, claims of the Law, anticipation of blessings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21218"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b="1">
                <a:solidFill>
                  <a:srgbClr val="000000"/>
                </a:solidFill>
              </a:rPr>
              <a:t>382</a:t>
            </a:r>
          </a:p>
        </p:txBody>
      </p:sp>
      <p:sp>
        <p:nvSpPr>
          <p:cNvPr id="221219"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b="1">
                <a:solidFill>
                  <a:srgbClr val="000000"/>
                </a:solidFill>
              </a:rPr>
              <a:t>P 5</a:t>
            </a:r>
          </a:p>
        </p:txBody>
      </p:sp>
    </p:spTree>
    <p:extLst>
      <p:ext uri="{BB962C8B-B14F-4D97-AF65-F5344CB8AC3E}">
        <p14:creationId xmlns:p14="http://schemas.microsoft.com/office/powerpoint/2010/main" val="1711067573"/>
      </p:ext>
    </p:extLst>
  </p:cSld>
  <p:clrMapOvr>
    <a:masterClrMapping/>
  </p:clrMapOvr>
  <p:transition>
    <p:fade/>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endParaRPr lang="en-US" sz="1800"/>
          </a:p>
        </p:txBody>
      </p:sp>
      <p:graphicFrame>
        <p:nvGraphicFramePr>
          <p:cNvPr id="145493" name="Group 85"/>
          <p:cNvGraphicFramePr>
            <a:graphicFrameLocks noGrp="1"/>
          </p:cNvGraphicFramePr>
          <p:nvPr/>
        </p:nvGraphicFramePr>
        <p:xfrm>
          <a:off x="0" y="295275"/>
          <a:ext cx="9144000" cy="6222979"/>
        </p:xfrm>
        <a:graphic>
          <a:graphicData uri="http://schemas.openxmlformats.org/drawingml/2006/table">
            <a:tbl>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962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1</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4</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5</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1068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41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31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17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73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17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90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44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107           150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8104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41:13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72:18-20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89:52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106:48</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150:6</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2964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ADORING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WONDERING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CEASELESS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SUBMISSIVE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PERFECTED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180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GENESIS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-man-</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EXODUS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-Israel-</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LEVITICUS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-sanctuary-</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NUMBERS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-Moses &amp; wilderness-</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a:ln>
                            <a:noFill/>
                          </a:ln>
                          <a:solidFill>
                            <a:srgbClr val="FFFF66"/>
                          </a:solidFill>
                          <a:effectLst/>
                          <a:latin typeface="Arial" charset="0"/>
                          <a:ea typeface="ＭＳ Ｐゴシック" charset="0"/>
                          <a:cs typeface="Arial" charset="0"/>
                        </a:rPr>
                        <a:t>DEUTERONOMY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 Law &amp; land-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73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(or all) DAVID</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rgbClr val="FFFF66"/>
                          </a:solidFill>
                          <a:effectLst/>
                          <a:latin typeface="Arial" charset="0"/>
                          <a:ea typeface="ＭＳ Ｐゴシック" charset="0"/>
                          <a:cs typeface="Arial" charset="0"/>
                        </a:rPr>
                        <a:t>mainly DAVID &amp; KORAH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rgbClr val="FFFF66"/>
                          </a:solidFill>
                          <a:effectLst/>
                          <a:latin typeface="Arial" charset="0"/>
                          <a:ea typeface="ＭＳ Ｐゴシック" charset="0"/>
                          <a:cs typeface="Arial" charset="0"/>
                        </a:rPr>
                        <a:t>mainly ASAPH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a:t>
                      </a:r>
                      <a:r>
                        <a:rPr kumimoji="0" lang="en-US" sz="1900" b="0" i="0" u="none" strike="noStrike" cap="none" normalizeH="0" baseline="0">
                          <a:ln>
                            <a:noFill/>
                          </a:ln>
                          <a:solidFill>
                            <a:srgbClr val="FFFF66"/>
                          </a:solidFill>
                          <a:effectLst/>
                          <a:latin typeface="Arial" charset="0"/>
                          <a:ea typeface="ＭＳ Ｐゴシック" charset="0"/>
                          <a:cs typeface="Arial" charset="0"/>
                        </a:rPr>
                        <a:t>ANONYMOUS</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DAVID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13995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ORIGINAL GROUP BY DAVID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BOOKS 2 &amp; 3 ADDED IN THE REIGNS OF HEZEKIAH &amp; JOSIAH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MISCELLANEOUS COLLECTIONS COMPILED IN TIMES OF EZRA &amp; NEHEMIAH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223282" name="AutoShape 54"/>
          <p:cNvSpPr>
            <a:spLocks noChangeArrowheads="1"/>
          </p:cNvSpPr>
          <p:nvPr/>
        </p:nvSpPr>
        <p:spPr bwMode="auto">
          <a:xfrm>
            <a:off x="11430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3" name="AutoShape 55"/>
          <p:cNvSpPr>
            <a:spLocks noChangeArrowheads="1"/>
          </p:cNvSpPr>
          <p:nvPr/>
        </p:nvSpPr>
        <p:spPr bwMode="auto">
          <a:xfrm>
            <a:off x="29718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4" name="AutoShape 56"/>
          <p:cNvSpPr>
            <a:spLocks noChangeArrowheads="1"/>
          </p:cNvSpPr>
          <p:nvPr/>
        </p:nvSpPr>
        <p:spPr bwMode="auto">
          <a:xfrm>
            <a:off x="48006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5" name="AutoShape 57"/>
          <p:cNvSpPr>
            <a:spLocks noChangeArrowheads="1"/>
          </p:cNvSpPr>
          <p:nvPr/>
        </p:nvSpPr>
        <p:spPr bwMode="auto">
          <a:xfrm>
            <a:off x="66294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6" name="AutoShape 58"/>
          <p:cNvSpPr>
            <a:spLocks noChangeArrowheads="1"/>
          </p:cNvSpPr>
          <p:nvPr/>
        </p:nvSpPr>
        <p:spPr bwMode="auto">
          <a:xfrm>
            <a:off x="84582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7" name="Text Box 59"/>
          <p:cNvSpPr txBox="1">
            <a:spLocks noChangeArrowheads="1"/>
          </p:cNvSpPr>
          <p:nvPr/>
        </p:nvSpPr>
        <p:spPr bwMode="auto">
          <a:xfrm>
            <a:off x="0" y="2528888"/>
            <a:ext cx="37338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800" b="1" i="1">
                <a:solidFill>
                  <a:schemeClr val="bg1"/>
                </a:solidFill>
              </a:rPr>
              <a:t>DOXOLOGY AT THESE VERSES</a:t>
            </a:r>
          </a:p>
        </p:txBody>
      </p:sp>
      <p:sp>
        <p:nvSpPr>
          <p:cNvPr id="223288" name="Text Box 60"/>
          <p:cNvSpPr txBox="1">
            <a:spLocks noChangeArrowheads="1"/>
          </p:cNvSpPr>
          <p:nvPr/>
        </p:nvSpPr>
        <p:spPr bwMode="auto">
          <a:xfrm>
            <a:off x="-76200" y="4235450"/>
            <a:ext cx="43434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i="1">
                <a:solidFill>
                  <a:schemeClr val="bg1"/>
                </a:solidFill>
              </a:rPr>
              <a:t>TOPICAL LIKENESS TO PENTATEUCH</a:t>
            </a:r>
          </a:p>
        </p:txBody>
      </p:sp>
      <p:sp>
        <p:nvSpPr>
          <p:cNvPr id="223289" name="Text Box 61"/>
          <p:cNvSpPr txBox="1">
            <a:spLocks noChangeArrowheads="1"/>
          </p:cNvSpPr>
          <p:nvPr/>
        </p:nvSpPr>
        <p:spPr bwMode="auto">
          <a:xfrm>
            <a:off x="457200" y="5149851"/>
            <a:ext cx="3810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A</a:t>
            </a:r>
          </a:p>
        </p:txBody>
      </p:sp>
      <p:sp>
        <p:nvSpPr>
          <p:cNvPr id="223290" name="Text Box 62"/>
          <p:cNvSpPr txBox="1">
            <a:spLocks noChangeArrowheads="1"/>
          </p:cNvSpPr>
          <p:nvPr/>
        </p:nvSpPr>
        <p:spPr bwMode="auto">
          <a:xfrm>
            <a:off x="3048000" y="5149851"/>
            <a:ext cx="3810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T</a:t>
            </a:r>
          </a:p>
        </p:txBody>
      </p:sp>
      <p:sp>
        <p:nvSpPr>
          <p:cNvPr id="223291" name="Text Box 63"/>
          <p:cNvSpPr txBox="1">
            <a:spLocks noChangeArrowheads="1"/>
          </p:cNvSpPr>
          <p:nvPr/>
        </p:nvSpPr>
        <p:spPr bwMode="auto">
          <a:xfrm>
            <a:off x="43434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H</a:t>
            </a:r>
          </a:p>
        </p:txBody>
      </p:sp>
      <p:sp>
        <p:nvSpPr>
          <p:cNvPr id="223292" name="Text Box 64"/>
          <p:cNvSpPr txBox="1">
            <a:spLocks noChangeArrowheads="1"/>
          </p:cNvSpPr>
          <p:nvPr/>
        </p:nvSpPr>
        <p:spPr bwMode="auto">
          <a:xfrm>
            <a:off x="55626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O</a:t>
            </a:r>
          </a:p>
        </p:txBody>
      </p:sp>
      <p:sp>
        <p:nvSpPr>
          <p:cNvPr id="223293" name="Text Box 65"/>
          <p:cNvSpPr txBox="1">
            <a:spLocks noChangeArrowheads="1"/>
          </p:cNvSpPr>
          <p:nvPr/>
        </p:nvSpPr>
        <p:spPr bwMode="auto">
          <a:xfrm>
            <a:off x="69342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R</a:t>
            </a:r>
          </a:p>
        </p:txBody>
      </p:sp>
      <p:sp>
        <p:nvSpPr>
          <p:cNvPr id="223294" name="Text Box 66"/>
          <p:cNvSpPr txBox="1">
            <a:spLocks noChangeArrowheads="1"/>
          </p:cNvSpPr>
          <p:nvPr/>
        </p:nvSpPr>
        <p:spPr bwMode="auto">
          <a:xfrm>
            <a:off x="81534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S</a:t>
            </a:r>
          </a:p>
        </p:txBody>
      </p:sp>
      <p:sp>
        <p:nvSpPr>
          <p:cNvPr id="223295" name="Text Box 67"/>
          <p:cNvSpPr txBox="1">
            <a:spLocks noChangeArrowheads="1"/>
          </p:cNvSpPr>
          <p:nvPr/>
        </p:nvSpPr>
        <p:spPr bwMode="auto">
          <a:xfrm>
            <a:off x="17526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U</a:t>
            </a:r>
          </a:p>
        </p:txBody>
      </p:sp>
      <p:sp>
        <p:nvSpPr>
          <p:cNvPr id="223296" name="Text Box 69"/>
          <p:cNvSpPr txBox="1">
            <a:spLocks noChangeArrowheads="1"/>
          </p:cNvSpPr>
          <p:nvPr/>
        </p:nvSpPr>
        <p:spPr bwMode="auto">
          <a:xfrm>
            <a:off x="2209800" y="6507164"/>
            <a:ext cx="47244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000" i="1">
                <a:solidFill>
                  <a:schemeClr val="bg1"/>
                </a:solidFill>
              </a:rPr>
              <a:t>POSSIBLE STAGES OF COLLECTION</a:t>
            </a:r>
          </a:p>
        </p:txBody>
      </p:sp>
      <p:sp>
        <p:nvSpPr>
          <p:cNvPr id="223297" name="Text Box 70"/>
          <p:cNvSpPr txBox="1">
            <a:spLocks noChangeArrowheads="1"/>
          </p:cNvSpPr>
          <p:nvPr/>
        </p:nvSpPr>
        <p:spPr bwMode="auto">
          <a:xfrm>
            <a:off x="8534400" y="0"/>
            <a:ext cx="685800" cy="36933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800" b="1">
                <a:solidFill>
                  <a:schemeClr val="bg1"/>
                </a:solidFill>
              </a:rPr>
              <a:t>383</a:t>
            </a:r>
          </a:p>
        </p:txBody>
      </p:sp>
      <p:sp>
        <p:nvSpPr>
          <p:cNvPr id="223298" name="Text Box 80"/>
          <p:cNvSpPr txBox="1">
            <a:spLocks noChangeArrowheads="1"/>
          </p:cNvSpPr>
          <p:nvPr/>
        </p:nvSpPr>
        <p:spPr bwMode="auto">
          <a:xfrm>
            <a:off x="7223137" y="6477001"/>
            <a:ext cx="205787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i="1">
                <a:solidFill>
                  <a:schemeClr val="bg1"/>
                </a:solidFill>
              </a:rPr>
              <a:t>Irving L. Jensen</a:t>
            </a:r>
          </a:p>
        </p:txBody>
      </p:sp>
      <p:sp>
        <p:nvSpPr>
          <p:cNvPr id="145491" name="Rectangle 83"/>
          <p:cNvSpPr>
            <a:spLocks noGrp="1" noChangeArrowheads="1"/>
          </p:cNvSpPr>
          <p:nvPr>
            <p:ph type="title" idx="4294967295"/>
          </p:nvPr>
        </p:nvSpPr>
        <p:spPr>
          <a:xfrm>
            <a:off x="0" y="-76197"/>
            <a:ext cx="8610600" cy="461665"/>
          </a:xfrm>
          <a:effectLst>
            <a:outerShdw blurRad="63500" dist="38099" dir="2700000" algn="ctr" rotWithShape="0">
              <a:schemeClr val="tx2">
                <a:alpha val="74998"/>
              </a:schemeClr>
            </a:outerShdw>
          </a:effectLst>
        </p:spPr>
        <p:txBody>
          <a:bodyPr anchor="t">
            <a:spAutoFit/>
          </a:bodyPr>
          <a:lstStyle/>
          <a:p>
            <a:pPr eaLnBrk="1" hangingPunct="1">
              <a:spcBef>
                <a:spcPct val="50000"/>
              </a:spcBef>
              <a:defRPr/>
            </a:pPr>
            <a:r>
              <a:rPr lang="en-US" sz="2400" b="1">
                <a:solidFill>
                  <a:schemeClr val="bg1"/>
                </a:solidFill>
                <a:latin typeface="Arial Black" charset="0"/>
                <a:cs typeface="Arial" charset="0"/>
              </a:rPr>
              <a:t>Classification View 1: Mirroring the Pentateuch</a:t>
            </a:r>
          </a:p>
        </p:txBody>
      </p:sp>
      <p:sp>
        <p:nvSpPr>
          <p:cNvPr id="223300" name="Text Box 70"/>
          <p:cNvSpPr txBox="1">
            <a:spLocks noChangeArrowheads="1"/>
          </p:cNvSpPr>
          <p:nvPr/>
        </p:nvSpPr>
        <p:spPr bwMode="auto">
          <a:xfrm>
            <a:off x="8534400" y="685800"/>
            <a:ext cx="685800" cy="36933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800" b="1">
                <a:solidFill>
                  <a:schemeClr val="bg1"/>
                </a:solidFill>
              </a:rPr>
              <a:t>P 6</a:t>
            </a:r>
          </a:p>
        </p:txBody>
      </p:sp>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282" name="Rectangle 2"/>
          <p:cNvSpPr>
            <a:spLocks noGrp="1" noChangeArrowheads="1"/>
          </p:cNvSpPr>
          <p:nvPr>
            <p:ph type="title"/>
          </p:nvPr>
        </p:nvSpPr>
        <p:spPr>
          <a:xfrm>
            <a:off x="228600" y="-136525"/>
            <a:ext cx="8229600" cy="1143000"/>
          </a:xfrm>
        </p:spPr>
        <p:txBody>
          <a:bodyPr/>
          <a:lstStyle/>
          <a:p>
            <a:pPr eaLnBrk="1" hangingPunct="1"/>
            <a:r>
              <a:rPr lang="en-US">
                <a:solidFill>
                  <a:srgbClr val="100D00"/>
                </a:solidFill>
                <a:latin typeface="Arial" charset="0"/>
              </a:rPr>
              <a:t>Reasons for Classifications</a:t>
            </a:r>
          </a:p>
        </p:txBody>
      </p:sp>
      <p:sp>
        <p:nvSpPr>
          <p:cNvPr id="26627" name="Rectangle 3"/>
          <p:cNvSpPr>
            <a:spLocks noGrp="1" noChangeArrowheads="1"/>
          </p:cNvSpPr>
          <p:nvPr>
            <p:ph type="body" idx="1"/>
          </p:nvPr>
        </p:nvSpPr>
        <p:spPr>
          <a:xfrm>
            <a:off x="228600" y="1066801"/>
            <a:ext cx="8915400" cy="4525963"/>
          </a:xfrm>
        </p:spPr>
        <p:txBody>
          <a:bodyPr/>
          <a:lstStyle/>
          <a:p>
            <a:pPr marL="533400" indent="-533400" eaLnBrk="1" hangingPunct="1">
              <a:buFontTx/>
              <a:buNone/>
            </a:pPr>
            <a:r>
              <a:rPr lang="en-US" sz="2800" b="1" dirty="0">
                <a:solidFill>
                  <a:srgbClr val="100D00"/>
                </a:solidFill>
                <a:latin typeface="Arial" charset="0"/>
              </a:rPr>
              <a:t>2.	Herbert C. Leupold &amp; A. A. Anderson postulate that divisions resulted a book at a time from chronological development.</a:t>
            </a:r>
          </a:p>
        </p:txBody>
      </p:sp>
      <p:sp>
        <p:nvSpPr>
          <p:cNvPr id="225284"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382</a:t>
            </a:r>
          </a:p>
        </p:txBody>
      </p:sp>
      <p:sp>
        <p:nvSpPr>
          <p:cNvPr id="225285"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5154" name="Rectangle 2"/>
          <p:cNvSpPr>
            <a:spLocks noGrp="1" noChangeArrowheads="1"/>
          </p:cNvSpPr>
          <p:nvPr>
            <p:ph type="title"/>
          </p:nvPr>
        </p:nvSpPr>
        <p:spPr>
          <a:xfrm>
            <a:off x="457200" y="274637"/>
            <a:ext cx="8229600" cy="792163"/>
          </a:xfrm>
          <a:noFill/>
        </p:spPr>
        <p:txBody>
          <a:bodyPr/>
          <a:lstStyle/>
          <a:p>
            <a:pPr eaLnBrk="1" hangingPunct="1"/>
            <a:r>
              <a:rPr lang="en-US" sz="4000" b="1">
                <a:solidFill>
                  <a:schemeClr val="bg1"/>
                </a:solidFill>
                <a:latin typeface="Arial" charset="0"/>
              </a:rPr>
              <a:t>COMPILATION</a:t>
            </a:r>
          </a:p>
        </p:txBody>
      </p:sp>
      <p:graphicFrame>
        <p:nvGraphicFramePr>
          <p:cNvPr id="305155" name="Group 3"/>
          <p:cNvGraphicFramePr>
            <a:graphicFrameLocks noGrp="1"/>
          </p:cNvGraphicFramePr>
          <p:nvPr>
            <p:ph type="tbl" idx="1"/>
            <p:extLst>
              <p:ext uri="{D42A27DB-BD31-4B8C-83A1-F6EECF244321}">
                <p14:modId xmlns:p14="http://schemas.microsoft.com/office/powerpoint/2010/main" val="2610056744"/>
              </p:ext>
            </p:extLst>
          </p:nvPr>
        </p:nvGraphicFramePr>
        <p:xfrm>
          <a:off x="228600" y="1143000"/>
          <a:ext cx="8686800" cy="2681288"/>
        </p:xfrm>
        <a:graphic>
          <a:graphicData uri="http://schemas.openxmlformats.org/drawingml/2006/table">
            <a:tbl>
              <a:tblPr/>
              <a:tblGrid>
                <a:gridCol w="1828800">
                  <a:extLst>
                    <a:ext uri="{9D8B030D-6E8A-4147-A177-3AD203B41FA5}">
                      <a16:colId xmlns:a16="http://schemas.microsoft.com/office/drawing/2014/main" val="20000"/>
                    </a:ext>
                  </a:extLst>
                </a:gridCol>
                <a:gridCol w="1362075">
                  <a:extLst>
                    <a:ext uri="{9D8B030D-6E8A-4147-A177-3AD203B41FA5}">
                      <a16:colId xmlns:a16="http://schemas.microsoft.com/office/drawing/2014/main" val="20001"/>
                    </a:ext>
                  </a:extLst>
                </a:gridCol>
                <a:gridCol w="1412875">
                  <a:extLst>
                    <a:ext uri="{9D8B030D-6E8A-4147-A177-3AD203B41FA5}">
                      <a16:colId xmlns:a16="http://schemas.microsoft.com/office/drawing/2014/main" val="20002"/>
                    </a:ext>
                  </a:extLst>
                </a:gridCol>
                <a:gridCol w="1647825">
                  <a:extLst>
                    <a:ext uri="{9D8B030D-6E8A-4147-A177-3AD203B41FA5}">
                      <a16:colId xmlns:a16="http://schemas.microsoft.com/office/drawing/2014/main" val="20003"/>
                    </a:ext>
                  </a:extLst>
                </a:gridCol>
                <a:gridCol w="1247775">
                  <a:extLst>
                    <a:ext uri="{9D8B030D-6E8A-4147-A177-3AD203B41FA5}">
                      <a16:colId xmlns:a16="http://schemas.microsoft.com/office/drawing/2014/main" val="20004"/>
                    </a:ext>
                  </a:extLst>
                </a:gridCol>
                <a:gridCol w="1187450">
                  <a:extLst>
                    <a:ext uri="{9D8B030D-6E8A-4147-A177-3AD203B41FA5}">
                      <a16:colId xmlns:a16="http://schemas.microsoft.com/office/drawing/2014/main" val="20005"/>
                    </a:ext>
                  </a:extLst>
                </a:gridCol>
              </a:tblGrid>
              <a:tr h="6842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5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62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Possible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Compiler</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Hezekiah or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Josiah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Ezra or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Nehemiah</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r h="1235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Possible Dates of</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Compilation</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c. 1020 –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 970 BC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c. 970 – 610 BC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Until c. 430 BC</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bl>
          </a:graphicData>
        </a:graphic>
      </p:graphicFrame>
      <p:grpSp>
        <p:nvGrpSpPr>
          <p:cNvPr id="227357" name="Group 29"/>
          <p:cNvGrpSpPr>
            <a:grpSpLocks/>
          </p:cNvGrpSpPr>
          <p:nvPr/>
        </p:nvGrpSpPr>
        <p:grpSpPr bwMode="auto">
          <a:xfrm>
            <a:off x="0" y="3913191"/>
            <a:ext cx="9144000" cy="2944812"/>
            <a:chOff x="0" y="2465"/>
            <a:chExt cx="5472" cy="1855"/>
          </a:xfrm>
        </p:grpSpPr>
        <p:pic>
          <p:nvPicPr>
            <p:cNvPr id="227360" name="Picture 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7361" name="Picture 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27358" name="Text Box 4"/>
          <p:cNvSpPr txBox="1">
            <a:spLocks noChangeArrowheads="1"/>
          </p:cNvSpPr>
          <p:nvPr/>
        </p:nvSpPr>
        <p:spPr bwMode="auto">
          <a:xfrm>
            <a:off x="8299450" y="76209"/>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380</a:t>
            </a:r>
          </a:p>
        </p:txBody>
      </p:sp>
      <p:sp>
        <p:nvSpPr>
          <p:cNvPr id="227359"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3</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05154"/>
                                        </p:tgtEl>
                                        <p:attrNameLst>
                                          <p:attrName>style.visibility</p:attrName>
                                        </p:attrNameLst>
                                      </p:cBhvr>
                                      <p:to>
                                        <p:strVal val="visible"/>
                                      </p:to>
                                    </p:set>
                                    <p:animEffect transition="in" filter="fade">
                                      <p:cBhvr>
                                        <p:cTn id="7" dur="1000"/>
                                        <p:tgtEl>
                                          <p:spTgt spid="305154"/>
                                        </p:tgtEl>
                                      </p:cBhvr>
                                    </p:animEffect>
                                    <p:anim calcmode="lin" valueType="num">
                                      <p:cBhvr>
                                        <p:cTn id="8" dur="1000" fill="hold"/>
                                        <p:tgtEl>
                                          <p:spTgt spid="305154"/>
                                        </p:tgtEl>
                                        <p:attrNameLst>
                                          <p:attrName>ppt_x</p:attrName>
                                        </p:attrNameLst>
                                      </p:cBhvr>
                                      <p:tavLst>
                                        <p:tav tm="0">
                                          <p:val>
                                            <p:strVal val="#ppt_x"/>
                                          </p:val>
                                        </p:tav>
                                        <p:tav tm="100000">
                                          <p:val>
                                            <p:strVal val="#ppt_x"/>
                                          </p:val>
                                        </p:tav>
                                      </p:tavLst>
                                    </p:anim>
                                    <p:anim calcmode="lin" valueType="num">
                                      <p:cBhvr>
                                        <p:cTn id="9" dur="1000" fill="hold"/>
                                        <p:tgtEl>
                                          <p:spTgt spid="3051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5154"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231426"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1427" name="Rectangle 3"/>
          <p:cNvSpPr>
            <a:spLocks noGrp="1" noChangeArrowheads="1"/>
          </p:cNvSpPr>
          <p:nvPr>
            <p:ph type="title"/>
          </p:nvPr>
        </p:nvSpPr>
        <p:spPr>
          <a:xfrm>
            <a:off x="3048000" y="-76200"/>
            <a:ext cx="3200400" cy="1447800"/>
          </a:xfrm>
          <a:noFill/>
        </p:spPr>
        <p:txBody>
          <a:bodyPr/>
          <a:lstStyle/>
          <a:p>
            <a:pPr eaLnBrk="1" hangingPunct="1"/>
            <a:r>
              <a:rPr lang="en-US" sz="4000">
                <a:solidFill>
                  <a:srgbClr val="F8E8C0"/>
                </a:solidFill>
                <a:latin typeface="Arial" charset="0"/>
              </a:rPr>
              <a:t>Names of God</a:t>
            </a:r>
            <a:endParaRPr lang="en-GB" sz="4000">
              <a:solidFill>
                <a:srgbClr val="F8E8C0"/>
              </a:solidFill>
              <a:latin typeface="Arial" charset="0"/>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3313307459"/>
              </p:ext>
            </p:extLst>
          </p:nvPr>
        </p:nvGraphicFramePr>
        <p:xfrm>
          <a:off x="457200" y="2028825"/>
          <a:ext cx="8229600" cy="3846515"/>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rgbClr val="FF0000"/>
                          </a:solidFill>
                          <a:effectLst/>
                          <a:latin typeface="Arial" charset="0"/>
                          <a:ea typeface="ＭＳ Ｐゴシック" charset="0"/>
                          <a:cs typeface="Arial" charset="0"/>
                        </a:rPr>
                        <a:t>Yahweh</a:t>
                      </a:r>
                      <a:endParaRPr kumimoji="0" lang="en-GB" sz="2800" b="0" i="0" u="none" strike="noStrike" cap="none" normalizeH="0" baseline="0" dirty="0">
                        <a:ln>
                          <a:noFill/>
                        </a:ln>
                        <a:solidFill>
                          <a:srgbClr val="FF0000"/>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For the </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L</a:t>
                      </a:r>
                      <a:r>
                        <a:rPr kumimoji="0" lang="en-US" sz="2400" b="0" i="0" u="none" strike="noStrike" cap="none" normalizeH="0" baseline="0" dirty="0">
                          <a:ln>
                            <a:noFill/>
                          </a:ln>
                          <a:solidFill>
                            <a:srgbClr val="FF0000"/>
                          </a:solidFill>
                          <a:effectLst/>
                          <a:latin typeface="Arial" charset="0"/>
                          <a:ea typeface="ＭＳ Ｐゴシック" charset="0"/>
                          <a:cs typeface="Arial" charset="0"/>
                        </a:rPr>
                        <a:t>ORD</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is righteous, he loves justice…</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(Psalm 11:7)</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58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FF"/>
                          </a:solidFill>
                          <a:effectLst/>
                          <a:latin typeface="Arial" charset="0"/>
                          <a:ea typeface="ＭＳ Ｐゴシック" charset="0"/>
                          <a:cs typeface="Arial" charset="0"/>
                        </a:rPr>
                        <a:t>Elohim</a:t>
                      </a:r>
                      <a:endParaRPr kumimoji="0" lang="en-GB" sz="2800" b="0" i="0" u="none" strike="noStrike" cap="none" normalizeH="0" baseline="0">
                        <a:ln>
                          <a:noFill/>
                        </a:ln>
                        <a:solidFill>
                          <a:srgbClr val="0000FF"/>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Sing to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sing praise to his name, extol him who rides on the clouds …</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(Psalm 68:4)</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06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rgbClr val="FF0000"/>
                          </a:solidFill>
                          <a:effectLst/>
                          <a:latin typeface="Arial" charset="0"/>
                          <a:ea typeface="ＭＳ Ｐゴシック" charset="0"/>
                          <a:cs typeface="Arial" charset="0"/>
                        </a:rPr>
                        <a:t>Yahweh</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err="1">
                          <a:ln>
                            <a:noFill/>
                          </a:ln>
                          <a:solidFill>
                            <a:srgbClr val="0000FF"/>
                          </a:solidFill>
                          <a:effectLst/>
                          <a:latin typeface="Arial" charset="0"/>
                          <a:ea typeface="ＭＳ Ｐゴシック" charset="0"/>
                          <a:cs typeface="Arial" charset="0"/>
                        </a:rPr>
                        <a:t>Elohim</a:t>
                      </a:r>
                      <a:endParaRPr kumimoji="0" lang="en-GB" sz="2800" b="0" i="0" u="none" strike="noStrike" cap="none" normalizeH="0" baseline="0" dirty="0">
                        <a:ln>
                          <a:noFill/>
                        </a:ln>
                        <a:solidFill>
                          <a:srgbClr val="0000FF"/>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O </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L</a:t>
                      </a:r>
                      <a:r>
                        <a:rPr kumimoji="0" lang="en-US" sz="2400" b="0" i="0" u="none" strike="noStrike" cap="none" normalizeH="0" baseline="0" dirty="0">
                          <a:ln>
                            <a:noFill/>
                          </a:ln>
                          <a:solidFill>
                            <a:srgbClr val="FF0000"/>
                          </a:solidFill>
                          <a:effectLst/>
                          <a:latin typeface="Arial" charset="0"/>
                          <a:ea typeface="ＭＳ Ｐゴシック" charset="0"/>
                          <a:cs typeface="Arial" charset="0"/>
                        </a:rPr>
                        <a:t>ORD</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Almighty, the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of Israel, rouse yourself to punish all the nations … (Psalm 59:5)</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Oval Callout 4"/>
          <p:cNvSpPr/>
          <p:nvPr/>
        </p:nvSpPr>
        <p:spPr>
          <a:xfrm>
            <a:off x="0" y="152400"/>
            <a:ext cx="4191000" cy="1981200"/>
          </a:xfrm>
          <a:prstGeom prst="wedgeEllipseCallout">
            <a:avLst>
              <a:gd name="adj1" fmla="val 59543"/>
              <a:gd name="adj2" fmla="val 51715"/>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b="1" u="sng" dirty="0">
                <a:solidFill>
                  <a:srgbClr val="FF0000"/>
                </a:solidFill>
              </a:rPr>
              <a:t>Yahweh</a:t>
            </a:r>
            <a:r>
              <a:rPr lang="en-US" b="1" dirty="0">
                <a:solidFill>
                  <a:srgbClr val="FF0000"/>
                </a:solidFill>
              </a:rPr>
              <a:t>: The proper name of the God of Israel;</a:t>
            </a:r>
          </a:p>
          <a:p>
            <a:pPr algn="ctr">
              <a:defRPr/>
            </a:pPr>
            <a:r>
              <a:rPr lang="en-US" b="1" dirty="0">
                <a:solidFill>
                  <a:srgbClr val="FF0000"/>
                </a:solidFill>
              </a:rPr>
              <a:t>Covenant-Keeping</a:t>
            </a:r>
          </a:p>
        </p:txBody>
      </p:sp>
      <p:sp>
        <p:nvSpPr>
          <p:cNvPr id="6" name="Oval Callout 5"/>
          <p:cNvSpPr/>
          <p:nvPr/>
        </p:nvSpPr>
        <p:spPr>
          <a:xfrm>
            <a:off x="5105400" y="228600"/>
            <a:ext cx="4038600" cy="1905000"/>
          </a:xfrm>
          <a:prstGeom prst="wedgeEllipseCallout">
            <a:avLst>
              <a:gd name="adj1" fmla="val -52977"/>
              <a:gd name="adj2" fmla="val 99572"/>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b="1" u="sng" dirty="0" err="1">
                <a:solidFill>
                  <a:srgbClr val="0000FF"/>
                </a:solidFill>
              </a:rPr>
              <a:t>God(s</a:t>
            </a:r>
            <a:r>
              <a:rPr lang="en-US" b="1" u="sng" dirty="0">
                <a:solidFill>
                  <a:srgbClr val="0000FF"/>
                </a:solidFill>
              </a:rPr>
              <a:t>) or </a:t>
            </a:r>
            <a:r>
              <a:rPr lang="en-US" b="1" u="sng" dirty="0" err="1">
                <a:solidFill>
                  <a:srgbClr val="0000FF"/>
                </a:solidFill>
              </a:rPr>
              <a:t>god(s</a:t>
            </a:r>
            <a:r>
              <a:rPr lang="en-US" b="1" u="sng" dirty="0">
                <a:solidFill>
                  <a:srgbClr val="0000FF"/>
                </a:solidFill>
              </a:rPr>
              <a:t>)</a:t>
            </a:r>
            <a:r>
              <a:rPr lang="en-US" b="1" dirty="0">
                <a:solidFill>
                  <a:srgbClr val="0000FF"/>
                </a:solidFill>
              </a:rPr>
              <a:t>: Plural, intensive, or true; Mighty &amp; Powerful</a:t>
            </a:r>
          </a:p>
        </p:txBody>
      </p:sp>
      <p:sp>
        <p:nvSpPr>
          <p:cNvPr id="231444" name="Rectangle 3"/>
          <p:cNvSpPr txBox="1">
            <a:spLocks noChangeArrowheads="1"/>
          </p:cNvSpPr>
          <p:nvPr/>
        </p:nvSpPr>
        <p:spPr bwMode="auto">
          <a:xfrm>
            <a:off x="533400" y="6400800"/>
            <a:ext cx="8229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800" b="1">
                <a:solidFill>
                  <a:srgbClr val="F8E8C0"/>
                </a:solidFill>
              </a:rPr>
              <a:t>Source: BDB</a:t>
            </a:r>
            <a:endParaRPr lang="en-GB" sz="2800" b="1">
              <a:solidFill>
                <a:srgbClr val="F8E8C0"/>
              </a:solidFil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rtl="1" fontAlgn="base">
              <a:spcBef>
                <a:spcPct val="0"/>
              </a:spcBef>
              <a:spcAft>
                <a:spcPct val="0"/>
              </a:spcAft>
              <a:defRPr/>
            </a:pPr>
            <a:endParaRPr lang="en-US" dirty="0"/>
          </a:p>
        </p:txBody>
      </p:sp>
      <p:pic>
        <p:nvPicPr>
          <p:cNvPr id="235522"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5523" name="Rectangle 3"/>
          <p:cNvSpPr>
            <a:spLocks noGrp="1" noChangeArrowheads="1"/>
          </p:cNvSpPr>
          <p:nvPr>
            <p:ph type="title"/>
          </p:nvPr>
        </p:nvSpPr>
        <p:spPr>
          <a:xfrm>
            <a:off x="457200" y="76200"/>
            <a:ext cx="8229600" cy="1143000"/>
          </a:xfrm>
          <a:noFill/>
        </p:spPr>
        <p:txBody>
          <a:bodyPr/>
          <a:lstStyle/>
          <a:p>
            <a:pPr eaLnBrk="1" hangingPunct="1"/>
            <a:r>
              <a:rPr lang="en-US" sz="4000">
                <a:solidFill>
                  <a:srgbClr val="F8E8C0"/>
                </a:solidFill>
                <a:latin typeface="Arial" charset="0"/>
              </a:rPr>
              <a:t>Significance of the Names of God</a:t>
            </a:r>
            <a:endParaRPr lang="en-GB" sz="4000">
              <a:solidFill>
                <a:srgbClr val="F8E8C0"/>
              </a:solidFill>
              <a:latin typeface="Arial" charset="0"/>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3548245790"/>
              </p:ext>
            </p:extLst>
          </p:nvPr>
        </p:nvGraphicFramePr>
        <p:xfrm>
          <a:off x="457200" y="2028825"/>
          <a:ext cx="8229600" cy="3690941"/>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7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Yahweh</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L</a:t>
                      </a:r>
                      <a:r>
                        <a:rPr kumimoji="0" lang="en-US" sz="2400" b="0" i="0" u="none" strike="noStrike" cap="none" normalizeH="0" baseline="0" dirty="0">
                          <a:ln>
                            <a:noFill/>
                          </a:ln>
                          <a:solidFill>
                            <a:schemeClr val="tx1"/>
                          </a:solidFill>
                          <a:effectLst/>
                          <a:latin typeface="Arial" charset="0"/>
                          <a:ea typeface="ＭＳ Ｐゴシック" charset="0"/>
                          <a:cs typeface="Arial" charset="0"/>
                        </a:rPr>
                        <a:t>ORD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is His covenant name, meaning that He keeps all promises</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15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Elohim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God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conveys His all-powerful nature (plural intensification of </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El</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17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Yahweh-</a:t>
                      </a:r>
                      <a:r>
                        <a:rPr kumimoji="0" lang="en-US" sz="2800" b="0" i="0" u="none" strike="noStrike" cap="none" normalizeH="0" baseline="0" dirty="0" err="1">
                          <a:ln>
                            <a:noFill/>
                          </a:ln>
                          <a:solidFill>
                            <a:schemeClr val="tx1"/>
                          </a:solidFill>
                          <a:effectLst/>
                          <a:latin typeface="Arial" charset="0"/>
                          <a:ea typeface="ＭＳ Ｐゴシック" charset="0"/>
                          <a:cs typeface="Arial" charset="0"/>
                        </a:rPr>
                        <a:t>Elohim</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L</a:t>
                      </a:r>
                      <a:r>
                        <a:rPr kumimoji="0" lang="en-US" sz="2400" b="0"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God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brings these two names together to show Him as the</a:t>
                      </a:r>
                      <a:r>
                        <a:rPr kumimoji="0" lang="ar-SA" sz="2800" b="0" i="0" u="none" strike="noStrike" cap="none" normalizeH="0" baseline="0" dirty="0">
                          <a:ln>
                            <a:noFill/>
                          </a:ln>
                          <a:solidFill>
                            <a:schemeClr val="tx1"/>
                          </a:solidFill>
                          <a:effectLst/>
                          <a:latin typeface="Arial" charset="0"/>
                          <a:ea typeface="ＭＳ Ｐゴシック" charset="0"/>
                          <a:cs typeface="Arial" charset="0"/>
                        </a:rPr>
                        <a:t>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omnipotent covenant keeper.</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3586" name="Rectangle 2"/>
          <p:cNvSpPr>
            <a:spLocks noGrp="1" noChangeArrowheads="1"/>
          </p:cNvSpPr>
          <p:nvPr>
            <p:ph type="title"/>
          </p:nvPr>
        </p:nvSpPr>
        <p:spPr>
          <a:xfrm>
            <a:off x="457200" y="260648"/>
            <a:ext cx="8229600" cy="1143000"/>
          </a:xfrm>
          <a:noFill/>
        </p:spPr>
        <p:txBody>
          <a:bodyPr/>
          <a:lstStyle/>
          <a:p>
            <a:pPr eaLnBrk="1" hangingPunct="1"/>
            <a:r>
              <a:rPr lang="en-US" b="1" dirty="0">
                <a:latin typeface="Arial" charset="0"/>
              </a:rPr>
              <a:t>Pray Through Psalms</a:t>
            </a:r>
          </a:p>
        </p:txBody>
      </p:sp>
      <p:sp>
        <p:nvSpPr>
          <p:cNvPr id="323587" name="Rectangle 3"/>
          <p:cNvSpPr>
            <a:spLocks noGrp="1" noChangeArrowheads="1"/>
          </p:cNvSpPr>
          <p:nvPr>
            <p:ph type="body" idx="1"/>
          </p:nvPr>
        </p:nvSpPr>
        <p:spPr>
          <a:xfrm>
            <a:off x="457200" y="1752603"/>
            <a:ext cx="4343400" cy="4533900"/>
          </a:xfrm>
        </p:spPr>
        <p:txBody>
          <a:bodyPr/>
          <a:lstStyle/>
          <a:p>
            <a:pPr marL="0" indent="0" eaLnBrk="1" hangingPunct="1">
              <a:lnSpc>
                <a:spcPct val="90000"/>
              </a:lnSpc>
              <a:buFontTx/>
              <a:buNone/>
            </a:pPr>
            <a:r>
              <a:rPr lang="en-US" altLang="ja-JP" sz="3600" b="1" dirty="0">
                <a:latin typeface="Monotype Corsiva" charset="0"/>
              </a:rPr>
              <a:t>"Let the words of my mouth and the meditation of my heart be acceptable in Your sight, O L</a:t>
            </a:r>
            <a:r>
              <a:rPr lang="en-US" altLang="ja-JP" b="1" dirty="0">
                <a:latin typeface="Monotype Corsiva" charset="0"/>
              </a:rPr>
              <a:t>ORD</a:t>
            </a:r>
            <a:r>
              <a:rPr lang="en-US" altLang="ja-JP" sz="3600" b="1" dirty="0">
                <a:latin typeface="Monotype Corsiva" charset="0"/>
              </a:rPr>
              <a:t>, my strength and my redeemer" </a:t>
            </a:r>
          </a:p>
          <a:p>
            <a:pPr marL="0" indent="0" algn="r" eaLnBrk="1" hangingPunct="1">
              <a:lnSpc>
                <a:spcPct val="90000"/>
              </a:lnSpc>
              <a:buFontTx/>
              <a:buNone/>
            </a:pPr>
            <a:r>
              <a:rPr lang="en-US" sz="3600" b="1" dirty="0">
                <a:latin typeface="Monotype Corsiva" charset="0"/>
              </a:rPr>
              <a:t>—Psalm 19:14</a:t>
            </a:r>
          </a:p>
        </p:txBody>
      </p:sp>
      <p:pic>
        <p:nvPicPr>
          <p:cNvPr id="23757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81612" y="1828800"/>
            <a:ext cx="3527425"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is a guide for </a:t>
            </a:r>
            <a:r>
              <a:rPr lang="en-US" sz="8000" b="1">
                <a:solidFill>
                  <a:srgbClr val="FFFF00"/>
                </a:solidFill>
              </a:rPr>
              <a:t>prayer</a:t>
            </a:r>
          </a:p>
        </p:txBody>
      </p:sp>
    </p:spTree>
    <p:extLst>
      <p:ext uri="{BB962C8B-B14F-4D97-AF65-F5344CB8AC3E}">
        <p14:creationId xmlns:p14="http://schemas.microsoft.com/office/powerpoint/2010/main" val="27763356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dirty="0">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62370" y="914407"/>
            <a:ext cx="8981630"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Tree>
    <p:extLst>
      <p:ext uri="{BB962C8B-B14F-4D97-AF65-F5344CB8AC3E}">
        <p14:creationId xmlns:p14="http://schemas.microsoft.com/office/powerpoint/2010/main" val="177498918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1" end="1"/>
                                            </p:txEl>
                                          </p:spTgt>
                                        </p:tgtEl>
                                        <p:attrNameLst>
                                          <p:attrName>style.visibility</p:attrName>
                                        </p:attrNameLst>
                                      </p:cBhvr>
                                      <p:to>
                                        <p:strVal val="visible"/>
                                      </p:to>
                                    </p:set>
                                    <p:anim to="" calcmode="lin" valueType="num">
                                      <p:cBhvr>
                                        <p:cTn id="7" dur="1" fill="hold"/>
                                        <p:tgtEl>
                                          <p:spTgt spid="49155">
                                            <p:txEl>
                                              <p:pRg st="1" end="1"/>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left)">
                                      <p:cBhvr>
                                        <p:cTn id="33" dur="500"/>
                                        <p:tgtEl>
                                          <p:spTgt spid="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left)">
                                      <p:cBhvr>
                                        <p:cTn id="42" dur="500"/>
                                        <p:tgtEl>
                                          <p:spTgt spid="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 "Praise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 will give thanks to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with my whole heart, in the assembly of the godly and the congregation."</a:t>
            </a:r>
          </a:p>
        </p:txBody>
      </p:sp>
      <p:sp>
        <p:nvSpPr>
          <p:cNvPr id="1331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dirty="0">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323528" y="2895601"/>
            <a:ext cx="8820472" cy="1323439"/>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a:defRPr/>
            </a:pPr>
            <a:r>
              <a:rPr lang="en-US" sz="4000" b="1" dirty="0">
                <a:solidFill>
                  <a:srgbClr val="FFFFFF"/>
                </a:solidFill>
                <a:latin typeface="Ariakl" charset="0"/>
                <a:ea typeface="ＭＳ Ｐゴシック" charset="-128"/>
                <a:cs typeface="ＭＳ Ｐゴシック" charset="-128"/>
              </a:rPr>
              <a:t>111:2 "The L</a:t>
            </a:r>
            <a:r>
              <a:rPr lang="en-US" sz="3200" b="1" dirty="0">
                <a:solidFill>
                  <a:srgbClr val="FFFFFF"/>
                </a:solidFill>
                <a:latin typeface="Ariakl" charset="0"/>
                <a:ea typeface="ＭＳ Ｐゴシック" charset="-128"/>
                <a:cs typeface="ＭＳ Ｐゴシック" charset="-128"/>
              </a:rPr>
              <a:t>ORD</a:t>
            </a:r>
            <a:r>
              <a:rPr lang="fr-FR" sz="4000" b="1" dirty="0">
                <a:solidFill>
                  <a:srgbClr val="FFFFFF"/>
                </a:solidFill>
                <a:latin typeface="Ariakl" charset="0"/>
                <a:ea typeface="ヒラギノ角ゴ Pro W3" charset="-128"/>
                <a:cs typeface="ヒラギノ角ゴ Pro W3" charset="-128"/>
              </a:rPr>
              <a:t>'</a:t>
            </a:r>
            <a:r>
              <a:rPr lang="en-US" sz="4000" b="1" dirty="0">
                <a:solidFill>
                  <a:srgbClr val="FFFFFF"/>
                </a:solidFill>
                <a:latin typeface="Ariakl" charset="0"/>
                <a:ea typeface="ＭＳ Ｐゴシック" charset="-128"/>
                <a:cs typeface="ＭＳ Ｐゴシック" charset="-128"/>
              </a:rPr>
              <a:t>s deeds are great, eagerly awaited by all who desire them."</a:t>
            </a:r>
          </a:p>
        </p:txBody>
      </p:sp>
      <p:sp>
        <p:nvSpPr>
          <p:cNvPr id="1536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latin typeface="Ariakl"/>
                <a:ea typeface="+mj-ea"/>
                <a:cs typeface="Ariakl"/>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111:3 "His work is majestic and glorious, and his faithfulness endures forever."</a:t>
            </a:r>
          </a:p>
        </p:txBody>
      </p:sp>
      <p:sp>
        <p:nvSpPr>
          <p:cNvPr id="1741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111:4 "He does amazing things that will be remembered,</a:t>
            </a:r>
          </a:p>
          <a:p>
            <a:pPr>
              <a:defRPr/>
            </a:pPr>
            <a:r>
              <a:rPr lang="en-US" sz="4000" b="1" dirty="0">
                <a:solidFill>
                  <a:srgbClr val="FFFFFF"/>
                </a:solidFill>
                <a:latin typeface="Arial"/>
                <a:ea typeface="ＭＳ Ｐゴシック" charset="-128"/>
                <a:cs typeface="Arial"/>
              </a:rPr>
              <a:t>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merciful and compassionate."</a:t>
            </a:r>
          </a:p>
        </p:txBody>
      </p:sp>
      <p:sp>
        <p:nvSpPr>
          <p:cNvPr id="1946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111:5 "He gives food to his faithful followers, he always remembers his covenant."</a:t>
            </a:r>
          </a:p>
        </p:txBody>
      </p:sp>
      <p:sp>
        <p:nvSpPr>
          <p:cNvPr id="2150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6247864"/>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4000" b="1" dirty="0">
                <a:solidFill>
                  <a:srgbClr val="FFFFFF"/>
                </a:solidFill>
                <a:cs typeface="ＭＳ Ｐゴシック" charset="0"/>
              </a:rPr>
              <a:t>111:6 "He announced that he would do mighty deeds for his people, giving them a land that belonged to other nations."</a:t>
            </a:r>
          </a:p>
          <a:p>
            <a:pPr eaLnBrk="1" hangingPunct="1">
              <a:defRPr/>
            </a:pPr>
            <a:endParaRPr lang="en-US" sz="4000" b="1" dirty="0">
              <a:solidFill>
                <a:srgbClr val="FFFFFF"/>
              </a:solidFill>
              <a:cs typeface="ＭＳ Ｐゴシック" charset="0"/>
            </a:endParaRPr>
          </a:p>
        </p:txBody>
      </p:sp>
      <p:sp>
        <p:nvSpPr>
          <p:cNvPr id="2355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111:7 "His acts are characterized by faithfulness and justice, all his precepts are reliable."</a:t>
            </a:r>
          </a:p>
        </p:txBody>
      </p:sp>
      <p:sp>
        <p:nvSpPr>
          <p:cNvPr id="2560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111:8 "They [His precepts] are forever firm, and should be faithfully and properly carried out."</a:t>
            </a:r>
          </a:p>
        </p:txBody>
      </p:sp>
      <p:sp>
        <p:nvSpPr>
          <p:cNvPr id="2765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111:9 "He delivered his people, he ordained that his covenant be observed forever. His name is holy and awesome."</a:t>
            </a:r>
          </a:p>
        </p:txBody>
      </p:sp>
      <p:sp>
        <p:nvSpPr>
          <p:cNvPr id="2970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378565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111:10 "To obey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the fundamental principle for wise living, all who carry out his precepts acquire good moral insight. He will receive praise forever."</a:t>
            </a:r>
          </a:p>
        </p:txBody>
      </p:sp>
      <p:sp>
        <p:nvSpPr>
          <p:cNvPr id="3174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a:defRPr/>
            </a:pPr>
            <a:r>
              <a:rPr lang="en-US" sz="5400" b="1" dirty="0">
                <a:solidFill>
                  <a:schemeClr val="tx2"/>
                </a:solidFill>
                <a:effectLst>
                  <a:glow rad="127000">
                    <a:schemeClr val="bg1"/>
                  </a:glow>
                </a:effectLst>
                <a:latin typeface="Arial" charset="0"/>
                <a:ea typeface="ＭＳ Ｐゴシック" charset="0"/>
                <a:cs typeface="ＭＳ Ｐゴシック" charset="0"/>
              </a:rPr>
              <a:t>Your greatest need is to </a:t>
            </a:r>
            <a:r>
              <a:rPr lang="en-US" sz="5400" b="1" dirty="0">
                <a:solidFill>
                  <a:srgbClr val="0000FF"/>
                </a:solidFill>
                <a:effectLst>
                  <a:glow rad="127000">
                    <a:schemeClr val="bg1"/>
                  </a:glow>
                </a:effectLst>
                <a:latin typeface="Arial" charset="0"/>
                <a:ea typeface="ＭＳ Ｐゴシック" charset="0"/>
                <a:cs typeface="ＭＳ Ｐゴシック" charset="0"/>
              </a:rPr>
              <a:t>praise</a:t>
            </a:r>
            <a:r>
              <a:rPr lang="en-US" sz="5400" b="1" dirty="0">
                <a:solidFill>
                  <a:schemeClr val="tx2"/>
                </a:solidFill>
                <a:effectLst>
                  <a:glow rad="127000">
                    <a:schemeClr val="bg1"/>
                  </a:glow>
                </a:effectLst>
                <a:latin typeface="Arial" charset="0"/>
                <a:ea typeface="ＭＳ Ｐゴシック" charset="0"/>
                <a:cs typeface="ＭＳ Ｐゴシック" charset="0"/>
              </a:rPr>
              <a:t> God.</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Main Idea of Psalms</a:t>
            </a:r>
          </a:p>
        </p:txBody>
      </p:sp>
    </p:spTree>
    <p:extLst>
      <p:ext uri="{BB962C8B-B14F-4D97-AF65-F5344CB8AC3E}">
        <p14:creationId xmlns:p14="http://schemas.microsoft.com/office/powerpoint/2010/main" val="2014824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6214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67" name="Rectangle 3"/>
          <p:cNvSpPr>
            <a:spLocks noGrp="1" noChangeArrowheads="1"/>
          </p:cNvSpPr>
          <p:nvPr>
            <p:ph type="title"/>
          </p:nvPr>
        </p:nvSpPr>
        <p:spPr>
          <a:xfrm>
            <a:off x="457200" y="53752"/>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dirty="0">
                <a:solidFill>
                  <a:schemeClr val="bg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000000"/>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01" y="76209"/>
            <a:ext cx="8861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en-US" sz="8000" b="1"/>
              <a:t>Psalms come in many </a:t>
            </a:r>
            <a:r>
              <a:rPr lang="en-US" sz="8000" b="1">
                <a:solidFill>
                  <a:srgbClr val="FFFF00"/>
                </a:solidFill>
              </a:rPr>
              <a:t>types</a:t>
            </a:r>
          </a:p>
        </p:txBody>
      </p:sp>
    </p:spTree>
    <p:extLst>
      <p:ext uri="{BB962C8B-B14F-4D97-AF65-F5344CB8AC3E}">
        <p14:creationId xmlns:p14="http://schemas.microsoft.com/office/powerpoint/2010/main" val="187486936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type="body" idx="1"/>
          </p:nvPr>
        </p:nvSpPr>
        <p:spPr>
          <a:xfrm>
            <a:off x="838200" y="1981201"/>
            <a:ext cx="2743200" cy="4525963"/>
          </a:xfrm>
        </p:spPr>
        <p:txBody>
          <a:bodyPr/>
          <a:lstStyle/>
          <a:p>
            <a:pPr eaLnBrk="1" hangingPunct="1"/>
            <a:r>
              <a:rPr lang="en-US" b="1" dirty="0">
                <a:solidFill>
                  <a:srgbClr val="FFFF66"/>
                </a:solidFill>
                <a:latin typeface="Arial" charset="0"/>
              </a:rPr>
              <a:t>Messianic</a:t>
            </a:r>
          </a:p>
          <a:p>
            <a:pPr eaLnBrk="1" hangingPunct="1"/>
            <a:r>
              <a:rPr lang="en-US" dirty="0">
                <a:solidFill>
                  <a:srgbClr val="FFFF66"/>
                </a:solidFill>
                <a:latin typeface="Arial" charset="0"/>
              </a:rPr>
              <a:t>Lament</a:t>
            </a:r>
          </a:p>
          <a:p>
            <a:pPr eaLnBrk="1" hangingPunct="1"/>
            <a:r>
              <a:rPr lang="en-US" dirty="0">
                <a:solidFill>
                  <a:srgbClr val="FFFF66"/>
                </a:solidFill>
                <a:latin typeface="Arial" charset="0"/>
              </a:rPr>
              <a:t>Imprecatory</a:t>
            </a:r>
          </a:p>
          <a:p>
            <a:pPr eaLnBrk="1" hangingPunct="1"/>
            <a:r>
              <a:rPr lang="en-US" dirty="0">
                <a:solidFill>
                  <a:srgbClr val="FFFF66"/>
                </a:solidFill>
                <a:latin typeface="Arial" charset="0"/>
              </a:rPr>
              <a:t>History</a:t>
            </a: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4549" name="Text Box 5"/>
          <p:cNvSpPr txBox="1">
            <a:spLocks noChangeArrowheads="1"/>
          </p:cNvSpPr>
          <p:nvPr/>
        </p:nvSpPr>
        <p:spPr bwMode="auto">
          <a:xfrm>
            <a:off x="266520" y="2697170"/>
            <a:ext cx="8699122" cy="224676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b="1" i="1">
                <a:solidFill>
                  <a:srgbClr val="FFFF66"/>
                </a:solidFill>
              </a:rPr>
              <a:t>My God, my God, why have you forsaken me?</a:t>
            </a:r>
          </a:p>
          <a:p>
            <a:pPr eaLnBrk="1" hangingPunct="1">
              <a:spcBef>
                <a:spcPct val="50000"/>
              </a:spcBef>
            </a:pPr>
            <a:r>
              <a:rPr lang="en-US" sz="2800" b="1" i="1">
                <a:solidFill>
                  <a:srgbClr val="FFFF66"/>
                </a:solidFill>
              </a:rPr>
              <a:t>  Why are you so far from saving me,</a:t>
            </a:r>
            <a:br>
              <a:rPr lang="en-US" sz="2800" b="1" i="1">
                <a:solidFill>
                  <a:srgbClr val="FFFF66"/>
                </a:solidFill>
              </a:rPr>
            </a:br>
            <a:r>
              <a:rPr lang="en-US" sz="2800" b="1" i="1">
                <a:solidFill>
                  <a:srgbClr val="FFFF66"/>
                </a:solidFill>
              </a:rPr>
              <a:t>	so far from the words of my groaning?</a:t>
            </a:r>
          </a:p>
          <a:p>
            <a:pPr eaLnBrk="1" hangingPunct="1">
              <a:spcBef>
                <a:spcPct val="50000"/>
              </a:spcBef>
            </a:pPr>
            <a:r>
              <a:rPr lang="en-US" sz="2800" b="1" i="1">
                <a:solidFill>
                  <a:srgbClr val="FFFF66"/>
                </a:solidFill>
              </a:rPr>
              <a:t>					(Ps. 22:1 </a:t>
            </a:r>
            <a:r>
              <a:rPr lang="en-US" b="1" i="1">
                <a:solidFill>
                  <a:srgbClr val="FFFF66"/>
                </a:solidFill>
              </a:rPr>
              <a:t>NIV</a:t>
            </a:r>
            <a:r>
              <a:rPr lang="en-US" sz="2800" b="1" i="1">
                <a:solidFill>
                  <a:srgbClr val="FFFF66"/>
                </a:solidFill>
              </a:rPr>
              <a:t>)</a:t>
            </a:r>
          </a:p>
        </p:txBody>
      </p:sp>
      <p:sp>
        <p:nvSpPr>
          <p:cNvPr id="322565" name="Text Box 6"/>
          <p:cNvSpPr txBox="1">
            <a:spLocks noChangeArrowheads="1"/>
          </p:cNvSpPr>
          <p:nvPr/>
        </p:nvSpPr>
        <p:spPr bwMode="auto">
          <a:xfrm>
            <a:off x="2590800" y="593724"/>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2566" name="Rectangle 7"/>
          <p:cNvSpPr>
            <a:spLocks noGrp="1" noChangeArrowheads="1"/>
          </p:cNvSpPr>
          <p:nvPr>
            <p:ph type="title"/>
          </p:nvPr>
        </p:nvSpPr>
        <p:spPr>
          <a:xfrm>
            <a:off x="457200" y="274639"/>
            <a:ext cx="7696200" cy="1143000"/>
          </a:xfrm>
          <a:solidFill>
            <a:schemeClr val="tx1"/>
          </a:solidFill>
        </p:spPr>
        <p:txBody>
          <a:bodyPr/>
          <a:lstStyle/>
          <a:p>
            <a:pPr eaLnBrk="1" hangingPunct="1"/>
            <a:r>
              <a:rPr lang="en-US" b="1" dirty="0">
                <a:solidFill>
                  <a:srgbClr val="E5F8FB"/>
                </a:solidFill>
                <a:latin typeface="Arial" charset="0"/>
              </a:rPr>
              <a:t>Types of Psalms</a:t>
            </a:r>
            <a:endParaRPr lang="en-US" sz="4800" b="1" dirty="0">
              <a:latin typeface="Arial" charset="0"/>
            </a:endParaRPr>
          </a:p>
        </p:txBody>
      </p:sp>
      <p:sp>
        <p:nvSpPr>
          <p:cNvPr id="364552" name="Text Box 8"/>
          <p:cNvSpPr txBox="1">
            <a:spLocks noChangeArrowheads="1"/>
          </p:cNvSpPr>
          <p:nvPr/>
        </p:nvSpPr>
        <p:spPr bwMode="auto">
          <a:xfrm>
            <a:off x="8153412" y="1524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9" name="Text Box 8"/>
          <p:cNvSpPr txBox="1">
            <a:spLocks noChangeArrowheads="1"/>
          </p:cNvSpPr>
          <p:nvPr/>
        </p:nvSpPr>
        <p:spPr bwMode="auto">
          <a:xfrm>
            <a:off x="8153400" y="528645"/>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41</a:t>
            </a:r>
          </a:p>
        </p:txBody>
      </p:sp>
    </p:spTree>
    <p:extLst>
      <p:ext uri="{BB962C8B-B14F-4D97-AF65-F5344CB8AC3E}">
        <p14:creationId xmlns:p14="http://schemas.microsoft.com/office/powerpoint/2010/main" val="55505931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en-US" sz="3600" dirty="0">
                <a:effectLst>
                  <a:glow rad="228600">
                    <a:schemeClr val="bg1">
                      <a:alpha val="79000"/>
                    </a:schemeClr>
                  </a:glow>
                </a:effectLst>
                <a:latin typeface="Arial Black" charset="0"/>
              </a:rPr>
              <a:t>Fulfilled Messianic Prophecies in Psalms</a:t>
            </a:r>
          </a:p>
        </p:txBody>
      </p:sp>
      <p:graphicFrame>
        <p:nvGraphicFramePr>
          <p:cNvPr id="147500" name="Group 44"/>
          <p:cNvGraphicFramePr>
            <a:graphicFrameLocks noGrp="1"/>
          </p:cNvGraphicFramePr>
          <p:nvPr>
            <p:ph idx="1"/>
            <p:extLst>
              <p:ext uri="{D42A27DB-BD31-4B8C-83A1-F6EECF244321}">
                <p14:modId xmlns:p14="http://schemas.microsoft.com/office/powerpoint/2010/main" val="3162686756"/>
              </p:ext>
            </p:extLst>
          </p:nvPr>
        </p:nvGraphicFramePr>
        <p:xfrm>
          <a:off x="457200" y="1600203"/>
          <a:ext cx="8458200" cy="5059365"/>
        </p:xfrm>
        <a:graphic>
          <a:graphicData uri="http://schemas.openxmlformats.org/drawingml/2006/table">
            <a:tbl>
              <a:tblPr/>
              <a:tblGrid>
                <a:gridCol w="990600">
                  <a:extLst>
                    <a:ext uri="{9D8B030D-6E8A-4147-A177-3AD203B41FA5}">
                      <a16:colId xmlns:a16="http://schemas.microsoft.com/office/drawing/2014/main" val="20000"/>
                    </a:ext>
                  </a:extLst>
                </a:gridCol>
                <a:gridCol w="5029200">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Ps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Reference to Christ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NT Fulfillment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The Messiah will be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16:10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will rise from the dead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Acts 2:25-31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22:16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His hands &amp; feet will be pierced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John 20:25, 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45:6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His throne will be forever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 is David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 &amp;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Matthew 22:44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is the eternal priest-king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6:20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effectLst>
                  <a:glow rad="228600">
                    <a:schemeClr val="bg1">
                      <a:alpha val="79000"/>
                    </a:schemeClr>
                  </a:glow>
                </a:effectLst>
              </a:rPr>
              <a:t>388</a:t>
            </a:r>
          </a:p>
        </p:txBody>
      </p:sp>
      <p:sp>
        <p:nvSpPr>
          <p:cNvPr id="8" name="Text Box 8"/>
          <p:cNvSpPr txBox="1">
            <a:spLocks noChangeArrowheads="1"/>
          </p:cNvSpPr>
          <p:nvPr/>
        </p:nvSpPr>
        <p:spPr bwMode="auto">
          <a:xfrm>
            <a:off x="82550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glow rad="228600">
                    <a:schemeClr val="bg1">
                      <a:alpha val="79000"/>
                    </a:schemeClr>
                  </a:glow>
                </a:effectLst>
              </a:rPr>
              <a:t>P 43</a:t>
            </a:r>
          </a:p>
        </p:txBody>
      </p:sp>
    </p:spTree>
    <p:extLst>
      <p:ext uri="{BB962C8B-B14F-4D97-AF65-F5344CB8AC3E}">
        <p14:creationId xmlns:p14="http://schemas.microsoft.com/office/powerpoint/2010/main" val="988142758"/>
      </p:ext>
    </p:extLst>
  </p:cSld>
  <p:clrMapOvr>
    <a:masterClrMapping/>
  </p:clrMapOvr>
  <p:transition spd="slow"/>
</p:sld>
</file>

<file path=ppt/slides/slide18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264194"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43" name="Rectangle 3"/>
          <p:cNvSpPr>
            <a:spLocks noGrp="1" noChangeArrowheads="1"/>
          </p:cNvSpPr>
          <p:nvPr>
            <p:ph type="title"/>
          </p:nvPr>
        </p:nvSpPr>
        <p:spPr>
          <a:xfrm>
            <a:off x="457200" y="2514600"/>
            <a:ext cx="8229600" cy="1143000"/>
          </a:xfrm>
        </p:spPr>
        <p:txBody>
          <a:bodyPr/>
          <a:lstStyle/>
          <a:p>
            <a:pPr eaLnBrk="1" hangingPunct="1">
              <a:defRPr/>
            </a:pPr>
            <a:r>
              <a:rPr lang="en-US" sz="9600" b="1">
                <a:solidFill>
                  <a:srgbClr val="FFFFFF"/>
                </a:solidFill>
                <a:effectLst>
                  <a:outerShdw blurRad="38100" dist="38100" dir="2700000" algn="tl">
                    <a:srgbClr val="000000"/>
                  </a:outerShdw>
                </a:effectLst>
                <a:latin typeface="Arial" charset="0"/>
                <a:cs typeface="Arial" charset="0"/>
              </a:rPr>
              <a:t>Types of Psalms</a:t>
            </a:r>
            <a:endParaRPr lang="en-GB" sz="9600" b="1">
              <a:solidFill>
                <a:srgbClr val="FFFFFF"/>
              </a:solidFill>
              <a:effectLst>
                <a:outerShdw blurRad="38100" dist="38100" dir="2700000" algn="tl">
                  <a:srgbClr val="000000"/>
                </a:outerShdw>
              </a:effectLst>
              <a:latin typeface="Arial" charset="0"/>
              <a:cs typeface="Arial" charset="0"/>
            </a:endParaRPr>
          </a:p>
        </p:txBody>
      </p:sp>
      <p:sp>
        <p:nvSpPr>
          <p:cNvPr id="354308" name="Text Box 4"/>
          <p:cNvSpPr txBox="1">
            <a:spLocks noChangeArrowheads="1"/>
          </p:cNvSpPr>
          <p:nvPr/>
        </p:nvSpPr>
        <p:spPr bwMode="auto">
          <a:xfrm>
            <a:off x="8205799"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5" name="Text Box 4"/>
          <p:cNvSpPr txBox="1">
            <a:spLocks noChangeArrowheads="1"/>
          </p:cNvSpPr>
          <p:nvPr/>
        </p:nvSpPr>
        <p:spPr bwMode="auto">
          <a:xfrm>
            <a:off x="8316924"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9</a:t>
            </a:r>
          </a:p>
        </p:txBody>
      </p:sp>
    </p:spTree>
  </p:cSld>
  <p:clrMapOvr>
    <a:masterClrMapping/>
  </p:clrMapOvr>
  <p:transition>
    <p:fade/>
  </p:transition>
</p:sld>
</file>

<file path=ppt/slides/slide18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3550137875"/>
      </p:ext>
    </p:extLst>
  </p:cSld>
  <p:clrMapOvr>
    <a:masterClrMapping/>
  </p:clrMapOvr>
  <p:transition spd="slow"/>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68" name="Rectangle 40"/>
          <p:cNvSpPr>
            <a:spLocks noGrp="1" noRot="1" noChangeArrowheads="1"/>
          </p:cNvSpPr>
          <p:nvPr>
            <p:ph type="title"/>
          </p:nvPr>
        </p:nvSpPr>
        <p:spPr>
          <a:xfrm>
            <a:off x="5181600" y="0"/>
            <a:ext cx="3581400" cy="792163"/>
          </a:xfrm>
          <a:effectLst>
            <a:outerShdw blurRad="63500" dist="38099" dir="2700000" algn="ctr" rotWithShape="0">
              <a:schemeClr val="bg2">
                <a:alpha val="74998"/>
              </a:schemeClr>
            </a:outerShdw>
          </a:effectLst>
        </p:spPr>
        <p:txBody>
          <a:bodyPr/>
          <a:lstStyle/>
          <a:p>
            <a:pPr algn="l" eaLnBrk="1" hangingPunct="1">
              <a:defRPr/>
            </a:pPr>
            <a:r>
              <a:rPr lang="en-US">
                <a:latin typeface="Arial"/>
                <a:ea typeface="ＭＳ Ｐゴシック" charset="0"/>
                <a:cs typeface="Arial"/>
              </a:rPr>
              <a:t>Jerusalem</a:t>
            </a:r>
          </a:p>
        </p:txBody>
      </p:sp>
      <p:pic>
        <p:nvPicPr>
          <p:cNvPr id="226306" name="Picture 39"/>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t="2942" b="7843"/>
          <a:stretch>
            <a:fillRect/>
          </a:stretch>
        </p:blipFill>
        <p:spPr>
          <a:xfrm>
            <a:off x="-76200" y="0"/>
            <a:ext cx="4948238" cy="6934200"/>
          </a:xfrm>
          <a:noFill/>
          <a:extLst>
            <a:ext uri="{909E8E84-426E-40dd-AFC4-6F175D3DCCD1}">
              <a14:hiddenFill xmlns="" xmlns:a14="http://schemas.microsoft.com/office/drawing/2010/main">
                <a:solidFill>
                  <a:srgbClr val="FFFFFF"/>
                </a:solidFill>
              </a14:hiddenFill>
            </a:ext>
          </a:extLst>
        </p:spPr>
      </p:pic>
      <p:sp>
        <p:nvSpPr>
          <p:cNvPr id="22566" name="Text Box 38"/>
          <p:cNvSpPr txBox="1">
            <a:spLocks noChangeArrowheads="1"/>
          </p:cNvSpPr>
          <p:nvPr/>
        </p:nvSpPr>
        <p:spPr bwMode="auto">
          <a:xfrm>
            <a:off x="5486400" y="762000"/>
            <a:ext cx="3581400" cy="22891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defTabSz="914400" eaLnBrk="0" fontAlgn="base" hangingPunct="0">
              <a:spcBef>
                <a:spcPct val="50000"/>
              </a:spcBef>
              <a:spcAft>
                <a:spcPct val="0"/>
              </a:spcAft>
              <a:buFontTx/>
              <a:buChar char="•"/>
              <a:defRPr/>
            </a:pPr>
            <a:r>
              <a:rPr lang="en-US" sz="3600" b="1">
                <a:solidFill>
                  <a:srgbClr val="FFFFFF"/>
                </a:solidFill>
                <a:latin typeface="Arial"/>
                <a:ea typeface="ＭＳ Ｐゴシック" charset="0"/>
                <a:cs typeface="Arial"/>
              </a:rPr>
              <a:t>Disadvantages</a:t>
            </a:r>
          </a:p>
          <a:p>
            <a:pPr defTabSz="914400" eaLnBrk="0" fontAlgn="base" hangingPunct="0">
              <a:spcBef>
                <a:spcPct val="50000"/>
              </a:spcBef>
              <a:spcAft>
                <a:spcPct val="0"/>
              </a:spcAft>
              <a:buFontTx/>
              <a:buChar char="•"/>
              <a:defRPr/>
            </a:pPr>
            <a:r>
              <a:rPr lang="en-US" sz="3600" b="1">
                <a:solidFill>
                  <a:srgbClr val="FFFFFF"/>
                </a:solidFill>
                <a:latin typeface="Arial"/>
                <a:ea typeface="ＭＳ Ｐゴシック" charset="0"/>
                <a:cs typeface="Arial"/>
              </a:rPr>
              <a:t>Advantages</a:t>
            </a:r>
          </a:p>
          <a:p>
            <a:pPr defTabSz="914400" eaLnBrk="0" fontAlgn="base" hangingPunct="0">
              <a:spcBef>
                <a:spcPct val="50000"/>
              </a:spcBef>
              <a:spcAft>
                <a:spcPct val="0"/>
              </a:spcAft>
              <a:buFontTx/>
              <a:buChar char="•"/>
              <a:defRPr/>
            </a:pPr>
            <a:r>
              <a:rPr lang="en-US" sz="3600" b="1">
                <a:solidFill>
                  <a:srgbClr val="FFFFFF"/>
                </a:solidFill>
                <a:latin typeface="Arial"/>
                <a:ea typeface="ＭＳ Ｐゴシック" charset="0"/>
                <a:cs typeface="Arial"/>
              </a:rPr>
              <a:t>Stages</a:t>
            </a:r>
          </a:p>
        </p:txBody>
      </p:sp>
      <p:grpSp>
        <p:nvGrpSpPr>
          <p:cNvPr id="226308" name="Group 34"/>
          <p:cNvGrpSpPr>
            <a:grpSpLocks/>
          </p:cNvGrpSpPr>
          <p:nvPr/>
        </p:nvGrpSpPr>
        <p:grpSpPr bwMode="auto">
          <a:xfrm>
            <a:off x="3044825" y="3357017"/>
            <a:ext cx="5456238" cy="2808288"/>
            <a:chOff x="1918" y="2125"/>
            <a:chExt cx="3437" cy="1769"/>
          </a:xfrm>
        </p:grpSpPr>
        <p:sp>
          <p:nvSpPr>
            <p:cNvPr id="22565" name="Freeform 37" descr="Horizontal brick"/>
            <p:cNvSpPr>
              <a:spLocks/>
            </p:cNvSpPr>
            <p:nvPr/>
          </p:nvSpPr>
          <p:spPr bwMode="auto">
            <a:xfrm>
              <a:off x="1918" y="2928"/>
              <a:ext cx="386" cy="966"/>
            </a:xfrm>
            <a:custGeom>
              <a:avLst/>
              <a:gdLst/>
              <a:ahLst/>
              <a:cxnLst>
                <a:cxn ang="0">
                  <a:pos x="179" y="937"/>
                </a:cxn>
                <a:cxn ang="0">
                  <a:pos x="203" y="885"/>
                </a:cxn>
                <a:cxn ang="0">
                  <a:pos x="217" y="865"/>
                </a:cxn>
                <a:cxn ang="0">
                  <a:pos x="241" y="755"/>
                </a:cxn>
                <a:cxn ang="0">
                  <a:pos x="275" y="693"/>
                </a:cxn>
                <a:cxn ang="0">
                  <a:pos x="289" y="683"/>
                </a:cxn>
                <a:cxn ang="0">
                  <a:pos x="299" y="669"/>
                </a:cxn>
                <a:cxn ang="0">
                  <a:pos x="328" y="611"/>
                </a:cxn>
                <a:cxn ang="0">
                  <a:pos x="318" y="486"/>
                </a:cxn>
                <a:cxn ang="0">
                  <a:pos x="361" y="342"/>
                </a:cxn>
                <a:cxn ang="0">
                  <a:pos x="385" y="285"/>
                </a:cxn>
                <a:cxn ang="0">
                  <a:pos x="380" y="121"/>
                </a:cxn>
                <a:cxn ang="0">
                  <a:pos x="304" y="88"/>
                </a:cxn>
                <a:cxn ang="0">
                  <a:pos x="260" y="73"/>
                </a:cxn>
                <a:cxn ang="0">
                  <a:pos x="208" y="11"/>
                </a:cxn>
                <a:cxn ang="0">
                  <a:pos x="179" y="1"/>
                </a:cxn>
                <a:cxn ang="0">
                  <a:pos x="160" y="21"/>
                </a:cxn>
                <a:cxn ang="0">
                  <a:pos x="150" y="49"/>
                </a:cxn>
                <a:cxn ang="0">
                  <a:pos x="121" y="155"/>
                </a:cxn>
                <a:cxn ang="0">
                  <a:pos x="107" y="169"/>
                </a:cxn>
                <a:cxn ang="0">
                  <a:pos x="88" y="198"/>
                </a:cxn>
                <a:cxn ang="0">
                  <a:pos x="73" y="241"/>
                </a:cxn>
                <a:cxn ang="0">
                  <a:pos x="68" y="256"/>
                </a:cxn>
                <a:cxn ang="0">
                  <a:pos x="11" y="501"/>
                </a:cxn>
                <a:cxn ang="0">
                  <a:pos x="40" y="678"/>
                </a:cxn>
                <a:cxn ang="0">
                  <a:pos x="54" y="726"/>
                </a:cxn>
                <a:cxn ang="0">
                  <a:pos x="59" y="909"/>
                </a:cxn>
                <a:cxn ang="0">
                  <a:pos x="68" y="937"/>
                </a:cxn>
                <a:cxn ang="0">
                  <a:pos x="140" y="952"/>
                </a:cxn>
                <a:cxn ang="0">
                  <a:pos x="184" y="961"/>
                </a:cxn>
                <a:cxn ang="0">
                  <a:pos x="212" y="923"/>
                </a:cxn>
              </a:cxnLst>
              <a:rect l="0" t="0" r="r" b="b"/>
              <a:pathLst>
                <a:path w="386" h="966">
                  <a:moveTo>
                    <a:pt x="179" y="937"/>
                  </a:moveTo>
                  <a:cubicBezTo>
                    <a:pt x="187" y="920"/>
                    <a:pt x="194" y="902"/>
                    <a:pt x="203" y="885"/>
                  </a:cubicBezTo>
                  <a:cubicBezTo>
                    <a:pt x="207" y="878"/>
                    <a:pt x="215" y="873"/>
                    <a:pt x="217" y="865"/>
                  </a:cubicBezTo>
                  <a:cubicBezTo>
                    <a:pt x="227" y="829"/>
                    <a:pt x="225" y="790"/>
                    <a:pt x="241" y="755"/>
                  </a:cubicBezTo>
                  <a:cubicBezTo>
                    <a:pt x="251" y="732"/>
                    <a:pt x="261" y="714"/>
                    <a:pt x="275" y="693"/>
                  </a:cubicBezTo>
                  <a:cubicBezTo>
                    <a:pt x="278" y="688"/>
                    <a:pt x="285" y="687"/>
                    <a:pt x="289" y="683"/>
                  </a:cubicBezTo>
                  <a:cubicBezTo>
                    <a:pt x="293" y="679"/>
                    <a:pt x="296" y="674"/>
                    <a:pt x="299" y="669"/>
                  </a:cubicBezTo>
                  <a:cubicBezTo>
                    <a:pt x="311" y="650"/>
                    <a:pt x="315" y="629"/>
                    <a:pt x="328" y="611"/>
                  </a:cubicBezTo>
                  <a:cubicBezTo>
                    <a:pt x="334" y="567"/>
                    <a:pt x="329" y="528"/>
                    <a:pt x="318" y="486"/>
                  </a:cubicBezTo>
                  <a:cubicBezTo>
                    <a:pt x="321" y="427"/>
                    <a:pt x="311" y="377"/>
                    <a:pt x="361" y="342"/>
                  </a:cubicBezTo>
                  <a:cubicBezTo>
                    <a:pt x="368" y="322"/>
                    <a:pt x="378" y="305"/>
                    <a:pt x="385" y="285"/>
                  </a:cubicBezTo>
                  <a:cubicBezTo>
                    <a:pt x="383" y="230"/>
                    <a:pt x="386" y="175"/>
                    <a:pt x="380" y="121"/>
                  </a:cubicBezTo>
                  <a:cubicBezTo>
                    <a:pt x="380" y="119"/>
                    <a:pt x="314" y="91"/>
                    <a:pt x="304" y="88"/>
                  </a:cubicBezTo>
                  <a:cubicBezTo>
                    <a:pt x="289" y="83"/>
                    <a:pt x="260" y="73"/>
                    <a:pt x="260" y="73"/>
                  </a:cubicBezTo>
                  <a:cubicBezTo>
                    <a:pt x="252" y="45"/>
                    <a:pt x="234" y="23"/>
                    <a:pt x="208" y="11"/>
                  </a:cubicBezTo>
                  <a:cubicBezTo>
                    <a:pt x="199" y="7"/>
                    <a:pt x="179" y="1"/>
                    <a:pt x="179" y="1"/>
                  </a:cubicBezTo>
                  <a:cubicBezTo>
                    <a:pt x="158" y="8"/>
                    <a:pt x="167" y="0"/>
                    <a:pt x="160" y="21"/>
                  </a:cubicBezTo>
                  <a:cubicBezTo>
                    <a:pt x="157" y="30"/>
                    <a:pt x="150" y="49"/>
                    <a:pt x="150" y="49"/>
                  </a:cubicBezTo>
                  <a:cubicBezTo>
                    <a:pt x="144" y="86"/>
                    <a:pt x="133" y="120"/>
                    <a:pt x="121" y="155"/>
                  </a:cubicBezTo>
                  <a:cubicBezTo>
                    <a:pt x="119" y="161"/>
                    <a:pt x="111" y="164"/>
                    <a:pt x="107" y="169"/>
                  </a:cubicBezTo>
                  <a:cubicBezTo>
                    <a:pt x="100" y="178"/>
                    <a:pt x="94" y="188"/>
                    <a:pt x="88" y="198"/>
                  </a:cubicBezTo>
                  <a:cubicBezTo>
                    <a:pt x="80" y="211"/>
                    <a:pt x="78" y="227"/>
                    <a:pt x="73" y="241"/>
                  </a:cubicBezTo>
                  <a:cubicBezTo>
                    <a:pt x="71" y="246"/>
                    <a:pt x="68" y="256"/>
                    <a:pt x="68" y="256"/>
                  </a:cubicBezTo>
                  <a:cubicBezTo>
                    <a:pt x="62" y="343"/>
                    <a:pt x="24" y="415"/>
                    <a:pt x="11" y="501"/>
                  </a:cubicBezTo>
                  <a:cubicBezTo>
                    <a:pt x="14" y="582"/>
                    <a:pt x="0" y="622"/>
                    <a:pt x="40" y="678"/>
                  </a:cubicBezTo>
                  <a:cubicBezTo>
                    <a:pt x="44" y="694"/>
                    <a:pt x="50" y="710"/>
                    <a:pt x="54" y="726"/>
                  </a:cubicBezTo>
                  <a:cubicBezTo>
                    <a:pt x="56" y="787"/>
                    <a:pt x="56" y="848"/>
                    <a:pt x="59" y="909"/>
                  </a:cubicBezTo>
                  <a:cubicBezTo>
                    <a:pt x="59" y="919"/>
                    <a:pt x="61" y="930"/>
                    <a:pt x="68" y="937"/>
                  </a:cubicBezTo>
                  <a:cubicBezTo>
                    <a:pt x="82" y="951"/>
                    <a:pt x="120" y="948"/>
                    <a:pt x="140" y="952"/>
                  </a:cubicBezTo>
                  <a:cubicBezTo>
                    <a:pt x="155" y="955"/>
                    <a:pt x="184" y="961"/>
                    <a:pt x="184" y="961"/>
                  </a:cubicBezTo>
                  <a:cubicBezTo>
                    <a:pt x="223" y="955"/>
                    <a:pt x="212" y="966"/>
                    <a:pt x="212" y="923"/>
                  </a:cubicBezTo>
                </a:path>
              </a:pathLst>
            </a:custGeom>
            <a:pattFill prst="horzBrick">
              <a:fgClr>
                <a:schemeClr val="accent1"/>
              </a:fgClr>
              <a:bgClr>
                <a:srgbClr val="FFFFFF"/>
              </a:bgClr>
            </a:pattFill>
            <a:ln w="9525">
              <a:solidFill>
                <a:schemeClr val="tx1"/>
              </a:solidFill>
              <a:round/>
              <a:headEnd/>
              <a:tailEnd/>
            </a:ln>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64" name="Line 36"/>
            <p:cNvSpPr>
              <a:spLocks noChangeShapeType="1"/>
            </p:cNvSpPr>
            <p:nvPr/>
          </p:nvSpPr>
          <p:spPr bwMode="auto">
            <a:xfrm>
              <a:off x="3120" y="2125"/>
              <a:ext cx="288" cy="0"/>
            </a:xfrm>
            <a:prstGeom prst="line">
              <a:avLst/>
            </a:prstGeom>
            <a:noFill/>
            <a:ln w="76200">
              <a:pattFill prst="horzBrick">
                <a:fgClr>
                  <a:schemeClr val="accent1"/>
                </a:fgClr>
                <a:bgClr>
                  <a:srgbClr val="FFFFFF"/>
                </a:bgClr>
              </a:patt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63" name="Text Box 35"/>
            <p:cNvSpPr txBox="1">
              <a:spLocks noChangeArrowheads="1"/>
            </p:cNvSpPr>
            <p:nvPr/>
          </p:nvSpPr>
          <p:spPr bwMode="auto">
            <a:xfrm>
              <a:off x="3504" y="2160"/>
              <a:ext cx="1851"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Jebusite (1500 BC)</a:t>
              </a:r>
            </a:p>
          </p:txBody>
        </p:sp>
      </p:grpSp>
      <p:grpSp>
        <p:nvGrpSpPr>
          <p:cNvPr id="3" name="Group 30"/>
          <p:cNvGrpSpPr>
            <a:grpSpLocks/>
          </p:cNvGrpSpPr>
          <p:nvPr/>
        </p:nvGrpSpPr>
        <p:grpSpPr bwMode="auto">
          <a:xfrm>
            <a:off x="2700338" y="2316163"/>
            <a:ext cx="5697537" cy="2554287"/>
            <a:chOff x="1701" y="1459"/>
            <a:chExt cx="3589" cy="1609"/>
          </a:xfrm>
        </p:grpSpPr>
        <p:sp>
          <p:nvSpPr>
            <p:cNvPr id="22561" name="Freeform 33"/>
            <p:cNvSpPr>
              <a:spLocks/>
            </p:cNvSpPr>
            <p:nvPr/>
          </p:nvSpPr>
          <p:spPr bwMode="auto">
            <a:xfrm>
              <a:off x="1701" y="1459"/>
              <a:ext cx="853" cy="1609"/>
            </a:xfrm>
            <a:custGeom>
              <a:avLst/>
              <a:gdLst/>
              <a:ahLst/>
              <a:cxnLst>
                <a:cxn ang="0">
                  <a:pos x="598" y="1608"/>
                </a:cxn>
                <a:cxn ang="0">
                  <a:pos x="617" y="1570"/>
                </a:cxn>
                <a:cxn ang="0">
                  <a:pos x="656" y="1522"/>
                </a:cxn>
                <a:cxn ang="0">
                  <a:pos x="699" y="1397"/>
                </a:cxn>
                <a:cxn ang="0">
                  <a:pos x="728" y="1306"/>
                </a:cxn>
                <a:cxn ang="0">
                  <a:pos x="752" y="1253"/>
                </a:cxn>
                <a:cxn ang="0">
                  <a:pos x="819" y="1147"/>
                </a:cxn>
                <a:cxn ang="0">
                  <a:pos x="853" y="1099"/>
                </a:cxn>
                <a:cxn ang="0">
                  <a:pos x="824" y="874"/>
                </a:cxn>
                <a:cxn ang="0">
                  <a:pos x="800" y="663"/>
                </a:cxn>
                <a:cxn ang="0">
                  <a:pos x="728" y="245"/>
                </a:cxn>
                <a:cxn ang="0">
                  <a:pos x="709" y="168"/>
                </a:cxn>
                <a:cxn ang="0">
                  <a:pos x="675" y="0"/>
                </a:cxn>
                <a:cxn ang="0">
                  <a:pos x="430" y="10"/>
                </a:cxn>
                <a:cxn ang="0">
                  <a:pos x="17" y="48"/>
                </a:cxn>
                <a:cxn ang="0">
                  <a:pos x="13" y="101"/>
                </a:cxn>
                <a:cxn ang="0">
                  <a:pos x="27" y="283"/>
                </a:cxn>
                <a:cxn ang="0">
                  <a:pos x="61" y="451"/>
                </a:cxn>
                <a:cxn ang="0">
                  <a:pos x="118" y="591"/>
                </a:cxn>
                <a:cxn ang="0">
                  <a:pos x="152" y="667"/>
                </a:cxn>
                <a:cxn ang="0">
                  <a:pos x="176" y="735"/>
                </a:cxn>
                <a:cxn ang="0">
                  <a:pos x="224" y="970"/>
                </a:cxn>
                <a:cxn ang="0">
                  <a:pos x="267" y="1128"/>
                </a:cxn>
                <a:cxn ang="0">
                  <a:pos x="344" y="1397"/>
                </a:cxn>
                <a:cxn ang="0">
                  <a:pos x="377" y="1469"/>
                </a:cxn>
                <a:cxn ang="0">
                  <a:pos x="382" y="1483"/>
                </a:cxn>
                <a:cxn ang="0">
                  <a:pos x="425" y="1493"/>
                </a:cxn>
                <a:cxn ang="0">
                  <a:pos x="459" y="1527"/>
                </a:cxn>
                <a:cxn ang="0">
                  <a:pos x="469" y="1541"/>
                </a:cxn>
                <a:cxn ang="0">
                  <a:pos x="526" y="1560"/>
                </a:cxn>
                <a:cxn ang="0">
                  <a:pos x="569" y="1584"/>
                </a:cxn>
                <a:cxn ang="0">
                  <a:pos x="603" y="1599"/>
                </a:cxn>
                <a:cxn ang="0">
                  <a:pos x="617" y="1603"/>
                </a:cxn>
                <a:cxn ang="0">
                  <a:pos x="598" y="1608"/>
                </a:cxn>
              </a:cxnLst>
              <a:rect l="0" t="0" r="r" b="b"/>
              <a:pathLst>
                <a:path w="853" h="1609">
                  <a:moveTo>
                    <a:pt x="598" y="1608"/>
                  </a:moveTo>
                  <a:cubicBezTo>
                    <a:pt x="604" y="1595"/>
                    <a:pt x="609" y="1581"/>
                    <a:pt x="617" y="1570"/>
                  </a:cubicBezTo>
                  <a:cubicBezTo>
                    <a:pt x="664" y="1506"/>
                    <a:pt x="643" y="1559"/>
                    <a:pt x="656" y="1522"/>
                  </a:cubicBezTo>
                  <a:cubicBezTo>
                    <a:pt x="663" y="1481"/>
                    <a:pt x="674" y="1432"/>
                    <a:pt x="699" y="1397"/>
                  </a:cubicBezTo>
                  <a:cubicBezTo>
                    <a:pt x="707" y="1365"/>
                    <a:pt x="712" y="1335"/>
                    <a:pt x="728" y="1306"/>
                  </a:cubicBezTo>
                  <a:cubicBezTo>
                    <a:pt x="733" y="1281"/>
                    <a:pt x="741" y="1274"/>
                    <a:pt x="752" y="1253"/>
                  </a:cubicBezTo>
                  <a:cubicBezTo>
                    <a:pt x="773" y="1214"/>
                    <a:pt x="770" y="1165"/>
                    <a:pt x="819" y="1147"/>
                  </a:cubicBezTo>
                  <a:cubicBezTo>
                    <a:pt x="834" y="1126"/>
                    <a:pt x="847" y="1124"/>
                    <a:pt x="853" y="1099"/>
                  </a:cubicBezTo>
                  <a:cubicBezTo>
                    <a:pt x="849" y="1026"/>
                    <a:pt x="849" y="944"/>
                    <a:pt x="824" y="874"/>
                  </a:cubicBezTo>
                  <a:cubicBezTo>
                    <a:pt x="821" y="784"/>
                    <a:pt x="814" y="740"/>
                    <a:pt x="800" y="663"/>
                  </a:cubicBezTo>
                  <a:cubicBezTo>
                    <a:pt x="794" y="505"/>
                    <a:pt x="774" y="393"/>
                    <a:pt x="728" y="245"/>
                  </a:cubicBezTo>
                  <a:cubicBezTo>
                    <a:pt x="724" y="218"/>
                    <a:pt x="716" y="194"/>
                    <a:pt x="709" y="168"/>
                  </a:cubicBezTo>
                  <a:cubicBezTo>
                    <a:pt x="705" y="125"/>
                    <a:pt x="707" y="23"/>
                    <a:pt x="675" y="0"/>
                  </a:cubicBezTo>
                  <a:cubicBezTo>
                    <a:pt x="566" y="39"/>
                    <a:pt x="777" y="18"/>
                    <a:pt x="430" y="10"/>
                  </a:cubicBezTo>
                  <a:cubicBezTo>
                    <a:pt x="292" y="13"/>
                    <a:pt x="150" y="4"/>
                    <a:pt x="17" y="48"/>
                  </a:cubicBezTo>
                  <a:cubicBezTo>
                    <a:pt x="0" y="76"/>
                    <a:pt x="10" y="52"/>
                    <a:pt x="13" y="101"/>
                  </a:cubicBezTo>
                  <a:cubicBezTo>
                    <a:pt x="16" y="164"/>
                    <a:pt x="11" y="223"/>
                    <a:pt x="27" y="283"/>
                  </a:cubicBezTo>
                  <a:cubicBezTo>
                    <a:pt x="34" y="339"/>
                    <a:pt x="42" y="397"/>
                    <a:pt x="61" y="451"/>
                  </a:cubicBezTo>
                  <a:cubicBezTo>
                    <a:pt x="69" y="501"/>
                    <a:pt x="96" y="546"/>
                    <a:pt x="118" y="591"/>
                  </a:cubicBezTo>
                  <a:cubicBezTo>
                    <a:pt x="130" y="616"/>
                    <a:pt x="136" y="644"/>
                    <a:pt x="152" y="667"/>
                  </a:cubicBezTo>
                  <a:cubicBezTo>
                    <a:pt x="158" y="691"/>
                    <a:pt x="168" y="712"/>
                    <a:pt x="176" y="735"/>
                  </a:cubicBezTo>
                  <a:cubicBezTo>
                    <a:pt x="201" y="808"/>
                    <a:pt x="217" y="893"/>
                    <a:pt x="224" y="970"/>
                  </a:cubicBezTo>
                  <a:cubicBezTo>
                    <a:pt x="227" y="1007"/>
                    <a:pt x="216" y="1110"/>
                    <a:pt x="267" y="1128"/>
                  </a:cubicBezTo>
                  <a:cubicBezTo>
                    <a:pt x="291" y="1218"/>
                    <a:pt x="317" y="1308"/>
                    <a:pt x="344" y="1397"/>
                  </a:cubicBezTo>
                  <a:cubicBezTo>
                    <a:pt x="352" y="1425"/>
                    <a:pt x="360" y="1444"/>
                    <a:pt x="377" y="1469"/>
                  </a:cubicBezTo>
                  <a:cubicBezTo>
                    <a:pt x="380" y="1473"/>
                    <a:pt x="378" y="1481"/>
                    <a:pt x="382" y="1483"/>
                  </a:cubicBezTo>
                  <a:cubicBezTo>
                    <a:pt x="395" y="1490"/>
                    <a:pt x="411" y="1490"/>
                    <a:pt x="425" y="1493"/>
                  </a:cubicBezTo>
                  <a:cubicBezTo>
                    <a:pt x="448" y="1526"/>
                    <a:pt x="434" y="1518"/>
                    <a:pt x="459" y="1527"/>
                  </a:cubicBezTo>
                  <a:cubicBezTo>
                    <a:pt x="462" y="1532"/>
                    <a:pt x="464" y="1538"/>
                    <a:pt x="469" y="1541"/>
                  </a:cubicBezTo>
                  <a:cubicBezTo>
                    <a:pt x="486" y="1552"/>
                    <a:pt x="508" y="1551"/>
                    <a:pt x="526" y="1560"/>
                  </a:cubicBezTo>
                  <a:cubicBezTo>
                    <a:pt x="541" y="1568"/>
                    <a:pt x="555" y="1576"/>
                    <a:pt x="569" y="1584"/>
                  </a:cubicBezTo>
                  <a:cubicBezTo>
                    <a:pt x="583" y="1592"/>
                    <a:pt x="589" y="1595"/>
                    <a:pt x="603" y="1599"/>
                  </a:cubicBezTo>
                  <a:cubicBezTo>
                    <a:pt x="608" y="1600"/>
                    <a:pt x="619" y="1599"/>
                    <a:pt x="617" y="1603"/>
                  </a:cubicBezTo>
                  <a:cubicBezTo>
                    <a:pt x="614" y="1609"/>
                    <a:pt x="604" y="1606"/>
                    <a:pt x="598" y="1608"/>
                  </a:cubicBezTo>
                  <a:close/>
                </a:path>
              </a:pathLst>
            </a:custGeom>
            <a:noFill/>
            <a:ln w="76200">
              <a:solidFill>
                <a:schemeClr val="tx1"/>
              </a:solidFill>
              <a:round/>
              <a:headEnd/>
              <a:tailEnd/>
            </a:ln>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60" name="Line 32"/>
            <p:cNvSpPr>
              <a:spLocks noChangeShapeType="1"/>
            </p:cNvSpPr>
            <p:nvPr/>
          </p:nvSpPr>
          <p:spPr bwMode="auto">
            <a:xfrm>
              <a:off x="3120" y="2387"/>
              <a:ext cx="288" cy="0"/>
            </a:xfrm>
            <a:prstGeom prst="line">
              <a:avLst/>
            </a:prstGeom>
            <a:noFill/>
            <a:ln w="76200">
              <a:solidFill>
                <a:schemeClr val="tx1"/>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9" name="Text Box 31"/>
            <p:cNvSpPr txBox="1">
              <a:spLocks noChangeArrowheads="1"/>
            </p:cNvSpPr>
            <p:nvPr/>
          </p:nvSpPr>
          <p:spPr bwMode="auto">
            <a:xfrm>
              <a:off x="3504" y="2414"/>
              <a:ext cx="178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Solomon (971 BC)</a:t>
              </a:r>
            </a:p>
          </p:txBody>
        </p:sp>
      </p:grpSp>
      <p:grpSp>
        <p:nvGrpSpPr>
          <p:cNvPr id="4" name="Group 26"/>
          <p:cNvGrpSpPr>
            <a:grpSpLocks/>
          </p:cNvGrpSpPr>
          <p:nvPr/>
        </p:nvGrpSpPr>
        <p:grpSpPr bwMode="auto">
          <a:xfrm>
            <a:off x="3435350" y="4581525"/>
            <a:ext cx="4979988" cy="1879600"/>
            <a:chOff x="2164" y="2886"/>
            <a:chExt cx="3137" cy="1184"/>
          </a:xfrm>
        </p:grpSpPr>
        <p:sp>
          <p:nvSpPr>
            <p:cNvPr id="22557" name="Freeform 29"/>
            <p:cNvSpPr>
              <a:spLocks/>
            </p:cNvSpPr>
            <p:nvPr/>
          </p:nvSpPr>
          <p:spPr bwMode="auto">
            <a:xfrm>
              <a:off x="2164" y="3091"/>
              <a:ext cx="288" cy="979"/>
            </a:xfrm>
            <a:custGeom>
              <a:avLst/>
              <a:gdLst/>
              <a:ahLst/>
              <a:cxnLst>
                <a:cxn ang="0">
                  <a:pos x="15" y="979"/>
                </a:cxn>
                <a:cxn ang="0">
                  <a:pos x="10" y="869"/>
                </a:cxn>
                <a:cxn ang="0">
                  <a:pos x="30" y="840"/>
                </a:cxn>
                <a:cxn ang="0">
                  <a:pos x="73" y="739"/>
                </a:cxn>
                <a:cxn ang="0">
                  <a:pos x="169" y="567"/>
                </a:cxn>
                <a:cxn ang="0">
                  <a:pos x="202" y="528"/>
                </a:cxn>
                <a:cxn ang="0">
                  <a:pos x="255" y="365"/>
                </a:cxn>
                <a:cxn ang="0">
                  <a:pos x="260" y="331"/>
                </a:cxn>
                <a:cxn ang="0">
                  <a:pos x="270" y="293"/>
                </a:cxn>
                <a:cxn ang="0">
                  <a:pos x="274" y="245"/>
                </a:cxn>
                <a:cxn ang="0">
                  <a:pos x="284" y="216"/>
                </a:cxn>
                <a:cxn ang="0">
                  <a:pos x="231" y="67"/>
                </a:cxn>
                <a:cxn ang="0">
                  <a:pos x="212" y="24"/>
                </a:cxn>
                <a:cxn ang="0">
                  <a:pos x="178" y="0"/>
                </a:cxn>
              </a:cxnLst>
              <a:rect l="0" t="0" r="r" b="b"/>
              <a:pathLst>
                <a:path w="288" h="979">
                  <a:moveTo>
                    <a:pt x="15" y="979"/>
                  </a:moveTo>
                  <a:cubicBezTo>
                    <a:pt x="2" y="942"/>
                    <a:pt x="0" y="911"/>
                    <a:pt x="10" y="869"/>
                  </a:cubicBezTo>
                  <a:cubicBezTo>
                    <a:pt x="13" y="858"/>
                    <a:pt x="30" y="840"/>
                    <a:pt x="30" y="840"/>
                  </a:cubicBezTo>
                  <a:cubicBezTo>
                    <a:pt x="32" y="814"/>
                    <a:pt x="43" y="749"/>
                    <a:pt x="73" y="739"/>
                  </a:cubicBezTo>
                  <a:cubicBezTo>
                    <a:pt x="94" y="676"/>
                    <a:pt x="114" y="608"/>
                    <a:pt x="169" y="567"/>
                  </a:cubicBezTo>
                  <a:cubicBezTo>
                    <a:pt x="179" y="550"/>
                    <a:pt x="186" y="539"/>
                    <a:pt x="202" y="528"/>
                  </a:cubicBezTo>
                  <a:cubicBezTo>
                    <a:pt x="222" y="473"/>
                    <a:pt x="245" y="424"/>
                    <a:pt x="255" y="365"/>
                  </a:cubicBezTo>
                  <a:cubicBezTo>
                    <a:pt x="257" y="354"/>
                    <a:pt x="258" y="342"/>
                    <a:pt x="260" y="331"/>
                  </a:cubicBezTo>
                  <a:cubicBezTo>
                    <a:pt x="263" y="318"/>
                    <a:pt x="270" y="293"/>
                    <a:pt x="270" y="293"/>
                  </a:cubicBezTo>
                  <a:cubicBezTo>
                    <a:pt x="271" y="277"/>
                    <a:pt x="271" y="261"/>
                    <a:pt x="274" y="245"/>
                  </a:cubicBezTo>
                  <a:cubicBezTo>
                    <a:pt x="276" y="235"/>
                    <a:pt x="284" y="216"/>
                    <a:pt x="284" y="216"/>
                  </a:cubicBezTo>
                  <a:cubicBezTo>
                    <a:pt x="281" y="169"/>
                    <a:pt x="288" y="86"/>
                    <a:pt x="231" y="67"/>
                  </a:cubicBezTo>
                  <a:cubicBezTo>
                    <a:pt x="226" y="52"/>
                    <a:pt x="224" y="36"/>
                    <a:pt x="212" y="24"/>
                  </a:cubicBezTo>
                  <a:cubicBezTo>
                    <a:pt x="199" y="11"/>
                    <a:pt x="186" y="16"/>
                    <a:pt x="178" y="0"/>
                  </a:cubicBezTo>
                </a:path>
              </a:pathLst>
            </a:custGeom>
            <a:noFill/>
            <a:ln w="76200">
              <a:solidFill>
                <a:srgbClr val="008000"/>
              </a:solidFill>
              <a:round/>
              <a:headEnd/>
              <a:tailEnd/>
            </a:ln>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6" name="Line 28"/>
            <p:cNvSpPr>
              <a:spLocks noChangeShapeType="1"/>
            </p:cNvSpPr>
            <p:nvPr/>
          </p:nvSpPr>
          <p:spPr bwMode="auto">
            <a:xfrm>
              <a:off x="3120" y="2886"/>
              <a:ext cx="288" cy="0"/>
            </a:xfrm>
            <a:prstGeom prst="line">
              <a:avLst/>
            </a:prstGeom>
            <a:noFill/>
            <a:ln w="76200">
              <a:solidFill>
                <a:srgbClr val="0080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5" name="Text Box 27"/>
            <p:cNvSpPr txBox="1">
              <a:spLocks noChangeArrowheads="1"/>
            </p:cNvSpPr>
            <p:nvPr/>
          </p:nvSpPr>
          <p:spPr bwMode="auto">
            <a:xfrm>
              <a:off x="3504" y="2922"/>
              <a:ext cx="1797"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Hezekiah (700 BC)</a:t>
              </a:r>
            </a:p>
          </p:txBody>
        </p:sp>
      </p:grpSp>
      <p:grpSp>
        <p:nvGrpSpPr>
          <p:cNvPr id="5" name="Group 22"/>
          <p:cNvGrpSpPr>
            <a:grpSpLocks/>
          </p:cNvGrpSpPr>
          <p:nvPr/>
        </p:nvGrpSpPr>
        <p:grpSpPr bwMode="auto">
          <a:xfrm>
            <a:off x="1552575" y="2422525"/>
            <a:ext cx="6862763" cy="4117975"/>
            <a:chOff x="978" y="1526"/>
            <a:chExt cx="4323" cy="2594"/>
          </a:xfrm>
        </p:grpSpPr>
        <p:sp>
          <p:nvSpPr>
            <p:cNvPr id="22553" name="Line 25"/>
            <p:cNvSpPr>
              <a:spLocks noChangeShapeType="1"/>
            </p:cNvSpPr>
            <p:nvPr/>
          </p:nvSpPr>
          <p:spPr bwMode="auto">
            <a:xfrm>
              <a:off x="3120" y="2659"/>
              <a:ext cx="288" cy="0"/>
            </a:xfrm>
            <a:prstGeom prst="line">
              <a:avLst/>
            </a:prstGeom>
            <a:noFill/>
            <a:ln w="76200">
              <a:solidFill>
                <a:srgbClr val="FF00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2" name="Text Box 24"/>
            <p:cNvSpPr txBox="1">
              <a:spLocks noChangeArrowheads="1"/>
            </p:cNvSpPr>
            <p:nvPr/>
          </p:nvSpPr>
          <p:spPr bwMode="auto">
            <a:xfrm>
              <a:off x="3504" y="2668"/>
              <a:ext cx="1797"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Hezekiah (700 BC)</a:t>
              </a:r>
            </a:p>
          </p:txBody>
        </p:sp>
        <p:sp>
          <p:nvSpPr>
            <p:cNvPr id="22551" name="Freeform 23"/>
            <p:cNvSpPr>
              <a:spLocks/>
            </p:cNvSpPr>
            <p:nvPr/>
          </p:nvSpPr>
          <p:spPr bwMode="auto">
            <a:xfrm>
              <a:off x="978" y="1526"/>
              <a:ext cx="1184" cy="2594"/>
            </a:xfrm>
            <a:custGeom>
              <a:avLst/>
              <a:gdLst/>
              <a:ahLst/>
              <a:cxnLst>
                <a:cxn ang="0">
                  <a:pos x="721" y="0"/>
                </a:cxn>
                <a:cxn ang="0">
                  <a:pos x="625" y="58"/>
                </a:cxn>
                <a:cxn ang="0">
                  <a:pos x="587" y="106"/>
                </a:cxn>
                <a:cxn ang="0">
                  <a:pos x="548" y="164"/>
                </a:cxn>
                <a:cxn ang="0">
                  <a:pos x="520" y="192"/>
                </a:cxn>
                <a:cxn ang="0">
                  <a:pos x="500" y="231"/>
                </a:cxn>
                <a:cxn ang="0">
                  <a:pos x="452" y="269"/>
                </a:cxn>
                <a:cxn ang="0">
                  <a:pos x="414" y="327"/>
                </a:cxn>
                <a:cxn ang="0">
                  <a:pos x="376" y="394"/>
                </a:cxn>
                <a:cxn ang="0">
                  <a:pos x="347" y="461"/>
                </a:cxn>
                <a:cxn ang="0">
                  <a:pos x="280" y="682"/>
                </a:cxn>
                <a:cxn ang="0">
                  <a:pos x="241" y="1008"/>
                </a:cxn>
                <a:cxn ang="0">
                  <a:pos x="174" y="1172"/>
                </a:cxn>
                <a:cxn ang="0">
                  <a:pos x="136" y="1229"/>
                </a:cxn>
                <a:cxn ang="0">
                  <a:pos x="116" y="1258"/>
                </a:cxn>
                <a:cxn ang="0">
                  <a:pos x="88" y="1392"/>
                </a:cxn>
                <a:cxn ang="0">
                  <a:pos x="126" y="1940"/>
                </a:cxn>
                <a:cxn ang="0">
                  <a:pos x="155" y="1988"/>
                </a:cxn>
                <a:cxn ang="0">
                  <a:pos x="164" y="2016"/>
                </a:cxn>
                <a:cxn ang="0">
                  <a:pos x="184" y="2045"/>
                </a:cxn>
                <a:cxn ang="0">
                  <a:pos x="212" y="2151"/>
                </a:cxn>
                <a:cxn ang="0">
                  <a:pos x="251" y="2304"/>
                </a:cxn>
                <a:cxn ang="0">
                  <a:pos x="385" y="2410"/>
                </a:cxn>
                <a:cxn ang="0">
                  <a:pos x="462" y="2468"/>
                </a:cxn>
                <a:cxn ang="0">
                  <a:pos x="520" y="2487"/>
                </a:cxn>
                <a:cxn ang="0">
                  <a:pos x="644" y="2525"/>
                </a:cxn>
                <a:cxn ang="0">
                  <a:pos x="932" y="2554"/>
                </a:cxn>
                <a:cxn ang="0">
                  <a:pos x="1163" y="2554"/>
                </a:cxn>
                <a:cxn ang="0">
                  <a:pos x="1124" y="2381"/>
                </a:cxn>
              </a:cxnLst>
              <a:rect l="0" t="0" r="r" b="b"/>
              <a:pathLst>
                <a:path w="1184" h="2594">
                  <a:moveTo>
                    <a:pt x="721" y="0"/>
                  </a:moveTo>
                  <a:cubicBezTo>
                    <a:pt x="670" y="11"/>
                    <a:pt x="653" y="15"/>
                    <a:pt x="625" y="58"/>
                  </a:cubicBezTo>
                  <a:cubicBezTo>
                    <a:pt x="605" y="122"/>
                    <a:pt x="633" y="54"/>
                    <a:pt x="587" y="106"/>
                  </a:cubicBezTo>
                  <a:cubicBezTo>
                    <a:pt x="572" y="123"/>
                    <a:pt x="561" y="145"/>
                    <a:pt x="548" y="164"/>
                  </a:cubicBezTo>
                  <a:cubicBezTo>
                    <a:pt x="541" y="175"/>
                    <a:pt x="528" y="181"/>
                    <a:pt x="520" y="192"/>
                  </a:cubicBezTo>
                  <a:cubicBezTo>
                    <a:pt x="511" y="204"/>
                    <a:pt x="509" y="220"/>
                    <a:pt x="500" y="231"/>
                  </a:cubicBezTo>
                  <a:cubicBezTo>
                    <a:pt x="487" y="247"/>
                    <a:pt x="467" y="255"/>
                    <a:pt x="452" y="269"/>
                  </a:cubicBezTo>
                  <a:cubicBezTo>
                    <a:pt x="433" y="330"/>
                    <a:pt x="458" y="266"/>
                    <a:pt x="414" y="327"/>
                  </a:cubicBezTo>
                  <a:cubicBezTo>
                    <a:pt x="399" y="348"/>
                    <a:pt x="390" y="373"/>
                    <a:pt x="376" y="394"/>
                  </a:cubicBezTo>
                  <a:cubicBezTo>
                    <a:pt x="355" y="473"/>
                    <a:pt x="380" y="395"/>
                    <a:pt x="347" y="461"/>
                  </a:cubicBezTo>
                  <a:cubicBezTo>
                    <a:pt x="315" y="525"/>
                    <a:pt x="294" y="612"/>
                    <a:pt x="280" y="682"/>
                  </a:cubicBezTo>
                  <a:cubicBezTo>
                    <a:pt x="259" y="789"/>
                    <a:pt x="270" y="903"/>
                    <a:pt x="241" y="1008"/>
                  </a:cubicBezTo>
                  <a:cubicBezTo>
                    <a:pt x="226" y="1063"/>
                    <a:pt x="208" y="1127"/>
                    <a:pt x="174" y="1172"/>
                  </a:cubicBezTo>
                  <a:cubicBezTo>
                    <a:pt x="160" y="1190"/>
                    <a:pt x="149" y="1210"/>
                    <a:pt x="136" y="1229"/>
                  </a:cubicBezTo>
                  <a:cubicBezTo>
                    <a:pt x="129" y="1239"/>
                    <a:pt x="116" y="1258"/>
                    <a:pt x="116" y="1258"/>
                  </a:cubicBezTo>
                  <a:cubicBezTo>
                    <a:pt x="102" y="1304"/>
                    <a:pt x="94" y="1344"/>
                    <a:pt x="88" y="1392"/>
                  </a:cubicBezTo>
                  <a:cubicBezTo>
                    <a:pt x="91" y="1575"/>
                    <a:pt x="0" y="1807"/>
                    <a:pt x="126" y="1940"/>
                  </a:cubicBezTo>
                  <a:cubicBezTo>
                    <a:pt x="156" y="2024"/>
                    <a:pt x="113" y="1917"/>
                    <a:pt x="155" y="1988"/>
                  </a:cubicBezTo>
                  <a:cubicBezTo>
                    <a:pt x="160" y="1996"/>
                    <a:pt x="160" y="2007"/>
                    <a:pt x="164" y="2016"/>
                  </a:cubicBezTo>
                  <a:cubicBezTo>
                    <a:pt x="169" y="2026"/>
                    <a:pt x="177" y="2035"/>
                    <a:pt x="184" y="2045"/>
                  </a:cubicBezTo>
                  <a:cubicBezTo>
                    <a:pt x="192" y="2081"/>
                    <a:pt x="206" y="2115"/>
                    <a:pt x="212" y="2151"/>
                  </a:cubicBezTo>
                  <a:cubicBezTo>
                    <a:pt x="220" y="2197"/>
                    <a:pt x="226" y="2262"/>
                    <a:pt x="251" y="2304"/>
                  </a:cubicBezTo>
                  <a:cubicBezTo>
                    <a:pt x="286" y="2361"/>
                    <a:pt x="324" y="2390"/>
                    <a:pt x="385" y="2410"/>
                  </a:cubicBezTo>
                  <a:cubicBezTo>
                    <a:pt x="518" y="2454"/>
                    <a:pt x="400" y="2431"/>
                    <a:pt x="462" y="2468"/>
                  </a:cubicBezTo>
                  <a:cubicBezTo>
                    <a:pt x="479" y="2479"/>
                    <a:pt x="502" y="2478"/>
                    <a:pt x="520" y="2487"/>
                  </a:cubicBezTo>
                  <a:cubicBezTo>
                    <a:pt x="570" y="2513"/>
                    <a:pt x="581" y="2516"/>
                    <a:pt x="644" y="2525"/>
                  </a:cubicBezTo>
                  <a:cubicBezTo>
                    <a:pt x="733" y="2556"/>
                    <a:pt x="844" y="2549"/>
                    <a:pt x="932" y="2554"/>
                  </a:cubicBezTo>
                  <a:cubicBezTo>
                    <a:pt x="1002" y="2569"/>
                    <a:pt x="1103" y="2594"/>
                    <a:pt x="1163" y="2554"/>
                  </a:cubicBezTo>
                  <a:cubicBezTo>
                    <a:pt x="1184" y="2540"/>
                    <a:pt x="1149" y="2406"/>
                    <a:pt x="1124" y="2381"/>
                  </a:cubicBezTo>
                </a:path>
              </a:pathLst>
            </a:custGeom>
            <a:noFill/>
            <a:ln w="57150">
              <a:solidFill>
                <a:srgbClr val="FF00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6" name="Group 18"/>
          <p:cNvGrpSpPr>
            <a:grpSpLocks/>
          </p:cNvGrpSpPr>
          <p:nvPr/>
        </p:nvGrpSpPr>
        <p:grpSpPr bwMode="auto">
          <a:xfrm>
            <a:off x="720725" y="980728"/>
            <a:ext cx="8515350" cy="5479305"/>
            <a:chOff x="454" y="795"/>
            <a:chExt cx="5364" cy="3237"/>
          </a:xfrm>
        </p:grpSpPr>
        <p:sp>
          <p:nvSpPr>
            <p:cNvPr id="22549" name="Line 21"/>
            <p:cNvSpPr>
              <a:spLocks noChangeShapeType="1"/>
            </p:cNvSpPr>
            <p:nvPr/>
          </p:nvSpPr>
          <p:spPr bwMode="auto">
            <a:xfrm>
              <a:off x="3120" y="3657"/>
              <a:ext cx="288" cy="0"/>
            </a:xfrm>
            <a:prstGeom prst="line">
              <a:avLst/>
            </a:prstGeom>
            <a:noFill/>
            <a:ln w="76200">
              <a:solidFill>
                <a:schemeClr val="accent1"/>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48" name="Text Box 20"/>
            <p:cNvSpPr txBox="1">
              <a:spLocks noChangeArrowheads="1"/>
            </p:cNvSpPr>
            <p:nvPr/>
          </p:nvSpPr>
          <p:spPr bwMode="auto">
            <a:xfrm>
              <a:off x="3504" y="3683"/>
              <a:ext cx="2314"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Herod the Great (20 BC)</a:t>
              </a:r>
            </a:p>
          </p:txBody>
        </p:sp>
        <p:sp>
          <p:nvSpPr>
            <p:cNvPr id="22547" name="Freeform 19"/>
            <p:cNvSpPr>
              <a:spLocks/>
            </p:cNvSpPr>
            <p:nvPr/>
          </p:nvSpPr>
          <p:spPr bwMode="auto">
            <a:xfrm>
              <a:off x="454" y="795"/>
              <a:ext cx="1716" cy="3237"/>
            </a:xfrm>
            <a:custGeom>
              <a:avLst/>
              <a:gdLst/>
              <a:ahLst/>
              <a:cxnLst>
                <a:cxn ang="0">
                  <a:pos x="1389" y="271"/>
                </a:cxn>
                <a:cxn ang="0">
                  <a:pos x="1216" y="50"/>
                </a:cxn>
                <a:cxn ang="0">
                  <a:pos x="1053" y="11"/>
                </a:cxn>
                <a:cxn ang="0">
                  <a:pos x="996" y="79"/>
                </a:cxn>
                <a:cxn ang="0">
                  <a:pos x="775" y="107"/>
                </a:cxn>
                <a:cxn ang="0">
                  <a:pos x="564" y="280"/>
                </a:cxn>
                <a:cxn ang="0">
                  <a:pos x="487" y="424"/>
                </a:cxn>
                <a:cxn ang="0">
                  <a:pos x="554" y="703"/>
                </a:cxn>
                <a:cxn ang="0">
                  <a:pos x="679" y="1163"/>
                </a:cxn>
                <a:cxn ang="0">
                  <a:pos x="564" y="1279"/>
                </a:cxn>
                <a:cxn ang="0">
                  <a:pos x="352" y="1461"/>
                </a:cxn>
                <a:cxn ang="0">
                  <a:pos x="295" y="1682"/>
                </a:cxn>
                <a:cxn ang="0">
                  <a:pos x="64" y="1787"/>
                </a:cxn>
                <a:cxn ang="0">
                  <a:pos x="16" y="2488"/>
                </a:cxn>
                <a:cxn ang="0">
                  <a:pos x="84" y="2757"/>
                </a:cxn>
                <a:cxn ang="0">
                  <a:pos x="122" y="2959"/>
                </a:cxn>
                <a:cxn ang="0">
                  <a:pos x="180" y="3026"/>
                </a:cxn>
                <a:cxn ang="0">
                  <a:pos x="352" y="3227"/>
                </a:cxn>
                <a:cxn ang="0">
                  <a:pos x="477" y="3122"/>
                </a:cxn>
                <a:cxn ang="0">
                  <a:pos x="535" y="3083"/>
                </a:cxn>
                <a:cxn ang="0">
                  <a:pos x="592" y="2978"/>
                </a:cxn>
                <a:cxn ang="0">
                  <a:pos x="688" y="2853"/>
                </a:cxn>
                <a:cxn ang="0">
                  <a:pos x="852" y="2719"/>
                </a:cxn>
                <a:cxn ang="0">
                  <a:pos x="957" y="2546"/>
                </a:cxn>
                <a:cxn ang="0">
                  <a:pos x="1015" y="2421"/>
                </a:cxn>
                <a:cxn ang="0">
                  <a:pos x="1082" y="2306"/>
                </a:cxn>
                <a:cxn ang="0">
                  <a:pos x="1226" y="2123"/>
                </a:cxn>
                <a:cxn ang="0">
                  <a:pos x="1255" y="2075"/>
                </a:cxn>
                <a:cxn ang="0">
                  <a:pos x="1437" y="2037"/>
                </a:cxn>
                <a:cxn ang="0">
                  <a:pos x="1533" y="2037"/>
                </a:cxn>
                <a:cxn ang="0">
                  <a:pos x="1572" y="2114"/>
                </a:cxn>
                <a:cxn ang="0">
                  <a:pos x="1476" y="2555"/>
                </a:cxn>
                <a:cxn ang="0">
                  <a:pos x="1456" y="2613"/>
                </a:cxn>
                <a:cxn ang="0">
                  <a:pos x="1495" y="2863"/>
                </a:cxn>
                <a:cxn ang="0">
                  <a:pos x="1543" y="3064"/>
                </a:cxn>
                <a:cxn ang="0">
                  <a:pos x="1639" y="3122"/>
                </a:cxn>
              </a:cxnLst>
              <a:rect l="0" t="0" r="r" b="b"/>
              <a:pathLst>
                <a:path w="1716" h="3237">
                  <a:moveTo>
                    <a:pt x="1476" y="645"/>
                  </a:moveTo>
                  <a:cubicBezTo>
                    <a:pt x="1376" y="550"/>
                    <a:pt x="1536" y="317"/>
                    <a:pt x="1389" y="271"/>
                  </a:cubicBezTo>
                  <a:cubicBezTo>
                    <a:pt x="1376" y="229"/>
                    <a:pt x="1334" y="188"/>
                    <a:pt x="1303" y="155"/>
                  </a:cubicBezTo>
                  <a:cubicBezTo>
                    <a:pt x="1285" y="104"/>
                    <a:pt x="1271" y="67"/>
                    <a:pt x="1216" y="50"/>
                  </a:cubicBezTo>
                  <a:cubicBezTo>
                    <a:pt x="1188" y="31"/>
                    <a:pt x="1172" y="12"/>
                    <a:pt x="1140" y="2"/>
                  </a:cubicBezTo>
                  <a:cubicBezTo>
                    <a:pt x="1111" y="5"/>
                    <a:pt x="1080" y="0"/>
                    <a:pt x="1053" y="11"/>
                  </a:cubicBezTo>
                  <a:cubicBezTo>
                    <a:pt x="1044" y="15"/>
                    <a:pt x="1049" y="31"/>
                    <a:pt x="1044" y="40"/>
                  </a:cubicBezTo>
                  <a:cubicBezTo>
                    <a:pt x="1039" y="48"/>
                    <a:pt x="1002" y="77"/>
                    <a:pt x="996" y="79"/>
                  </a:cubicBezTo>
                  <a:cubicBezTo>
                    <a:pt x="937" y="97"/>
                    <a:pt x="874" y="93"/>
                    <a:pt x="813" y="98"/>
                  </a:cubicBezTo>
                  <a:cubicBezTo>
                    <a:pt x="800" y="101"/>
                    <a:pt x="787" y="103"/>
                    <a:pt x="775" y="107"/>
                  </a:cubicBezTo>
                  <a:cubicBezTo>
                    <a:pt x="755" y="113"/>
                    <a:pt x="717" y="127"/>
                    <a:pt x="717" y="127"/>
                  </a:cubicBezTo>
                  <a:cubicBezTo>
                    <a:pt x="674" y="170"/>
                    <a:pt x="616" y="263"/>
                    <a:pt x="564" y="280"/>
                  </a:cubicBezTo>
                  <a:cubicBezTo>
                    <a:pt x="541" y="302"/>
                    <a:pt x="523" y="321"/>
                    <a:pt x="496" y="338"/>
                  </a:cubicBezTo>
                  <a:cubicBezTo>
                    <a:pt x="469" y="380"/>
                    <a:pt x="471" y="361"/>
                    <a:pt x="487" y="424"/>
                  </a:cubicBezTo>
                  <a:cubicBezTo>
                    <a:pt x="492" y="444"/>
                    <a:pt x="506" y="482"/>
                    <a:pt x="506" y="482"/>
                  </a:cubicBezTo>
                  <a:cubicBezTo>
                    <a:pt x="511" y="550"/>
                    <a:pt x="501" y="647"/>
                    <a:pt x="554" y="703"/>
                  </a:cubicBezTo>
                  <a:cubicBezTo>
                    <a:pt x="576" y="766"/>
                    <a:pt x="586" y="830"/>
                    <a:pt x="602" y="895"/>
                  </a:cubicBezTo>
                  <a:cubicBezTo>
                    <a:pt x="624" y="985"/>
                    <a:pt x="655" y="1073"/>
                    <a:pt x="679" y="1163"/>
                  </a:cubicBezTo>
                  <a:cubicBezTo>
                    <a:pt x="668" y="1336"/>
                    <a:pt x="711" y="1335"/>
                    <a:pt x="592" y="1298"/>
                  </a:cubicBezTo>
                  <a:cubicBezTo>
                    <a:pt x="583" y="1292"/>
                    <a:pt x="575" y="1280"/>
                    <a:pt x="564" y="1279"/>
                  </a:cubicBezTo>
                  <a:cubicBezTo>
                    <a:pt x="507" y="1272"/>
                    <a:pt x="436" y="1313"/>
                    <a:pt x="381" y="1327"/>
                  </a:cubicBezTo>
                  <a:cubicBezTo>
                    <a:pt x="339" y="1389"/>
                    <a:pt x="373" y="1329"/>
                    <a:pt x="352" y="1461"/>
                  </a:cubicBezTo>
                  <a:cubicBezTo>
                    <a:pt x="344" y="1509"/>
                    <a:pt x="332" y="1557"/>
                    <a:pt x="324" y="1605"/>
                  </a:cubicBezTo>
                  <a:cubicBezTo>
                    <a:pt x="320" y="1629"/>
                    <a:pt x="317" y="1665"/>
                    <a:pt x="295" y="1682"/>
                  </a:cubicBezTo>
                  <a:cubicBezTo>
                    <a:pt x="270" y="1702"/>
                    <a:pt x="159" y="1728"/>
                    <a:pt x="122" y="1749"/>
                  </a:cubicBezTo>
                  <a:cubicBezTo>
                    <a:pt x="102" y="1760"/>
                    <a:pt x="64" y="1787"/>
                    <a:pt x="64" y="1787"/>
                  </a:cubicBezTo>
                  <a:cubicBezTo>
                    <a:pt x="20" y="1854"/>
                    <a:pt x="34" y="1823"/>
                    <a:pt x="16" y="1874"/>
                  </a:cubicBezTo>
                  <a:cubicBezTo>
                    <a:pt x="7" y="2161"/>
                    <a:pt x="0" y="2190"/>
                    <a:pt x="16" y="2488"/>
                  </a:cubicBezTo>
                  <a:cubicBezTo>
                    <a:pt x="19" y="2543"/>
                    <a:pt x="55" y="2596"/>
                    <a:pt x="64" y="2651"/>
                  </a:cubicBezTo>
                  <a:cubicBezTo>
                    <a:pt x="81" y="2755"/>
                    <a:pt x="63" y="2697"/>
                    <a:pt x="84" y="2757"/>
                  </a:cubicBezTo>
                  <a:cubicBezTo>
                    <a:pt x="91" y="2805"/>
                    <a:pt x="97" y="2876"/>
                    <a:pt x="112" y="2930"/>
                  </a:cubicBezTo>
                  <a:cubicBezTo>
                    <a:pt x="115" y="2940"/>
                    <a:pt x="116" y="2951"/>
                    <a:pt x="122" y="2959"/>
                  </a:cubicBezTo>
                  <a:cubicBezTo>
                    <a:pt x="129" y="2968"/>
                    <a:pt x="141" y="2972"/>
                    <a:pt x="151" y="2978"/>
                  </a:cubicBezTo>
                  <a:cubicBezTo>
                    <a:pt x="176" y="3059"/>
                    <a:pt x="140" y="2960"/>
                    <a:pt x="180" y="3026"/>
                  </a:cubicBezTo>
                  <a:cubicBezTo>
                    <a:pt x="212" y="3079"/>
                    <a:pt x="184" y="3119"/>
                    <a:pt x="247" y="3160"/>
                  </a:cubicBezTo>
                  <a:cubicBezTo>
                    <a:pt x="277" y="3205"/>
                    <a:pt x="299" y="3209"/>
                    <a:pt x="352" y="3227"/>
                  </a:cubicBezTo>
                  <a:cubicBezTo>
                    <a:pt x="362" y="3230"/>
                    <a:pt x="381" y="3237"/>
                    <a:pt x="381" y="3237"/>
                  </a:cubicBezTo>
                  <a:cubicBezTo>
                    <a:pt x="413" y="3189"/>
                    <a:pt x="417" y="3141"/>
                    <a:pt x="477" y="3122"/>
                  </a:cubicBezTo>
                  <a:cubicBezTo>
                    <a:pt x="487" y="3112"/>
                    <a:pt x="495" y="3101"/>
                    <a:pt x="506" y="3093"/>
                  </a:cubicBezTo>
                  <a:cubicBezTo>
                    <a:pt x="514" y="3087"/>
                    <a:pt x="527" y="3089"/>
                    <a:pt x="535" y="3083"/>
                  </a:cubicBezTo>
                  <a:cubicBezTo>
                    <a:pt x="551" y="3070"/>
                    <a:pt x="559" y="3050"/>
                    <a:pt x="573" y="3035"/>
                  </a:cubicBezTo>
                  <a:cubicBezTo>
                    <a:pt x="580" y="3016"/>
                    <a:pt x="582" y="2995"/>
                    <a:pt x="592" y="2978"/>
                  </a:cubicBezTo>
                  <a:cubicBezTo>
                    <a:pt x="603" y="2960"/>
                    <a:pt x="620" y="2947"/>
                    <a:pt x="631" y="2930"/>
                  </a:cubicBezTo>
                  <a:cubicBezTo>
                    <a:pt x="647" y="2880"/>
                    <a:pt x="633" y="2907"/>
                    <a:pt x="688" y="2853"/>
                  </a:cubicBezTo>
                  <a:cubicBezTo>
                    <a:pt x="695" y="2847"/>
                    <a:pt x="708" y="2834"/>
                    <a:pt x="708" y="2834"/>
                  </a:cubicBezTo>
                  <a:cubicBezTo>
                    <a:pt x="729" y="2766"/>
                    <a:pt x="807" y="2766"/>
                    <a:pt x="852" y="2719"/>
                  </a:cubicBezTo>
                  <a:cubicBezTo>
                    <a:pt x="873" y="2697"/>
                    <a:pt x="888" y="2673"/>
                    <a:pt x="909" y="2651"/>
                  </a:cubicBezTo>
                  <a:cubicBezTo>
                    <a:pt x="929" y="2596"/>
                    <a:pt x="915" y="2632"/>
                    <a:pt x="957" y="2546"/>
                  </a:cubicBezTo>
                  <a:cubicBezTo>
                    <a:pt x="963" y="2534"/>
                    <a:pt x="962" y="2519"/>
                    <a:pt x="967" y="2507"/>
                  </a:cubicBezTo>
                  <a:cubicBezTo>
                    <a:pt x="979" y="2479"/>
                    <a:pt x="998" y="2447"/>
                    <a:pt x="1015" y="2421"/>
                  </a:cubicBezTo>
                  <a:cubicBezTo>
                    <a:pt x="1021" y="2403"/>
                    <a:pt x="1037" y="2344"/>
                    <a:pt x="1053" y="2325"/>
                  </a:cubicBezTo>
                  <a:cubicBezTo>
                    <a:pt x="1060" y="2316"/>
                    <a:pt x="1073" y="2314"/>
                    <a:pt x="1082" y="2306"/>
                  </a:cubicBezTo>
                  <a:cubicBezTo>
                    <a:pt x="1122" y="2271"/>
                    <a:pt x="1156" y="2223"/>
                    <a:pt x="1188" y="2181"/>
                  </a:cubicBezTo>
                  <a:cubicBezTo>
                    <a:pt x="1202" y="2163"/>
                    <a:pt x="1218" y="2145"/>
                    <a:pt x="1226" y="2123"/>
                  </a:cubicBezTo>
                  <a:cubicBezTo>
                    <a:pt x="1229" y="2114"/>
                    <a:pt x="1231" y="2103"/>
                    <a:pt x="1236" y="2095"/>
                  </a:cubicBezTo>
                  <a:cubicBezTo>
                    <a:pt x="1241" y="2087"/>
                    <a:pt x="1246" y="2077"/>
                    <a:pt x="1255" y="2075"/>
                  </a:cubicBezTo>
                  <a:cubicBezTo>
                    <a:pt x="1286" y="2067"/>
                    <a:pt x="1319" y="2069"/>
                    <a:pt x="1351" y="2066"/>
                  </a:cubicBezTo>
                  <a:cubicBezTo>
                    <a:pt x="1418" y="2044"/>
                    <a:pt x="1389" y="2054"/>
                    <a:pt x="1437" y="2037"/>
                  </a:cubicBezTo>
                  <a:cubicBezTo>
                    <a:pt x="1447" y="2034"/>
                    <a:pt x="1466" y="2027"/>
                    <a:pt x="1466" y="2027"/>
                  </a:cubicBezTo>
                  <a:cubicBezTo>
                    <a:pt x="1488" y="2030"/>
                    <a:pt x="1513" y="2027"/>
                    <a:pt x="1533" y="2037"/>
                  </a:cubicBezTo>
                  <a:cubicBezTo>
                    <a:pt x="1542" y="2042"/>
                    <a:pt x="1540" y="2056"/>
                    <a:pt x="1543" y="2066"/>
                  </a:cubicBezTo>
                  <a:cubicBezTo>
                    <a:pt x="1556" y="2105"/>
                    <a:pt x="1544" y="2087"/>
                    <a:pt x="1572" y="2114"/>
                  </a:cubicBezTo>
                  <a:cubicBezTo>
                    <a:pt x="1610" y="2237"/>
                    <a:pt x="1598" y="2380"/>
                    <a:pt x="1504" y="2469"/>
                  </a:cubicBezTo>
                  <a:cubicBezTo>
                    <a:pt x="1495" y="2498"/>
                    <a:pt x="1486" y="2526"/>
                    <a:pt x="1476" y="2555"/>
                  </a:cubicBezTo>
                  <a:cubicBezTo>
                    <a:pt x="1473" y="2565"/>
                    <a:pt x="1469" y="2574"/>
                    <a:pt x="1466" y="2584"/>
                  </a:cubicBezTo>
                  <a:cubicBezTo>
                    <a:pt x="1463" y="2594"/>
                    <a:pt x="1456" y="2613"/>
                    <a:pt x="1456" y="2613"/>
                  </a:cubicBezTo>
                  <a:cubicBezTo>
                    <a:pt x="1468" y="2804"/>
                    <a:pt x="1448" y="2721"/>
                    <a:pt x="1476" y="2805"/>
                  </a:cubicBezTo>
                  <a:cubicBezTo>
                    <a:pt x="1482" y="2824"/>
                    <a:pt x="1489" y="2844"/>
                    <a:pt x="1495" y="2863"/>
                  </a:cubicBezTo>
                  <a:cubicBezTo>
                    <a:pt x="1498" y="2872"/>
                    <a:pt x="1504" y="2891"/>
                    <a:pt x="1504" y="2891"/>
                  </a:cubicBezTo>
                  <a:cubicBezTo>
                    <a:pt x="1512" y="2956"/>
                    <a:pt x="1523" y="3003"/>
                    <a:pt x="1543" y="3064"/>
                  </a:cubicBezTo>
                  <a:cubicBezTo>
                    <a:pt x="1546" y="3074"/>
                    <a:pt x="1544" y="3087"/>
                    <a:pt x="1552" y="3093"/>
                  </a:cubicBezTo>
                  <a:cubicBezTo>
                    <a:pt x="1583" y="3115"/>
                    <a:pt x="1609" y="3105"/>
                    <a:pt x="1639" y="3122"/>
                  </a:cubicBezTo>
                  <a:cubicBezTo>
                    <a:pt x="1709" y="3161"/>
                    <a:pt x="1673" y="3170"/>
                    <a:pt x="1716" y="3151"/>
                  </a:cubicBezTo>
                </a:path>
              </a:pathLst>
            </a:custGeom>
            <a:noFill/>
            <a:ln w="57150">
              <a:solidFill>
                <a:schemeClr val="accent1"/>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7" name="Group 14"/>
          <p:cNvGrpSpPr>
            <a:grpSpLocks/>
          </p:cNvGrpSpPr>
          <p:nvPr/>
        </p:nvGrpSpPr>
        <p:grpSpPr bwMode="auto">
          <a:xfrm>
            <a:off x="2867025" y="2573338"/>
            <a:ext cx="5684838" cy="3703637"/>
            <a:chOff x="1806" y="1621"/>
            <a:chExt cx="3581" cy="2333"/>
          </a:xfrm>
        </p:grpSpPr>
        <p:sp>
          <p:nvSpPr>
            <p:cNvPr id="22545" name="Text Box 17"/>
            <p:cNvSpPr txBox="1">
              <a:spLocks noChangeArrowheads="1"/>
            </p:cNvSpPr>
            <p:nvPr/>
          </p:nvSpPr>
          <p:spPr bwMode="auto">
            <a:xfrm>
              <a:off x="3504" y="3175"/>
              <a:ext cx="188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Nehemiah (444 BC)</a:t>
              </a:r>
            </a:p>
          </p:txBody>
        </p:sp>
        <p:sp>
          <p:nvSpPr>
            <p:cNvPr id="22544" name="Line 16"/>
            <p:cNvSpPr>
              <a:spLocks noChangeShapeType="1"/>
            </p:cNvSpPr>
            <p:nvPr/>
          </p:nvSpPr>
          <p:spPr bwMode="auto">
            <a:xfrm>
              <a:off x="3120" y="3158"/>
              <a:ext cx="288" cy="0"/>
            </a:xfrm>
            <a:prstGeom prst="line">
              <a:avLst/>
            </a:prstGeom>
            <a:noFill/>
            <a:ln w="76200">
              <a:solidFill>
                <a:srgbClr val="80008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43" name="Freeform 15"/>
            <p:cNvSpPr>
              <a:spLocks/>
            </p:cNvSpPr>
            <p:nvPr/>
          </p:nvSpPr>
          <p:spPr bwMode="auto">
            <a:xfrm>
              <a:off x="1806" y="1621"/>
              <a:ext cx="713" cy="2333"/>
            </a:xfrm>
            <a:custGeom>
              <a:avLst/>
              <a:gdLst/>
              <a:ahLst/>
              <a:cxnLst>
                <a:cxn ang="0">
                  <a:pos x="313" y="2333"/>
                </a:cxn>
                <a:cxn ang="0">
                  <a:pos x="313" y="2245"/>
                </a:cxn>
                <a:cxn ang="0">
                  <a:pos x="420" y="1972"/>
                </a:cxn>
                <a:cxn ang="0">
                  <a:pos x="469" y="1542"/>
                </a:cxn>
                <a:cxn ang="0">
                  <a:pos x="518" y="1454"/>
                </a:cxn>
                <a:cxn ang="0">
                  <a:pos x="566" y="1279"/>
                </a:cxn>
                <a:cxn ang="0">
                  <a:pos x="605" y="1191"/>
                </a:cxn>
                <a:cxn ang="0">
                  <a:pos x="625" y="1122"/>
                </a:cxn>
                <a:cxn ang="0">
                  <a:pos x="664" y="1064"/>
                </a:cxn>
                <a:cxn ang="0">
                  <a:pos x="703" y="937"/>
                </a:cxn>
                <a:cxn ang="0">
                  <a:pos x="713" y="908"/>
                </a:cxn>
                <a:cxn ang="0">
                  <a:pos x="683" y="556"/>
                </a:cxn>
                <a:cxn ang="0">
                  <a:pos x="664" y="449"/>
                </a:cxn>
                <a:cxn ang="0">
                  <a:pos x="644" y="390"/>
                </a:cxn>
                <a:cxn ang="0">
                  <a:pos x="635" y="322"/>
                </a:cxn>
                <a:cxn ang="0">
                  <a:pos x="586" y="175"/>
                </a:cxn>
                <a:cxn ang="0">
                  <a:pos x="576" y="146"/>
                </a:cxn>
                <a:cxn ang="0">
                  <a:pos x="547" y="127"/>
                </a:cxn>
                <a:cxn ang="0">
                  <a:pos x="469" y="78"/>
                </a:cxn>
                <a:cxn ang="0">
                  <a:pos x="439" y="68"/>
                </a:cxn>
                <a:cxn ang="0">
                  <a:pos x="410" y="58"/>
                </a:cxn>
                <a:cxn ang="0">
                  <a:pos x="332" y="0"/>
                </a:cxn>
                <a:cxn ang="0">
                  <a:pos x="68" y="9"/>
                </a:cxn>
                <a:cxn ang="0">
                  <a:pos x="39" y="19"/>
                </a:cxn>
                <a:cxn ang="0">
                  <a:pos x="0" y="78"/>
                </a:cxn>
                <a:cxn ang="0">
                  <a:pos x="107" y="449"/>
                </a:cxn>
                <a:cxn ang="0">
                  <a:pos x="166" y="537"/>
                </a:cxn>
                <a:cxn ang="0">
                  <a:pos x="186" y="595"/>
                </a:cxn>
                <a:cxn ang="0">
                  <a:pos x="225" y="654"/>
                </a:cxn>
                <a:cxn ang="0">
                  <a:pos x="244" y="712"/>
                </a:cxn>
                <a:cxn ang="0">
                  <a:pos x="254" y="742"/>
                </a:cxn>
                <a:cxn ang="0">
                  <a:pos x="264" y="1357"/>
                </a:cxn>
                <a:cxn ang="0">
                  <a:pos x="215" y="1484"/>
                </a:cxn>
                <a:cxn ang="0">
                  <a:pos x="186" y="1669"/>
                </a:cxn>
                <a:cxn ang="0">
                  <a:pos x="137" y="1728"/>
                </a:cxn>
                <a:cxn ang="0">
                  <a:pos x="98" y="1864"/>
                </a:cxn>
                <a:cxn ang="0">
                  <a:pos x="137" y="2030"/>
                </a:cxn>
                <a:cxn ang="0">
                  <a:pos x="205" y="2235"/>
                </a:cxn>
                <a:cxn ang="0">
                  <a:pos x="225" y="2294"/>
                </a:cxn>
                <a:cxn ang="0">
                  <a:pos x="254" y="2313"/>
                </a:cxn>
                <a:cxn ang="0">
                  <a:pos x="313" y="2333"/>
                </a:cxn>
              </a:cxnLst>
              <a:rect l="0" t="0" r="r" b="b"/>
              <a:pathLst>
                <a:path w="713" h="2333">
                  <a:moveTo>
                    <a:pt x="313" y="2333"/>
                  </a:moveTo>
                  <a:cubicBezTo>
                    <a:pt x="289" y="2263"/>
                    <a:pt x="281" y="2291"/>
                    <a:pt x="313" y="2245"/>
                  </a:cubicBezTo>
                  <a:cubicBezTo>
                    <a:pt x="336" y="2150"/>
                    <a:pt x="349" y="2043"/>
                    <a:pt x="420" y="1972"/>
                  </a:cubicBezTo>
                  <a:cubicBezTo>
                    <a:pt x="466" y="1833"/>
                    <a:pt x="378" y="1674"/>
                    <a:pt x="469" y="1542"/>
                  </a:cubicBezTo>
                  <a:cubicBezTo>
                    <a:pt x="479" y="1510"/>
                    <a:pt x="518" y="1454"/>
                    <a:pt x="518" y="1454"/>
                  </a:cubicBezTo>
                  <a:cubicBezTo>
                    <a:pt x="536" y="1398"/>
                    <a:pt x="543" y="1333"/>
                    <a:pt x="566" y="1279"/>
                  </a:cubicBezTo>
                  <a:cubicBezTo>
                    <a:pt x="579" y="1248"/>
                    <a:pt x="596" y="1225"/>
                    <a:pt x="605" y="1191"/>
                  </a:cubicBezTo>
                  <a:cubicBezTo>
                    <a:pt x="608" y="1182"/>
                    <a:pt x="619" y="1134"/>
                    <a:pt x="625" y="1122"/>
                  </a:cubicBezTo>
                  <a:cubicBezTo>
                    <a:pt x="636" y="1102"/>
                    <a:pt x="664" y="1064"/>
                    <a:pt x="664" y="1064"/>
                  </a:cubicBezTo>
                  <a:cubicBezTo>
                    <a:pt x="675" y="1020"/>
                    <a:pt x="688" y="980"/>
                    <a:pt x="703" y="937"/>
                  </a:cubicBezTo>
                  <a:cubicBezTo>
                    <a:pt x="706" y="927"/>
                    <a:pt x="713" y="908"/>
                    <a:pt x="713" y="908"/>
                  </a:cubicBezTo>
                  <a:cubicBezTo>
                    <a:pt x="707" y="760"/>
                    <a:pt x="706" y="683"/>
                    <a:pt x="683" y="556"/>
                  </a:cubicBezTo>
                  <a:cubicBezTo>
                    <a:pt x="677" y="520"/>
                    <a:pt x="672" y="484"/>
                    <a:pt x="664" y="449"/>
                  </a:cubicBezTo>
                  <a:cubicBezTo>
                    <a:pt x="659" y="429"/>
                    <a:pt x="644" y="390"/>
                    <a:pt x="644" y="390"/>
                  </a:cubicBezTo>
                  <a:cubicBezTo>
                    <a:pt x="641" y="367"/>
                    <a:pt x="640" y="344"/>
                    <a:pt x="635" y="322"/>
                  </a:cubicBezTo>
                  <a:cubicBezTo>
                    <a:pt x="624" y="276"/>
                    <a:pt x="601" y="221"/>
                    <a:pt x="586" y="175"/>
                  </a:cubicBezTo>
                  <a:cubicBezTo>
                    <a:pt x="583" y="165"/>
                    <a:pt x="585" y="152"/>
                    <a:pt x="576" y="146"/>
                  </a:cubicBezTo>
                  <a:cubicBezTo>
                    <a:pt x="566" y="140"/>
                    <a:pt x="557" y="133"/>
                    <a:pt x="547" y="127"/>
                  </a:cubicBezTo>
                  <a:cubicBezTo>
                    <a:pt x="516" y="80"/>
                    <a:pt x="539" y="101"/>
                    <a:pt x="469" y="78"/>
                  </a:cubicBezTo>
                  <a:cubicBezTo>
                    <a:pt x="459" y="75"/>
                    <a:pt x="449" y="71"/>
                    <a:pt x="439" y="68"/>
                  </a:cubicBezTo>
                  <a:cubicBezTo>
                    <a:pt x="429" y="65"/>
                    <a:pt x="410" y="58"/>
                    <a:pt x="410" y="58"/>
                  </a:cubicBezTo>
                  <a:cubicBezTo>
                    <a:pt x="384" y="19"/>
                    <a:pt x="370" y="25"/>
                    <a:pt x="332" y="0"/>
                  </a:cubicBezTo>
                  <a:cubicBezTo>
                    <a:pt x="244" y="3"/>
                    <a:pt x="156" y="3"/>
                    <a:pt x="68" y="9"/>
                  </a:cubicBezTo>
                  <a:cubicBezTo>
                    <a:pt x="58" y="10"/>
                    <a:pt x="46" y="12"/>
                    <a:pt x="39" y="19"/>
                  </a:cubicBezTo>
                  <a:cubicBezTo>
                    <a:pt x="22" y="36"/>
                    <a:pt x="16" y="61"/>
                    <a:pt x="0" y="78"/>
                  </a:cubicBezTo>
                  <a:cubicBezTo>
                    <a:pt x="10" y="254"/>
                    <a:pt x="6" y="320"/>
                    <a:pt x="107" y="449"/>
                  </a:cubicBezTo>
                  <a:cubicBezTo>
                    <a:pt x="127" y="474"/>
                    <a:pt x="148" y="509"/>
                    <a:pt x="166" y="537"/>
                  </a:cubicBezTo>
                  <a:cubicBezTo>
                    <a:pt x="177" y="554"/>
                    <a:pt x="175" y="578"/>
                    <a:pt x="186" y="595"/>
                  </a:cubicBezTo>
                  <a:cubicBezTo>
                    <a:pt x="199" y="615"/>
                    <a:pt x="225" y="654"/>
                    <a:pt x="225" y="654"/>
                  </a:cubicBezTo>
                  <a:cubicBezTo>
                    <a:pt x="231" y="673"/>
                    <a:pt x="238" y="693"/>
                    <a:pt x="244" y="712"/>
                  </a:cubicBezTo>
                  <a:cubicBezTo>
                    <a:pt x="247" y="722"/>
                    <a:pt x="254" y="742"/>
                    <a:pt x="254" y="742"/>
                  </a:cubicBezTo>
                  <a:cubicBezTo>
                    <a:pt x="281" y="950"/>
                    <a:pt x="273" y="1142"/>
                    <a:pt x="264" y="1357"/>
                  </a:cubicBezTo>
                  <a:cubicBezTo>
                    <a:pt x="262" y="1404"/>
                    <a:pt x="229" y="1441"/>
                    <a:pt x="215" y="1484"/>
                  </a:cubicBezTo>
                  <a:cubicBezTo>
                    <a:pt x="203" y="1631"/>
                    <a:pt x="218" y="1570"/>
                    <a:pt x="186" y="1669"/>
                  </a:cubicBezTo>
                  <a:cubicBezTo>
                    <a:pt x="178" y="1693"/>
                    <a:pt x="147" y="1705"/>
                    <a:pt x="137" y="1728"/>
                  </a:cubicBezTo>
                  <a:cubicBezTo>
                    <a:pt x="117" y="1773"/>
                    <a:pt x="107" y="1817"/>
                    <a:pt x="98" y="1864"/>
                  </a:cubicBezTo>
                  <a:cubicBezTo>
                    <a:pt x="105" y="1946"/>
                    <a:pt x="97" y="1972"/>
                    <a:pt x="137" y="2030"/>
                  </a:cubicBezTo>
                  <a:cubicBezTo>
                    <a:pt x="159" y="2099"/>
                    <a:pt x="182" y="2167"/>
                    <a:pt x="205" y="2235"/>
                  </a:cubicBezTo>
                  <a:cubicBezTo>
                    <a:pt x="212" y="2255"/>
                    <a:pt x="208" y="2283"/>
                    <a:pt x="225" y="2294"/>
                  </a:cubicBezTo>
                  <a:cubicBezTo>
                    <a:pt x="235" y="2300"/>
                    <a:pt x="243" y="2308"/>
                    <a:pt x="254" y="2313"/>
                  </a:cubicBezTo>
                  <a:cubicBezTo>
                    <a:pt x="273" y="2321"/>
                    <a:pt x="313" y="2333"/>
                    <a:pt x="313" y="2333"/>
                  </a:cubicBezTo>
                  <a:close/>
                </a:path>
              </a:pathLst>
            </a:custGeom>
            <a:noFill/>
            <a:ln w="57150">
              <a:solidFill>
                <a:srgbClr val="80008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8" name="Group 10"/>
          <p:cNvGrpSpPr>
            <a:grpSpLocks/>
          </p:cNvGrpSpPr>
          <p:nvPr/>
        </p:nvGrpSpPr>
        <p:grpSpPr bwMode="auto">
          <a:xfrm>
            <a:off x="644525" y="2122488"/>
            <a:ext cx="8181975" cy="4294187"/>
            <a:chOff x="406" y="1337"/>
            <a:chExt cx="5154" cy="2705"/>
          </a:xfrm>
        </p:grpSpPr>
        <p:sp>
          <p:nvSpPr>
            <p:cNvPr id="22541" name="Line 13"/>
            <p:cNvSpPr>
              <a:spLocks noChangeShapeType="1"/>
            </p:cNvSpPr>
            <p:nvPr/>
          </p:nvSpPr>
          <p:spPr bwMode="auto">
            <a:xfrm>
              <a:off x="3120" y="3430"/>
              <a:ext cx="288" cy="0"/>
            </a:xfrm>
            <a:prstGeom prst="line">
              <a:avLst/>
            </a:prstGeom>
            <a:noFill/>
            <a:ln w="76200">
              <a:solidFill>
                <a:srgbClr val="6633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40" name="Text Box 12"/>
            <p:cNvSpPr txBox="1">
              <a:spLocks noChangeArrowheads="1"/>
            </p:cNvSpPr>
            <p:nvPr/>
          </p:nvSpPr>
          <p:spPr bwMode="auto">
            <a:xfrm>
              <a:off x="3504" y="3429"/>
              <a:ext cx="205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Hasmonean (100 BC)</a:t>
              </a:r>
            </a:p>
          </p:txBody>
        </p:sp>
        <p:sp>
          <p:nvSpPr>
            <p:cNvPr id="22539" name="Freeform 11"/>
            <p:cNvSpPr>
              <a:spLocks/>
            </p:cNvSpPr>
            <p:nvPr/>
          </p:nvSpPr>
          <p:spPr bwMode="auto">
            <a:xfrm>
              <a:off x="406" y="1337"/>
              <a:ext cx="1498" cy="2705"/>
            </a:xfrm>
            <a:custGeom>
              <a:avLst/>
              <a:gdLst/>
              <a:ahLst/>
              <a:cxnLst>
                <a:cxn ang="0">
                  <a:pos x="1498" y="127"/>
                </a:cxn>
                <a:cxn ang="0">
                  <a:pos x="1468" y="10"/>
                </a:cxn>
                <a:cxn ang="0">
                  <a:pos x="1439" y="0"/>
                </a:cxn>
                <a:cxn ang="0">
                  <a:pos x="1283" y="30"/>
                </a:cxn>
                <a:cxn ang="0">
                  <a:pos x="1322" y="206"/>
                </a:cxn>
                <a:cxn ang="0">
                  <a:pos x="1342" y="352"/>
                </a:cxn>
                <a:cxn ang="0">
                  <a:pos x="1371" y="411"/>
                </a:cxn>
                <a:cxn ang="0">
                  <a:pos x="1381" y="821"/>
                </a:cxn>
                <a:cxn ang="0">
                  <a:pos x="1390" y="860"/>
                </a:cxn>
                <a:cxn ang="0">
                  <a:pos x="1371" y="830"/>
                </a:cxn>
                <a:cxn ang="0">
                  <a:pos x="1312" y="811"/>
                </a:cxn>
                <a:cxn ang="0">
                  <a:pos x="1234" y="821"/>
                </a:cxn>
                <a:cxn ang="0">
                  <a:pos x="1176" y="860"/>
                </a:cxn>
                <a:cxn ang="0">
                  <a:pos x="1019" y="928"/>
                </a:cxn>
                <a:cxn ang="0">
                  <a:pos x="1000" y="957"/>
                </a:cxn>
                <a:cxn ang="0">
                  <a:pos x="971" y="977"/>
                </a:cxn>
                <a:cxn ang="0">
                  <a:pos x="931" y="1035"/>
                </a:cxn>
                <a:cxn ang="0">
                  <a:pos x="922" y="1006"/>
                </a:cxn>
                <a:cxn ang="0">
                  <a:pos x="834" y="1035"/>
                </a:cxn>
                <a:cxn ang="0">
                  <a:pos x="639" y="1074"/>
                </a:cxn>
                <a:cxn ang="0">
                  <a:pos x="541" y="1084"/>
                </a:cxn>
                <a:cxn ang="0">
                  <a:pos x="346" y="1143"/>
                </a:cxn>
                <a:cxn ang="0">
                  <a:pos x="238" y="1182"/>
                </a:cxn>
                <a:cxn ang="0">
                  <a:pos x="190" y="1231"/>
                </a:cxn>
                <a:cxn ang="0">
                  <a:pos x="111" y="1289"/>
                </a:cxn>
                <a:cxn ang="0">
                  <a:pos x="72" y="1377"/>
                </a:cxn>
                <a:cxn ang="0">
                  <a:pos x="53" y="1436"/>
                </a:cxn>
                <a:cxn ang="0">
                  <a:pos x="43" y="1465"/>
                </a:cxn>
                <a:cxn ang="0">
                  <a:pos x="111" y="2256"/>
                </a:cxn>
                <a:cxn ang="0">
                  <a:pos x="121" y="2412"/>
                </a:cxn>
                <a:cxn ang="0">
                  <a:pos x="150" y="2480"/>
                </a:cxn>
                <a:cxn ang="0">
                  <a:pos x="248" y="2656"/>
                </a:cxn>
                <a:cxn ang="0">
                  <a:pos x="512" y="2705"/>
                </a:cxn>
                <a:cxn ang="0">
                  <a:pos x="853" y="2666"/>
                </a:cxn>
                <a:cxn ang="0">
                  <a:pos x="1185" y="2675"/>
                </a:cxn>
              </a:cxnLst>
              <a:rect l="0" t="0" r="r" b="b"/>
              <a:pathLst>
                <a:path w="1498" h="2705">
                  <a:moveTo>
                    <a:pt x="1498" y="127"/>
                  </a:moveTo>
                  <a:cubicBezTo>
                    <a:pt x="1494" y="113"/>
                    <a:pt x="1472" y="16"/>
                    <a:pt x="1468" y="10"/>
                  </a:cubicBezTo>
                  <a:cubicBezTo>
                    <a:pt x="1462" y="1"/>
                    <a:pt x="1449" y="3"/>
                    <a:pt x="1439" y="0"/>
                  </a:cubicBezTo>
                  <a:cubicBezTo>
                    <a:pt x="1385" y="8"/>
                    <a:pt x="1337" y="21"/>
                    <a:pt x="1283" y="30"/>
                  </a:cubicBezTo>
                  <a:cubicBezTo>
                    <a:pt x="1294" y="94"/>
                    <a:pt x="1302" y="146"/>
                    <a:pt x="1322" y="206"/>
                  </a:cubicBezTo>
                  <a:cubicBezTo>
                    <a:pt x="1324" y="226"/>
                    <a:pt x="1327" y="316"/>
                    <a:pt x="1342" y="352"/>
                  </a:cubicBezTo>
                  <a:cubicBezTo>
                    <a:pt x="1398" y="483"/>
                    <a:pt x="1329" y="285"/>
                    <a:pt x="1371" y="411"/>
                  </a:cubicBezTo>
                  <a:cubicBezTo>
                    <a:pt x="1374" y="548"/>
                    <a:pt x="1375" y="684"/>
                    <a:pt x="1381" y="821"/>
                  </a:cubicBezTo>
                  <a:cubicBezTo>
                    <a:pt x="1382" y="834"/>
                    <a:pt x="1400" y="851"/>
                    <a:pt x="1390" y="860"/>
                  </a:cubicBezTo>
                  <a:cubicBezTo>
                    <a:pt x="1381" y="868"/>
                    <a:pt x="1381" y="836"/>
                    <a:pt x="1371" y="830"/>
                  </a:cubicBezTo>
                  <a:cubicBezTo>
                    <a:pt x="1354" y="819"/>
                    <a:pt x="1312" y="811"/>
                    <a:pt x="1312" y="811"/>
                  </a:cubicBezTo>
                  <a:cubicBezTo>
                    <a:pt x="1286" y="814"/>
                    <a:pt x="1259" y="812"/>
                    <a:pt x="1234" y="821"/>
                  </a:cubicBezTo>
                  <a:cubicBezTo>
                    <a:pt x="1212" y="829"/>
                    <a:pt x="1196" y="849"/>
                    <a:pt x="1176" y="860"/>
                  </a:cubicBezTo>
                  <a:cubicBezTo>
                    <a:pt x="1127" y="887"/>
                    <a:pt x="1072" y="910"/>
                    <a:pt x="1019" y="928"/>
                  </a:cubicBezTo>
                  <a:cubicBezTo>
                    <a:pt x="1013" y="938"/>
                    <a:pt x="1008" y="949"/>
                    <a:pt x="1000" y="957"/>
                  </a:cubicBezTo>
                  <a:cubicBezTo>
                    <a:pt x="992" y="965"/>
                    <a:pt x="977" y="967"/>
                    <a:pt x="971" y="977"/>
                  </a:cubicBezTo>
                  <a:cubicBezTo>
                    <a:pt x="923" y="1050"/>
                    <a:pt x="1003" y="989"/>
                    <a:pt x="931" y="1035"/>
                  </a:cubicBezTo>
                  <a:cubicBezTo>
                    <a:pt x="928" y="1025"/>
                    <a:pt x="932" y="1009"/>
                    <a:pt x="922" y="1006"/>
                  </a:cubicBezTo>
                  <a:cubicBezTo>
                    <a:pt x="866" y="990"/>
                    <a:pt x="871" y="1021"/>
                    <a:pt x="834" y="1035"/>
                  </a:cubicBezTo>
                  <a:cubicBezTo>
                    <a:pt x="771" y="1059"/>
                    <a:pt x="706" y="1067"/>
                    <a:pt x="639" y="1074"/>
                  </a:cubicBezTo>
                  <a:cubicBezTo>
                    <a:pt x="599" y="1084"/>
                    <a:pt x="580" y="1097"/>
                    <a:pt x="541" y="1084"/>
                  </a:cubicBezTo>
                  <a:cubicBezTo>
                    <a:pt x="475" y="1098"/>
                    <a:pt x="412" y="1131"/>
                    <a:pt x="346" y="1143"/>
                  </a:cubicBezTo>
                  <a:cubicBezTo>
                    <a:pt x="300" y="1151"/>
                    <a:pt x="276" y="1157"/>
                    <a:pt x="238" y="1182"/>
                  </a:cubicBezTo>
                  <a:cubicBezTo>
                    <a:pt x="190" y="1255"/>
                    <a:pt x="251" y="1170"/>
                    <a:pt x="190" y="1231"/>
                  </a:cubicBezTo>
                  <a:cubicBezTo>
                    <a:pt x="157" y="1264"/>
                    <a:pt x="160" y="1273"/>
                    <a:pt x="111" y="1289"/>
                  </a:cubicBezTo>
                  <a:cubicBezTo>
                    <a:pt x="101" y="1321"/>
                    <a:pt x="83" y="1345"/>
                    <a:pt x="72" y="1377"/>
                  </a:cubicBezTo>
                  <a:cubicBezTo>
                    <a:pt x="66" y="1397"/>
                    <a:pt x="59" y="1416"/>
                    <a:pt x="53" y="1436"/>
                  </a:cubicBezTo>
                  <a:cubicBezTo>
                    <a:pt x="50" y="1446"/>
                    <a:pt x="43" y="1465"/>
                    <a:pt x="43" y="1465"/>
                  </a:cubicBezTo>
                  <a:cubicBezTo>
                    <a:pt x="57" y="2365"/>
                    <a:pt x="0" y="1884"/>
                    <a:pt x="111" y="2256"/>
                  </a:cubicBezTo>
                  <a:cubicBezTo>
                    <a:pt x="114" y="2308"/>
                    <a:pt x="116" y="2360"/>
                    <a:pt x="121" y="2412"/>
                  </a:cubicBezTo>
                  <a:cubicBezTo>
                    <a:pt x="127" y="2469"/>
                    <a:pt x="130" y="2434"/>
                    <a:pt x="150" y="2480"/>
                  </a:cubicBezTo>
                  <a:cubicBezTo>
                    <a:pt x="177" y="2542"/>
                    <a:pt x="186" y="2614"/>
                    <a:pt x="248" y="2656"/>
                  </a:cubicBezTo>
                  <a:cubicBezTo>
                    <a:pt x="303" y="2693"/>
                    <a:pt x="447" y="2697"/>
                    <a:pt x="512" y="2705"/>
                  </a:cubicBezTo>
                  <a:cubicBezTo>
                    <a:pt x="624" y="2698"/>
                    <a:pt x="745" y="2700"/>
                    <a:pt x="853" y="2666"/>
                  </a:cubicBezTo>
                  <a:cubicBezTo>
                    <a:pt x="959" y="2595"/>
                    <a:pt x="1076" y="2675"/>
                    <a:pt x="1185" y="2675"/>
                  </a:cubicBezTo>
                </a:path>
              </a:pathLst>
            </a:custGeom>
            <a:noFill/>
            <a:ln w="57150">
              <a:solidFill>
                <a:srgbClr val="6633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9" name="Group 6"/>
          <p:cNvGrpSpPr>
            <a:grpSpLocks/>
          </p:cNvGrpSpPr>
          <p:nvPr/>
        </p:nvGrpSpPr>
        <p:grpSpPr bwMode="auto">
          <a:xfrm>
            <a:off x="0" y="914400"/>
            <a:ext cx="7735888" cy="5795963"/>
            <a:chOff x="0" y="576"/>
            <a:chExt cx="4873" cy="3651"/>
          </a:xfrm>
        </p:grpSpPr>
        <p:sp>
          <p:nvSpPr>
            <p:cNvPr id="22537" name="Line 9"/>
            <p:cNvSpPr>
              <a:spLocks noChangeShapeType="1"/>
            </p:cNvSpPr>
            <p:nvPr/>
          </p:nvSpPr>
          <p:spPr bwMode="auto">
            <a:xfrm>
              <a:off x="3120" y="3929"/>
              <a:ext cx="288" cy="0"/>
            </a:xfrm>
            <a:prstGeom prst="line">
              <a:avLst/>
            </a:prstGeom>
            <a:noFill/>
            <a:ln w="76200">
              <a:solidFill>
                <a:schemeClr val="bg2"/>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36" name="Text Box 8"/>
            <p:cNvSpPr txBox="1">
              <a:spLocks noChangeArrowheads="1"/>
            </p:cNvSpPr>
            <p:nvPr/>
          </p:nvSpPr>
          <p:spPr bwMode="auto">
            <a:xfrm>
              <a:off x="3504" y="3936"/>
              <a:ext cx="1369"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Modern Walls</a:t>
              </a:r>
            </a:p>
          </p:txBody>
        </p:sp>
        <p:sp>
          <p:nvSpPr>
            <p:cNvPr id="22535" name="Freeform 7"/>
            <p:cNvSpPr>
              <a:spLocks/>
            </p:cNvSpPr>
            <p:nvPr/>
          </p:nvSpPr>
          <p:spPr bwMode="auto">
            <a:xfrm>
              <a:off x="0" y="576"/>
              <a:ext cx="2544" cy="3566"/>
            </a:xfrm>
            <a:custGeom>
              <a:avLst/>
              <a:gdLst/>
              <a:ahLst/>
              <a:cxnLst>
                <a:cxn ang="0">
                  <a:pos x="2390" y="230"/>
                </a:cxn>
                <a:cxn ang="0">
                  <a:pos x="2333" y="0"/>
                </a:cxn>
                <a:cxn ang="0">
                  <a:pos x="2016" y="67"/>
                </a:cxn>
                <a:cxn ang="0">
                  <a:pos x="1747" y="154"/>
                </a:cxn>
                <a:cxn ang="0">
                  <a:pos x="1613" y="211"/>
                </a:cxn>
                <a:cxn ang="0">
                  <a:pos x="1392" y="298"/>
                </a:cxn>
                <a:cxn ang="0">
                  <a:pos x="1046" y="432"/>
                </a:cxn>
                <a:cxn ang="0">
                  <a:pos x="941" y="566"/>
                </a:cxn>
                <a:cxn ang="0">
                  <a:pos x="816" y="643"/>
                </a:cxn>
                <a:cxn ang="0">
                  <a:pos x="643" y="845"/>
                </a:cxn>
                <a:cxn ang="0">
                  <a:pos x="480" y="989"/>
                </a:cxn>
                <a:cxn ang="0">
                  <a:pos x="250" y="1056"/>
                </a:cxn>
                <a:cxn ang="0">
                  <a:pos x="0" y="1171"/>
                </a:cxn>
                <a:cxn ang="0">
                  <a:pos x="115" y="1450"/>
                </a:cxn>
                <a:cxn ang="0">
                  <a:pos x="173" y="1517"/>
                </a:cxn>
                <a:cxn ang="0">
                  <a:pos x="374" y="1680"/>
                </a:cxn>
                <a:cxn ang="0">
                  <a:pos x="518" y="1930"/>
                </a:cxn>
                <a:cxn ang="0">
                  <a:pos x="461" y="2150"/>
                </a:cxn>
                <a:cxn ang="0">
                  <a:pos x="490" y="2726"/>
                </a:cxn>
                <a:cxn ang="0">
                  <a:pos x="566" y="3283"/>
                </a:cxn>
                <a:cxn ang="0">
                  <a:pos x="653" y="3360"/>
                </a:cxn>
                <a:cxn ang="0">
                  <a:pos x="768" y="3437"/>
                </a:cxn>
                <a:cxn ang="0">
                  <a:pos x="1075" y="3437"/>
                </a:cxn>
                <a:cxn ang="0">
                  <a:pos x="1968" y="3562"/>
                </a:cxn>
                <a:cxn ang="0">
                  <a:pos x="2131" y="3456"/>
                </a:cxn>
                <a:cxn ang="0">
                  <a:pos x="2150" y="3216"/>
                </a:cxn>
                <a:cxn ang="0">
                  <a:pos x="2227" y="2851"/>
                </a:cxn>
                <a:cxn ang="0">
                  <a:pos x="2333" y="2486"/>
                </a:cxn>
                <a:cxn ang="0">
                  <a:pos x="2390" y="2294"/>
                </a:cxn>
                <a:cxn ang="0">
                  <a:pos x="2486" y="2122"/>
                </a:cxn>
                <a:cxn ang="0">
                  <a:pos x="2458" y="1440"/>
                </a:cxn>
                <a:cxn ang="0">
                  <a:pos x="2371" y="883"/>
                </a:cxn>
                <a:cxn ang="0">
                  <a:pos x="2390" y="864"/>
                </a:cxn>
              </a:cxnLst>
              <a:rect l="0" t="0" r="r" b="b"/>
              <a:pathLst>
                <a:path w="2544" h="3566">
                  <a:moveTo>
                    <a:pt x="2390" y="864"/>
                  </a:moveTo>
                  <a:cubicBezTo>
                    <a:pt x="2323" y="660"/>
                    <a:pt x="2370" y="440"/>
                    <a:pt x="2390" y="230"/>
                  </a:cubicBezTo>
                  <a:cubicBezTo>
                    <a:pt x="2387" y="192"/>
                    <a:pt x="2386" y="153"/>
                    <a:pt x="2381" y="115"/>
                  </a:cubicBezTo>
                  <a:cubicBezTo>
                    <a:pt x="2377" y="86"/>
                    <a:pt x="2344" y="35"/>
                    <a:pt x="2333" y="0"/>
                  </a:cubicBezTo>
                  <a:cubicBezTo>
                    <a:pt x="2291" y="11"/>
                    <a:pt x="2250" y="25"/>
                    <a:pt x="2208" y="38"/>
                  </a:cubicBezTo>
                  <a:cubicBezTo>
                    <a:pt x="2148" y="57"/>
                    <a:pt x="2078" y="49"/>
                    <a:pt x="2016" y="67"/>
                  </a:cubicBezTo>
                  <a:cubicBezTo>
                    <a:pt x="1969" y="80"/>
                    <a:pt x="1924" y="139"/>
                    <a:pt x="1882" y="144"/>
                  </a:cubicBezTo>
                  <a:cubicBezTo>
                    <a:pt x="1837" y="149"/>
                    <a:pt x="1792" y="151"/>
                    <a:pt x="1747" y="154"/>
                  </a:cubicBezTo>
                  <a:cubicBezTo>
                    <a:pt x="1718" y="163"/>
                    <a:pt x="1690" y="173"/>
                    <a:pt x="1661" y="182"/>
                  </a:cubicBezTo>
                  <a:cubicBezTo>
                    <a:pt x="1618" y="227"/>
                    <a:pt x="1669" y="180"/>
                    <a:pt x="1613" y="211"/>
                  </a:cubicBezTo>
                  <a:cubicBezTo>
                    <a:pt x="1501" y="273"/>
                    <a:pt x="1614" y="236"/>
                    <a:pt x="1478" y="269"/>
                  </a:cubicBezTo>
                  <a:cubicBezTo>
                    <a:pt x="1449" y="276"/>
                    <a:pt x="1422" y="292"/>
                    <a:pt x="1392" y="298"/>
                  </a:cubicBezTo>
                  <a:cubicBezTo>
                    <a:pt x="1298" y="316"/>
                    <a:pt x="1204" y="352"/>
                    <a:pt x="1114" y="384"/>
                  </a:cubicBezTo>
                  <a:cubicBezTo>
                    <a:pt x="1092" y="401"/>
                    <a:pt x="1064" y="411"/>
                    <a:pt x="1046" y="432"/>
                  </a:cubicBezTo>
                  <a:cubicBezTo>
                    <a:pt x="1023" y="458"/>
                    <a:pt x="1013" y="494"/>
                    <a:pt x="989" y="518"/>
                  </a:cubicBezTo>
                  <a:cubicBezTo>
                    <a:pt x="973" y="534"/>
                    <a:pt x="941" y="566"/>
                    <a:pt x="941" y="566"/>
                  </a:cubicBezTo>
                  <a:cubicBezTo>
                    <a:pt x="924" y="615"/>
                    <a:pt x="894" y="617"/>
                    <a:pt x="845" y="634"/>
                  </a:cubicBezTo>
                  <a:cubicBezTo>
                    <a:pt x="835" y="637"/>
                    <a:pt x="816" y="643"/>
                    <a:pt x="816" y="643"/>
                  </a:cubicBezTo>
                  <a:cubicBezTo>
                    <a:pt x="764" y="677"/>
                    <a:pt x="742" y="735"/>
                    <a:pt x="691" y="768"/>
                  </a:cubicBezTo>
                  <a:cubicBezTo>
                    <a:pt x="680" y="802"/>
                    <a:pt x="661" y="814"/>
                    <a:pt x="643" y="845"/>
                  </a:cubicBezTo>
                  <a:cubicBezTo>
                    <a:pt x="617" y="890"/>
                    <a:pt x="609" y="934"/>
                    <a:pt x="557" y="950"/>
                  </a:cubicBezTo>
                  <a:cubicBezTo>
                    <a:pt x="532" y="977"/>
                    <a:pt x="511" y="972"/>
                    <a:pt x="480" y="989"/>
                  </a:cubicBezTo>
                  <a:cubicBezTo>
                    <a:pt x="460" y="1000"/>
                    <a:pt x="441" y="1014"/>
                    <a:pt x="422" y="1027"/>
                  </a:cubicBezTo>
                  <a:cubicBezTo>
                    <a:pt x="352" y="1073"/>
                    <a:pt x="413" y="1045"/>
                    <a:pt x="250" y="1056"/>
                  </a:cubicBezTo>
                  <a:cubicBezTo>
                    <a:pt x="235" y="1070"/>
                    <a:pt x="226" y="1090"/>
                    <a:pt x="211" y="1104"/>
                  </a:cubicBezTo>
                  <a:cubicBezTo>
                    <a:pt x="149" y="1159"/>
                    <a:pt x="79" y="1160"/>
                    <a:pt x="0" y="1171"/>
                  </a:cubicBezTo>
                  <a:cubicBezTo>
                    <a:pt x="11" y="1280"/>
                    <a:pt x="8" y="1322"/>
                    <a:pt x="67" y="1411"/>
                  </a:cubicBezTo>
                  <a:cubicBezTo>
                    <a:pt x="78" y="1428"/>
                    <a:pt x="101" y="1435"/>
                    <a:pt x="115" y="1450"/>
                  </a:cubicBezTo>
                  <a:cubicBezTo>
                    <a:pt x="137" y="1512"/>
                    <a:pt x="107" y="1449"/>
                    <a:pt x="154" y="1488"/>
                  </a:cubicBezTo>
                  <a:cubicBezTo>
                    <a:pt x="163" y="1495"/>
                    <a:pt x="166" y="1508"/>
                    <a:pt x="173" y="1517"/>
                  </a:cubicBezTo>
                  <a:cubicBezTo>
                    <a:pt x="216" y="1569"/>
                    <a:pt x="186" y="1526"/>
                    <a:pt x="230" y="1565"/>
                  </a:cubicBezTo>
                  <a:cubicBezTo>
                    <a:pt x="277" y="1606"/>
                    <a:pt x="314" y="1659"/>
                    <a:pt x="374" y="1680"/>
                  </a:cubicBezTo>
                  <a:cubicBezTo>
                    <a:pt x="397" y="1701"/>
                    <a:pt x="419" y="1707"/>
                    <a:pt x="442" y="1728"/>
                  </a:cubicBezTo>
                  <a:cubicBezTo>
                    <a:pt x="454" y="1816"/>
                    <a:pt x="455" y="1864"/>
                    <a:pt x="518" y="1930"/>
                  </a:cubicBezTo>
                  <a:cubicBezTo>
                    <a:pt x="510" y="1990"/>
                    <a:pt x="499" y="2036"/>
                    <a:pt x="480" y="2093"/>
                  </a:cubicBezTo>
                  <a:cubicBezTo>
                    <a:pt x="474" y="2112"/>
                    <a:pt x="467" y="2131"/>
                    <a:pt x="461" y="2150"/>
                  </a:cubicBezTo>
                  <a:cubicBezTo>
                    <a:pt x="458" y="2160"/>
                    <a:pt x="451" y="2179"/>
                    <a:pt x="451" y="2179"/>
                  </a:cubicBezTo>
                  <a:cubicBezTo>
                    <a:pt x="459" y="2362"/>
                    <a:pt x="473" y="2544"/>
                    <a:pt x="490" y="2726"/>
                  </a:cubicBezTo>
                  <a:cubicBezTo>
                    <a:pt x="495" y="2860"/>
                    <a:pt x="493" y="3001"/>
                    <a:pt x="538" y="3130"/>
                  </a:cubicBezTo>
                  <a:cubicBezTo>
                    <a:pt x="546" y="3181"/>
                    <a:pt x="539" y="3239"/>
                    <a:pt x="566" y="3283"/>
                  </a:cubicBezTo>
                  <a:cubicBezTo>
                    <a:pt x="576" y="3299"/>
                    <a:pt x="594" y="3308"/>
                    <a:pt x="605" y="3322"/>
                  </a:cubicBezTo>
                  <a:cubicBezTo>
                    <a:pt x="635" y="3360"/>
                    <a:pt x="608" y="3345"/>
                    <a:pt x="653" y="3360"/>
                  </a:cubicBezTo>
                  <a:cubicBezTo>
                    <a:pt x="720" y="3427"/>
                    <a:pt x="647" y="3363"/>
                    <a:pt x="710" y="3398"/>
                  </a:cubicBezTo>
                  <a:cubicBezTo>
                    <a:pt x="730" y="3409"/>
                    <a:pt x="768" y="3437"/>
                    <a:pt x="768" y="3437"/>
                  </a:cubicBezTo>
                  <a:cubicBezTo>
                    <a:pt x="803" y="3491"/>
                    <a:pt x="826" y="3474"/>
                    <a:pt x="893" y="3466"/>
                  </a:cubicBezTo>
                  <a:cubicBezTo>
                    <a:pt x="951" y="3446"/>
                    <a:pt x="1014" y="3443"/>
                    <a:pt x="1075" y="3437"/>
                  </a:cubicBezTo>
                  <a:cubicBezTo>
                    <a:pt x="1293" y="3442"/>
                    <a:pt x="1459" y="3419"/>
                    <a:pt x="1651" y="3485"/>
                  </a:cubicBezTo>
                  <a:cubicBezTo>
                    <a:pt x="1731" y="3565"/>
                    <a:pt x="1865" y="3556"/>
                    <a:pt x="1968" y="3562"/>
                  </a:cubicBezTo>
                  <a:cubicBezTo>
                    <a:pt x="2063" y="3555"/>
                    <a:pt x="2094" y="3566"/>
                    <a:pt x="2160" y="3523"/>
                  </a:cubicBezTo>
                  <a:cubicBezTo>
                    <a:pt x="2132" y="3417"/>
                    <a:pt x="2170" y="3546"/>
                    <a:pt x="2131" y="3456"/>
                  </a:cubicBezTo>
                  <a:cubicBezTo>
                    <a:pt x="2123" y="3437"/>
                    <a:pt x="2112" y="3398"/>
                    <a:pt x="2112" y="3398"/>
                  </a:cubicBezTo>
                  <a:cubicBezTo>
                    <a:pt x="2124" y="3337"/>
                    <a:pt x="2139" y="3277"/>
                    <a:pt x="2150" y="3216"/>
                  </a:cubicBezTo>
                  <a:cubicBezTo>
                    <a:pt x="2157" y="3128"/>
                    <a:pt x="2147" y="3063"/>
                    <a:pt x="2218" y="3014"/>
                  </a:cubicBezTo>
                  <a:cubicBezTo>
                    <a:pt x="2255" y="2960"/>
                    <a:pt x="2249" y="2913"/>
                    <a:pt x="2227" y="2851"/>
                  </a:cubicBezTo>
                  <a:cubicBezTo>
                    <a:pt x="2234" y="2753"/>
                    <a:pt x="2232" y="2674"/>
                    <a:pt x="2285" y="2592"/>
                  </a:cubicBezTo>
                  <a:cubicBezTo>
                    <a:pt x="2299" y="2548"/>
                    <a:pt x="2303" y="2518"/>
                    <a:pt x="2333" y="2486"/>
                  </a:cubicBezTo>
                  <a:cubicBezTo>
                    <a:pt x="2351" y="2431"/>
                    <a:pt x="2349" y="2382"/>
                    <a:pt x="2381" y="2333"/>
                  </a:cubicBezTo>
                  <a:cubicBezTo>
                    <a:pt x="2384" y="2320"/>
                    <a:pt x="2384" y="2306"/>
                    <a:pt x="2390" y="2294"/>
                  </a:cubicBezTo>
                  <a:cubicBezTo>
                    <a:pt x="2400" y="2273"/>
                    <a:pt x="2429" y="2237"/>
                    <a:pt x="2429" y="2237"/>
                  </a:cubicBezTo>
                  <a:cubicBezTo>
                    <a:pt x="2442" y="2195"/>
                    <a:pt x="2468" y="2161"/>
                    <a:pt x="2486" y="2122"/>
                  </a:cubicBezTo>
                  <a:cubicBezTo>
                    <a:pt x="2508" y="2073"/>
                    <a:pt x="2514" y="2023"/>
                    <a:pt x="2544" y="1978"/>
                  </a:cubicBezTo>
                  <a:cubicBezTo>
                    <a:pt x="2533" y="1802"/>
                    <a:pt x="2511" y="1610"/>
                    <a:pt x="2458" y="1440"/>
                  </a:cubicBezTo>
                  <a:cubicBezTo>
                    <a:pt x="2447" y="1309"/>
                    <a:pt x="2443" y="1181"/>
                    <a:pt x="2400" y="1056"/>
                  </a:cubicBezTo>
                  <a:cubicBezTo>
                    <a:pt x="2391" y="974"/>
                    <a:pt x="2394" y="958"/>
                    <a:pt x="2371" y="883"/>
                  </a:cubicBezTo>
                  <a:cubicBezTo>
                    <a:pt x="2368" y="873"/>
                    <a:pt x="2355" y="861"/>
                    <a:pt x="2362" y="854"/>
                  </a:cubicBezTo>
                  <a:cubicBezTo>
                    <a:pt x="2369" y="847"/>
                    <a:pt x="2381" y="861"/>
                    <a:pt x="2390" y="864"/>
                  </a:cubicBezTo>
                  <a:close/>
                </a:path>
              </a:pathLst>
            </a:custGeom>
            <a:noFill/>
            <a:ln w="57150">
              <a:solidFill>
                <a:schemeClr val="bg2"/>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10" name="Group 3"/>
          <p:cNvGrpSpPr>
            <a:grpSpLocks/>
          </p:cNvGrpSpPr>
          <p:nvPr/>
        </p:nvGrpSpPr>
        <p:grpSpPr bwMode="auto">
          <a:xfrm>
            <a:off x="7885113" y="3987791"/>
            <a:ext cx="3457575" cy="1452563"/>
            <a:chOff x="4992" y="2512"/>
            <a:chExt cx="831" cy="915"/>
          </a:xfrm>
        </p:grpSpPr>
        <p:sp>
          <p:nvSpPr>
            <p:cNvPr id="22533" name="AutoShape 5"/>
            <p:cNvSpPr>
              <a:spLocks noChangeArrowheads="1"/>
            </p:cNvSpPr>
            <p:nvPr/>
          </p:nvSpPr>
          <p:spPr bwMode="auto">
            <a:xfrm>
              <a:off x="4992" y="2512"/>
              <a:ext cx="269" cy="915"/>
            </a:xfrm>
            <a:prstGeom prst="irregularSeal2">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none" anchor="ctr">
              <a:spAutoFit/>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32" name="Text Box 4"/>
            <p:cNvSpPr txBox="1">
              <a:spLocks noChangeArrowheads="1"/>
            </p:cNvSpPr>
            <p:nvPr/>
          </p:nvSpPr>
          <p:spPr bwMode="auto">
            <a:xfrm>
              <a:off x="5010" y="3048"/>
              <a:ext cx="81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p>
              <a:pPr defTabSz="914400" eaLnBrk="0" fontAlgn="t" hangingPunct="0">
                <a:spcBef>
                  <a:spcPct val="50000"/>
                </a:spcBef>
                <a:spcAft>
                  <a:spcPct val="0"/>
                </a:spcAft>
                <a:defRPr/>
              </a:pPr>
              <a:r>
                <a:rPr lang="en-US" sz="2400" b="1" dirty="0">
                  <a:solidFill>
                    <a:srgbClr val="FFFFFF"/>
                  </a:solidFill>
                  <a:latin typeface="Arial"/>
                  <a:ea typeface="ＭＳ Ｐゴシック" charset="0"/>
                  <a:cs typeface="Arial"/>
                </a:rPr>
                <a:t>586 BC</a:t>
              </a:r>
            </a:p>
          </p:txBody>
        </p:sp>
      </p:grpSp>
      <p:sp>
        <p:nvSpPr>
          <p:cNvPr id="22530" name="Text Box 2"/>
          <p:cNvSpPr txBox="1">
            <a:spLocks noChangeArrowheads="1"/>
          </p:cNvSpPr>
          <p:nvPr/>
        </p:nvSpPr>
        <p:spPr bwMode="auto">
          <a:xfrm>
            <a:off x="9264339" y="317599"/>
            <a:ext cx="685800" cy="51911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algn="ctr" defTabSz="914400" eaLnBrk="0" fontAlgn="t" hangingPunct="0">
              <a:spcBef>
                <a:spcPct val="50000"/>
              </a:spcBef>
              <a:spcAft>
                <a:spcPct val="0"/>
              </a:spcAft>
              <a:defRPr/>
            </a:pPr>
            <a:r>
              <a:rPr lang="en-US" sz="2800" b="1">
                <a:solidFill>
                  <a:srgbClr val="FFFFFF"/>
                </a:solidFill>
                <a:effectLst>
                  <a:outerShdw blurRad="38100" dist="38100" dir="2700000" algn="tl">
                    <a:srgbClr val="000000"/>
                  </a:outerShdw>
                </a:effectLst>
                <a:latin typeface="Arial"/>
                <a:cs typeface="Arial"/>
              </a:rPr>
              <a:t>27</a:t>
            </a:r>
          </a:p>
        </p:txBody>
      </p:sp>
    </p:spTree>
    <p:extLst>
      <p:ext uri="{BB962C8B-B14F-4D97-AF65-F5344CB8AC3E}">
        <p14:creationId xmlns:p14="http://schemas.microsoft.com/office/powerpoint/2010/main" val="3281488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Horizontal)">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499"/>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499"/>
                                          </p:stCondLst>
                                        </p:cTn>
                                        <p:tgtEl>
                                          <p:spTgt spid="7"/>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right)">
                                      <p:cBhvr>
                                        <p:cTn id="36" dur="5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8305800" y="0"/>
            <a:ext cx="838200" cy="6858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endParaRPr>
          </a:p>
        </p:txBody>
      </p:sp>
      <p:grpSp>
        <p:nvGrpSpPr>
          <p:cNvPr id="270338" name="Group 3"/>
          <p:cNvGrpSpPr>
            <a:grpSpLocks/>
          </p:cNvGrpSpPr>
          <p:nvPr/>
        </p:nvGrpSpPr>
        <p:grpSpPr bwMode="auto">
          <a:xfrm>
            <a:off x="0" y="0"/>
            <a:ext cx="8382000" cy="7086600"/>
            <a:chOff x="46" y="-182"/>
            <a:chExt cx="5668" cy="4742"/>
          </a:xfrm>
        </p:grpSpPr>
        <p:pic>
          <p:nvPicPr>
            <p:cNvPr id="270344" name="Picture 4" descr="Ophal Toda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 y="-182"/>
              <a:ext cx="5668" cy="46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0345" name="Picture 5" descr="Ophal Toda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48" y="-125"/>
              <a:ext cx="4322" cy="46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16742" name="Rectangle 6"/>
          <p:cNvSpPr>
            <a:spLocks noGrp="1" noChangeArrowheads="1"/>
          </p:cNvSpPr>
          <p:nvPr>
            <p:ph type="subTitle" idx="1"/>
          </p:nvPr>
        </p:nvSpPr>
        <p:spPr>
          <a:xfrm>
            <a:off x="2590800" y="3048000"/>
            <a:ext cx="1447800" cy="1600200"/>
          </a:xfrm>
        </p:spPr>
        <p:txBody>
          <a:bodyPr/>
          <a:lstStyle/>
          <a:p>
            <a:pPr eaLnBrk="1" hangingPunct="1">
              <a:lnSpc>
                <a:spcPct val="90000"/>
              </a:lnSpc>
              <a:defRPr/>
            </a:pPr>
            <a:r>
              <a:rPr lang="en-US">
                <a:latin typeface="Arial" charset="0"/>
                <a:ea typeface="ＭＳ Ｐゴシック" charset="0"/>
                <a:cs typeface="ＭＳ Ｐゴシック" charset="0"/>
              </a:rPr>
              <a:t>City of David</a:t>
            </a:r>
          </a:p>
        </p:txBody>
      </p:sp>
      <p:sp>
        <p:nvSpPr>
          <p:cNvPr id="116743" name="Rectangle 7"/>
          <p:cNvSpPr>
            <a:spLocks noChangeArrowheads="1"/>
          </p:cNvSpPr>
          <p:nvPr/>
        </p:nvSpPr>
        <p:spPr bwMode="auto">
          <a:xfrm>
            <a:off x="2057400" y="838200"/>
            <a:ext cx="4191000" cy="533400"/>
          </a:xfrm>
          <a:prstGeom prst="rect">
            <a:avLst/>
          </a:prstGeom>
          <a:noFill/>
          <a:ln>
            <a:noFill/>
          </a:ln>
          <a:effectLst/>
        </p:spPr>
        <p:txBody>
          <a:bodyPr/>
          <a:lstStyle/>
          <a:p>
            <a:pPr algn="ctr">
              <a:spcBef>
                <a:spcPct val="20000"/>
              </a:spcBef>
              <a:buClr>
                <a:srgbClr val="86D1EC"/>
              </a:buClr>
              <a:buSzPct val="90000"/>
              <a:buFont typeface="Wingdings" charset="0"/>
              <a:buNone/>
              <a:defRPr/>
            </a:pPr>
            <a:r>
              <a:rPr lang="en-US" sz="3600" dirty="0">
                <a:solidFill>
                  <a:srgbClr val="FFFFFF"/>
                </a:solidFill>
                <a:effectLst>
                  <a:outerShdw blurRad="38100" dist="38100" dir="2700000" algn="tl">
                    <a:srgbClr val="000000"/>
                  </a:outerShdw>
                </a:effectLst>
              </a:rPr>
              <a:t>Herod</a:t>
            </a:r>
            <a:r>
              <a:rPr lang="fr-FR" altLang="ja-JP" sz="3600" dirty="0">
                <a:solidFill>
                  <a:srgbClr val="FFFFFF"/>
                </a:solidFill>
                <a:effectLst>
                  <a:outerShdw blurRad="38100" dist="38100" dir="2700000" algn="tl">
                    <a:srgbClr val="000000"/>
                  </a:outerShdw>
                </a:effectLst>
              </a:rPr>
              <a:t>'</a:t>
            </a:r>
            <a:r>
              <a:rPr lang="en-US" sz="3600" dirty="0">
                <a:solidFill>
                  <a:srgbClr val="FFFFFF"/>
                </a:solidFill>
                <a:effectLst>
                  <a:outerShdw blurRad="38100" dist="38100" dir="2700000" algn="tl">
                    <a:srgbClr val="000000"/>
                  </a:outerShdw>
                </a:effectLst>
              </a:rPr>
              <a:t>s Extension</a:t>
            </a:r>
          </a:p>
        </p:txBody>
      </p:sp>
      <p:sp>
        <p:nvSpPr>
          <p:cNvPr id="116744" name="Rectangle 8"/>
          <p:cNvSpPr>
            <a:spLocks noGrp="1" noChangeArrowheads="1"/>
          </p:cNvSpPr>
          <p:nvPr>
            <p:ph type="ctrTitle"/>
          </p:nvPr>
        </p:nvSpPr>
        <p:spPr>
          <a:xfrm>
            <a:off x="4724400" y="0"/>
            <a:ext cx="4267200" cy="762000"/>
          </a:xfrm>
        </p:spPr>
        <p:txBody>
          <a:bodyPr/>
          <a:lstStyle/>
          <a:p>
            <a:pPr eaLnBrk="1" hangingPunct="1">
              <a:defRPr/>
            </a:pPr>
            <a:r>
              <a:rPr lang="en-US">
                <a:latin typeface="Arial" charset="0"/>
                <a:ea typeface="ＭＳ Ｐゴシック" charset="0"/>
                <a:cs typeface="ＭＳ Ｐゴシック" charset="0"/>
              </a:rPr>
              <a:t>Present City</a:t>
            </a:r>
          </a:p>
        </p:txBody>
      </p:sp>
      <p:sp>
        <p:nvSpPr>
          <p:cNvPr id="116745" name="Oval 9"/>
          <p:cNvSpPr>
            <a:spLocks noChangeArrowheads="1"/>
          </p:cNvSpPr>
          <p:nvPr/>
        </p:nvSpPr>
        <p:spPr bwMode="auto">
          <a:xfrm>
            <a:off x="3810000" y="838200"/>
            <a:ext cx="2971800" cy="8382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1800">
              <a:solidFill>
                <a:srgbClr val="FFFFFF"/>
              </a:solidFill>
            </a:endParaRPr>
          </a:p>
        </p:txBody>
      </p:sp>
      <p:sp>
        <p:nvSpPr>
          <p:cNvPr id="116746" name="Rectangle 10"/>
          <p:cNvSpPr>
            <a:spLocks noChangeArrowheads="1"/>
          </p:cNvSpPr>
          <p:nvPr/>
        </p:nvSpPr>
        <p:spPr bwMode="auto">
          <a:xfrm>
            <a:off x="6172200" y="1066800"/>
            <a:ext cx="2286000" cy="1143000"/>
          </a:xfrm>
          <a:prstGeom prst="rect">
            <a:avLst/>
          </a:prstGeom>
          <a:noFill/>
          <a:ln>
            <a:noFill/>
          </a:ln>
          <a:effectLst/>
        </p:spPr>
        <p:txBody>
          <a:bodyPr/>
          <a:lstStyle/>
          <a:p>
            <a:pPr algn="ctr">
              <a:lnSpc>
                <a:spcPct val="90000"/>
              </a:lnSpc>
              <a:spcBef>
                <a:spcPct val="20000"/>
              </a:spcBef>
              <a:buClr>
                <a:srgbClr val="86D1EC"/>
              </a:buClr>
              <a:buSzPct val="90000"/>
              <a:buFont typeface="Wingdings" charset="0"/>
              <a:buNone/>
              <a:defRPr/>
            </a:pPr>
            <a:r>
              <a:rPr lang="en-US" sz="3600">
                <a:solidFill>
                  <a:srgbClr val="FFFFFF"/>
                </a:solidFill>
                <a:effectLst>
                  <a:outerShdw blurRad="38100" dist="38100" dir="2700000" algn="tl">
                    <a:srgbClr val="000000"/>
                  </a:outerShdw>
                </a:effectLst>
              </a:rPr>
              <a:t>Southeast Corner</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16745"/>
                                        </p:tgtEl>
                                        <p:attrNameLst>
                                          <p:attrName>style.visibility</p:attrName>
                                        </p:attrNameLst>
                                      </p:cBhvr>
                                      <p:to>
                                        <p:strVal val="visible"/>
                                      </p:to>
                                    </p:set>
                                    <p:animEffect transition="in" filter="fade">
                                      <p:cBhvr>
                                        <p:cTn id="7" dur="770" decel="100000"/>
                                        <p:tgtEl>
                                          <p:spTgt spid="116745"/>
                                        </p:tgtEl>
                                      </p:cBhvr>
                                    </p:animEffect>
                                    <p:animScale>
                                      <p:cBhvr>
                                        <p:cTn id="8" dur="770" decel="100000"/>
                                        <p:tgtEl>
                                          <p:spTgt spid="116745"/>
                                        </p:tgtEl>
                                      </p:cBhvr>
                                      <p:from x="10000" y="10000"/>
                                      <p:to x="200000" y="450000"/>
                                    </p:animScale>
                                    <p:animScale>
                                      <p:cBhvr>
                                        <p:cTn id="9" dur="1230" accel="100000" fill="hold">
                                          <p:stCondLst>
                                            <p:cond delay="770"/>
                                          </p:stCondLst>
                                        </p:cTn>
                                        <p:tgtEl>
                                          <p:spTgt spid="116745"/>
                                        </p:tgtEl>
                                      </p:cBhvr>
                                      <p:from x="200000" y="450000"/>
                                      <p:to x="100000" y="100000"/>
                                    </p:animScale>
                                    <p:set>
                                      <p:cBhvr>
                                        <p:cTn id="10" dur="770" fill="hold"/>
                                        <p:tgtEl>
                                          <p:spTgt spid="116745"/>
                                        </p:tgtEl>
                                        <p:attrNameLst>
                                          <p:attrName>ppt_x</p:attrName>
                                        </p:attrNameLst>
                                      </p:cBhvr>
                                      <p:to>
                                        <p:strVal val="(0.5)"/>
                                      </p:to>
                                    </p:set>
                                    <p:anim from="(0.5)" to="(#ppt_x)" calcmode="lin" valueType="num">
                                      <p:cBhvr>
                                        <p:cTn id="11" dur="1230" accel="100000" fill="hold">
                                          <p:stCondLst>
                                            <p:cond delay="770"/>
                                          </p:stCondLst>
                                        </p:cTn>
                                        <p:tgtEl>
                                          <p:spTgt spid="116745"/>
                                        </p:tgtEl>
                                        <p:attrNameLst>
                                          <p:attrName>ppt_x</p:attrName>
                                        </p:attrNameLst>
                                      </p:cBhvr>
                                    </p:anim>
                                    <p:set>
                                      <p:cBhvr>
                                        <p:cTn id="12" dur="770" fill="hold"/>
                                        <p:tgtEl>
                                          <p:spTgt spid="116745"/>
                                        </p:tgtEl>
                                        <p:attrNameLst>
                                          <p:attrName>ppt_y</p:attrName>
                                        </p:attrNameLst>
                                      </p:cBhvr>
                                      <p:to>
                                        <p:strVal val="(#ppt_y+0.4)"/>
                                      </p:to>
                                    </p:set>
                                    <p:anim from="(#ppt_y+0.4)" to="(#ppt_y)" calcmode="lin" valueType="num">
                                      <p:cBhvr>
                                        <p:cTn id="13" dur="1230" accel="100000" fill="hold">
                                          <p:stCondLst>
                                            <p:cond delay="770"/>
                                          </p:stCondLst>
                                        </p:cTn>
                                        <p:tgtEl>
                                          <p:spTgt spid="116745"/>
                                        </p:tgtEl>
                                        <p:attrNameLst>
                                          <p:attrName>ppt_y</p:attrName>
                                        </p:attrNameLst>
                                      </p:cBhvr>
                                    </p:anim>
                                  </p:childTnLst>
                                </p:cTn>
                              </p:par>
                              <p:par>
                                <p:cTn id="14" presetID="51" presetClass="entr" presetSubtype="0" fill="hold" grpId="0" nodeType="withEffect">
                                  <p:stCondLst>
                                    <p:cond delay="0"/>
                                  </p:stCondLst>
                                  <p:childTnLst>
                                    <p:set>
                                      <p:cBhvr>
                                        <p:cTn id="15" dur="1" fill="hold">
                                          <p:stCondLst>
                                            <p:cond delay="0"/>
                                          </p:stCondLst>
                                        </p:cTn>
                                        <p:tgtEl>
                                          <p:spTgt spid="116746"/>
                                        </p:tgtEl>
                                        <p:attrNameLst>
                                          <p:attrName>style.visibility</p:attrName>
                                        </p:attrNameLst>
                                      </p:cBhvr>
                                      <p:to>
                                        <p:strVal val="visible"/>
                                      </p:to>
                                    </p:set>
                                    <p:animEffect transition="in" filter="fade">
                                      <p:cBhvr>
                                        <p:cTn id="16" dur="770" decel="100000"/>
                                        <p:tgtEl>
                                          <p:spTgt spid="116746"/>
                                        </p:tgtEl>
                                      </p:cBhvr>
                                    </p:animEffect>
                                    <p:animScale>
                                      <p:cBhvr>
                                        <p:cTn id="17" dur="770" decel="100000"/>
                                        <p:tgtEl>
                                          <p:spTgt spid="116746"/>
                                        </p:tgtEl>
                                      </p:cBhvr>
                                      <p:from x="10000" y="10000"/>
                                      <p:to x="200000" y="450000"/>
                                    </p:animScale>
                                    <p:animScale>
                                      <p:cBhvr>
                                        <p:cTn id="18" dur="1230" accel="100000" fill="hold">
                                          <p:stCondLst>
                                            <p:cond delay="770"/>
                                          </p:stCondLst>
                                        </p:cTn>
                                        <p:tgtEl>
                                          <p:spTgt spid="116746"/>
                                        </p:tgtEl>
                                      </p:cBhvr>
                                      <p:from x="200000" y="450000"/>
                                      <p:to x="100000" y="100000"/>
                                    </p:animScale>
                                    <p:set>
                                      <p:cBhvr>
                                        <p:cTn id="19" dur="770" fill="hold"/>
                                        <p:tgtEl>
                                          <p:spTgt spid="116746"/>
                                        </p:tgtEl>
                                        <p:attrNameLst>
                                          <p:attrName>ppt_x</p:attrName>
                                        </p:attrNameLst>
                                      </p:cBhvr>
                                      <p:to>
                                        <p:strVal val="(0.5)"/>
                                      </p:to>
                                    </p:set>
                                    <p:anim from="(0.5)" to="(#ppt_x)" calcmode="lin" valueType="num">
                                      <p:cBhvr>
                                        <p:cTn id="20" dur="1230" accel="100000" fill="hold">
                                          <p:stCondLst>
                                            <p:cond delay="770"/>
                                          </p:stCondLst>
                                        </p:cTn>
                                        <p:tgtEl>
                                          <p:spTgt spid="116746"/>
                                        </p:tgtEl>
                                        <p:attrNameLst>
                                          <p:attrName>ppt_x</p:attrName>
                                        </p:attrNameLst>
                                      </p:cBhvr>
                                    </p:anim>
                                    <p:set>
                                      <p:cBhvr>
                                        <p:cTn id="21" dur="770" fill="hold"/>
                                        <p:tgtEl>
                                          <p:spTgt spid="116746"/>
                                        </p:tgtEl>
                                        <p:attrNameLst>
                                          <p:attrName>ppt_y</p:attrName>
                                        </p:attrNameLst>
                                      </p:cBhvr>
                                      <p:to>
                                        <p:strVal val="(#ppt_y+0.4)"/>
                                      </p:to>
                                    </p:set>
                                    <p:anim from="(#ppt_y+0.4)" to="(#ppt_y)" calcmode="lin" valueType="num">
                                      <p:cBhvr>
                                        <p:cTn id="22" dur="1230" accel="100000" fill="hold">
                                          <p:stCondLst>
                                            <p:cond delay="770"/>
                                          </p:stCondLst>
                                        </p:cTn>
                                        <p:tgtEl>
                                          <p:spTgt spid="11674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5" grpId="0" animBg="1"/>
      <p:bldP spid="11674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herods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7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715" name="Rectangle 3"/>
          <p:cNvSpPr>
            <a:spLocks noGrp="1" noChangeArrowheads="1"/>
          </p:cNvSpPr>
          <p:nvPr>
            <p:ph type="title"/>
          </p:nvPr>
        </p:nvSpPr>
        <p:spPr>
          <a:xfrm>
            <a:off x="0" y="0"/>
            <a:ext cx="3657600" cy="762000"/>
          </a:xfrm>
        </p:spPr>
        <p:txBody>
          <a:bodyPr/>
          <a:lstStyle/>
          <a:p>
            <a:pPr eaLnBrk="1" hangingPunct="1">
              <a:defRPr/>
            </a:pPr>
            <a:r>
              <a:rPr lang="en-US"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Herod</a:t>
            </a:r>
            <a:r>
              <a:rPr lang="fr-FR" altLang="ja-JP"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a:t>
            </a:r>
            <a:r>
              <a:rPr lang="en-US"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s Temple Mount</a:t>
            </a:r>
          </a:p>
        </p:txBody>
      </p:sp>
      <p:pic>
        <p:nvPicPr>
          <p:cNvPr id="272387" name="Picture 4" descr="herodste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239000" y="4267200"/>
            <a:ext cx="19050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Up Arrow 1"/>
          <p:cNvSpPr/>
          <p:nvPr/>
        </p:nvSpPr>
        <p:spPr bwMode="auto">
          <a:xfrm rot="2242808">
            <a:off x="505506" y="5500634"/>
            <a:ext cx="1152128" cy="1463690"/>
          </a:xfrm>
          <a:prstGeom prst="up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Tahoma"/>
              <a:ea typeface="Arial"/>
              <a:cs typeface="Arial"/>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en-US" sz="4400" b="1" dirty="0">
                <a:solidFill>
                  <a:schemeClr val="tx1"/>
                </a:solidFill>
                <a:effectLst/>
                <a:latin typeface="Tahoma" charset="0"/>
                <a:cs typeface="Arial" charset="0"/>
              </a:rPr>
              <a:t>15 Ascent Psalms</a:t>
            </a: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defTabSz="457200" eaLnBrk="1" hangingPunct="1">
              <a:defRPr/>
            </a:pPr>
            <a:r>
              <a:rPr lang="en-US" sz="3600" b="1" i="1" dirty="0">
                <a:solidFill>
                  <a:srgbClr val="FFFFFF"/>
                </a:solidFill>
                <a:effectLst/>
                <a:latin typeface="Tahoma" charset="0"/>
                <a:cs typeface="Arial" charset="0"/>
              </a:rPr>
              <a:t>Psalms 120–134</a:t>
            </a:r>
          </a:p>
        </p:txBody>
      </p:sp>
    </p:spTree>
    <p:extLst>
      <p:ext uri="{BB962C8B-B14F-4D97-AF65-F5344CB8AC3E}">
        <p14:creationId xmlns:p14="http://schemas.microsoft.com/office/powerpoint/2010/main" val="1652351492"/>
      </p:ext>
    </p:extLst>
  </p:cSld>
  <p:clrMapOvr>
    <a:overrideClrMapping bg1="dk2" tx1="lt1" bg2="dk1" tx2="lt2" accent1="accent1" accent2="accent2" accent3="accent3" accent4="accent4" accent5="accent5" accent6="accent6" hlink="hlink" folHlink="folHlink"/>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dirty="0">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398775061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cSld>
  <p:clrMapOvr>
    <a:masterClrMapping/>
  </p:clrMapOvr>
  <p:transition spd="slow"/>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3116951234"/>
      </p:ext>
    </p:extLst>
  </p:cSld>
  <p:clrMapOvr>
    <a:masterClrMapping/>
  </p:clrMapOvr>
  <p:transition spd="slow"/>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b="1" dirty="0">
                <a:solidFill>
                  <a:schemeClr val="bg1"/>
                </a:solidFill>
                <a:latin typeface="Arial" charset="0"/>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en-US" sz="3200" b="1" dirty="0"/>
              <a:t>11-Year-Old Finds Ancient Jerusalem Coin That May Have Been Minted at the Temple </a:t>
            </a:r>
          </a:p>
        </p:txBody>
      </p:sp>
    </p:spTree>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135936217"/>
      </p:ext>
    </p:extLst>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4933" name="Rectangle 5"/>
          <p:cNvSpPr>
            <a:spLocks noGrp="1" noChangeArrowheads="1"/>
          </p:cNvSpPr>
          <p:nvPr>
            <p:ph type="title" idx="4294967295"/>
          </p:nvPr>
        </p:nvSpPr>
        <p:spPr/>
        <p:txBody>
          <a:bodyPr/>
          <a:lstStyle/>
          <a:p>
            <a:pPr eaLnBrk="1" hangingPunct="1">
              <a:defRPr/>
            </a:pPr>
            <a:r>
              <a:rPr lang="en-US" sz="4400" b="1" dirty="0">
                <a:effectLst/>
                <a:latin typeface="Tahoma" charset="0"/>
                <a:cs typeface="Arial" charset="0"/>
              </a:rPr>
              <a:t>Praise &amp; Lament</a:t>
            </a:r>
          </a:p>
        </p:txBody>
      </p:sp>
      <p:pic>
        <p:nvPicPr>
          <p:cNvPr id="278532" name="Picture 3" descr="praise &amp; lam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66812" y="1524003"/>
            <a:ext cx="6672263" cy="455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0" y="0"/>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endParaRPr lang="en-US">
              <a:solidFill>
                <a:srgbClr val="EAEAEA"/>
              </a:solidFill>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en-US" sz="3200" b="1">
                <a:solidFill>
                  <a:srgbClr val="FFFF00"/>
                </a:solidFill>
                <a:latin typeface="Arial" charset="0"/>
                <a:cs typeface="Arial" charset="0"/>
              </a:rPr>
              <a:t>Individual Psalms Classified Generally</a:t>
            </a:r>
            <a:endParaRPr lang="en-US" sz="3600" b="1">
              <a:solidFill>
                <a:srgbClr val="FFFF00"/>
              </a:solidFill>
              <a:latin typeface="Arial" charset="0"/>
              <a:cs typeface="Arial" charset="0"/>
            </a:endParaRPr>
          </a:p>
        </p:txBody>
      </p:sp>
      <p:graphicFrame>
        <p:nvGraphicFramePr>
          <p:cNvPr id="116842" name="Group 106"/>
          <p:cNvGraphicFramePr>
            <a:graphicFrameLocks noGrp="1"/>
          </p:cNvGraphicFramePr>
          <p:nvPr>
            <p:ph idx="1"/>
            <p:extLst>
              <p:ext uri="{D42A27DB-BD31-4B8C-83A1-F6EECF244321}">
                <p14:modId xmlns:p14="http://schemas.microsoft.com/office/powerpoint/2010/main" val="31841710"/>
              </p:ext>
            </p:extLst>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Praise (Worship):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Worship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of God </a:t>
                      </a:r>
                      <a:b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b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for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Lament (Petition):</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Request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from God based on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Declarative:</a:t>
                      </a:r>
                      <a:endPar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Actions </a:t>
                      </a:r>
                      <a:b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Descriptive:</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Attributes </a:t>
                      </a:r>
                      <a:b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endParaRPr kumimoji="0" lang="en-US" sz="2800" b="0"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Open</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Heard</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306992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a:solidFill>
                  <a:srgbClr val="EAEAEA"/>
                </a:solidFill>
                <a:latin typeface="Arial" pitchFamily="-105" charset="0"/>
                <a:ea typeface="Arial" pitchFamily="-105" charset="0"/>
                <a:cs typeface="Arial" pitchFamily="-105" charset="0"/>
              </a:rPr>
              <a:t>Source: Westermann</a:t>
            </a: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P 7</a:t>
            </a:r>
          </a:p>
        </p:txBody>
      </p:sp>
    </p:spTree>
    <p:extLst>
      <p:ext uri="{BB962C8B-B14F-4D97-AF65-F5344CB8AC3E}">
        <p14:creationId xmlns:p14="http://schemas.microsoft.com/office/powerpoint/2010/main" val="2529698072"/>
      </p:ext>
    </p:extLst>
  </p:cSld>
  <p:clrMapOvr>
    <a:overrideClrMapping bg1="lt1" tx1="dk1" bg2="lt2" tx2="dk2" accent1="accent1" accent2="accent2" accent3="accent3" accent4="accent4" accent5="accent5" accent6="accent6" hlink="hlink" folHlink="folHlink"/>
  </p:clrMapOvr>
  <p:transition spd="slow"/>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4933" name="Rectangle 5"/>
          <p:cNvSpPr>
            <a:spLocks noGrp="1" noChangeArrowheads="1"/>
          </p:cNvSpPr>
          <p:nvPr>
            <p:ph type="title" idx="4294967295"/>
          </p:nvPr>
        </p:nvSpPr>
        <p:spPr>
          <a:xfrm>
            <a:off x="0" y="277821"/>
            <a:ext cx="6858000" cy="1139825"/>
          </a:xfrm>
        </p:spPr>
        <p:txBody>
          <a:bodyPr/>
          <a:lstStyle/>
          <a:p>
            <a:pPr eaLnBrk="1" hangingPunct="1">
              <a:defRPr/>
            </a:pPr>
            <a:r>
              <a:rPr lang="en-US" sz="4400" b="1" dirty="0">
                <a:effectLst/>
                <a:latin typeface="Tahoma" charset="0"/>
                <a:cs typeface="Arial" charset="0"/>
              </a:rPr>
              <a:t>Praise Psalms</a:t>
            </a:r>
          </a:p>
        </p:txBody>
      </p:sp>
      <p:pic>
        <p:nvPicPr>
          <p:cNvPr id="282628"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66800" y="1524003"/>
            <a:ext cx="3352800" cy="455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87532" y="1882018"/>
            <a:ext cx="8667357"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ctr"/>
            <a:r>
              <a:rPr lang="en-US" sz="3200" b="1" dirty="0">
                <a:solidFill>
                  <a:srgbClr val="FFFFFF"/>
                </a:solidFill>
                <a:sym typeface="Symbol" charset="0"/>
              </a:rPr>
              <a:t>“Sing joyfully to the L</a:t>
            </a:r>
            <a:r>
              <a:rPr lang="en-US" sz="2800" b="1" dirty="0">
                <a:solidFill>
                  <a:srgbClr val="FFFFFF"/>
                </a:solidFill>
                <a:sym typeface="Symbol" charset="0"/>
              </a:rPr>
              <a:t>ORD</a:t>
            </a:r>
            <a:r>
              <a:rPr lang="en-US" sz="3200" b="1" dirty="0">
                <a:solidFill>
                  <a:srgbClr val="FFFFFF"/>
                </a:solidFill>
                <a:sym typeface="Symbol" charset="0"/>
              </a:rPr>
              <a:t>, you righteous;</a:t>
            </a:r>
          </a:p>
          <a:p>
            <a:pPr algn="ctr"/>
            <a:r>
              <a:rPr lang="en-US" sz="3200" b="1" dirty="0">
                <a:solidFill>
                  <a:srgbClr val="FFFFFF"/>
                </a:solidFill>
                <a:sym typeface="Symbol" charset="0"/>
              </a:rPr>
              <a:t>it is fitting for the upright to praise Him.</a:t>
            </a:r>
          </a:p>
          <a:p>
            <a:pPr algn="ctr"/>
            <a:r>
              <a:rPr lang="en-US" sz="3200" b="1" dirty="0">
                <a:solidFill>
                  <a:srgbClr val="FFFFFF"/>
                </a:solidFill>
                <a:sym typeface="Symbol" charset="0"/>
              </a:rPr>
              <a:t>Praise the L</a:t>
            </a:r>
            <a:r>
              <a:rPr lang="en-US" sz="2800" b="1" dirty="0">
                <a:solidFill>
                  <a:srgbClr val="FFFFFF"/>
                </a:solidFill>
                <a:sym typeface="Symbol" charset="0"/>
              </a:rPr>
              <a:t>ORD</a:t>
            </a:r>
            <a:r>
              <a:rPr lang="en-US" sz="3200" b="1" dirty="0">
                <a:solidFill>
                  <a:srgbClr val="FFFFFF"/>
                </a:solidFill>
                <a:sym typeface="Symbol" charset="0"/>
              </a:rPr>
              <a:t> with the harp;</a:t>
            </a:r>
          </a:p>
          <a:p>
            <a:pPr algn="ctr"/>
            <a:r>
              <a:rPr lang="en-US" sz="3200" b="1" dirty="0">
                <a:solidFill>
                  <a:srgbClr val="FFFFFF"/>
                </a:solidFill>
                <a:sym typeface="Symbol" charset="0"/>
              </a:rPr>
              <a:t>make music to him on the ten-stringed lyre.</a:t>
            </a:r>
          </a:p>
          <a:p>
            <a:pPr algn="ctr"/>
            <a:r>
              <a:rPr lang="en-US" sz="3200" b="1" dirty="0">
                <a:solidFill>
                  <a:srgbClr val="FFFFFF"/>
                </a:solidFill>
                <a:sym typeface="Symbol" charset="0"/>
              </a:rPr>
              <a:t>Sing to him a new song; play skillfully,</a:t>
            </a:r>
          </a:p>
          <a:p>
            <a:pPr algn="ctr"/>
            <a:r>
              <a:rPr lang="en-US" sz="3200" b="1" dirty="0">
                <a:solidFill>
                  <a:srgbClr val="FFFFFF"/>
                </a:solidFill>
                <a:sym typeface="Symbol" charset="0"/>
              </a:rPr>
              <a:t>and shout for joy.”</a:t>
            </a:r>
          </a:p>
          <a:p>
            <a:pPr algn="ctr"/>
            <a:endParaRPr lang="en-US" sz="3200" b="1" dirty="0">
              <a:solidFill>
                <a:srgbClr val="FFFFFF"/>
              </a:solidFill>
              <a:sym typeface="Symbol" charset="0"/>
            </a:endParaRPr>
          </a:p>
          <a:p>
            <a:pPr algn="ctr"/>
            <a:r>
              <a:rPr lang="en-US" sz="3200" b="1" dirty="0">
                <a:solidFill>
                  <a:srgbClr val="FFFFFF"/>
                </a:solidFill>
                <a:sym typeface="Symbol" charset="0"/>
              </a:rPr>
              <a:t>Psalm 33:1-3</a:t>
            </a:r>
          </a:p>
          <a:p>
            <a:pPr algn="ctr" eaLnBrk="0" hangingPunct="0"/>
            <a:endParaRPr lang="en-US" sz="3200" b="1" dirty="0">
              <a:solidFill>
                <a:srgbClr val="FFFFFF"/>
              </a:solidFill>
              <a:latin typeface="Times New Roman" charset="0"/>
              <a:cs typeface="Times New Roman"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en-US" b="1">
                <a:latin typeface="Tahoma" charset="0"/>
                <a:cs typeface="Arial" charset="0"/>
              </a:rPr>
              <a:t>Descriptive Praise</a:t>
            </a:r>
          </a:p>
        </p:txBody>
      </p:sp>
    </p:spTree>
  </p:cSld>
  <p:clrMapOvr>
    <a:masterClrMapping/>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5943600" cy="2438400"/>
          </a:xfrm>
          <a:solidFill>
            <a:schemeClr val="accent6"/>
          </a:solidFill>
        </p:spPr>
        <p:txBody>
          <a:bodyPr/>
          <a:lstStyle/>
          <a:p>
            <a:pPr>
              <a:defRPr/>
            </a:pPr>
            <a:r>
              <a:rPr lang="en-US" sz="4800" b="1" dirty="0">
                <a:effectLst/>
                <a:latin typeface="Arial"/>
                <a:cs typeface="Arial"/>
              </a:rPr>
              <a:t>We need to praise God today!</a:t>
            </a:r>
          </a:p>
        </p:txBody>
      </p:sp>
      <p:pic>
        <p:nvPicPr>
          <p:cNvPr id="286723" name="Picture 3" descr="Praise God with Opened Arm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43600" y="3"/>
            <a:ext cx="3200400" cy="240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24" name="Text Box 3"/>
          <p:cNvSpPr txBox="1">
            <a:spLocks noChangeArrowheads="1"/>
          </p:cNvSpPr>
          <p:nvPr/>
        </p:nvSpPr>
        <p:spPr bwMode="auto">
          <a:xfrm>
            <a:off x="8305800" y="319096"/>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P 7</a:t>
            </a:r>
          </a:p>
        </p:txBody>
      </p:sp>
      <p:pic>
        <p:nvPicPr>
          <p:cNvPr id="3" name="Picture 2" descr="bored_in_church.jpg">
            <a:extLst>
              <a:ext uri="{FF2B5EF4-FFF2-40B4-BE49-F238E27FC236}">
                <a16:creationId xmlns:a16="http://schemas.microsoft.com/office/drawing/2014/main" id="{4006044D-1707-8EF5-B4E7-88C7046DC0DC}"/>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4403" y="2379672"/>
            <a:ext cx="9346923" cy="4577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eaLnBrk="1" hangingPunct="1">
              <a:lnSpc>
                <a:spcPct val="90000"/>
              </a:lnSpc>
            </a:pPr>
            <a:r>
              <a:rPr lang="en-US" b="1">
                <a:solidFill>
                  <a:srgbClr val="E5F8FB"/>
                </a:solidFill>
                <a:latin typeface="Arial" charset="0"/>
              </a:rPr>
              <a:t>Hymn (Descriptive Praise)</a:t>
            </a:r>
          </a:p>
          <a:p>
            <a:pPr eaLnBrk="1" hangingPunct="1">
              <a:lnSpc>
                <a:spcPct val="90000"/>
              </a:lnSpc>
            </a:pPr>
            <a:r>
              <a:rPr lang="en-US">
                <a:solidFill>
                  <a:srgbClr val="E5F8FB"/>
                </a:solidFill>
                <a:latin typeface="Arial" charset="0"/>
              </a:rPr>
              <a:t>Penitential</a:t>
            </a:r>
          </a:p>
          <a:p>
            <a:pPr eaLnBrk="1" hangingPunct="1">
              <a:lnSpc>
                <a:spcPct val="90000"/>
              </a:lnSpc>
            </a:pPr>
            <a:r>
              <a:rPr lang="en-US">
                <a:solidFill>
                  <a:srgbClr val="E5F8FB"/>
                </a:solidFill>
                <a:latin typeface="Arial" charset="0"/>
              </a:rPr>
              <a:t>Wisdom</a:t>
            </a:r>
          </a:p>
          <a:p>
            <a:pPr eaLnBrk="1" hangingPunct="1">
              <a:lnSpc>
                <a:spcPct val="90000"/>
              </a:lnSpc>
            </a:pPr>
            <a:r>
              <a:rPr lang="en-US">
                <a:solidFill>
                  <a:srgbClr val="E5F8FB"/>
                </a:solidFill>
                <a:latin typeface="Arial" charset="0"/>
              </a:rPr>
              <a:t>Royal</a:t>
            </a:r>
          </a:p>
          <a:p>
            <a:pPr eaLnBrk="1" hangingPunct="1">
              <a:lnSpc>
                <a:spcPct val="90000"/>
              </a:lnSpc>
            </a:pPr>
            <a:r>
              <a:rPr lang="en-US">
                <a:solidFill>
                  <a:srgbClr val="E5F8FB"/>
                </a:solidFill>
                <a:latin typeface="Arial" charset="0"/>
              </a:rPr>
              <a:t>Messianic</a:t>
            </a:r>
          </a:p>
          <a:p>
            <a:pPr eaLnBrk="1" hangingPunct="1">
              <a:lnSpc>
                <a:spcPct val="90000"/>
              </a:lnSpc>
            </a:pPr>
            <a:r>
              <a:rPr lang="en-US">
                <a:solidFill>
                  <a:srgbClr val="E5F8FB"/>
                </a:solidFill>
                <a:latin typeface="Arial" charset="0"/>
              </a:rPr>
              <a:t>Lament</a:t>
            </a:r>
          </a:p>
          <a:p>
            <a:pPr eaLnBrk="1" hangingPunct="1">
              <a:lnSpc>
                <a:spcPct val="90000"/>
              </a:lnSpc>
            </a:pPr>
            <a:r>
              <a:rPr lang="en-US">
                <a:solidFill>
                  <a:srgbClr val="E5F8FB"/>
                </a:solidFill>
                <a:latin typeface="Arial" charset="0"/>
              </a:rPr>
              <a:t>Imprecatory</a:t>
            </a:r>
          </a:p>
          <a:p>
            <a:pPr eaLnBrk="1" hangingPunct="1">
              <a:lnSpc>
                <a:spcPct val="90000"/>
              </a:lnSpc>
            </a:pPr>
            <a:r>
              <a:rPr lang="en-US">
                <a:solidFill>
                  <a:srgbClr val="E5F8FB"/>
                </a:solidFill>
                <a:latin typeface="Arial" charset="0"/>
              </a:rPr>
              <a:t>History</a:t>
            </a:r>
          </a:p>
        </p:txBody>
      </p:sp>
      <p:sp>
        <p:nvSpPr>
          <p:cNvPr id="356356" name="Text Box 4"/>
          <p:cNvSpPr txBox="1">
            <a:spLocks noChangeArrowheads="1"/>
          </p:cNvSpPr>
          <p:nvPr/>
        </p:nvSpPr>
        <p:spPr bwMode="auto">
          <a:xfrm>
            <a:off x="1066800" y="20574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spcBef>
                <a:spcPct val="25000"/>
              </a:spcBef>
            </a:pPr>
            <a:r>
              <a:rPr lang="en-US" sz="2800" i="1" dirty="0">
                <a:solidFill>
                  <a:srgbClr val="0033CC"/>
                </a:solidFill>
              </a:rPr>
              <a:t>  “Sing to the L</a:t>
            </a:r>
            <a:r>
              <a:rPr lang="en-US" i="1" dirty="0">
                <a:solidFill>
                  <a:srgbClr val="0033CC"/>
                </a:solidFill>
              </a:rPr>
              <a:t>ORD</a:t>
            </a:r>
            <a:r>
              <a:rPr lang="en-US" sz="2800" i="1" dirty="0">
                <a:solidFill>
                  <a:srgbClr val="0033CC"/>
                </a:solidFill>
              </a:rPr>
              <a:t> a new song,</a:t>
            </a:r>
          </a:p>
          <a:p>
            <a:pPr eaLnBrk="1" hangingPunct="1">
              <a:spcBef>
                <a:spcPct val="25000"/>
              </a:spcBef>
            </a:pPr>
            <a:r>
              <a:rPr lang="en-US" sz="2800" i="1" dirty="0">
                <a:solidFill>
                  <a:srgbClr val="0033CC"/>
                </a:solidFill>
              </a:rPr>
              <a:t>	for he has done marvelous things;</a:t>
            </a:r>
            <a:endParaRPr lang="en-US" sz="2800" dirty="0">
              <a:solidFill>
                <a:srgbClr val="0033CC"/>
              </a:solidFill>
            </a:endParaRPr>
          </a:p>
          <a:p>
            <a:pPr eaLnBrk="1" hangingPunct="1">
              <a:spcBef>
                <a:spcPct val="25000"/>
              </a:spcBef>
            </a:pPr>
            <a:r>
              <a:rPr lang="en-US" sz="2800" dirty="0">
                <a:solidFill>
                  <a:srgbClr val="0033CC"/>
                </a:solidFill>
              </a:rPr>
              <a:t>  His right hand and his holy arm</a:t>
            </a:r>
          </a:p>
          <a:p>
            <a:pPr eaLnBrk="1" hangingPunct="1">
              <a:spcBef>
                <a:spcPct val="25000"/>
              </a:spcBef>
            </a:pPr>
            <a:r>
              <a:rPr lang="en-US" sz="2800" dirty="0">
                <a:solidFill>
                  <a:srgbClr val="0033CC"/>
                </a:solidFill>
              </a:rPr>
              <a:t>	have worked salvation for him.”</a:t>
            </a:r>
          </a:p>
          <a:p>
            <a:pPr eaLnBrk="1" hangingPunct="1"/>
            <a:endParaRPr lang="en-US" sz="2800" dirty="0">
              <a:solidFill>
                <a:srgbClr val="0033CC"/>
              </a:solidFill>
            </a:endParaRPr>
          </a:p>
          <a:p>
            <a:pPr algn="r" eaLnBrk="1" hangingPunct="1"/>
            <a:r>
              <a:rPr lang="en-US" sz="2800" dirty="0">
                <a:solidFill>
                  <a:srgbClr val="0033CC"/>
                </a:solidFill>
              </a:rPr>
              <a:t>(Ps. 98:1)</a:t>
            </a: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356359"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6355">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635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635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635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635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635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56355">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49" presetClass="entr" presetSubtype="0" decel="100000" fill="hold" grpId="0" nodeType="clickEffect">
                                  <p:stCondLst>
                                    <p:cond delay="0"/>
                                  </p:stCondLst>
                                  <p:childTnLst>
                                    <p:set>
                                      <p:cBhvr>
                                        <p:cTn id="24" dur="1" fill="hold">
                                          <p:stCondLst>
                                            <p:cond delay="0"/>
                                          </p:stCondLst>
                                        </p:cTn>
                                        <p:tgtEl>
                                          <p:spTgt spid="356356"/>
                                        </p:tgtEl>
                                        <p:attrNameLst>
                                          <p:attrName>style.visibility</p:attrName>
                                        </p:attrNameLst>
                                      </p:cBhvr>
                                      <p:to>
                                        <p:strVal val="visible"/>
                                      </p:to>
                                    </p:set>
                                    <p:anim calcmode="lin" valueType="num">
                                      <p:cBhvr>
                                        <p:cTn id="25" dur="3000" fill="hold"/>
                                        <p:tgtEl>
                                          <p:spTgt spid="356356"/>
                                        </p:tgtEl>
                                        <p:attrNameLst>
                                          <p:attrName>ppt_w</p:attrName>
                                        </p:attrNameLst>
                                      </p:cBhvr>
                                      <p:tavLst>
                                        <p:tav tm="0">
                                          <p:val>
                                            <p:fltVal val="0"/>
                                          </p:val>
                                        </p:tav>
                                        <p:tav tm="100000">
                                          <p:val>
                                            <p:strVal val="#ppt_w"/>
                                          </p:val>
                                        </p:tav>
                                      </p:tavLst>
                                    </p:anim>
                                    <p:anim calcmode="lin" valueType="num">
                                      <p:cBhvr>
                                        <p:cTn id="26" dur="3000" fill="hold"/>
                                        <p:tgtEl>
                                          <p:spTgt spid="356356"/>
                                        </p:tgtEl>
                                        <p:attrNameLst>
                                          <p:attrName>ppt_h</p:attrName>
                                        </p:attrNameLst>
                                      </p:cBhvr>
                                      <p:tavLst>
                                        <p:tav tm="0">
                                          <p:val>
                                            <p:fltVal val="0"/>
                                          </p:val>
                                        </p:tav>
                                        <p:tav tm="100000">
                                          <p:val>
                                            <p:strVal val="#ppt_h"/>
                                          </p:val>
                                        </p:tav>
                                      </p:tavLst>
                                    </p:anim>
                                    <p:anim calcmode="lin" valueType="num">
                                      <p:cBhvr>
                                        <p:cTn id="27" dur="3000" fill="hold"/>
                                        <p:tgtEl>
                                          <p:spTgt spid="356356"/>
                                        </p:tgtEl>
                                        <p:attrNameLst>
                                          <p:attrName>style.rotation</p:attrName>
                                        </p:attrNameLst>
                                      </p:cBhvr>
                                      <p:tavLst>
                                        <p:tav tm="0">
                                          <p:val>
                                            <p:fltVal val="360"/>
                                          </p:val>
                                        </p:tav>
                                        <p:tav tm="100000">
                                          <p:val>
                                            <p:fltVal val="0"/>
                                          </p:val>
                                        </p:tav>
                                      </p:tavLst>
                                    </p:anim>
                                    <p:animEffect transition="in" filter="fade">
                                      <p:cBhvr>
                                        <p:cTn id="28" dur="3000"/>
                                        <p:tgtEl>
                                          <p:spTgt spid="356356"/>
                                        </p:tgtEl>
                                      </p:cBhvr>
                                    </p:animEffect>
                                  </p:childTnLst>
                                </p:cTn>
                              </p:par>
                            </p:childTnLst>
                          </p:cTn>
                        </p:par>
                        <p:par>
                          <p:cTn id="29" fill="hold" nodeType="afterGroup">
                            <p:stCondLst>
                              <p:cond delay="3000"/>
                            </p:stCondLst>
                            <p:childTnLst>
                              <p:par>
                                <p:cTn id="30" presetID="34" presetClass="emph" presetSubtype="0" fill="hold" nodeType="afterEffect">
                                  <p:stCondLst>
                                    <p:cond delay="0"/>
                                  </p:stCondLst>
                                  <p:iterate type="lt">
                                    <p:tmPct val="10000"/>
                                  </p:iterate>
                                  <p:childTnLst>
                                    <p:animMotion origin="layout" path="M 0.0 0.0 L 0.0 -0.07213" pathEditMode="relative" ptsTypes="">
                                      <p:cBhvr>
                                        <p:cTn id="31" dur="250" accel="50000" decel="50000" autoRev="1" fill="hold">
                                          <p:stCondLst>
                                            <p:cond delay="0"/>
                                          </p:stCondLst>
                                        </p:cTn>
                                        <p:tgtEl>
                                          <p:spTgt spid="356355">
                                            <p:txEl>
                                              <p:pRg st="0" end="0"/>
                                            </p:txEl>
                                          </p:spTgt>
                                        </p:tgtEl>
                                        <p:attrNameLst>
                                          <p:attrName>ppt_x</p:attrName>
                                          <p:attrName>ppt_y</p:attrName>
                                        </p:attrNameLst>
                                      </p:cBhvr>
                                    </p:animMotion>
                                    <p:animRot by="1500000">
                                      <p:cBhvr>
                                        <p:cTn id="32" dur="125" fill="hold">
                                          <p:stCondLst>
                                            <p:cond delay="0"/>
                                          </p:stCondLst>
                                        </p:cTn>
                                        <p:tgtEl>
                                          <p:spTgt spid="356355">
                                            <p:txEl>
                                              <p:pRg st="0" end="0"/>
                                            </p:txEl>
                                          </p:spTgt>
                                        </p:tgtEl>
                                        <p:attrNameLst>
                                          <p:attrName>r</p:attrName>
                                        </p:attrNameLst>
                                      </p:cBhvr>
                                    </p:animRot>
                                    <p:animRot by="-1500000">
                                      <p:cBhvr>
                                        <p:cTn id="33" dur="125" fill="hold">
                                          <p:stCondLst>
                                            <p:cond delay="125"/>
                                          </p:stCondLst>
                                        </p:cTn>
                                        <p:tgtEl>
                                          <p:spTgt spid="356355">
                                            <p:txEl>
                                              <p:pRg st="0" end="0"/>
                                            </p:txEl>
                                          </p:spTgt>
                                        </p:tgtEl>
                                        <p:attrNameLst>
                                          <p:attrName>r</p:attrName>
                                        </p:attrNameLst>
                                      </p:cBhvr>
                                    </p:animRot>
                                    <p:animRot by="-1500000">
                                      <p:cBhvr>
                                        <p:cTn id="34" dur="125" fill="hold">
                                          <p:stCondLst>
                                            <p:cond delay="250"/>
                                          </p:stCondLst>
                                        </p:cTn>
                                        <p:tgtEl>
                                          <p:spTgt spid="356355">
                                            <p:txEl>
                                              <p:pRg st="0" end="0"/>
                                            </p:txEl>
                                          </p:spTgt>
                                        </p:tgtEl>
                                        <p:attrNameLst>
                                          <p:attrName>r</p:attrName>
                                        </p:attrNameLst>
                                      </p:cBhvr>
                                    </p:animRot>
                                    <p:animRot by="1500000">
                                      <p:cBhvr>
                                        <p:cTn id="35"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42193"/>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1395443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15891737"/>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800" b="1">
                <a:solidFill>
                  <a:srgbClr val="E5F8FB"/>
                </a:solidFill>
                <a:latin typeface="Arial" charset="0"/>
              </a:rPr>
              <a:t>Hymn Structure (Descriptive Praise)</a:t>
            </a:r>
            <a:endParaRPr lang="en-US" sz="2800">
              <a:solidFill>
                <a:srgbClr val="E5F8FB"/>
              </a:solidFill>
              <a:latin typeface="Arial" charset="0"/>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eaLnBrk="1" hangingPunct="1"/>
            <a:endParaRPr lang="en-US" sz="2800" i="1" dirty="0">
              <a:solidFill>
                <a:srgbClr val="0033CC"/>
              </a:solidFill>
            </a:endParaRPr>
          </a:p>
          <a:p>
            <a:pPr marL="285750" eaLnBrk="1" hangingPunct="1"/>
            <a:r>
              <a:rPr lang="en-US" sz="2800" i="1" dirty="0">
                <a:solidFill>
                  <a:srgbClr val="0033CC"/>
                </a:solidFill>
              </a:rPr>
              <a:t>Prologue: e.g., </a:t>
            </a:r>
            <a:r>
              <a:rPr lang="en-US" altLang="ja-JP" sz="2800" i="1" dirty="0">
                <a:solidFill>
                  <a:srgbClr val="0033CC"/>
                </a:solidFill>
              </a:rPr>
              <a:t>"Hallelujah"</a:t>
            </a:r>
          </a:p>
          <a:p>
            <a:pPr marL="285750" eaLnBrk="1" hangingPunct="1"/>
            <a:r>
              <a:rPr lang="en-US" sz="2800" i="1" dirty="0">
                <a:solidFill>
                  <a:srgbClr val="0033CC"/>
                </a:solidFill>
              </a:rPr>
              <a:t>Call to Praise</a:t>
            </a:r>
          </a:p>
          <a:p>
            <a:pPr marL="285750" eaLnBrk="1" hangingPunct="1"/>
            <a:r>
              <a:rPr lang="en-US" sz="2800" i="1" dirty="0">
                <a:solidFill>
                  <a:srgbClr val="0033CC"/>
                </a:solidFill>
              </a:rPr>
              <a:t>Cause for Praise</a:t>
            </a:r>
          </a:p>
          <a:p>
            <a:pPr marL="285750" eaLnBrk="1" hangingPunct="1"/>
            <a:r>
              <a:rPr lang="en-US" sz="2800" i="1" dirty="0">
                <a:solidFill>
                  <a:srgbClr val="0033CC"/>
                </a:solidFill>
              </a:rPr>
              <a:t>Conclusion: Renewed Call to Praise</a:t>
            </a:r>
          </a:p>
          <a:p>
            <a:pPr marL="285750" eaLnBrk="1" hangingPunct="1"/>
            <a:r>
              <a:rPr lang="en-US" sz="2800" i="1" dirty="0">
                <a:solidFill>
                  <a:srgbClr val="0033CC"/>
                </a:solidFill>
              </a:rPr>
              <a:t>Epilogue: e.g., </a:t>
            </a:r>
            <a:r>
              <a:rPr lang="en-US" altLang="ja-JP" sz="2800" i="1" dirty="0">
                <a:solidFill>
                  <a:srgbClr val="0033CC"/>
                </a:solidFill>
              </a:rPr>
              <a:t>"Hallelujah"</a:t>
            </a:r>
            <a:endParaRPr lang="en-US" sz="2800" i="1" dirty="0">
              <a:solidFill>
                <a:srgbClr val="0033CC"/>
              </a:solidFill>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7430" name="Text Box 6"/>
          <p:cNvSpPr txBox="1">
            <a:spLocks noChangeArrowheads="1"/>
          </p:cNvSpPr>
          <p:nvPr/>
        </p:nvSpPr>
        <p:spPr bwMode="auto">
          <a:xfrm>
            <a:off x="8197861" y="95251"/>
            <a:ext cx="869349" cy="1200328"/>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ea typeface="Arial" charset="0"/>
                <a:cs typeface="Arial" charset="0"/>
              </a:rPr>
              <a:t>388c</a:t>
            </a:r>
          </a:p>
          <a:p>
            <a:pPr>
              <a:defRPr/>
            </a:pPr>
            <a:r>
              <a:rPr lang="en-US" b="1" dirty="0">
                <a:solidFill>
                  <a:srgbClr val="FFFFFF"/>
                </a:solidFill>
                <a:ea typeface="Arial" charset="0"/>
                <a:cs typeface="Arial" charset="0"/>
              </a:rPr>
              <a:t>P 30</a:t>
            </a:r>
          </a:p>
          <a:p>
            <a:pPr>
              <a:defRPr/>
            </a:pPr>
            <a:r>
              <a:rPr lang="en-US" b="1" dirty="0">
                <a:solidFill>
                  <a:srgbClr val="FFFFFF"/>
                </a:solidFill>
                <a:ea typeface="Arial" charset="0"/>
                <a:cs typeface="Arial" charset="0"/>
              </a:rPr>
              <a:t>P 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7428">
                                            <p:txEl>
                                              <p:pRg st="1" end="1"/>
                                            </p:txEl>
                                          </p:spTgt>
                                        </p:tgtEl>
                                        <p:attrNameLst>
                                          <p:attrName>style.visibility</p:attrName>
                                        </p:attrNameLst>
                                      </p:cBhvr>
                                      <p:to>
                                        <p:strVal val="visible"/>
                                      </p:to>
                                    </p:set>
                                    <p:animEffect transition="in" filter="fade">
                                      <p:cBhvr>
                                        <p:cTn id="23" dur="2000"/>
                                        <p:tgtEl>
                                          <p:spTgt spid="487428">
                                            <p:txEl>
                                              <p:pRg st="1" end="1"/>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7428">
                                            <p:txEl>
                                              <p:pRg st="2" end="2"/>
                                            </p:txEl>
                                          </p:spTgt>
                                        </p:tgtEl>
                                        <p:attrNameLst>
                                          <p:attrName>style.visibility</p:attrName>
                                        </p:attrNameLst>
                                      </p:cBhvr>
                                      <p:to>
                                        <p:strVal val="visible"/>
                                      </p:to>
                                    </p:set>
                                    <p:animEffect transition="in" filter="fade">
                                      <p:cBhvr>
                                        <p:cTn id="28" dur="2000"/>
                                        <p:tgtEl>
                                          <p:spTgt spid="487428">
                                            <p:txEl>
                                              <p:pRg st="2" end="2"/>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7428">
                                            <p:txEl>
                                              <p:pRg st="3" end="3"/>
                                            </p:txEl>
                                          </p:spTgt>
                                        </p:tgtEl>
                                        <p:attrNameLst>
                                          <p:attrName>style.visibility</p:attrName>
                                        </p:attrNameLst>
                                      </p:cBhvr>
                                      <p:to>
                                        <p:strVal val="visible"/>
                                      </p:to>
                                    </p:set>
                                    <p:animEffect transition="in" filter="fade">
                                      <p:cBhvr>
                                        <p:cTn id="33" dur="2000"/>
                                        <p:tgtEl>
                                          <p:spTgt spid="487428">
                                            <p:txEl>
                                              <p:pRg st="3" end="3"/>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7428">
                                            <p:txEl>
                                              <p:pRg st="4" end="4"/>
                                            </p:txEl>
                                          </p:spTgt>
                                        </p:tgtEl>
                                        <p:attrNameLst>
                                          <p:attrName>style.visibility</p:attrName>
                                        </p:attrNameLst>
                                      </p:cBhvr>
                                      <p:to>
                                        <p:strVal val="visible"/>
                                      </p:to>
                                    </p:set>
                                    <p:animEffect transition="in" filter="fade">
                                      <p:cBhvr>
                                        <p:cTn id="38" dur="2000"/>
                                        <p:tgtEl>
                                          <p:spTgt spid="487428">
                                            <p:txEl>
                                              <p:pRg st="4" end="4"/>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87428">
                                            <p:txEl>
                                              <p:pRg st="5" end="5"/>
                                            </p:txEl>
                                          </p:spTgt>
                                        </p:tgtEl>
                                        <p:attrNameLst>
                                          <p:attrName>style.visibility</p:attrName>
                                        </p:attrNameLst>
                                      </p:cBhvr>
                                      <p:to>
                                        <p:strVal val="visible"/>
                                      </p:to>
                                    </p:set>
                                    <p:animEffect transition="in" filter="fade">
                                      <p:cBhvr>
                                        <p:cTn id="43" dur="2000"/>
                                        <p:tgtEl>
                                          <p:spTgt spid="48742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build="p" animBg="1"/>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124933" name="Rectangle 5"/>
          <p:cNvSpPr>
            <a:spLocks noGrp="1" noChangeArrowheads="1"/>
          </p:cNvSpPr>
          <p:nvPr>
            <p:ph type="title" idx="4294967295"/>
          </p:nvPr>
        </p:nvSpPr>
        <p:spPr>
          <a:xfrm>
            <a:off x="2743200" y="536584"/>
            <a:ext cx="6400800" cy="1139825"/>
          </a:xfrm>
        </p:spPr>
        <p:txBody>
          <a:bodyPr/>
          <a:lstStyle/>
          <a:p>
            <a:pPr algn="r" eaLnBrk="1" hangingPunct="1">
              <a:defRPr/>
            </a:pPr>
            <a:r>
              <a:rPr lang="en-US" sz="4400" b="1" dirty="0">
                <a:effectLst/>
                <a:latin typeface="Tahoma" charset="0"/>
                <a:cs typeface="Arial" charset="0"/>
              </a:rPr>
              <a:t>Lament Psalms</a:t>
            </a:r>
          </a:p>
        </p:txBody>
      </p:sp>
      <p:pic>
        <p:nvPicPr>
          <p:cNvPr id="291844"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12" y="1524003"/>
            <a:ext cx="3243263" cy="455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5078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dirty="0">
                <a:solidFill>
                  <a:srgbClr val="FFFFFF"/>
                </a:solidFill>
              </a:rPr>
              <a:t>"L</a:t>
            </a:r>
            <a:r>
              <a:rPr lang="en-US" sz="3200" b="1" dirty="0">
                <a:solidFill>
                  <a:srgbClr val="FFFFFF"/>
                </a:solidFill>
              </a:rPr>
              <a:t>ORD</a:t>
            </a:r>
            <a:r>
              <a:rPr lang="en-US" sz="3600" b="1" dirty="0">
                <a:solidFill>
                  <a:srgbClr val="FFFFFF"/>
                </a:solidFill>
              </a:rPr>
              <a:t>, hear my prayer! </a:t>
            </a:r>
          </a:p>
          <a:p>
            <a:pPr algn="ctr"/>
            <a:r>
              <a:rPr lang="en-US" sz="3600" b="1" dirty="0">
                <a:solidFill>
                  <a:srgbClr val="FFFFFF"/>
                </a:solidFill>
              </a:rPr>
              <a:t>Listen to my plea! </a:t>
            </a:r>
          </a:p>
          <a:p>
            <a:pPr algn="ctr"/>
            <a:r>
              <a:rPr lang="en-US" sz="3600" b="1" baseline="30000" dirty="0">
                <a:solidFill>
                  <a:srgbClr val="FFFFFF"/>
                </a:solidFill>
              </a:rPr>
              <a:t>2</a:t>
            </a:r>
            <a:r>
              <a:rPr lang="en-US" sz="3600" b="1" dirty="0">
                <a:solidFill>
                  <a:srgbClr val="FFFFFF"/>
                </a:solidFill>
              </a:rPr>
              <a:t>Don</a:t>
            </a:r>
            <a:r>
              <a:rPr lang="fr-FR" sz="3600" b="1" dirty="0">
                <a:solidFill>
                  <a:srgbClr val="FFFFFF"/>
                </a:solidFill>
              </a:rPr>
              <a:t>'</a:t>
            </a:r>
            <a:r>
              <a:rPr lang="en-US" sz="3600" b="1" dirty="0">
                <a:solidFill>
                  <a:srgbClr val="FFFFFF"/>
                </a:solidFill>
              </a:rPr>
              <a:t>t turn away from me </a:t>
            </a:r>
          </a:p>
          <a:p>
            <a:pPr algn="ctr"/>
            <a:r>
              <a:rPr lang="en-US" sz="3600" b="1" dirty="0">
                <a:solidFill>
                  <a:srgbClr val="FFFFFF"/>
                </a:solidFill>
              </a:rPr>
              <a:t>in my time of distress. </a:t>
            </a:r>
          </a:p>
          <a:p>
            <a:pPr algn="ctr"/>
            <a:r>
              <a:rPr lang="en-US" sz="3600" b="1" dirty="0">
                <a:solidFill>
                  <a:srgbClr val="FFFFFF"/>
                </a:solidFill>
              </a:rPr>
              <a:t>Bend down to listen, </a:t>
            </a:r>
          </a:p>
          <a:p>
            <a:pPr algn="ctr"/>
            <a:r>
              <a:rPr lang="en-US" sz="3600" b="1" dirty="0">
                <a:solidFill>
                  <a:srgbClr val="FFFFFF"/>
                </a:solidFill>
              </a:rPr>
              <a:t>and answer me quickly when I call to you."</a:t>
            </a:r>
            <a:br>
              <a:rPr lang="en-US" sz="3600" b="1" dirty="0">
                <a:solidFill>
                  <a:srgbClr val="FFFFFF"/>
                </a:solidFill>
              </a:rPr>
            </a:br>
            <a:endParaRPr lang="en-US" sz="3600" b="1" dirty="0">
              <a:solidFill>
                <a:srgbClr val="FFFFFF"/>
              </a:solidFill>
            </a:endParaRPr>
          </a:p>
          <a:p>
            <a:pPr algn="ctr"/>
            <a:r>
              <a:rPr lang="en-US" sz="3600" b="1" dirty="0">
                <a:solidFill>
                  <a:srgbClr val="FFFFFF"/>
                </a:solidFill>
              </a:rPr>
              <a:t>Psalm 102:1-2</a:t>
            </a: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cSld>
  <p:clrMapOvr>
    <a:masterClrMapping/>
  </p:clrMapOvr>
  <p:transition spd="slow"/>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pic>
        <p:nvPicPr>
          <p:cNvPr id="6" name="Picture 5" descr="complaining woma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complaining ma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43400" y="7"/>
            <a:ext cx="4343400" cy="3257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descr="complain1.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7620000" y="0"/>
            <a:ext cx="1524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9" name="Rectangle 5"/>
          <p:cNvSpPr>
            <a:spLocks noGrp="1" noChangeArrowheads="1"/>
          </p:cNvSpPr>
          <p:nvPr>
            <p:ph type="title" idx="4294967295"/>
          </p:nvPr>
        </p:nvSpPr>
        <p:spPr>
          <a:xfrm>
            <a:off x="0" y="3810000"/>
            <a:ext cx="9144000" cy="9144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b="1">
                <a:effectLst/>
                <a:latin typeface="Tahoma" charset="0"/>
              </a:rPr>
              <a:t>When Can We Complain?</a:t>
            </a:r>
          </a:p>
        </p:txBody>
      </p:sp>
      <p:sp>
        <p:nvSpPr>
          <p:cNvPr id="5" name="Rectangle 5"/>
          <p:cNvSpPr txBox="1">
            <a:spLocks noChangeArrowheads="1"/>
          </p:cNvSpPr>
          <p:nvPr/>
        </p:nvSpPr>
        <p:spPr bwMode="auto">
          <a:xfrm>
            <a:off x="2590800" y="4572000"/>
            <a:ext cx="3810000" cy="2286000"/>
          </a:xfrm>
          <a:prstGeom prst="rect">
            <a:avLst/>
          </a:prstGeom>
          <a:noFill/>
          <a:ln w="9525">
            <a:noFill/>
            <a:miter lim="800000"/>
            <a:headEnd/>
            <a:tailEnd/>
          </a:ln>
          <a:effectLst/>
        </p:spPr>
        <p:txBody>
          <a:bodyPr anchor="ctr" anchorCtr="1"/>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defRPr/>
            </a:pPr>
            <a:r>
              <a:rPr lang="en-US" sz="3200" b="1">
                <a:solidFill>
                  <a:schemeClr val="tx2"/>
                </a:solidFill>
                <a:effectLst>
                  <a:outerShdw blurRad="38100" dist="38100" dir="2700000" algn="tl">
                    <a:srgbClr val="000000"/>
                  </a:outerShdw>
                </a:effectLst>
              </a:rPr>
              <a:t>Legitimate complaining is to the one who can solve the problem!</a:t>
            </a:r>
          </a:p>
        </p:txBody>
      </p:sp>
      <p:pic>
        <p:nvPicPr>
          <p:cNvPr id="9" name="Picture 8" descr="complaining to peopl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5029203"/>
            <a:ext cx="2660650" cy="176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10" descr="overwhelmed woman.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629400" y="5016503"/>
            <a:ext cx="2514600" cy="184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533400" y="2055821"/>
            <a:ext cx="3429000" cy="1754327"/>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algn="ctr">
              <a:defRPr/>
            </a:pPr>
            <a:r>
              <a:rPr lang="en-US" sz="3600" b="1" u="sng" dirty="0">
                <a:solidFill>
                  <a:srgbClr val="FFFFFF"/>
                </a:solidFill>
                <a:ea typeface="Arial" charset="0"/>
                <a:cs typeface="Arial" charset="0"/>
              </a:rPr>
              <a:t>Numbers:</a:t>
            </a:r>
          </a:p>
          <a:p>
            <a:pPr algn="ctr">
              <a:defRPr/>
            </a:pPr>
            <a:r>
              <a:rPr lang="en-US" sz="3600" b="1" dirty="0">
                <a:solidFill>
                  <a:srgbClr val="FFFFFF"/>
                </a:solidFill>
                <a:ea typeface="Arial" charset="0"/>
                <a:cs typeface="Arial" charset="0"/>
              </a:rPr>
              <a:t>Complaining </a:t>
            </a:r>
            <a:r>
              <a:rPr lang="en-US" sz="3600" b="1" dirty="0">
                <a:solidFill>
                  <a:srgbClr val="FFFF00"/>
                </a:solidFill>
                <a:ea typeface="Arial" charset="0"/>
                <a:cs typeface="Arial" charset="0"/>
              </a:rPr>
              <a:t>Judged</a:t>
            </a:r>
          </a:p>
        </p:txBody>
      </p:sp>
      <p:sp>
        <p:nvSpPr>
          <p:cNvPr id="4" name="Rectangle 4"/>
          <p:cNvSpPr>
            <a:spLocks noChangeArrowheads="1"/>
          </p:cNvSpPr>
          <p:nvPr/>
        </p:nvSpPr>
        <p:spPr bwMode="auto">
          <a:xfrm>
            <a:off x="4724400" y="2055821"/>
            <a:ext cx="3429000" cy="1754327"/>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algn="ctr">
              <a:defRPr/>
            </a:pPr>
            <a:r>
              <a:rPr lang="en-US" sz="3600" b="1" u="sng" dirty="0">
                <a:solidFill>
                  <a:srgbClr val="FFFFFF"/>
                </a:solidFill>
                <a:ea typeface="Arial" charset="0"/>
                <a:cs typeface="Arial" charset="0"/>
              </a:rPr>
              <a:t>Psalms:</a:t>
            </a:r>
          </a:p>
          <a:p>
            <a:pPr algn="ctr">
              <a:defRPr/>
            </a:pPr>
            <a:r>
              <a:rPr lang="en-US" sz="3600" b="1" dirty="0">
                <a:solidFill>
                  <a:srgbClr val="FFFFFF"/>
                </a:solidFill>
                <a:ea typeface="Arial" charset="0"/>
                <a:cs typeface="Arial" charset="0"/>
              </a:rPr>
              <a:t>Complaining </a:t>
            </a:r>
            <a:r>
              <a:rPr lang="en-US" sz="3600" b="1" dirty="0">
                <a:solidFill>
                  <a:srgbClr val="FFFF00"/>
                </a:solidFill>
                <a:ea typeface="Arial" charset="0"/>
                <a:cs typeface="Arial" charset="0"/>
              </a:rPr>
              <a:t>Allowed</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112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par>
                          <p:cTn id="29" fill="hold" nodeType="afterGroup">
                            <p:stCondLst>
                              <p:cond delay="0"/>
                            </p:stCondLst>
                            <p:childTnLst>
                              <p:par>
                                <p:cTn id="30" presetID="1"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61122" grpId="0" animBg="1"/>
      <p:bldP spid="4"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4955203"/>
          </a:xfrm>
          <a:prstGeom prst="rect">
            <a:avLst/>
          </a:prstGeom>
          <a:noFill/>
          <a:ln w="9525">
            <a:noFill/>
            <a:miter lim="800000"/>
            <a:headEnd/>
            <a:tailEnd/>
          </a:ln>
        </p:spPr>
        <p:txBody>
          <a:bodyPr wrap="square">
            <a:spAutoFit/>
          </a:bodyPr>
          <a:lstStyle/>
          <a:p>
            <a:pPr algn="ctr">
              <a:defRPr/>
            </a:pPr>
            <a:r>
              <a:rPr lang="en-US" sz="4000" b="1" dirty="0">
                <a:solidFill>
                  <a:srgbClr val="FFFFFF"/>
                </a:solidFill>
                <a:effectLst>
                  <a:glow rad="190500">
                    <a:schemeClr val="accent6">
                      <a:alpha val="75000"/>
                    </a:schemeClr>
                  </a:glow>
                </a:effectLst>
                <a:ea typeface="Arial" charset="0"/>
                <a:cs typeface="Arial" charset="0"/>
              </a:rPr>
              <a:t>"Hear my prayer, O L</a:t>
            </a:r>
            <a:r>
              <a:rPr lang="en-US" sz="3600" b="1" dirty="0">
                <a:solidFill>
                  <a:srgbClr val="FFFFFF"/>
                </a:solidFill>
                <a:effectLst>
                  <a:glow rad="190500">
                    <a:schemeClr val="accent6">
                      <a:alpha val="75000"/>
                    </a:schemeClr>
                  </a:glow>
                </a:effectLst>
                <a:ea typeface="Arial" charset="0"/>
                <a:cs typeface="Arial" charset="0"/>
              </a:rPr>
              <a:t>ORD</a:t>
            </a:r>
            <a:r>
              <a:rPr lang="en-US" sz="4000" b="1" dirty="0">
                <a:solidFill>
                  <a:srgbClr val="FFFFFF"/>
                </a:solidFill>
                <a:effectLst>
                  <a:glow rad="190500">
                    <a:schemeClr val="accent6">
                      <a:alpha val="75000"/>
                    </a:schemeClr>
                  </a:glow>
                </a:effectLst>
                <a:ea typeface="Arial" charset="0"/>
                <a:cs typeface="Arial" charset="0"/>
              </a:rPr>
              <a:t>;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let my cry for help come to you. </a:t>
            </a:r>
          </a:p>
          <a:p>
            <a:pPr algn="ctr">
              <a:defRPr/>
            </a:pPr>
            <a:r>
              <a:rPr lang="en-US" sz="4000" b="1" dirty="0">
                <a:solidFill>
                  <a:srgbClr val="FFFFFF"/>
                </a:solidFill>
                <a:effectLst>
                  <a:glow rad="190500">
                    <a:schemeClr val="accent6">
                      <a:alpha val="75000"/>
                    </a:schemeClr>
                  </a:glow>
                </a:effectLst>
                <a:ea typeface="Arial" charset="0"/>
                <a:cs typeface="Arial" charset="0"/>
              </a:rPr>
              <a:t>Do not hide your face from me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when I am in distress. </a:t>
            </a:r>
          </a:p>
          <a:p>
            <a:pPr algn="ctr">
              <a:defRPr/>
            </a:pPr>
            <a:r>
              <a:rPr lang="en-US" sz="4000" b="1" dirty="0">
                <a:solidFill>
                  <a:srgbClr val="FFFFFF"/>
                </a:solidFill>
                <a:effectLst>
                  <a:glow rad="190500">
                    <a:schemeClr val="accent6">
                      <a:alpha val="75000"/>
                    </a:schemeClr>
                  </a:glow>
                </a:effectLst>
                <a:ea typeface="Arial" charset="0"/>
                <a:cs typeface="Arial" charset="0"/>
              </a:rPr>
              <a:t>Turn your ear to me;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when I call, answer me quickly."</a:t>
            </a:r>
          </a:p>
          <a:p>
            <a:pPr algn="ctr">
              <a:defRPr/>
            </a:pPr>
            <a:endParaRPr lang="en-US" sz="4000" b="1" dirty="0">
              <a:solidFill>
                <a:srgbClr val="FFFFFF"/>
              </a:solidFill>
              <a:effectLst>
                <a:glow rad="190500">
                  <a:schemeClr val="accent6">
                    <a:alpha val="75000"/>
                  </a:schemeClr>
                </a:glow>
              </a:effectLst>
              <a:ea typeface="Arial" charset="0"/>
              <a:cs typeface="Arial" charset="0"/>
            </a:endParaRPr>
          </a:p>
          <a:p>
            <a:pPr algn="ctr">
              <a:defRPr/>
            </a:pPr>
            <a:r>
              <a:rPr lang="en-US" sz="3600" b="1" dirty="0">
                <a:solidFill>
                  <a:srgbClr val="FFFFFF"/>
                </a:solidFill>
                <a:effectLst>
                  <a:glow rad="190500">
                    <a:schemeClr val="accent6">
                      <a:alpha val="75000"/>
                    </a:schemeClr>
                  </a:glow>
                </a:effectLst>
                <a:ea typeface="Arial" charset="0"/>
                <a:cs typeface="Arial" charset="0"/>
              </a:rPr>
              <a:t>Psalm 102:1-2</a:t>
            </a: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en-US" sz="4400" b="1">
                <a:solidFill>
                  <a:srgbClr val="FFFFFF"/>
                </a:solidFill>
                <a:latin typeface="Arial"/>
                <a:cs typeface="Arial"/>
              </a:rPr>
              <a:t>Lament to God Alone</a:t>
            </a:r>
          </a:p>
        </p:txBody>
      </p:sp>
    </p:spTree>
  </p:cSld>
  <p:clrMapOvr>
    <a:masterClrMapping/>
  </p:clrMapOvr>
  <p:transition spd="slow"/>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7" descr="song of tru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
            <a:ext cx="9144000" cy="6877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0" y="1371600"/>
            <a:ext cx="3810000" cy="2862322"/>
          </a:xfrm>
          <a:prstGeom prst="rect">
            <a:avLst/>
          </a:prstGeom>
          <a:noFill/>
          <a:ln w="9525">
            <a:noFill/>
            <a:miter lim="800000"/>
            <a:headEnd/>
            <a:tailEnd/>
          </a:ln>
        </p:spPr>
        <p:txBody>
          <a:bodyPr>
            <a:spAutoFit/>
          </a:bodyPr>
          <a:lstStyle/>
          <a:p>
            <a:pPr algn="ctr">
              <a:defRPr/>
            </a:pPr>
            <a:r>
              <a:rPr lang="en-US" sz="3600" b="1" dirty="0">
                <a:solidFill>
                  <a:srgbClr val="100D00"/>
                </a:solidFill>
                <a:effectLst>
                  <a:glow rad="203200">
                    <a:schemeClr val="tx1">
                      <a:alpha val="75000"/>
                    </a:schemeClr>
                  </a:glow>
                </a:effectLst>
                <a:ea typeface="Arial" charset="0"/>
                <a:cs typeface="Arial" charset="0"/>
              </a:rPr>
              <a:t>These lament psalms have extended confidence sections</a:t>
            </a:r>
          </a:p>
        </p:txBody>
      </p:sp>
      <p:sp>
        <p:nvSpPr>
          <p:cNvPr id="124933" name="Rectangle 5"/>
          <p:cNvSpPr>
            <a:spLocks noGrp="1" noChangeArrowheads="1"/>
          </p:cNvSpPr>
          <p:nvPr>
            <p:ph type="title" idx="4294967295"/>
          </p:nvPr>
        </p:nvSpPr>
        <p:spPr>
          <a:xfrm>
            <a:off x="1752600" y="125413"/>
            <a:ext cx="5791200" cy="941387"/>
          </a:xfrm>
          <a:solidFill>
            <a:srgbClr val="100D00"/>
          </a:solidFill>
        </p:spPr>
        <p:txBody>
          <a:bodyPr/>
          <a:lstStyle/>
          <a:p>
            <a:pPr eaLnBrk="1" hangingPunct="1">
              <a:defRPr/>
            </a:pPr>
            <a:r>
              <a:rPr lang="en-US" b="1">
                <a:latin typeface="Tahoma" charset="0"/>
                <a:cs typeface="Arial" charset="0"/>
              </a:rPr>
              <a:t>Songs of Trust</a:t>
            </a:r>
          </a:p>
        </p:txBody>
      </p:sp>
      <p:sp>
        <p:nvSpPr>
          <p:cNvPr id="302084" name="Text Box 7"/>
          <p:cNvSpPr txBox="1">
            <a:spLocks noChangeArrowheads="1"/>
          </p:cNvSpPr>
          <p:nvPr/>
        </p:nvSpPr>
        <p:spPr bwMode="auto">
          <a:xfrm>
            <a:off x="8001001" y="8"/>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100D00"/>
                </a:solidFill>
              </a:rPr>
              <a:t>P 31</a:t>
            </a:r>
          </a:p>
        </p:txBody>
      </p:sp>
    </p:spTree>
  </p:cSld>
  <p:clrMapOvr>
    <a:masterClrMapping/>
  </p:clrMapOvr>
  <p:transition spd="slow"/>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36513" y="76200"/>
            <a:ext cx="9155113" cy="914400"/>
          </a:xfrm>
          <a:effectLst>
            <a:outerShdw blurRad="63500" dist="107763" dir="2700000" algn="ctr" rotWithShape="0">
              <a:srgbClr val="000000">
                <a:alpha val="74998"/>
              </a:srgbClr>
            </a:outerShdw>
          </a:effectLst>
        </p:spPr>
        <p:txBody>
          <a:bodyPr/>
          <a:lstStyle/>
          <a:p>
            <a:pPr eaLnBrk="1" hangingPunct="1">
              <a:defRPr/>
            </a:pPr>
            <a:r>
              <a:rPr lang="en-US" sz="4800" b="1" dirty="0">
                <a:solidFill>
                  <a:schemeClr val="bg1"/>
                </a:solidFill>
                <a:latin typeface="Aramis Regular" charset="0"/>
                <a:cs typeface="ＭＳ Ｐゴシック" charset="0"/>
              </a:rPr>
              <a:t>Psalm 23 is a Song of Trust</a:t>
            </a:r>
            <a:endParaRPr lang="en-US" sz="3600" dirty="0">
              <a:latin typeface="Arial" charset="0"/>
              <a:cs typeface="ＭＳ Ｐゴシック" charset="0"/>
            </a:endParaRPr>
          </a:p>
        </p:txBody>
      </p:sp>
      <p:sp>
        <p:nvSpPr>
          <p:cNvPr id="428036" name="Text Box 4"/>
          <p:cNvSpPr txBox="1">
            <a:spLocks noChangeArrowheads="1"/>
          </p:cNvSpPr>
          <p:nvPr/>
        </p:nvSpPr>
        <p:spPr bwMode="auto">
          <a:xfrm>
            <a:off x="200212" y="1141793"/>
            <a:ext cx="8704729" cy="526298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en-US" sz="2800" b="1" baseline="30000" dirty="0">
                <a:solidFill>
                  <a:srgbClr val="FFFFFF"/>
                </a:solidFill>
                <a:cs typeface="ＭＳ Ｐゴシック" charset="0"/>
              </a:rPr>
              <a:t>1</a:t>
            </a:r>
            <a:r>
              <a:rPr lang="en-US" sz="2800" b="1" dirty="0">
                <a:solidFill>
                  <a:srgbClr val="FFFFFF"/>
                </a:solidFill>
                <a:cs typeface="ＭＳ Ｐゴシック" charset="0"/>
              </a:rPr>
              <a:t>The L</a:t>
            </a:r>
            <a:r>
              <a:rPr lang="en-US" b="1" dirty="0">
                <a:solidFill>
                  <a:srgbClr val="FFFFFF"/>
                </a:solidFill>
                <a:cs typeface="ＭＳ Ｐゴシック" charset="0"/>
              </a:rPr>
              <a:t>ORD</a:t>
            </a:r>
            <a:r>
              <a:rPr lang="en-US" sz="2800" b="1" dirty="0">
                <a:solidFill>
                  <a:srgbClr val="FFFFFF"/>
                </a:solidFill>
                <a:cs typeface="ＭＳ Ｐゴシック" charset="0"/>
              </a:rPr>
              <a:t> is my shepherd, I shall not be in want.  </a:t>
            </a:r>
            <a:r>
              <a:rPr lang="en-US" sz="2800" b="1" baseline="30000" dirty="0">
                <a:solidFill>
                  <a:srgbClr val="FFFFFF"/>
                </a:solidFill>
                <a:cs typeface="ＭＳ Ｐゴシック" charset="0"/>
              </a:rPr>
              <a:t>2</a:t>
            </a:r>
            <a:r>
              <a:rPr lang="en-US" sz="2800" b="1" dirty="0">
                <a:solidFill>
                  <a:srgbClr val="FFFFFF"/>
                </a:solidFill>
                <a:cs typeface="ＭＳ Ｐゴシック" charset="0"/>
              </a:rPr>
              <a:t>He makes me lie down in green pastures, he leads me beside quiet waters,  </a:t>
            </a:r>
            <a:r>
              <a:rPr lang="en-US" sz="2800" b="1" baseline="30000" dirty="0">
                <a:solidFill>
                  <a:srgbClr val="FFFFFF"/>
                </a:solidFill>
                <a:cs typeface="ＭＳ Ｐゴシック" charset="0"/>
              </a:rPr>
              <a:t>3</a:t>
            </a:r>
            <a:r>
              <a:rPr lang="en-US" sz="2800" b="1" dirty="0">
                <a:solidFill>
                  <a:srgbClr val="FFFFFF"/>
                </a:solidFill>
                <a:cs typeface="ＭＳ Ｐゴシック" charset="0"/>
              </a:rPr>
              <a:t>he restores my soul. He guides me in paths of righteousness for his name</a:t>
            </a:r>
            <a:r>
              <a:rPr lang="fr-FR" sz="2800" b="1" dirty="0">
                <a:solidFill>
                  <a:srgbClr val="FFFFFF"/>
                </a:solidFill>
                <a:cs typeface="ＭＳ Ｐゴシック" charset="0"/>
              </a:rPr>
              <a:t>'</a:t>
            </a:r>
            <a:r>
              <a:rPr lang="en-US" sz="2800" b="1" dirty="0">
                <a:solidFill>
                  <a:srgbClr val="FFFFFF"/>
                </a:solidFill>
                <a:cs typeface="ＭＳ Ｐゴシック" charset="0"/>
              </a:rPr>
              <a:t>s sake.  </a:t>
            </a:r>
            <a:r>
              <a:rPr lang="en-US" sz="2800" b="1" baseline="30000" dirty="0">
                <a:solidFill>
                  <a:srgbClr val="FFFFFF"/>
                </a:solidFill>
                <a:cs typeface="ＭＳ Ｐゴシック" charset="0"/>
              </a:rPr>
              <a:t>4</a:t>
            </a:r>
            <a:r>
              <a:rPr lang="en-US" sz="2800" b="1" dirty="0">
                <a:solidFill>
                  <a:srgbClr val="FFFFFF"/>
                </a:solidFill>
                <a:cs typeface="ＭＳ Ｐゴシック" charset="0"/>
              </a:rPr>
              <a:t>Even though I walk through the valley of the shadow of death, I will fear no evil, for you are with me; your rod and your staff, they comfort me.  </a:t>
            </a:r>
            <a:r>
              <a:rPr lang="en-US" sz="2800" b="1" baseline="30000" dirty="0">
                <a:solidFill>
                  <a:srgbClr val="FFFFFF"/>
                </a:solidFill>
                <a:cs typeface="ＭＳ Ｐゴシック" charset="0"/>
              </a:rPr>
              <a:t>5</a:t>
            </a:r>
            <a:r>
              <a:rPr lang="en-US" sz="2800" b="1" dirty="0">
                <a:solidFill>
                  <a:srgbClr val="FFFFFF"/>
                </a:solidFill>
                <a:cs typeface="ＭＳ Ｐゴシック" charset="0"/>
              </a:rPr>
              <a:t>You prepare a table before me in the presence of my enemies. You anoint my head with oil; my cup overflows.  </a:t>
            </a:r>
            <a:r>
              <a:rPr lang="en-US" sz="2800" b="1" baseline="30000" dirty="0">
                <a:solidFill>
                  <a:srgbClr val="FFFFFF"/>
                </a:solidFill>
                <a:cs typeface="ＭＳ Ｐゴシック" charset="0"/>
              </a:rPr>
              <a:t>6</a:t>
            </a:r>
            <a:r>
              <a:rPr lang="en-US" sz="2800" b="1" dirty="0">
                <a:solidFill>
                  <a:srgbClr val="FFFFFF"/>
                </a:solidFill>
                <a:cs typeface="ＭＳ Ｐゴシック" charset="0"/>
              </a:rPr>
              <a:t>Surely goodness and love will follow me all the days of my life, and I will dwell in the house of the L</a:t>
            </a:r>
            <a:r>
              <a:rPr lang="en-US" b="1" dirty="0">
                <a:solidFill>
                  <a:srgbClr val="FFFFFF"/>
                </a:solidFill>
                <a:cs typeface="ＭＳ Ｐゴシック" charset="0"/>
              </a:rPr>
              <a:t>ORD</a:t>
            </a:r>
            <a:r>
              <a:rPr lang="en-US" sz="2800" b="1" dirty="0">
                <a:solidFill>
                  <a:srgbClr val="FFFFFF"/>
                </a:solidFill>
                <a:cs typeface="ＭＳ Ｐゴシック" charset="0"/>
              </a:rPr>
              <a:t> forever. </a:t>
            </a:r>
            <a:endParaRPr lang="en-US" dirty="0">
              <a:solidFill>
                <a:srgbClr val="000000"/>
              </a:solidFill>
              <a:cs typeface="ＭＳ Ｐゴシック" charset="0"/>
            </a:endParaRPr>
          </a:p>
        </p:txBody>
      </p:sp>
    </p:spTree>
    <p:extLst>
      <p:ext uri="{BB962C8B-B14F-4D97-AF65-F5344CB8AC3E}">
        <p14:creationId xmlns:p14="http://schemas.microsoft.com/office/powerpoint/2010/main" val="3638439097"/>
      </p:ext>
    </p:extLst>
  </p:cSld>
  <p:clrMapOvr>
    <a:masterClrMapping/>
  </p:clrMapOvr>
  <p:transition spd="slow"/>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Rectangle 5"/>
          <p:cNvSpPr>
            <a:spLocks noGrp="1" noChangeArrowheads="1"/>
          </p:cNvSpPr>
          <p:nvPr>
            <p:ph type="title" idx="4294967295"/>
          </p:nvPr>
        </p:nvSpPr>
        <p:spPr>
          <a:xfrm>
            <a:off x="5257800" y="728672"/>
            <a:ext cx="3657600" cy="3995737"/>
          </a:xfrm>
        </p:spPr>
        <p:txBody>
          <a:bodyPr/>
          <a:lstStyle/>
          <a:p>
            <a:pPr eaLnBrk="1" hangingPunct="1">
              <a:defRPr/>
            </a:pPr>
            <a:r>
              <a:rPr lang="en-US" sz="3600" b="1">
                <a:latin typeface="Tahoma" charset="0"/>
                <a:cs typeface="Arial" charset="0"/>
              </a:rPr>
              <a:t>Classification of Each Psalm (Lindsey)</a:t>
            </a:r>
          </a:p>
        </p:txBody>
      </p:sp>
      <p:sp>
        <p:nvSpPr>
          <p:cNvPr id="6" name="Text Box 7"/>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rPr>
              <a:t>386</a:t>
            </a:r>
          </a:p>
        </p:txBody>
      </p:sp>
      <p:sp>
        <p:nvSpPr>
          <p:cNvPr id="7" name="Text Box 7"/>
          <p:cNvSpPr txBox="1">
            <a:spLocks noChangeArrowheads="1"/>
          </p:cNvSpPr>
          <p:nvPr/>
        </p:nvSpPr>
        <p:spPr bwMode="auto">
          <a:xfrm>
            <a:off x="8153412" y="457209"/>
            <a:ext cx="64107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rPr>
              <a:t>P 9</a:t>
            </a:r>
          </a:p>
        </p:txBody>
      </p:sp>
      <p:pic>
        <p:nvPicPr>
          <p:cNvPr id="306180" name="Picture 7" descr="Psalm Classification Ch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19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eaLnBrk="1" hangingPunct="1">
              <a:lnSpc>
                <a:spcPct val="90000"/>
              </a:lnSpc>
            </a:pPr>
            <a:r>
              <a:rPr lang="en-US">
                <a:solidFill>
                  <a:srgbClr val="E7ECFD"/>
                </a:solidFill>
                <a:latin typeface="Arial" charset="0"/>
              </a:rPr>
              <a:t>Hymn</a:t>
            </a:r>
          </a:p>
          <a:p>
            <a:pPr eaLnBrk="1" hangingPunct="1">
              <a:lnSpc>
                <a:spcPct val="90000"/>
              </a:lnSpc>
            </a:pPr>
            <a:r>
              <a:rPr lang="en-US" b="1">
                <a:solidFill>
                  <a:srgbClr val="E7ECFD"/>
                </a:solidFill>
                <a:latin typeface="Arial" charset="0"/>
              </a:rPr>
              <a:t>Penitential</a:t>
            </a:r>
          </a:p>
          <a:p>
            <a:pPr eaLnBrk="1" hangingPunct="1">
              <a:lnSpc>
                <a:spcPct val="90000"/>
              </a:lnSpc>
            </a:pPr>
            <a:r>
              <a:rPr lang="en-US">
                <a:solidFill>
                  <a:srgbClr val="E7ECFD"/>
                </a:solidFill>
                <a:latin typeface="Arial" charset="0"/>
              </a:rPr>
              <a:t>Wisdom</a:t>
            </a:r>
          </a:p>
          <a:p>
            <a:pPr eaLnBrk="1" hangingPunct="1">
              <a:lnSpc>
                <a:spcPct val="90000"/>
              </a:lnSpc>
            </a:pPr>
            <a:r>
              <a:rPr lang="en-US">
                <a:solidFill>
                  <a:srgbClr val="E7ECFD"/>
                </a:solidFill>
                <a:latin typeface="Arial" charset="0"/>
              </a:rPr>
              <a:t>Royal</a:t>
            </a:r>
          </a:p>
          <a:p>
            <a:pPr eaLnBrk="1" hangingPunct="1">
              <a:lnSpc>
                <a:spcPct val="90000"/>
              </a:lnSpc>
            </a:pPr>
            <a:r>
              <a:rPr lang="en-US">
                <a:solidFill>
                  <a:srgbClr val="E7ECFD"/>
                </a:solidFill>
                <a:latin typeface="Arial" charset="0"/>
              </a:rPr>
              <a:t>Messianic</a:t>
            </a:r>
          </a:p>
          <a:p>
            <a:pPr eaLnBrk="1" hangingPunct="1">
              <a:lnSpc>
                <a:spcPct val="90000"/>
              </a:lnSpc>
            </a:pPr>
            <a:r>
              <a:rPr lang="en-US">
                <a:solidFill>
                  <a:srgbClr val="E7ECFD"/>
                </a:solidFill>
                <a:latin typeface="Arial" charset="0"/>
              </a:rPr>
              <a:t>Lament</a:t>
            </a:r>
          </a:p>
          <a:p>
            <a:pPr eaLnBrk="1" hangingPunct="1">
              <a:lnSpc>
                <a:spcPct val="90000"/>
              </a:lnSpc>
            </a:pPr>
            <a:r>
              <a:rPr lang="en-US">
                <a:solidFill>
                  <a:srgbClr val="E7ECFD"/>
                </a:solidFill>
                <a:latin typeface="Arial" charset="0"/>
              </a:rPr>
              <a:t>Imprecatory</a:t>
            </a:r>
          </a:p>
          <a:p>
            <a:pPr eaLnBrk="1" hangingPunct="1">
              <a:lnSpc>
                <a:spcPct val="90000"/>
              </a:lnSpc>
            </a:pPr>
            <a:r>
              <a:rPr lang="en-US">
                <a:solidFill>
                  <a:srgbClr val="E7ECFD"/>
                </a:solidFill>
                <a:latin typeface="Arial" charset="0"/>
              </a:rPr>
              <a:t>History</a:t>
            </a: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58405" name="Text Box 5"/>
          <p:cNvSpPr txBox="1">
            <a:spLocks noChangeArrowheads="1"/>
          </p:cNvSpPr>
          <p:nvPr/>
        </p:nvSpPr>
        <p:spPr bwMode="auto">
          <a:xfrm>
            <a:off x="1066800" y="2420939"/>
            <a:ext cx="7315200" cy="3754874"/>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dirty="0">
                <a:solidFill>
                  <a:srgbClr val="0033CC"/>
                </a:solidFill>
              </a:rPr>
              <a:t>“Then I acknowledged my sin to you </a:t>
            </a:r>
          </a:p>
          <a:p>
            <a:pPr eaLnBrk="1" hangingPunct="1">
              <a:spcBef>
                <a:spcPct val="25000"/>
              </a:spcBef>
            </a:pPr>
            <a:r>
              <a:rPr lang="en-US" sz="2800" i="1" dirty="0">
                <a:solidFill>
                  <a:srgbClr val="0033CC"/>
                </a:solidFill>
              </a:rPr>
              <a:t>   and did not cover up my iniquity.</a:t>
            </a:r>
          </a:p>
          <a:p>
            <a:pPr eaLnBrk="1" hangingPunct="1">
              <a:spcBef>
                <a:spcPct val="25000"/>
              </a:spcBef>
            </a:pPr>
            <a:r>
              <a:rPr lang="en-US" sz="2800" i="1" dirty="0">
                <a:solidFill>
                  <a:srgbClr val="0033CC"/>
                </a:solidFill>
              </a:rPr>
              <a:t>I said, ‘</a:t>
            </a:r>
            <a:r>
              <a:rPr lang="en-US" altLang="ja-JP" sz="2800" i="1" dirty="0">
                <a:solidFill>
                  <a:srgbClr val="0033CC"/>
                </a:solidFill>
              </a:rPr>
              <a:t>I will confess</a:t>
            </a:r>
          </a:p>
          <a:p>
            <a:pPr eaLnBrk="1" hangingPunct="1">
              <a:spcBef>
                <a:spcPct val="25000"/>
              </a:spcBef>
            </a:pPr>
            <a:r>
              <a:rPr lang="en-US" sz="2800" i="1" dirty="0">
                <a:solidFill>
                  <a:srgbClr val="0033CC"/>
                </a:solidFill>
              </a:rPr>
              <a:t>   my transgressions to the Lord’</a:t>
            </a:r>
            <a:endParaRPr lang="en-US" altLang="ja-JP" sz="2800" i="1" dirty="0">
              <a:solidFill>
                <a:srgbClr val="0033CC"/>
              </a:solidFill>
            </a:endParaRPr>
          </a:p>
          <a:p>
            <a:pPr eaLnBrk="1" hangingPunct="1">
              <a:spcBef>
                <a:spcPct val="25000"/>
              </a:spcBef>
            </a:pPr>
            <a:r>
              <a:rPr lang="en-US" sz="2800" i="1" dirty="0">
                <a:solidFill>
                  <a:srgbClr val="0033CC"/>
                </a:solidFill>
              </a:rPr>
              <a:t>And you forgave</a:t>
            </a:r>
          </a:p>
          <a:p>
            <a:pPr eaLnBrk="1" hangingPunct="1">
              <a:spcBef>
                <a:spcPct val="25000"/>
              </a:spcBef>
            </a:pPr>
            <a:r>
              <a:rPr lang="en-US" sz="2800" i="1" dirty="0">
                <a:solidFill>
                  <a:srgbClr val="0033CC"/>
                </a:solidFill>
              </a:rPr>
              <a:t>   the guilt of my sin.”</a:t>
            </a:r>
          </a:p>
          <a:p>
            <a:pPr eaLnBrk="1" hangingPunct="1">
              <a:spcBef>
                <a:spcPct val="25000"/>
              </a:spcBef>
            </a:pPr>
            <a:r>
              <a:rPr lang="en-US" sz="2800" i="1" dirty="0">
                <a:solidFill>
                  <a:srgbClr val="0033CC"/>
                </a:solidFill>
              </a:rPr>
              <a:t>				      		(Ps. 32:5)</a:t>
            </a: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5840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1" end="1"/>
                                            </p:txEl>
                                          </p:spTgt>
                                        </p:tgtEl>
                                      </p:cBhvr>
                                    </p:animEffect>
                                    <p:animScale>
                                      <p:cBhvr>
                                        <p:cTn id="7" dur="1500" autoRev="1" fill="hold"/>
                                        <p:tgtEl>
                                          <p:spTgt spid="358403">
                                            <p:txEl>
                                              <p:pRg st="1" end="1"/>
                                            </p:txEl>
                                          </p:spTgt>
                                        </p:tgtEl>
                                      </p:cBhvr>
                                      <p:by x="105000" y="105000"/>
                                    </p:animScale>
                                  </p:childTnLst>
                                </p:cTn>
                              </p:par>
                            </p:childTnLst>
                          </p:cTn>
                        </p:par>
                        <p:par>
                          <p:cTn id="8" fill="hold" nodeType="afterGroup">
                            <p:stCondLst>
                              <p:cond delay="3000"/>
                            </p:stCondLst>
                            <p:childTnLst>
                              <p:par>
                                <p:cTn id="9" presetID="2" presetClass="entr" presetSubtype="4" fill="hold" grpId="0" nodeType="afterEffect">
                                  <p:stCondLst>
                                    <p:cond delay="0"/>
                                  </p:stCondLst>
                                  <p:childTnLst>
                                    <p:set>
                                      <p:cBhvr>
                                        <p:cTn id="10" dur="1" fill="hold">
                                          <p:stCondLst>
                                            <p:cond delay="0"/>
                                          </p:stCondLst>
                                        </p:cTn>
                                        <p:tgtEl>
                                          <p:spTgt spid="358405"/>
                                        </p:tgtEl>
                                        <p:attrNameLst>
                                          <p:attrName>style.visibility</p:attrName>
                                        </p:attrNameLst>
                                      </p:cBhvr>
                                      <p:to>
                                        <p:strVal val="visible"/>
                                      </p:to>
                                    </p:set>
                                    <p:anim calcmode="lin" valueType="num">
                                      <p:cBhvr additive="base">
                                        <p:cTn id="11" dur="2000" fill="hold"/>
                                        <p:tgtEl>
                                          <p:spTgt spid="358405"/>
                                        </p:tgtEl>
                                        <p:attrNameLst>
                                          <p:attrName>ppt_x</p:attrName>
                                        </p:attrNameLst>
                                      </p:cBhvr>
                                      <p:tavLst>
                                        <p:tav tm="0">
                                          <p:val>
                                            <p:strVal val="#ppt_x"/>
                                          </p:val>
                                        </p:tav>
                                        <p:tav tm="100000">
                                          <p:val>
                                            <p:strVal val="#ppt_x"/>
                                          </p:val>
                                        </p:tav>
                                      </p:tavLst>
                                    </p:anim>
                                    <p:anim calcmode="lin" valueType="num">
                                      <p:cBhvr additive="base">
                                        <p:cTn id="12"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eaLnBrk="1" hangingPunct="1">
              <a:lnSpc>
                <a:spcPct val="90000"/>
              </a:lnSpc>
            </a:pPr>
            <a:r>
              <a:rPr lang="en-US">
                <a:solidFill>
                  <a:srgbClr val="FFFF66"/>
                </a:solidFill>
                <a:latin typeface="Arial" charset="0"/>
              </a:rPr>
              <a:t>Hymn</a:t>
            </a:r>
          </a:p>
          <a:p>
            <a:pPr eaLnBrk="1" hangingPunct="1">
              <a:lnSpc>
                <a:spcPct val="90000"/>
              </a:lnSpc>
            </a:pPr>
            <a:r>
              <a:rPr lang="en-US">
                <a:solidFill>
                  <a:srgbClr val="FFFF66"/>
                </a:solidFill>
                <a:latin typeface="Arial" charset="0"/>
              </a:rPr>
              <a:t>Penitential</a:t>
            </a:r>
          </a:p>
          <a:p>
            <a:pPr eaLnBrk="1" hangingPunct="1">
              <a:lnSpc>
                <a:spcPct val="90000"/>
              </a:lnSpc>
            </a:pPr>
            <a:r>
              <a:rPr lang="en-US">
                <a:solidFill>
                  <a:srgbClr val="FFFF66"/>
                </a:solidFill>
                <a:latin typeface="Arial" charset="0"/>
              </a:rPr>
              <a:t>Wisdom</a:t>
            </a:r>
          </a:p>
          <a:p>
            <a:pPr eaLnBrk="1" hangingPunct="1">
              <a:lnSpc>
                <a:spcPct val="90000"/>
              </a:lnSpc>
            </a:pPr>
            <a:r>
              <a:rPr lang="en-US">
                <a:solidFill>
                  <a:srgbClr val="FFFF66"/>
                </a:solidFill>
                <a:latin typeface="Arial" charset="0"/>
              </a:rPr>
              <a:t>Royal</a:t>
            </a:r>
          </a:p>
          <a:p>
            <a:pPr eaLnBrk="1" hangingPunct="1">
              <a:lnSpc>
                <a:spcPct val="90000"/>
              </a:lnSpc>
            </a:pPr>
            <a:r>
              <a:rPr lang="en-US">
                <a:solidFill>
                  <a:srgbClr val="FFFF66"/>
                </a:solidFill>
                <a:latin typeface="Arial" charset="0"/>
              </a:rPr>
              <a:t>Messianic</a:t>
            </a:r>
          </a:p>
          <a:p>
            <a:pPr eaLnBrk="1" hangingPunct="1">
              <a:lnSpc>
                <a:spcPct val="90000"/>
              </a:lnSpc>
            </a:pPr>
            <a:r>
              <a:rPr lang="en-US" b="1">
                <a:solidFill>
                  <a:srgbClr val="FFFF66"/>
                </a:solidFill>
                <a:latin typeface="Arial" charset="0"/>
              </a:rPr>
              <a:t>Lament</a:t>
            </a:r>
          </a:p>
          <a:p>
            <a:pPr eaLnBrk="1" hangingPunct="1">
              <a:lnSpc>
                <a:spcPct val="90000"/>
              </a:lnSpc>
            </a:pPr>
            <a:r>
              <a:rPr lang="en-US">
                <a:solidFill>
                  <a:srgbClr val="FFFF66"/>
                </a:solidFill>
                <a:latin typeface="Arial" charset="0"/>
              </a:rPr>
              <a:t>Imprecatory</a:t>
            </a:r>
          </a:p>
          <a:p>
            <a:pPr eaLnBrk="1" hangingPunct="1">
              <a:lnSpc>
                <a:spcPct val="90000"/>
              </a:lnSpc>
            </a:pPr>
            <a:r>
              <a:rPr lang="en-US">
                <a:solidFill>
                  <a:srgbClr val="FFFF66"/>
                </a:solidFill>
                <a:latin typeface="Arial" charset="0"/>
              </a:rPr>
              <a:t>History</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6597" name="Text Box 5"/>
          <p:cNvSpPr txBox="1">
            <a:spLocks noChangeArrowheads="1"/>
          </p:cNvSpPr>
          <p:nvPr/>
        </p:nvSpPr>
        <p:spPr bwMode="auto">
          <a:xfrm>
            <a:off x="1524000" y="1676400"/>
            <a:ext cx="6400800" cy="28336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i="1" dirty="0">
              <a:solidFill>
                <a:srgbClr val="FFFF66"/>
              </a:solidFill>
            </a:endParaRPr>
          </a:p>
          <a:p>
            <a:pPr eaLnBrk="1" hangingPunct="1">
              <a:spcBef>
                <a:spcPct val="50000"/>
              </a:spcBef>
            </a:pPr>
            <a:r>
              <a:rPr lang="en-US" sz="2800" i="1" dirty="0">
                <a:solidFill>
                  <a:srgbClr val="FFFF66"/>
                </a:solidFill>
              </a:rPr>
              <a:t>“Why are you downcast, O my soul?</a:t>
            </a:r>
          </a:p>
          <a:p>
            <a:pPr eaLnBrk="1" hangingPunct="1">
              <a:spcBef>
                <a:spcPct val="50000"/>
              </a:spcBef>
            </a:pPr>
            <a:r>
              <a:rPr lang="en-US" sz="2800" i="1" dirty="0">
                <a:solidFill>
                  <a:srgbClr val="FFFF66"/>
                </a:solidFill>
              </a:rPr>
              <a:t>   Why so disturbed within me?” </a:t>
            </a:r>
          </a:p>
          <a:p>
            <a:pPr eaLnBrk="1" hangingPunct="1">
              <a:spcBef>
                <a:spcPct val="50000"/>
              </a:spcBef>
            </a:pPr>
            <a:r>
              <a:rPr lang="en-US" sz="2800" i="1" dirty="0">
                <a:solidFill>
                  <a:srgbClr val="FFFF66"/>
                </a:solidFill>
              </a:rPr>
              <a:t>					(Ps. 42:5)</a:t>
            </a:r>
          </a:p>
        </p:txBody>
      </p:sp>
      <p:sp>
        <p:nvSpPr>
          <p:cNvPr id="310277" name="Text Box 6"/>
          <p:cNvSpPr txBox="1">
            <a:spLocks noChangeArrowheads="1"/>
          </p:cNvSpPr>
          <p:nvPr/>
        </p:nvSpPr>
        <p:spPr bwMode="auto">
          <a:xfrm>
            <a:off x="2590800" y="609600"/>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10278"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6600"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6595">
                                            <p:txEl>
                                              <p:pRg st="5" end="5"/>
                                            </p:txEl>
                                          </p:spTgt>
                                        </p:tgtEl>
                                      </p:cBhvr>
                                    </p:animEffect>
                                    <p:animScale>
                                      <p:cBhvr>
                                        <p:cTn id="7" dur="1000" autoRev="1" fill="hold"/>
                                        <p:tgtEl>
                                          <p:spTgt spid="366595">
                                            <p:txEl>
                                              <p:pRg st="5" end="5"/>
                                            </p:txEl>
                                          </p:spTgt>
                                        </p:tgtEl>
                                      </p:cBhvr>
                                      <p:by x="105000" y="105000"/>
                                    </p:animScale>
                                  </p:childTnLst>
                                </p:cTn>
                              </p:par>
                            </p:childTnLst>
                          </p:cTn>
                        </p:par>
                        <p:par>
                          <p:cTn id="8" fill="hold" nodeType="afterGroup">
                            <p:stCondLst>
                              <p:cond delay="2000"/>
                            </p:stCondLst>
                            <p:childTnLst>
                              <p:par>
                                <p:cTn id="9" presetID="26" presetClass="entr" presetSubtype="0" fill="hold" grpId="0" nodeType="afterEffect">
                                  <p:stCondLst>
                                    <p:cond delay="0"/>
                                  </p:stCondLst>
                                  <p:childTnLst>
                                    <p:set>
                                      <p:cBhvr>
                                        <p:cTn id="10" dur="1" fill="hold">
                                          <p:stCondLst>
                                            <p:cond delay="0"/>
                                          </p:stCondLst>
                                        </p:cTn>
                                        <p:tgtEl>
                                          <p:spTgt spid="366597"/>
                                        </p:tgtEl>
                                        <p:attrNameLst>
                                          <p:attrName>style.visibility</p:attrName>
                                        </p:attrNameLst>
                                      </p:cBhvr>
                                      <p:to>
                                        <p:strVal val="visible"/>
                                      </p:to>
                                    </p:set>
                                    <p:animEffect transition="in" filter="wipe(down)">
                                      <p:cBhvr>
                                        <p:cTn id="11" dur="580">
                                          <p:stCondLst>
                                            <p:cond delay="0"/>
                                          </p:stCondLst>
                                        </p:cTn>
                                        <p:tgtEl>
                                          <p:spTgt spid="366597"/>
                                        </p:tgtEl>
                                      </p:cBhvr>
                                    </p:animEffect>
                                    <p:anim calcmode="lin" valueType="num">
                                      <p:cBhvr>
                                        <p:cTn id="12"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7" dur="26">
                                          <p:stCondLst>
                                            <p:cond delay="650"/>
                                          </p:stCondLst>
                                        </p:cTn>
                                        <p:tgtEl>
                                          <p:spTgt spid="366597"/>
                                        </p:tgtEl>
                                      </p:cBhvr>
                                      <p:to x="100000" y="60000"/>
                                    </p:animScale>
                                    <p:animScale>
                                      <p:cBhvr>
                                        <p:cTn id="18" dur="166" decel="50000">
                                          <p:stCondLst>
                                            <p:cond delay="676"/>
                                          </p:stCondLst>
                                        </p:cTn>
                                        <p:tgtEl>
                                          <p:spTgt spid="366597"/>
                                        </p:tgtEl>
                                      </p:cBhvr>
                                      <p:to x="100000" y="100000"/>
                                    </p:animScale>
                                    <p:animScale>
                                      <p:cBhvr>
                                        <p:cTn id="19" dur="26">
                                          <p:stCondLst>
                                            <p:cond delay="1312"/>
                                          </p:stCondLst>
                                        </p:cTn>
                                        <p:tgtEl>
                                          <p:spTgt spid="366597"/>
                                        </p:tgtEl>
                                      </p:cBhvr>
                                      <p:to x="100000" y="80000"/>
                                    </p:animScale>
                                    <p:animScale>
                                      <p:cBhvr>
                                        <p:cTn id="20" dur="166" decel="50000">
                                          <p:stCondLst>
                                            <p:cond delay="1338"/>
                                          </p:stCondLst>
                                        </p:cTn>
                                        <p:tgtEl>
                                          <p:spTgt spid="366597"/>
                                        </p:tgtEl>
                                      </p:cBhvr>
                                      <p:to x="100000" y="100000"/>
                                    </p:animScale>
                                    <p:animScale>
                                      <p:cBhvr>
                                        <p:cTn id="21" dur="26">
                                          <p:stCondLst>
                                            <p:cond delay="1642"/>
                                          </p:stCondLst>
                                        </p:cTn>
                                        <p:tgtEl>
                                          <p:spTgt spid="366597"/>
                                        </p:tgtEl>
                                      </p:cBhvr>
                                      <p:to x="100000" y="90000"/>
                                    </p:animScale>
                                    <p:animScale>
                                      <p:cBhvr>
                                        <p:cTn id="22" dur="166" decel="50000">
                                          <p:stCondLst>
                                            <p:cond delay="1668"/>
                                          </p:stCondLst>
                                        </p:cTn>
                                        <p:tgtEl>
                                          <p:spTgt spid="366597"/>
                                        </p:tgtEl>
                                      </p:cBhvr>
                                      <p:to x="100000" y="100000"/>
                                    </p:animScale>
                                    <p:animScale>
                                      <p:cBhvr>
                                        <p:cTn id="23" dur="26">
                                          <p:stCondLst>
                                            <p:cond delay="1808"/>
                                          </p:stCondLst>
                                        </p:cTn>
                                        <p:tgtEl>
                                          <p:spTgt spid="366597"/>
                                        </p:tgtEl>
                                      </p:cBhvr>
                                      <p:to x="100000" y="95000"/>
                                    </p:animScale>
                                    <p:animScale>
                                      <p:cBhvr>
                                        <p:cTn id="24"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5719" name="Rectangle 7"/>
          <p:cNvSpPr>
            <a:spLocks noGrp="1" noChangeArrowheads="1"/>
          </p:cNvSpPr>
          <p:nvPr>
            <p:ph type="title"/>
          </p:nvPr>
        </p:nvSpPr>
        <p:spPr>
          <a:xfrm>
            <a:off x="6781800" y="6096000"/>
            <a:ext cx="2362200" cy="762000"/>
          </a:xfrm>
        </p:spPr>
        <p:txBody>
          <a:bodyPr/>
          <a:lstStyle/>
          <a:p>
            <a:pPr algn="l" eaLnBrk="1" hangingPunct="1">
              <a:defRPr/>
            </a:pPr>
            <a:r>
              <a:rPr lang="en-US" sz="2000">
                <a:effectLst/>
                <a:latin typeface="Arial" charset="0"/>
                <a:cs typeface="Arial" charset="0"/>
              </a:rPr>
              <a:t>Title Slide</a:t>
            </a:r>
            <a:endParaRPr lang="en-US" sz="3200">
              <a:latin typeface="Arial" charset="0"/>
              <a:cs typeface="Arial" charset="0"/>
            </a:endParaRPr>
          </a:p>
        </p:txBody>
      </p:sp>
      <p:pic>
        <p:nvPicPr>
          <p:cNvPr id="143362" name="Picture 3" descr="Psalms"/>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
            <a:ext cx="9144000" cy="6840539"/>
          </a:xfrm>
          <a:noFill/>
          <a:extLst>
            <a:ext uri="{909E8E84-426E-40dd-AFC4-6F175D3DCCD1}">
              <a14:hiddenFill xmlns="" xmlns:a14="http://schemas.microsoft.com/office/drawing/2010/main">
                <a:solidFill>
                  <a:srgbClr val="FFFFFF"/>
                </a:solidFill>
              </a14:hiddenFill>
            </a:ext>
          </a:extLst>
        </p:spPr>
      </p:pic>
      <p:sp>
        <p:nvSpPr>
          <p:cNvPr id="115716" name="Text Box 4"/>
          <p:cNvSpPr txBox="1">
            <a:spLocks noChangeArrowheads="1"/>
          </p:cNvSpPr>
          <p:nvPr/>
        </p:nvSpPr>
        <p:spPr bwMode="auto">
          <a:xfrm>
            <a:off x="3810000" y="490539"/>
            <a:ext cx="4353288"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Palms</a:t>
            </a:r>
            <a:endParaRPr lang="en-US" sz="6000"/>
          </a:p>
        </p:txBody>
      </p:sp>
      <p:sp>
        <p:nvSpPr>
          <p:cNvPr id="115717" name="Text Box 5"/>
          <p:cNvSpPr txBox="1">
            <a:spLocks noChangeArrowheads="1"/>
          </p:cNvSpPr>
          <p:nvPr/>
        </p:nvSpPr>
        <p:spPr bwMode="auto">
          <a:xfrm>
            <a:off x="3825886" y="457200"/>
            <a:ext cx="5159905"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P  alms</a:t>
            </a:r>
            <a:endParaRPr lang="en-US" sz="6000"/>
          </a:p>
        </p:txBody>
      </p:sp>
      <p:sp>
        <p:nvSpPr>
          <p:cNvPr id="115718" name="Text Box 6"/>
          <p:cNvSpPr txBox="1">
            <a:spLocks noChangeArrowheads="1"/>
          </p:cNvSpPr>
          <p:nvPr/>
        </p:nvSpPr>
        <p:spPr bwMode="auto">
          <a:xfrm>
            <a:off x="4787905" y="457200"/>
            <a:ext cx="934871"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s</a:t>
            </a:r>
            <a:endParaRPr lang="en-US" sz="6000"/>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animEffect transition="in" filter="fade">
                                      <p:cBhvr>
                                        <p:cTn id="7" dur="500"/>
                                        <p:tgtEl>
                                          <p:spTgt spid="1157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grpId="1" nodeType="clickEffect">
                                  <p:stCondLst>
                                    <p:cond delay="0"/>
                                  </p:stCondLst>
                                  <p:childTnLst>
                                    <p:animEffect transition="out" filter="dissolve">
                                      <p:cBhvr>
                                        <p:cTn id="11" dur="500"/>
                                        <p:tgtEl>
                                          <p:spTgt spid="115716"/>
                                        </p:tgtEl>
                                      </p:cBhvr>
                                    </p:animEffect>
                                    <p:set>
                                      <p:cBhvr>
                                        <p:cTn id="12" dur="1" fill="hold">
                                          <p:stCondLst>
                                            <p:cond delay="499"/>
                                          </p:stCondLst>
                                        </p:cTn>
                                        <p:tgtEl>
                                          <p:spTgt spid="115716"/>
                                        </p:tgtEl>
                                        <p:attrNameLst>
                                          <p:attrName>style.visibility</p:attrName>
                                        </p:attrNameLst>
                                      </p:cBhvr>
                                      <p:to>
                                        <p:strVal val="hidden"/>
                                      </p:to>
                                    </p:se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15717"/>
                                        </p:tgtEl>
                                        <p:attrNameLst>
                                          <p:attrName>style.visibility</p:attrName>
                                        </p:attrNameLst>
                                      </p:cBhvr>
                                      <p:to>
                                        <p:strVal val="visible"/>
                                      </p:to>
                                    </p:set>
                                    <p:animEffect transition="in" filter="wipe(left)">
                                      <p:cBhvr>
                                        <p:cTn id="16" dur="500"/>
                                        <p:tgtEl>
                                          <p:spTgt spid="115717"/>
                                        </p:tgtEl>
                                      </p:cBhvr>
                                    </p:animEffect>
                                  </p:childTnLst>
                                </p:cTn>
                              </p:par>
                            </p:childTnLst>
                          </p:cTn>
                        </p:par>
                        <p:par>
                          <p:cTn id="17" fill="hold" nodeType="afterGroup">
                            <p:stCondLst>
                              <p:cond delay="1000"/>
                            </p:stCondLst>
                            <p:childTnLst>
                              <p:par>
                                <p:cTn id="18" presetID="15" presetClass="entr" presetSubtype="0" fill="hold" grpId="0" nodeType="afterEffect">
                                  <p:stCondLst>
                                    <p:cond delay="2000"/>
                                  </p:stCondLst>
                                  <p:childTnLst>
                                    <p:set>
                                      <p:cBhvr>
                                        <p:cTn id="19" dur="1" fill="hold">
                                          <p:stCondLst>
                                            <p:cond delay="0"/>
                                          </p:stCondLst>
                                        </p:cTn>
                                        <p:tgtEl>
                                          <p:spTgt spid="115718"/>
                                        </p:tgtEl>
                                        <p:attrNameLst>
                                          <p:attrName>style.visibility</p:attrName>
                                        </p:attrNameLst>
                                      </p:cBhvr>
                                      <p:to>
                                        <p:strVal val="visible"/>
                                      </p:to>
                                    </p:set>
                                    <p:anim calcmode="lin" valueType="num">
                                      <p:cBhvr>
                                        <p:cTn id="20" dur="1000" fill="hold"/>
                                        <p:tgtEl>
                                          <p:spTgt spid="115718"/>
                                        </p:tgtEl>
                                        <p:attrNameLst>
                                          <p:attrName>ppt_w</p:attrName>
                                        </p:attrNameLst>
                                      </p:cBhvr>
                                      <p:tavLst>
                                        <p:tav tm="0">
                                          <p:val>
                                            <p:fltVal val="0"/>
                                          </p:val>
                                        </p:tav>
                                        <p:tav tm="100000">
                                          <p:val>
                                            <p:strVal val="#ppt_w"/>
                                          </p:val>
                                        </p:tav>
                                      </p:tavLst>
                                    </p:anim>
                                    <p:anim calcmode="lin" valueType="num">
                                      <p:cBhvr>
                                        <p:cTn id="21" dur="1000" fill="hold"/>
                                        <p:tgtEl>
                                          <p:spTgt spid="115718"/>
                                        </p:tgtEl>
                                        <p:attrNameLst>
                                          <p:attrName>ppt_h</p:attrName>
                                        </p:attrNameLst>
                                      </p:cBhvr>
                                      <p:tavLst>
                                        <p:tav tm="0">
                                          <p:val>
                                            <p:fltVal val="0"/>
                                          </p:val>
                                        </p:tav>
                                        <p:tav tm="100000">
                                          <p:val>
                                            <p:strVal val="#ppt_h"/>
                                          </p:val>
                                        </p:tav>
                                      </p:tavLst>
                                    </p:anim>
                                    <p:anim calcmode="lin" valueType="num">
                                      <p:cBhvr>
                                        <p:cTn id="22" dur="1000" fill="hold"/>
                                        <p:tgtEl>
                                          <p:spTgt spid="11571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157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autoUpdateAnimBg="0"/>
      <p:bldP spid="115716" grpId="1" autoUpdateAnimBg="0"/>
      <p:bldP spid="115717" grpId="0" autoUpdateAnimBg="0"/>
      <p:bldP spid="115718"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9475"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400" b="1">
                <a:solidFill>
                  <a:srgbClr val="E5F8FB"/>
                </a:solidFill>
                <a:latin typeface="Arial" charset="0"/>
              </a:rPr>
              <a:t>Lament Structure (Petition Psalm)</a:t>
            </a:r>
            <a:endParaRPr lang="en-US" sz="2400">
              <a:solidFill>
                <a:srgbClr val="E5F8FB"/>
              </a:solidFill>
              <a:latin typeface="Arial" charset="0"/>
            </a:endParaRPr>
          </a:p>
        </p:txBody>
      </p:sp>
      <p:sp>
        <p:nvSpPr>
          <p:cNvPr id="489476"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eaLnBrk="1" hangingPunct="1"/>
            <a:endParaRPr lang="en-US" sz="3600" i="1" dirty="0">
              <a:solidFill>
                <a:srgbClr val="0033CC"/>
              </a:solidFill>
            </a:endParaRPr>
          </a:p>
          <a:p>
            <a:pPr marL="285750" eaLnBrk="1" hangingPunct="1"/>
            <a:r>
              <a:rPr lang="en-US" sz="3600" i="1" dirty="0">
                <a:solidFill>
                  <a:srgbClr val="0033CC"/>
                </a:solidFill>
              </a:rPr>
              <a:t>Address/Lament</a:t>
            </a:r>
          </a:p>
          <a:p>
            <a:pPr marL="285750" eaLnBrk="1" hangingPunct="1"/>
            <a:r>
              <a:rPr lang="en-US" sz="3600" i="1" dirty="0">
                <a:solidFill>
                  <a:srgbClr val="0033CC"/>
                </a:solidFill>
              </a:rPr>
              <a:t>Confession of Trust (Confidence)</a:t>
            </a:r>
          </a:p>
          <a:p>
            <a:pPr marL="285750" eaLnBrk="1" hangingPunct="1"/>
            <a:r>
              <a:rPr lang="en-US" sz="3600" i="1" dirty="0">
                <a:solidFill>
                  <a:srgbClr val="0033CC"/>
                </a:solidFill>
              </a:rPr>
              <a:t>Petition</a:t>
            </a:r>
          </a:p>
          <a:p>
            <a:pPr marL="285750" eaLnBrk="1" hangingPunct="1"/>
            <a:r>
              <a:rPr lang="en-US" sz="3600" i="1" dirty="0">
                <a:solidFill>
                  <a:srgbClr val="0033CC"/>
                </a:solidFill>
              </a:rPr>
              <a:t>Vow of Praise (Declarative)</a:t>
            </a:r>
          </a:p>
        </p:txBody>
      </p:sp>
      <p:sp>
        <p:nvSpPr>
          <p:cNvPr id="312324"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9478" name="Text Box 6"/>
          <p:cNvSpPr txBox="1">
            <a:spLocks noChangeArrowheads="1"/>
          </p:cNvSpPr>
          <p:nvPr/>
        </p:nvSpPr>
        <p:spPr bwMode="auto">
          <a:xfrm>
            <a:off x="8197861" y="9"/>
            <a:ext cx="869349"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a:p>
            <a:pPr>
              <a:defRPr/>
            </a:pPr>
            <a:r>
              <a:rPr lang="en-US" b="1" dirty="0">
                <a:solidFill>
                  <a:srgbClr val="FFFFFF"/>
                </a:solidFill>
                <a:latin typeface="Arial" pitchFamily="-105" charset="0"/>
                <a:ea typeface="Arial" pitchFamily="-105" charset="0"/>
                <a:cs typeface="Arial" pitchFamily="-105" charset="0"/>
              </a:rPr>
              <a:t>P 18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489475">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9475">
                                            <p:txEl>
                                              <p:pRg st="0" end="0"/>
                                            </p:txEl>
                                          </p:spTgt>
                                        </p:tgtEl>
                                        <p:attrNameLst>
                                          <p:attrName>ppt_x</p:attrName>
                                          <p:attrName>ppt_y</p:attrName>
                                        </p:attrNameLst>
                                      </p:cBhvr>
                                    </p:animMotion>
                                    <p:animRot by="1500000">
                                      <p:cBhvr>
                                        <p:cTn id="10" dur="125" fill="hold">
                                          <p:stCondLst>
                                            <p:cond delay="0"/>
                                          </p:stCondLst>
                                        </p:cTn>
                                        <p:tgtEl>
                                          <p:spTgt spid="489475">
                                            <p:txEl>
                                              <p:pRg st="0" end="0"/>
                                            </p:txEl>
                                          </p:spTgt>
                                        </p:tgtEl>
                                        <p:attrNameLst>
                                          <p:attrName>r</p:attrName>
                                        </p:attrNameLst>
                                      </p:cBhvr>
                                    </p:animRot>
                                    <p:animRot by="-1500000">
                                      <p:cBhvr>
                                        <p:cTn id="11" dur="125" fill="hold">
                                          <p:stCondLst>
                                            <p:cond delay="125"/>
                                          </p:stCondLst>
                                        </p:cTn>
                                        <p:tgtEl>
                                          <p:spTgt spid="489475">
                                            <p:txEl>
                                              <p:pRg st="0" end="0"/>
                                            </p:txEl>
                                          </p:spTgt>
                                        </p:tgtEl>
                                        <p:attrNameLst>
                                          <p:attrName>r</p:attrName>
                                        </p:attrNameLst>
                                      </p:cBhvr>
                                    </p:animRot>
                                    <p:animRot by="-1500000">
                                      <p:cBhvr>
                                        <p:cTn id="12" dur="125" fill="hold">
                                          <p:stCondLst>
                                            <p:cond delay="250"/>
                                          </p:stCondLst>
                                        </p:cTn>
                                        <p:tgtEl>
                                          <p:spTgt spid="489475">
                                            <p:txEl>
                                              <p:pRg st="0" end="0"/>
                                            </p:txEl>
                                          </p:spTgt>
                                        </p:tgtEl>
                                        <p:attrNameLst>
                                          <p:attrName>r</p:attrName>
                                        </p:attrNameLst>
                                      </p:cBhvr>
                                    </p:animRot>
                                    <p:animRot by="1500000">
                                      <p:cBhvr>
                                        <p:cTn id="13" dur="125" fill="hold">
                                          <p:stCondLst>
                                            <p:cond delay="375"/>
                                          </p:stCondLst>
                                        </p:cTn>
                                        <p:tgtEl>
                                          <p:spTgt spid="489475">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9476">
                                            <p:bg/>
                                          </p:spTgt>
                                        </p:tgtEl>
                                        <p:attrNameLst>
                                          <p:attrName>style.visibility</p:attrName>
                                        </p:attrNameLst>
                                      </p:cBhvr>
                                      <p:to>
                                        <p:strVal val="visible"/>
                                      </p:to>
                                    </p:set>
                                    <p:animEffect transition="in" filter="fade">
                                      <p:cBhvr>
                                        <p:cTn id="18" dur="2000"/>
                                        <p:tgtEl>
                                          <p:spTgt spid="489476">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9476">
                                            <p:txEl>
                                              <p:pRg st="1" end="1"/>
                                            </p:txEl>
                                          </p:spTgt>
                                        </p:tgtEl>
                                        <p:attrNameLst>
                                          <p:attrName>style.visibility</p:attrName>
                                        </p:attrNameLst>
                                      </p:cBhvr>
                                      <p:to>
                                        <p:strVal val="visible"/>
                                      </p:to>
                                    </p:set>
                                    <p:animEffect transition="in" filter="fade">
                                      <p:cBhvr>
                                        <p:cTn id="23" dur="2000"/>
                                        <p:tgtEl>
                                          <p:spTgt spid="489476">
                                            <p:txEl>
                                              <p:pRg st="1" end="1"/>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9476">
                                            <p:txEl>
                                              <p:pRg st="2" end="2"/>
                                            </p:txEl>
                                          </p:spTgt>
                                        </p:tgtEl>
                                        <p:attrNameLst>
                                          <p:attrName>style.visibility</p:attrName>
                                        </p:attrNameLst>
                                      </p:cBhvr>
                                      <p:to>
                                        <p:strVal val="visible"/>
                                      </p:to>
                                    </p:set>
                                    <p:animEffect transition="in" filter="fade">
                                      <p:cBhvr>
                                        <p:cTn id="28" dur="2000"/>
                                        <p:tgtEl>
                                          <p:spTgt spid="489476">
                                            <p:txEl>
                                              <p:pRg st="2" end="2"/>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9476">
                                            <p:txEl>
                                              <p:pRg st="3" end="3"/>
                                            </p:txEl>
                                          </p:spTgt>
                                        </p:tgtEl>
                                        <p:attrNameLst>
                                          <p:attrName>style.visibility</p:attrName>
                                        </p:attrNameLst>
                                      </p:cBhvr>
                                      <p:to>
                                        <p:strVal val="visible"/>
                                      </p:to>
                                    </p:set>
                                    <p:animEffect transition="in" filter="fade">
                                      <p:cBhvr>
                                        <p:cTn id="33" dur="2000"/>
                                        <p:tgtEl>
                                          <p:spTgt spid="489476">
                                            <p:txEl>
                                              <p:pRg st="3" end="3"/>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9476">
                                            <p:txEl>
                                              <p:pRg st="4" end="4"/>
                                            </p:txEl>
                                          </p:spTgt>
                                        </p:tgtEl>
                                        <p:attrNameLst>
                                          <p:attrName>style.visibility</p:attrName>
                                        </p:attrNameLst>
                                      </p:cBhvr>
                                      <p:to>
                                        <p:strVal val="visible"/>
                                      </p:to>
                                    </p:set>
                                    <p:animEffect transition="in" filter="fade">
                                      <p:cBhvr>
                                        <p:cTn id="38" dur="2000"/>
                                        <p:tgtEl>
                                          <p:spTgt spid="48947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476" grpId="0" build="p"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sym typeface="Symbol" charset="0"/>
              </a:rPr>
              <a:t>Vindicate me, O God, and plead my cause… rescue me from deceitful and wicked men.</a:t>
            </a:r>
          </a:p>
          <a:p>
            <a:pPr algn="ctr"/>
            <a:endParaRPr lang="en-US" sz="4000" b="1">
              <a:solidFill>
                <a:srgbClr val="FFFFFF"/>
              </a:solidFill>
              <a:sym typeface="Symbol" charset="0"/>
            </a:endParaRPr>
          </a:p>
          <a:p>
            <a:pPr algn="ctr"/>
            <a:r>
              <a:rPr lang="en-US" sz="3600" b="1">
                <a:solidFill>
                  <a:srgbClr val="FFFFFF"/>
                </a:solidFill>
                <a:sym typeface="Symbol" charset="0"/>
              </a:rPr>
              <a:t>Psalm 43:1</a:t>
            </a:r>
          </a:p>
        </p:txBody>
      </p:sp>
      <p:sp>
        <p:nvSpPr>
          <p:cNvPr id="130053"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Petition</a:t>
            </a:r>
          </a:p>
        </p:txBody>
      </p:sp>
    </p:spTree>
  </p:cSld>
  <p:clrMapOvr>
    <a:masterClrMapping/>
  </p:clrMapOvr>
  <p:transition spd="slow"/>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b="1">
                <a:solidFill>
                  <a:srgbClr val="F8F8F8"/>
                </a:solidFill>
                <a:latin typeface="Arial" charset="0"/>
              </a:rPr>
              <a:t>Wisdom</a:t>
            </a:r>
          </a:p>
          <a:p>
            <a:pPr eaLnBrk="1" hangingPunct="1">
              <a:lnSpc>
                <a:spcPct val="90000"/>
              </a:lnSpc>
            </a:pPr>
            <a:r>
              <a:rPr lang="en-US">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b="1" i="1">
              <a:solidFill>
                <a:srgbClr val="0033CC"/>
              </a:solidFill>
            </a:endParaRPr>
          </a:p>
          <a:p>
            <a:pPr eaLnBrk="1" hangingPunct="1">
              <a:spcBef>
                <a:spcPct val="50000"/>
              </a:spcBef>
            </a:pPr>
            <a:r>
              <a:rPr lang="en-US" sz="2800" b="1" i="1">
                <a:solidFill>
                  <a:srgbClr val="0033CC"/>
                </a:solidFill>
              </a:rPr>
              <a:t>Blessed is the man</a:t>
            </a:r>
          </a:p>
          <a:p>
            <a:pPr eaLnBrk="1" hangingPunct="1">
              <a:spcBef>
                <a:spcPct val="50000"/>
              </a:spcBef>
            </a:pPr>
            <a:r>
              <a:rPr lang="en-US" sz="2800" b="1" i="1">
                <a:solidFill>
                  <a:srgbClr val="0033CC"/>
                </a:solidFill>
              </a:rPr>
              <a:t>   who does not walk in the counsel of the wicked</a:t>
            </a:r>
          </a:p>
          <a:p>
            <a:pPr eaLnBrk="1" hangingPunct="1">
              <a:spcBef>
                <a:spcPct val="50000"/>
              </a:spcBef>
            </a:pPr>
            <a:r>
              <a:rPr lang="en-US" sz="2800" b="1" i="1">
                <a:solidFill>
                  <a:srgbClr val="0033CC"/>
                </a:solidFill>
              </a:rPr>
              <a:t>					(Ps. 1:1)</a:t>
            </a:r>
          </a:p>
          <a:p>
            <a:pPr eaLnBrk="1" hangingPunct="1">
              <a:spcBef>
                <a:spcPct val="50000"/>
              </a:spcBef>
            </a:pPr>
            <a:endParaRPr lang="en-US" sz="2800" b="1" i="1">
              <a:solidFill>
                <a:srgbClr val="0033CC"/>
              </a:solidFill>
            </a:endParaRPr>
          </a:p>
        </p:txBody>
      </p:sp>
      <p:sp>
        <p:nvSpPr>
          <p:cNvPr id="316420" name="Rectangle 6"/>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0455"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0451">
                                            <p:txEl>
                                              <p:pRg st="2" end="2"/>
                                            </p:txEl>
                                          </p:spTgt>
                                        </p:tgtEl>
                                      </p:cBhvr>
                                    </p:animEffect>
                                    <p:animScale>
                                      <p:cBhvr>
                                        <p:cTn id="7" dur="1000" autoRev="1" fill="hold"/>
                                        <p:tgtEl>
                                          <p:spTgt spid="360451">
                                            <p:txEl>
                                              <p:pRg st="2" end="2"/>
                                            </p:txEl>
                                          </p:spTgt>
                                        </p:tgtEl>
                                      </p:cBhvr>
                                      <p:by x="105000" y="105000"/>
                                    </p:animScale>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60452"/>
                                        </p:tgtEl>
                                        <p:attrNameLst>
                                          <p:attrName>style.visibility</p:attrName>
                                        </p:attrNameLst>
                                      </p:cBhvr>
                                      <p:to>
                                        <p:strVal val="visible"/>
                                      </p:to>
                                    </p:set>
                                    <p:animEffect transition="in" filter="fade">
                                      <p:cBhvr>
                                        <p:cTn id="11"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1" name="Text Box 5"/>
          <p:cNvSpPr txBox="1">
            <a:spLocks noChangeArrowheads="1"/>
          </p:cNvSpPr>
          <p:nvPr/>
        </p:nvSpPr>
        <p:spPr bwMode="auto">
          <a:xfrm>
            <a:off x="914400" y="1655772"/>
            <a:ext cx="7239000" cy="1557349"/>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41300" eaLnBrk="1" hangingPunct="1">
              <a:spcBef>
                <a:spcPct val="20000"/>
              </a:spcBef>
            </a:pPr>
            <a:r>
              <a:rPr lang="en-US" sz="2800" b="1" i="1" dirty="0">
                <a:solidFill>
                  <a:srgbClr val="0033CC"/>
                </a:solidFill>
              </a:rPr>
              <a:t>For God is the King of all the earth;</a:t>
            </a:r>
          </a:p>
          <a:p>
            <a:pPr marL="241300" eaLnBrk="1" hangingPunct="1">
              <a:spcBef>
                <a:spcPct val="20000"/>
              </a:spcBef>
            </a:pPr>
            <a:r>
              <a:rPr lang="en-US" sz="2800" b="1" i="1" dirty="0">
                <a:solidFill>
                  <a:srgbClr val="0033CC"/>
                </a:solidFill>
              </a:rPr>
              <a:t>  sing to Him a psalm of praise</a:t>
            </a:r>
          </a:p>
          <a:p>
            <a:pPr marL="241300" eaLnBrk="1" hangingPunct="1">
              <a:spcBef>
                <a:spcPct val="20000"/>
              </a:spcBef>
            </a:pPr>
            <a:r>
              <a:rPr lang="en-US" sz="2800" b="1" i="1" dirty="0">
                <a:solidFill>
                  <a:srgbClr val="0033CC"/>
                </a:solidFill>
              </a:rPr>
              <a:t>					(Ps. 47:7)</a:t>
            </a:r>
          </a:p>
        </p:txBody>
      </p:sp>
      <p:sp>
        <p:nvSpPr>
          <p:cNvPr id="362502" name="Text Box 6"/>
          <p:cNvSpPr txBox="1">
            <a:spLocks noChangeArrowheads="1"/>
          </p:cNvSpPr>
          <p:nvPr/>
        </p:nvSpPr>
        <p:spPr bwMode="auto">
          <a:xfrm>
            <a:off x="990600" y="3886200"/>
            <a:ext cx="7239000" cy="2419124"/>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41300" eaLnBrk="1" hangingPunct="1">
              <a:spcBef>
                <a:spcPct val="20000"/>
              </a:spcBef>
            </a:pPr>
            <a:r>
              <a:rPr lang="en-US" sz="2800" b="1" i="1" dirty="0">
                <a:solidFill>
                  <a:srgbClr val="0033CC"/>
                </a:solidFill>
              </a:rPr>
              <a:t>O L</a:t>
            </a:r>
            <a:r>
              <a:rPr lang="en-US" b="1" i="1" dirty="0">
                <a:solidFill>
                  <a:srgbClr val="0033CC"/>
                </a:solidFill>
              </a:rPr>
              <a:t>ORD</a:t>
            </a:r>
            <a:r>
              <a:rPr lang="en-US" sz="2800" b="1" i="1" dirty="0">
                <a:solidFill>
                  <a:srgbClr val="0033CC"/>
                </a:solidFill>
              </a:rPr>
              <a:t>, the king rejoices in your strength.</a:t>
            </a:r>
          </a:p>
          <a:p>
            <a:pPr marL="241300" eaLnBrk="1" hangingPunct="1">
              <a:spcBef>
                <a:spcPct val="20000"/>
              </a:spcBef>
            </a:pPr>
            <a:r>
              <a:rPr lang="en-US" sz="2800" b="1" i="1" dirty="0">
                <a:solidFill>
                  <a:srgbClr val="0033CC"/>
                </a:solidFill>
              </a:rPr>
              <a:t>How great is his joy in the victories you give!</a:t>
            </a:r>
          </a:p>
          <a:p>
            <a:pPr marL="241300" eaLnBrk="1" hangingPunct="1">
              <a:spcBef>
                <a:spcPct val="20000"/>
              </a:spcBef>
            </a:pPr>
            <a:r>
              <a:rPr lang="en-US" sz="2800" b="1" i="1" dirty="0">
                <a:solidFill>
                  <a:srgbClr val="0033CC"/>
                </a:solidFill>
              </a:rPr>
              <a:t>					(Ps. 21:1)</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par>
                          <p:cTn id="8" fill="hold" nodeType="afterGroup">
                            <p:stCondLst>
                              <p:cond delay="2000"/>
                            </p:stCondLst>
                            <p:childTnLst>
                              <p:par>
                                <p:cTn id="9" presetID="2" presetClass="entr" presetSubtype="1" fill="hold" grpId="0" nodeType="afterEffect">
                                  <p:stCondLst>
                                    <p:cond delay="0"/>
                                  </p:stCondLst>
                                  <p:childTnLst>
                                    <p:set>
                                      <p:cBhvr>
                                        <p:cTn id="10" dur="1" fill="hold">
                                          <p:stCondLst>
                                            <p:cond delay="0"/>
                                          </p:stCondLst>
                                        </p:cTn>
                                        <p:tgtEl>
                                          <p:spTgt spid="362501"/>
                                        </p:tgtEl>
                                        <p:attrNameLst>
                                          <p:attrName>style.visibility</p:attrName>
                                        </p:attrNameLst>
                                      </p:cBhvr>
                                      <p:to>
                                        <p:strVal val="visible"/>
                                      </p:to>
                                    </p:set>
                                    <p:anim calcmode="lin" valueType="num">
                                      <p:cBhvr additive="base">
                                        <p:cTn id="11" dur="2000" fill="hold"/>
                                        <p:tgtEl>
                                          <p:spTgt spid="362501"/>
                                        </p:tgtEl>
                                        <p:attrNameLst>
                                          <p:attrName>ppt_x</p:attrName>
                                        </p:attrNameLst>
                                      </p:cBhvr>
                                      <p:tavLst>
                                        <p:tav tm="0">
                                          <p:val>
                                            <p:strVal val="#ppt_x"/>
                                          </p:val>
                                        </p:tav>
                                        <p:tav tm="100000">
                                          <p:val>
                                            <p:strVal val="#ppt_x"/>
                                          </p:val>
                                        </p:tav>
                                      </p:tavLst>
                                    </p:anim>
                                    <p:anim calcmode="lin" valueType="num">
                                      <p:cBhvr additive="base">
                                        <p:cTn id="12"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62502"/>
                                        </p:tgtEl>
                                        <p:attrNameLst>
                                          <p:attrName>style.visibility</p:attrName>
                                        </p:attrNameLst>
                                      </p:cBhvr>
                                      <p:to>
                                        <p:strVal val="visible"/>
                                      </p:to>
                                    </p:set>
                                    <p:anim calcmode="lin" valueType="num">
                                      <p:cBhvr additive="base">
                                        <p:cTn id="17" dur="2000" fill="hold"/>
                                        <p:tgtEl>
                                          <p:spTgt spid="362502"/>
                                        </p:tgtEl>
                                        <p:attrNameLst>
                                          <p:attrName>ppt_x</p:attrName>
                                        </p:attrNameLst>
                                      </p:cBhvr>
                                      <p:tavLst>
                                        <p:tav tm="0">
                                          <p:val>
                                            <p:strVal val="#ppt_x"/>
                                          </p:val>
                                        </p:tav>
                                        <p:tav tm="100000">
                                          <p:val>
                                            <p:strVal val="#ppt_x"/>
                                          </p:val>
                                        </p:tav>
                                      </p:tavLst>
                                    </p:anim>
                                    <p:anim calcmode="lin" valueType="num">
                                      <p:cBhvr additive="base">
                                        <p:cTn id="18"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P spid="362502"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en-US" sz="2400">
                <a:solidFill>
                  <a:srgbClr val="FFFF66"/>
                </a:solidFill>
                <a:latin typeface="Arial" charset="0"/>
              </a:rPr>
              <a:t>Hymn</a:t>
            </a:r>
          </a:p>
          <a:p>
            <a:pPr eaLnBrk="1" hangingPunct="1"/>
            <a:r>
              <a:rPr lang="en-US" sz="2400">
                <a:solidFill>
                  <a:srgbClr val="FFFF66"/>
                </a:solidFill>
                <a:latin typeface="Arial" charset="0"/>
              </a:rPr>
              <a:t>Penitential</a:t>
            </a:r>
          </a:p>
          <a:p>
            <a:pPr eaLnBrk="1" hangingPunct="1"/>
            <a:r>
              <a:rPr lang="en-US" sz="2400">
                <a:solidFill>
                  <a:srgbClr val="FFFF66"/>
                </a:solidFill>
                <a:latin typeface="Arial" charset="0"/>
              </a:rPr>
              <a:t>Wisdom</a:t>
            </a:r>
          </a:p>
          <a:p>
            <a:pPr eaLnBrk="1" hangingPunct="1"/>
            <a:r>
              <a:rPr lang="en-US" sz="2400">
                <a:solidFill>
                  <a:srgbClr val="FFFF66"/>
                </a:solidFill>
                <a:latin typeface="Arial" charset="0"/>
              </a:rPr>
              <a:t>Royal</a:t>
            </a:r>
          </a:p>
          <a:p>
            <a:pPr eaLnBrk="1" hangingPunct="1"/>
            <a:r>
              <a:rPr lang="en-US" sz="2400">
                <a:solidFill>
                  <a:srgbClr val="FFFF66"/>
                </a:solidFill>
                <a:latin typeface="Arial" charset="0"/>
              </a:rPr>
              <a:t>Messianic</a:t>
            </a:r>
          </a:p>
          <a:p>
            <a:pPr eaLnBrk="1" hangingPunct="1"/>
            <a:r>
              <a:rPr lang="en-US" sz="2400">
                <a:solidFill>
                  <a:srgbClr val="FFFF66"/>
                </a:solidFill>
                <a:latin typeface="Arial" charset="0"/>
              </a:rPr>
              <a:t>Lament</a:t>
            </a:r>
          </a:p>
          <a:p>
            <a:pPr eaLnBrk="1" hangingPunct="1"/>
            <a:r>
              <a:rPr lang="en-US" sz="2400" b="1">
                <a:solidFill>
                  <a:srgbClr val="FFFF66"/>
                </a:solidFill>
                <a:latin typeface="Arial" charset="0"/>
              </a:rPr>
              <a:t>Imprecatory</a:t>
            </a:r>
          </a:p>
          <a:p>
            <a:pPr eaLnBrk="1" hangingPunct="1"/>
            <a:r>
              <a:rPr lang="en-US" sz="2400">
                <a:solidFill>
                  <a:srgbClr val="FFFF66"/>
                </a:solidFill>
                <a:latin typeface="Arial" charset="0"/>
              </a:rPr>
              <a:t>History</a:t>
            </a:r>
          </a:p>
        </p:txBody>
      </p:sp>
      <p:sp>
        <p:nvSpPr>
          <p:cNvPr id="368644" name="Text Box 4"/>
          <p:cNvSpPr txBox="1">
            <a:spLocks noChangeArrowheads="1"/>
          </p:cNvSpPr>
          <p:nvPr/>
        </p:nvSpPr>
        <p:spPr bwMode="auto">
          <a:xfrm>
            <a:off x="1143000" y="4191000"/>
            <a:ext cx="7010400" cy="16004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May they be blotted out of the book of life</a:t>
            </a:r>
            <a:br>
              <a:rPr lang="en-US" sz="2800" i="1">
                <a:solidFill>
                  <a:srgbClr val="FFFF66"/>
                </a:solidFill>
              </a:rPr>
            </a:br>
            <a:r>
              <a:rPr lang="en-US" sz="2800" i="1">
                <a:solidFill>
                  <a:srgbClr val="FFFF66"/>
                </a:solidFill>
              </a:rPr>
              <a:t>and not be listed with the righteous.</a:t>
            </a:r>
          </a:p>
          <a:p>
            <a:pPr algn="r" eaLnBrk="1" hangingPunct="1">
              <a:spcBef>
                <a:spcPct val="50000"/>
              </a:spcBef>
            </a:pPr>
            <a:r>
              <a:rPr lang="en-US" sz="2800" i="1">
                <a:solidFill>
                  <a:srgbClr val="FFFF66"/>
                </a:solidFill>
              </a:rPr>
              <a:t>(Ps. 69:28)</a:t>
            </a:r>
          </a:p>
        </p:txBody>
      </p:sp>
      <p:sp>
        <p:nvSpPr>
          <p:cNvPr id="326660" name="Text Box 5"/>
          <p:cNvSpPr txBox="1">
            <a:spLocks noChangeArrowheads="1"/>
          </p:cNvSpPr>
          <p:nvPr/>
        </p:nvSpPr>
        <p:spPr bwMode="auto">
          <a:xfrm>
            <a:off x="2743200" y="381001"/>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Pour out your wrath on them; </a:t>
            </a:r>
            <a:br>
              <a:rPr lang="en-US" sz="2800" i="1">
                <a:solidFill>
                  <a:srgbClr val="FFFF66"/>
                </a:solidFill>
              </a:rPr>
            </a:br>
            <a:r>
              <a:rPr lang="en-US" sz="2800" i="1">
                <a:solidFill>
                  <a:srgbClr val="FFFF66"/>
                </a:solidFill>
              </a:rPr>
              <a:t>let your fierce anger overtake them.</a:t>
            </a:r>
          </a:p>
          <a:p>
            <a:pPr algn="r" eaLnBrk="1" hangingPunct="1">
              <a:spcBef>
                <a:spcPct val="50000"/>
              </a:spcBef>
            </a:pPr>
            <a:r>
              <a:rPr lang="en-US" sz="2800" i="1">
                <a:solidFill>
                  <a:srgbClr val="FFFF66"/>
                </a:solidFill>
              </a:rPr>
              <a:t>(Ps. 69:24)</a:t>
            </a:r>
          </a:p>
        </p:txBody>
      </p:sp>
      <p:sp>
        <p:nvSpPr>
          <p:cNvPr id="326662" name="Rectangle 7"/>
          <p:cNvSpPr>
            <a:spLocks noGrp="1" noChangeArrowheads="1"/>
          </p:cNvSpPr>
          <p:nvPr>
            <p:ph type="title"/>
          </p:nvPr>
        </p:nvSpPr>
        <p:spPr>
          <a:xfrm>
            <a:off x="609600" y="1524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864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326664" name="TextBox 8"/>
          <p:cNvSpPr txBox="1">
            <a:spLocks noChangeArrowheads="1"/>
          </p:cNvSpPr>
          <p:nvPr/>
        </p:nvSpPr>
        <p:spPr bwMode="auto">
          <a:xfrm>
            <a:off x="76200" y="3544895"/>
            <a:ext cx="4572736" cy="64633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3600" b="1" u="sng">
                <a:solidFill>
                  <a:srgbClr val="FFFF66"/>
                </a:solidFill>
              </a:rPr>
              <a:t>Imprecatory Psalms</a:t>
            </a:r>
            <a:endParaRPr lang="en-US" sz="3600" u="sng"/>
          </a:p>
        </p:txBody>
      </p:sp>
      <p:sp>
        <p:nvSpPr>
          <p:cNvPr id="10" name="Text Box 8"/>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47</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8643">
                                            <p:txEl>
                                              <p:pRg st="6" end="6"/>
                                            </p:txEl>
                                          </p:spTgt>
                                        </p:tgtEl>
                                      </p:cBhvr>
                                    </p:animEffect>
                                    <p:animScale>
                                      <p:cBhvr>
                                        <p:cTn id="7" dur="1000" autoRev="1" fill="hold"/>
                                        <p:tgtEl>
                                          <p:spTgt spid="368643">
                                            <p:txEl>
                                              <p:pRg st="6" end="6"/>
                                            </p:txEl>
                                          </p:spTgt>
                                        </p:tgtEl>
                                      </p:cBhvr>
                                      <p:by x="105000" y="105000"/>
                                    </p:animScale>
                                  </p:childTnLst>
                                </p:cTn>
                              </p:par>
                            </p:childTnLst>
                          </p:cTn>
                        </p:par>
                        <p:par>
                          <p:cTn id="8" fill="hold" nodeType="afterGroup">
                            <p:stCondLst>
                              <p:cond delay="2000"/>
                            </p:stCondLst>
                            <p:childTnLst>
                              <p:par>
                                <p:cTn id="9" presetID="51" presetClass="entr" presetSubtype="0" fill="hold" grpId="0" nodeType="afterEffect">
                                  <p:stCondLst>
                                    <p:cond delay="0"/>
                                  </p:stCondLst>
                                  <p:childTnLst>
                                    <p:set>
                                      <p:cBhvr>
                                        <p:cTn id="10" dur="1" fill="hold">
                                          <p:stCondLst>
                                            <p:cond delay="0"/>
                                          </p:stCondLst>
                                        </p:cTn>
                                        <p:tgtEl>
                                          <p:spTgt spid="368646"/>
                                        </p:tgtEl>
                                        <p:attrNameLst>
                                          <p:attrName>style.visibility</p:attrName>
                                        </p:attrNameLst>
                                      </p:cBhvr>
                                      <p:to>
                                        <p:strVal val="visible"/>
                                      </p:to>
                                    </p:set>
                                    <p:animEffect transition="in" filter="fade">
                                      <p:cBhvr>
                                        <p:cTn id="11" dur="770" decel="100000"/>
                                        <p:tgtEl>
                                          <p:spTgt spid="368646"/>
                                        </p:tgtEl>
                                      </p:cBhvr>
                                    </p:animEffect>
                                    <p:animScale>
                                      <p:cBhvr>
                                        <p:cTn id="12" dur="770" decel="100000"/>
                                        <p:tgtEl>
                                          <p:spTgt spid="368646"/>
                                        </p:tgtEl>
                                      </p:cBhvr>
                                      <p:from x="10000" y="10000"/>
                                      <p:to x="200000" y="450000"/>
                                    </p:animScale>
                                    <p:animScale>
                                      <p:cBhvr>
                                        <p:cTn id="13" dur="1230" accel="100000" fill="hold">
                                          <p:stCondLst>
                                            <p:cond delay="770"/>
                                          </p:stCondLst>
                                        </p:cTn>
                                        <p:tgtEl>
                                          <p:spTgt spid="368646"/>
                                        </p:tgtEl>
                                      </p:cBhvr>
                                      <p:from x="200000" y="450000"/>
                                      <p:to x="100000" y="100000"/>
                                    </p:animScale>
                                    <p:set>
                                      <p:cBhvr>
                                        <p:cTn id="14" dur="770" fill="hold"/>
                                        <p:tgtEl>
                                          <p:spTgt spid="368646"/>
                                        </p:tgtEl>
                                        <p:attrNameLst>
                                          <p:attrName>ppt_x</p:attrName>
                                        </p:attrNameLst>
                                      </p:cBhvr>
                                      <p:to>
                                        <p:strVal val="(0.5)"/>
                                      </p:to>
                                    </p:set>
                                    <p:anim from="(0.5)" to="(#ppt_x)" calcmode="lin" valueType="num">
                                      <p:cBhvr>
                                        <p:cTn id="15" dur="1230" accel="100000" fill="hold">
                                          <p:stCondLst>
                                            <p:cond delay="770"/>
                                          </p:stCondLst>
                                        </p:cTn>
                                        <p:tgtEl>
                                          <p:spTgt spid="368646"/>
                                        </p:tgtEl>
                                        <p:attrNameLst>
                                          <p:attrName>ppt_x</p:attrName>
                                        </p:attrNameLst>
                                      </p:cBhvr>
                                    </p:anim>
                                    <p:set>
                                      <p:cBhvr>
                                        <p:cTn id="16" dur="770" fill="hold"/>
                                        <p:tgtEl>
                                          <p:spTgt spid="368646"/>
                                        </p:tgtEl>
                                        <p:attrNameLst>
                                          <p:attrName>ppt_y</p:attrName>
                                        </p:attrNameLst>
                                      </p:cBhvr>
                                      <p:to>
                                        <p:strVal val="(#ppt_y+0.4)"/>
                                      </p:to>
                                    </p:set>
                                    <p:anim from="(#ppt_y+0.4)" to="(#ppt_y)" calcmode="lin" valueType="num">
                                      <p:cBhvr>
                                        <p:cTn id="17" dur="1230" accel="100000" fill="hold">
                                          <p:stCondLst>
                                            <p:cond delay="770"/>
                                          </p:stCondLst>
                                        </p:cTn>
                                        <p:tgtEl>
                                          <p:spTgt spid="368646"/>
                                        </p:tgtEl>
                                        <p:attrNameLst>
                                          <p:attrName>ppt_y</p:attrName>
                                        </p:attrNameLst>
                                      </p:cBhvr>
                                    </p:anim>
                                  </p:childTnLst>
                                </p:cTn>
                              </p:par>
                            </p:childTnLst>
                          </p:cTn>
                        </p:par>
                        <p:par>
                          <p:cTn id="18" fill="hold" nodeType="afterGroup">
                            <p:stCondLst>
                              <p:cond delay="4000"/>
                            </p:stCondLst>
                            <p:childTnLst>
                              <p:par>
                                <p:cTn id="19" presetID="51" presetClass="entr" presetSubtype="0" fill="hold" grpId="0" nodeType="afterEffect">
                                  <p:stCondLst>
                                    <p:cond delay="0"/>
                                  </p:stCondLst>
                                  <p:childTnLst>
                                    <p:set>
                                      <p:cBhvr>
                                        <p:cTn id="20" dur="1" fill="hold">
                                          <p:stCondLst>
                                            <p:cond delay="0"/>
                                          </p:stCondLst>
                                        </p:cTn>
                                        <p:tgtEl>
                                          <p:spTgt spid="368644"/>
                                        </p:tgtEl>
                                        <p:attrNameLst>
                                          <p:attrName>style.visibility</p:attrName>
                                        </p:attrNameLst>
                                      </p:cBhvr>
                                      <p:to>
                                        <p:strVal val="visible"/>
                                      </p:to>
                                    </p:set>
                                    <p:animEffect transition="in" filter="fade">
                                      <p:cBhvr>
                                        <p:cTn id="21" dur="770" decel="100000"/>
                                        <p:tgtEl>
                                          <p:spTgt spid="368644"/>
                                        </p:tgtEl>
                                      </p:cBhvr>
                                    </p:animEffect>
                                    <p:animScale>
                                      <p:cBhvr>
                                        <p:cTn id="22" dur="770" decel="100000"/>
                                        <p:tgtEl>
                                          <p:spTgt spid="368644"/>
                                        </p:tgtEl>
                                      </p:cBhvr>
                                      <p:from x="10000" y="10000"/>
                                      <p:to x="200000" y="450000"/>
                                    </p:animScale>
                                    <p:animScale>
                                      <p:cBhvr>
                                        <p:cTn id="23" dur="1230" accel="100000" fill="hold">
                                          <p:stCondLst>
                                            <p:cond delay="770"/>
                                          </p:stCondLst>
                                        </p:cTn>
                                        <p:tgtEl>
                                          <p:spTgt spid="368644"/>
                                        </p:tgtEl>
                                      </p:cBhvr>
                                      <p:from x="200000" y="450000"/>
                                      <p:to x="100000" y="100000"/>
                                    </p:animScale>
                                    <p:set>
                                      <p:cBhvr>
                                        <p:cTn id="24" dur="770" fill="hold"/>
                                        <p:tgtEl>
                                          <p:spTgt spid="368644"/>
                                        </p:tgtEl>
                                        <p:attrNameLst>
                                          <p:attrName>ppt_x</p:attrName>
                                        </p:attrNameLst>
                                      </p:cBhvr>
                                      <p:to>
                                        <p:strVal val="(0.5)"/>
                                      </p:to>
                                    </p:set>
                                    <p:anim from="(0.5)" to="(#ppt_x)" calcmode="lin" valueType="num">
                                      <p:cBhvr>
                                        <p:cTn id="25" dur="1230" accel="100000" fill="hold">
                                          <p:stCondLst>
                                            <p:cond delay="770"/>
                                          </p:stCondLst>
                                        </p:cTn>
                                        <p:tgtEl>
                                          <p:spTgt spid="368644"/>
                                        </p:tgtEl>
                                        <p:attrNameLst>
                                          <p:attrName>ppt_x</p:attrName>
                                        </p:attrNameLst>
                                      </p:cBhvr>
                                    </p:anim>
                                    <p:set>
                                      <p:cBhvr>
                                        <p:cTn id="26" dur="770" fill="hold"/>
                                        <p:tgtEl>
                                          <p:spTgt spid="368644"/>
                                        </p:tgtEl>
                                        <p:attrNameLst>
                                          <p:attrName>ppt_y</p:attrName>
                                        </p:attrNameLst>
                                      </p:cBhvr>
                                      <p:to>
                                        <p:strVal val="(#ppt_y+0.4)"/>
                                      </p:to>
                                    </p:set>
                                    <p:anim from="(#ppt_y+0.4)" to="(#ppt_y)" calcmode="lin" valueType="num">
                                      <p:cBhvr>
                                        <p:cTn id="27"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en-US">
                <a:solidFill>
                  <a:schemeClr val="bg1"/>
                </a:solidFill>
                <a:latin typeface="Arial" charset="0"/>
              </a:rPr>
              <a:t>Hymn</a:t>
            </a:r>
          </a:p>
          <a:p>
            <a:pPr eaLnBrk="1" hangingPunct="1">
              <a:lnSpc>
                <a:spcPct val="90000"/>
              </a:lnSpc>
            </a:pPr>
            <a:r>
              <a:rPr lang="en-US">
                <a:solidFill>
                  <a:schemeClr val="bg1"/>
                </a:solidFill>
                <a:latin typeface="Arial" charset="0"/>
              </a:rPr>
              <a:t>Penitential</a:t>
            </a:r>
          </a:p>
          <a:p>
            <a:pPr eaLnBrk="1" hangingPunct="1">
              <a:lnSpc>
                <a:spcPct val="90000"/>
              </a:lnSpc>
            </a:pPr>
            <a:r>
              <a:rPr lang="en-US">
                <a:solidFill>
                  <a:schemeClr val="bg1"/>
                </a:solidFill>
                <a:latin typeface="Arial" charset="0"/>
              </a:rPr>
              <a:t>Wisdom</a:t>
            </a:r>
          </a:p>
          <a:p>
            <a:pPr eaLnBrk="1" hangingPunct="1">
              <a:lnSpc>
                <a:spcPct val="90000"/>
              </a:lnSpc>
            </a:pPr>
            <a:r>
              <a:rPr lang="en-US">
                <a:solidFill>
                  <a:schemeClr val="bg1"/>
                </a:solidFill>
                <a:latin typeface="Arial" charset="0"/>
              </a:rPr>
              <a:t>Royal</a:t>
            </a:r>
          </a:p>
          <a:p>
            <a:pPr eaLnBrk="1" hangingPunct="1">
              <a:lnSpc>
                <a:spcPct val="90000"/>
              </a:lnSpc>
            </a:pPr>
            <a:r>
              <a:rPr lang="en-US">
                <a:solidFill>
                  <a:schemeClr val="bg1"/>
                </a:solidFill>
                <a:latin typeface="Arial" charset="0"/>
              </a:rPr>
              <a:t>Messianic</a:t>
            </a:r>
          </a:p>
          <a:p>
            <a:pPr eaLnBrk="1" hangingPunct="1">
              <a:lnSpc>
                <a:spcPct val="90000"/>
              </a:lnSpc>
            </a:pPr>
            <a:r>
              <a:rPr lang="en-US">
                <a:solidFill>
                  <a:schemeClr val="bg1"/>
                </a:solidFill>
                <a:latin typeface="Arial" charset="0"/>
              </a:rPr>
              <a:t>Lament</a:t>
            </a:r>
          </a:p>
          <a:p>
            <a:pPr eaLnBrk="1" hangingPunct="1">
              <a:lnSpc>
                <a:spcPct val="90000"/>
              </a:lnSpc>
            </a:pPr>
            <a:r>
              <a:rPr lang="en-US">
                <a:solidFill>
                  <a:schemeClr val="bg1"/>
                </a:solidFill>
                <a:latin typeface="Arial" charset="0"/>
              </a:rPr>
              <a:t>Imprecatory</a:t>
            </a:r>
          </a:p>
          <a:p>
            <a:pPr eaLnBrk="1" hangingPunct="1">
              <a:lnSpc>
                <a:spcPct val="90000"/>
              </a:lnSpc>
            </a:pPr>
            <a:r>
              <a:rPr lang="en-US" b="1">
                <a:solidFill>
                  <a:srgbClr val="FFFF00"/>
                </a:solidFill>
                <a:latin typeface="Arial" charset="0"/>
              </a:rPr>
              <a:t>History</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He did miracles in the sight of their fathers;</a:t>
            </a:r>
          </a:p>
          <a:p>
            <a:pPr eaLnBrk="1" hangingPunct="1">
              <a:spcBef>
                <a:spcPct val="50000"/>
              </a:spcBef>
            </a:pPr>
            <a:r>
              <a:rPr lang="en-US" sz="2800" i="1">
                <a:solidFill>
                  <a:srgbClr val="FFFF66"/>
                </a:solidFill>
              </a:rPr>
              <a:t>   in the land of Egypt, in the region of Zoan.</a:t>
            </a:r>
          </a:p>
          <a:p>
            <a:pPr eaLnBrk="1" hangingPunct="1">
              <a:spcBef>
                <a:spcPct val="50000"/>
              </a:spcBef>
            </a:pPr>
            <a:r>
              <a:rPr lang="en-US" sz="2800" i="1">
                <a:solidFill>
                  <a:srgbClr val="FFFF66"/>
                </a:solidFill>
              </a:rPr>
              <a:t>He divided the sea and led them through;</a:t>
            </a:r>
          </a:p>
          <a:p>
            <a:pPr eaLnBrk="1" hangingPunct="1">
              <a:spcBef>
                <a:spcPct val="50000"/>
              </a:spcBef>
            </a:pPr>
            <a:r>
              <a:rPr lang="en-US" sz="2800" i="1">
                <a:solidFill>
                  <a:srgbClr val="FFFF66"/>
                </a:solidFill>
              </a:rPr>
              <a:t>   He made the water stand firm like a wall.</a:t>
            </a:r>
          </a:p>
          <a:p>
            <a:pPr eaLnBrk="1" hangingPunct="1">
              <a:spcBef>
                <a:spcPct val="50000"/>
              </a:spcBef>
            </a:pPr>
            <a:r>
              <a:rPr lang="en-US" sz="2800" i="1">
                <a:solidFill>
                  <a:srgbClr val="FFFF66"/>
                </a:solidFill>
              </a:rPr>
              <a:t>				           (Ps. 78:12-13)</a:t>
            </a:r>
          </a:p>
        </p:txBody>
      </p:sp>
      <p:sp>
        <p:nvSpPr>
          <p:cNvPr id="328709" name="Text Box 6"/>
          <p:cNvSpPr txBox="1">
            <a:spLocks noChangeArrowheads="1"/>
          </p:cNvSpPr>
          <p:nvPr/>
        </p:nvSpPr>
        <p:spPr bwMode="auto">
          <a:xfrm>
            <a:off x="2590800" y="441325"/>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8710"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70696"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4" presetClass="emph" presetSubtype="0" fill="hold" nodeType="withEffect">
                                  <p:stCondLst>
                                    <p:cond delay="0"/>
                                  </p:stCondLst>
                                  <p:iterate type="lt">
                                    <p:tmPct val="10000"/>
                                  </p:iterate>
                                  <p:childTnLst>
                                    <p:animMotion origin="layout" path="M 0.0 0.0 L 0.0 -0.07213" pathEditMode="relative" ptsTypes="">
                                      <p:cBhvr>
                                        <p:cTn id="6" dur="1500" accel="50000" decel="50000" autoRev="1" fill="hold">
                                          <p:stCondLst>
                                            <p:cond delay="0"/>
                                          </p:stCondLst>
                                        </p:cTn>
                                        <p:tgtEl>
                                          <p:spTgt spid="370691">
                                            <p:txEl>
                                              <p:pRg st="7" end="7"/>
                                            </p:txEl>
                                          </p:spTgt>
                                        </p:tgtEl>
                                        <p:attrNameLst>
                                          <p:attrName>ppt_x</p:attrName>
                                          <p:attrName>ppt_y</p:attrName>
                                        </p:attrNameLst>
                                      </p:cBhvr>
                                    </p:animMotion>
                                    <p:animRot by="1500000">
                                      <p:cBhvr>
                                        <p:cTn id="7" dur="750" fill="hold">
                                          <p:stCondLst>
                                            <p:cond delay="0"/>
                                          </p:stCondLst>
                                        </p:cTn>
                                        <p:tgtEl>
                                          <p:spTgt spid="370691">
                                            <p:txEl>
                                              <p:pRg st="7" end="7"/>
                                            </p:txEl>
                                          </p:spTgt>
                                        </p:tgtEl>
                                        <p:attrNameLst>
                                          <p:attrName>r</p:attrName>
                                        </p:attrNameLst>
                                      </p:cBhvr>
                                    </p:animRot>
                                    <p:animRot by="-1500000">
                                      <p:cBhvr>
                                        <p:cTn id="8" dur="750" fill="hold">
                                          <p:stCondLst>
                                            <p:cond delay="750"/>
                                          </p:stCondLst>
                                        </p:cTn>
                                        <p:tgtEl>
                                          <p:spTgt spid="370691">
                                            <p:txEl>
                                              <p:pRg st="7" end="7"/>
                                            </p:txEl>
                                          </p:spTgt>
                                        </p:tgtEl>
                                        <p:attrNameLst>
                                          <p:attrName>r</p:attrName>
                                        </p:attrNameLst>
                                      </p:cBhvr>
                                    </p:animRot>
                                    <p:animRot by="-1500000">
                                      <p:cBhvr>
                                        <p:cTn id="9" dur="750" fill="hold">
                                          <p:stCondLst>
                                            <p:cond delay="1500"/>
                                          </p:stCondLst>
                                        </p:cTn>
                                        <p:tgtEl>
                                          <p:spTgt spid="370691">
                                            <p:txEl>
                                              <p:pRg st="7" end="7"/>
                                            </p:txEl>
                                          </p:spTgt>
                                        </p:tgtEl>
                                        <p:attrNameLst>
                                          <p:attrName>r</p:attrName>
                                        </p:attrNameLst>
                                      </p:cBhvr>
                                    </p:animRot>
                                    <p:animRot by="1500000">
                                      <p:cBhvr>
                                        <p:cTn id="10" dur="750" fill="hold">
                                          <p:stCondLst>
                                            <p:cond delay="2250"/>
                                          </p:stCondLst>
                                        </p:cTn>
                                        <p:tgtEl>
                                          <p:spTgt spid="370691">
                                            <p:txEl>
                                              <p:pRg st="7" end="7"/>
                                            </p:txEl>
                                          </p:spTgt>
                                        </p:tgtEl>
                                        <p:attrNameLst>
                                          <p:attrName>r</p:attrName>
                                        </p:attrNameLst>
                                      </p:cBhvr>
                                    </p:animRot>
                                  </p:childTnLst>
                                </p:cTn>
                              </p:par>
                            </p:childTnLst>
                          </p:cTn>
                        </p:par>
                        <p:par>
                          <p:cTn id="11" fill="hold" nodeType="afterGroup">
                            <p:stCondLst>
                              <p:cond delay="4800"/>
                            </p:stCondLst>
                            <p:childTnLst>
                              <p:par>
                                <p:cTn id="12" presetID="19" presetClass="entr" presetSubtype="10" fill="hold" grpId="0" nodeType="afterEffect">
                                  <p:stCondLst>
                                    <p:cond delay="0"/>
                                  </p:stCondLst>
                                  <p:childTnLst>
                                    <p:set>
                                      <p:cBhvr>
                                        <p:cTn id="13" dur="1" fill="hold">
                                          <p:stCondLst>
                                            <p:cond delay="0"/>
                                          </p:stCondLst>
                                        </p:cTn>
                                        <p:tgtEl>
                                          <p:spTgt spid="370693"/>
                                        </p:tgtEl>
                                        <p:attrNameLst>
                                          <p:attrName>style.visibility</p:attrName>
                                        </p:attrNameLst>
                                      </p:cBhvr>
                                      <p:to>
                                        <p:strVal val="visible"/>
                                      </p:to>
                                    </p:set>
                                    <p:anim calcmode="lin" valueType="num">
                                      <p:cBhvr>
                                        <p:cTn id="14" dur="2000" fill="hold"/>
                                        <p:tgtEl>
                                          <p:spTgt spid="370693"/>
                                        </p:tgtEl>
                                        <p:attrNameLst>
                                          <p:attrName>ppt_w</p:attrName>
                                        </p:attrNameLst>
                                      </p:cBhvr>
                                      <p:tavLst>
                                        <p:tav tm="0" fmla="#ppt_w*sin(2.5*pi*$)">
                                          <p:val>
                                            <p:fltVal val="0"/>
                                          </p:val>
                                        </p:tav>
                                        <p:tav tm="100000">
                                          <p:val>
                                            <p:fltVal val="1"/>
                                          </p:val>
                                        </p:tav>
                                      </p:tavLst>
                                    </p:anim>
                                    <p:anim calcmode="lin" valueType="num">
                                      <p:cBhvr>
                                        <p:cTn id="15"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200" b="1">
                <a:solidFill>
                  <a:srgbClr val="FFFFFF"/>
                </a:solidFill>
              </a:rPr>
              <a:t>Why do you boast of evil, you mighty man?  Why do you boast all day long, you who are a disgrace in the eyes of God? Your tongue plots destruction; it is like a sharpened razor, you who practice deceit. You love evil rather than good, falsehood rather than speaking the truth.</a:t>
            </a:r>
          </a:p>
          <a:p>
            <a:pPr algn="ctr"/>
            <a:r>
              <a:rPr lang="en-US" sz="3200" b="1">
                <a:solidFill>
                  <a:srgbClr val="FFFFFF"/>
                </a:solidFill>
              </a:rPr>
              <a:t> </a:t>
            </a:r>
          </a:p>
          <a:p>
            <a:pPr algn="ctr"/>
            <a:r>
              <a:rPr lang="en-US" sz="3200" b="1">
                <a:solidFill>
                  <a:srgbClr val="FFFFFF"/>
                </a:solidFill>
              </a:rPr>
              <a:t>Psalm 52:1-3</a:t>
            </a:r>
          </a:p>
        </p:txBody>
      </p:sp>
      <p:sp>
        <p:nvSpPr>
          <p:cNvPr id="126981"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Rebuke</a:t>
            </a:r>
          </a:p>
        </p:txBody>
      </p:sp>
    </p:spTree>
  </p:cSld>
  <p:clrMapOvr>
    <a:masterClrMapping/>
  </p:clrMapOvr>
  <p:transition spd="slow"/>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rPr>
              <a:t>Blessed is the man whose sin the L</a:t>
            </a:r>
            <a:r>
              <a:rPr lang="en-US" sz="3600" b="1">
                <a:solidFill>
                  <a:srgbClr val="FFFFFF"/>
                </a:solidFill>
              </a:rPr>
              <a:t>ORD</a:t>
            </a:r>
            <a:r>
              <a:rPr lang="en-US" sz="4000" b="1">
                <a:solidFill>
                  <a:srgbClr val="FFFFFF"/>
                </a:solidFill>
              </a:rPr>
              <a:t> does not count against him and in whose spirit is no deceit …</a:t>
            </a:r>
          </a:p>
          <a:p>
            <a:pPr algn="ctr"/>
            <a:endParaRPr lang="en-US" sz="4000" b="1">
              <a:solidFill>
                <a:srgbClr val="FFFFFF"/>
              </a:solidFill>
            </a:endParaRPr>
          </a:p>
          <a:p>
            <a:pPr algn="ctr"/>
            <a:r>
              <a:rPr lang="en-US" sz="3600" b="1">
                <a:solidFill>
                  <a:srgbClr val="FFFFFF"/>
                </a:solidFill>
              </a:rPr>
              <a:t>Psalm 32:2</a:t>
            </a:r>
          </a:p>
        </p:txBody>
      </p:sp>
      <p:sp>
        <p:nvSpPr>
          <p:cNvPr id="128005"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Blessing</a:t>
            </a:r>
          </a:p>
        </p:txBody>
      </p:sp>
    </p:spTree>
  </p:cSld>
  <p:clrMapOvr>
    <a:masterClrMapping/>
  </p:clrMapOvr>
  <p:transition spd="slow"/>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a:solidFill>
                  <a:srgbClr val="FFFFFF"/>
                </a:solidFill>
                <a:sym typeface="Symbol" charset="0"/>
              </a:rPr>
              <a:t>Why are you downcast, I my soul?   </a:t>
            </a:r>
          </a:p>
          <a:p>
            <a:pPr algn="ctr"/>
            <a:r>
              <a:rPr lang="en-US" sz="3600" b="1">
                <a:solidFill>
                  <a:srgbClr val="FFFFFF"/>
                </a:solidFill>
                <a:sym typeface="Symbol" charset="0"/>
              </a:rPr>
              <a:t>Why so disturbed within me?  </a:t>
            </a:r>
          </a:p>
          <a:p>
            <a:pPr algn="ctr"/>
            <a:r>
              <a:rPr lang="en-US" sz="3600" b="1">
                <a:solidFill>
                  <a:srgbClr val="FFFFFF"/>
                </a:solidFill>
                <a:sym typeface="Symbol" charset="0"/>
              </a:rPr>
              <a:t>Put your hope in God, for I will yet praise him, my Savior and my God.</a:t>
            </a:r>
          </a:p>
          <a:p>
            <a:pPr algn="ctr"/>
            <a:endParaRPr lang="en-US" sz="3600" b="1">
              <a:solidFill>
                <a:srgbClr val="FFFFFF"/>
              </a:solidFill>
              <a:sym typeface="Symbol" charset="0"/>
            </a:endParaRPr>
          </a:p>
          <a:p>
            <a:pPr algn="ctr"/>
            <a:r>
              <a:rPr lang="en-US" sz="3600" b="1">
                <a:solidFill>
                  <a:srgbClr val="FFFFFF"/>
                </a:solidFill>
                <a:sym typeface="Symbol" charset="0"/>
              </a:rPr>
              <a:t>Psalm 43:5</a:t>
            </a: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en-US" b="1" dirty="0">
                <a:latin typeface="Arial" panose="020B0604020202020204" pitchFamily="34" charset="0"/>
                <a:cs typeface="Arial" panose="020B0604020202020204" pitchFamily="34" charset="0"/>
              </a:rPr>
              <a:t>Song of Trust</a:t>
            </a:r>
          </a:p>
        </p:txBody>
      </p:sp>
    </p:spTree>
  </p:cSld>
  <p:clrMapOvr>
    <a:overrideClrMapping bg1="dk2" tx1="lt1" bg2="dk1" tx2="lt2" accent1="accent1" accent2="accent2" accent3="accent3" accent4="accent4" accent5="accent5" accent6="accent6" hlink="hlink" folHlink="folHlink"/>
  </p:clrMapOvr>
  <p:transition spd="slow"/>
</p:sld>
</file>

<file path=ppt/slides/slide219.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en-US" sz="4800" b="1">
                <a:latin typeface="Arial" charset="0"/>
              </a:rPr>
              <a:t>Praise is in Every Psalm!</a:t>
            </a:r>
          </a:p>
        </p:txBody>
      </p:sp>
      <p:sp>
        <p:nvSpPr>
          <p:cNvPr id="325635" name="Rectangle 3"/>
          <p:cNvSpPr>
            <a:spLocks noGrp="1" noChangeArrowheads="1"/>
          </p:cNvSpPr>
          <p:nvPr>
            <p:ph type="body" idx="1"/>
          </p:nvPr>
        </p:nvSpPr>
        <p:spPr>
          <a:xfrm>
            <a:off x="457199" y="1741320"/>
            <a:ext cx="4402877" cy="4562004"/>
          </a:xfrm>
        </p:spPr>
        <p:txBody>
          <a:bodyPr/>
          <a:lstStyle/>
          <a:p>
            <a:pPr marL="0" indent="0" eaLnBrk="1" hangingPunct="1">
              <a:buFontTx/>
              <a:buNone/>
            </a:pPr>
            <a:r>
              <a:rPr lang="en-US" altLang="ja-JP" sz="3600" b="1" i="1" dirty="0"/>
              <a:t>"My mouth shall speak the praise of the L</a:t>
            </a:r>
            <a:r>
              <a:rPr lang="en-US" altLang="ja-JP" b="1" i="1" dirty="0"/>
              <a:t>ORD</a:t>
            </a:r>
            <a:r>
              <a:rPr lang="en-US" altLang="ja-JP" sz="3600" b="1" i="1" dirty="0"/>
              <a:t>, and all flesh shall bless his holy name forever and ever"</a:t>
            </a:r>
          </a:p>
          <a:p>
            <a:pPr marL="0" indent="0" algn="r" eaLnBrk="1" hangingPunct="1">
              <a:buFontTx/>
              <a:buNone/>
            </a:pPr>
            <a:r>
              <a:rPr lang="en-US" sz="3600" b="1" i="1" dirty="0"/>
              <a:t>(Psalm 145:21)</a:t>
            </a:r>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3726235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1" end="1"/>
                                            </p:txEl>
                                          </p:spTgt>
                                        </p:tgtEl>
                                        <p:attrNameLst>
                                          <p:attrName>style.visibility</p:attrName>
                                        </p:attrNameLst>
                                      </p:cBhvr>
                                      <p:to>
                                        <p:strVal val="visible"/>
                                      </p:to>
                                    </p:set>
                                    <p:animEffect transition="in" filter="fade">
                                      <p:cBhvr>
                                        <p:cTn id="21" dur="500"/>
                                        <p:tgtEl>
                                          <p:spTgt spid="325635">
                                            <p:txEl>
                                              <p:pRg st="1" end="1"/>
                                            </p:txEl>
                                          </p:spTgt>
                                        </p:tgtEl>
                                      </p:cBhvr>
                                    </p:animEffect>
                                    <p:anim calcmode="lin" valueType="num">
                                      <p:cBhvr>
                                        <p:cTn id="22" dur="500" fill="hold"/>
                                        <p:tgtEl>
                                          <p:spTgt spid="325635">
                                            <p:txEl>
                                              <p:pRg st="1" end="1"/>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1" end="1"/>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7697" name="Picture 13" descr="41"/>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a:noFill/>
        </p:spPr>
      </p:pic>
      <p:sp>
        <p:nvSpPr>
          <p:cNvPr id="2" name="Title 1"/>
          <p:cNvSpPr>
            <a:spLocks noGrp="1"/>
          </p:cNvSpPr>
          <p:nvPr>
            <p:ph type="title" idx="4294967295"/>
          </p:nvPr>
        </p:nvSpPr>
        <p:spPr>
          <a:xfrm>
            <a:off x="72008" y="2852936"/>
            <a:ext cx="1979712" cy="3917486"/>
          </a:xfrm>
        </p:spPr>
        <p:txBody>
          <a:bodyPr/>
          <a:lstStyle/>
          <a:p>
            <a:pPr algn="l">
              <a:defRPr/>
            </a:pPr>
            <a:r>
              <a:rPr lang="en-US" sz="3600" b="1" dirty="0">
                <a:solidFill>
                  <a:srgbClr val="FFFFFF"/>
                </a:solidFill>
                <a:effectLst>
                  <a:glow rad="177800">
                    <a:schemeClr val="tx1"/>
                  </a:glow>
                </a:effectLst>
              </a:rPr>
              <a:t>Walk Thru the Poetical Books</a:t>
            </a:r>
          </a:p>
        </p:txBody>
      </p:sp>
      <p:sp>
        <p:nvSpPr>
          <p:cNvPr id="6" name="Text Box 2"/>
          <p:cNvSpPr txBox="1">
            <a:spLocks noChangeArrowheads="1"/>
          </p:cNvSpPr>
          <p:nvPr/>
        </p:nvSpPr>
        <p:spPr bwMode="auto">
          <a:xfrm>
            <a:off x="8382000" y="0"/>
            <a:ext cx="762000" cy="404813"/>
          </a:xfrm>
          <a:prstGeom prst="rect">
            <a:avLst/>
          </a:prstGeom>
          <a:solidFill>
            <a:schemeClr val="tx1"/>
          </a:solidFill>
          <a:ln w="12700" cap="sq">
            <a:noFill/>
            <a:miter lim="800000"/>
            <a:headEnd type="none" w="sm" len="sm"/>
            <a:tailEnd type="none" w="sm" len="sm"/>
          </a:ln>
          <a:effectLst/>
        </p:spPr>
        <p:txBody>
          <a:bodyPr anchor="ctr"/>
          <a:lstStyle>
            <a:lvl1pPr eaLnBrk="0" hangingPunct="0">
              <a:defRPr sz="2000">
                <a:solidFill>
                  <a:srgbClr val="000000"/>
                </a:solidFill>
                <a:latin typeface="Arial Narrow" charset="0"/>
                <a:ea typeface="ＭＳ Ｐゴシック" charset="0"/>
                <a:cs typeface="Times New Roman" charset="0"/>
              </a:defRPr>
            </a:lvl1pPr>
            <a:lvl2pPr marL="37931725" indent="-37474525" eaLnBrk="0" hangingPunct="0">
              <a:defRPr sz="2000">
                <a:solidFill>
                  <a:srgbClr val="000000"/>
                </a:solidFill>
                <a:latin typeface="Arial Narrow" charset="0"/>
                <a:ea typeface="Times New Roman" charset="0"/>
                <a:cs typeface="Times New Roman" charset="0"/>
              </a:defRPr>
            </a:lvl2pPr>
            <a:lvl3pPr eaLnBrk="0" hangingPunct="0">
              <a:defRPr sz="2000">
                <a:solidFill>
                  <a:srgbClr val="000000"/>
                </a:solidFill>
                <a:latin typeface="Arial Narrow" charset="0"/>
                <a:ea typeface="Times New Roman" charset="0"/>
                <a:cs typeface="Times New Roman" charset="0"/>
              </a:defRPr>
            </a:lvl3pPr>
            <a:lvl4pPr eaLnBrk="0" hangingPunct="0">
              <a:defRPr sz="2000">
                <a:solidFill>
                  <a:srgbClr val="000000"/>
                </a:solidFill>
                <a:latin typeface="Arial Narrow" charset="0"/>
                <a:ea typeface="Times New Roman" charset="0"/>
                <a:cs typeface="Times New Roman" charset="0"/>
              </a:defRPr>
            </a:lvl4pPr>
            <a:lvl5pPr eaLnBrk="0" hangingPunct="0">
              <a:defRPr sz="2000">
                <a:solidFill>
                  <a:srgbClr val="000000"/>
                </a:solidFill>
                <a:latin typeface="Arial Narrow" charset="0"/>
                <a:ea typeface="Times New Roman" charset="0"/>
                <a:cs typeface="Times New Roman" charset="0"/>
              </a:defRPr>
            </a:lvl5pPr>
            <a:lvl6pPr marL="4572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6pPr>
            <a:lvl7pPr marL="9144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7pPr>
            <a:lvl8pPr marL="13716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8pPr>
            <a:lvl9pPr marL="18288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355</a:t>
            </a:r>
          </a:p>
        </p:txBody>
      </p:sp>
      <p:grpSp>
        <p:nvGrpSpPr>
          <p:cNvPr id="5" name="Group 4"/>
          <p:cNvGrpSpPr>
            <a:grpSpLocks/>
          </p:cNvGrpSpPr>
          <p:nvPr/>
        </p:nvGrpSpPr>
        <p:grpSpPr bwMode="auto">
          <a:xfrm>
            <a:off x="2339975" y="5127625"/>
            <a:ext cx="4535488" cy="1685925"/>
            <a:chOff x="1979712" y="5128138"/>
            <a:chExt cx="4536504" cy="1685238"/>
          </a:xfrm>
        </p:grpSpPr>
        <p:sp>
          <p:nvSpPr>
            <p:cNvPr id="797725" name="Up Arrow 12"/>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6" name="Up Arrow 3"/>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7" name="Rectangle 8"/>
            <p:cNvSpPr>
              <a:spLocks noChangeArrowheads="1"/>
            </p:cNvSpPr>
            <p:nvPr/>
          </p:nvSpPr>
          <p:spPr bwMode="auto">
            <a:xfrm>
              <a:off x="1979712" y="5661248"/>
              <a:ext cx="4499992" cy="1152128"/>
            </a:xfrm>
            <a:prstGeom prst="rect">
              <a:avLst/>
            </a:prstGeom>
            <a:solidFill>
              <a:srgbClr val="000099"/>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Job…...........Sovereignty</a:t>
              </a:r>
            </a:p>
          </p:txBody>
        </p:sp>
        <p:sp>
          <p:nvSpPr>
            <p:cNvPr id="1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“Seeing God’s Sovereignty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causes us to worship”</a:t>
              </a:r>
            </a:p>
          </p:txBody>
        </p:sp>
        <p:sp>
          <p:nvSpPr>
            <p:cNvPr id="14" name="Title 1"/>
            <p:cNvSpPr txBox="1">
              <a:spLocks/>
            </p:cNvSpPr>
            <p:nvPr/>
          </p:nvSpPr>
          <p:spPr bwMode="auto">
            <a:xfrm>
              <a:off x="2339752" y="5128138"/>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Job 42:2 “I know that You can do all things, and that no purpose of yours can be thwarted.”</a:t>
              </a:r>
            </a:p>
          </p:txBody>
        </p:sp>
      </p:grpSp>
      <p:grpSp>
        <p:nvGrpSpPr>
          <p:cNvPr id="16" name="Group 15"/>
          <p:cNvGrpSpPr>
            <a:grpSpLocks/>
          </p:cNvGrpSpPr>
          <p:nvPr/>
        </p:nvGrpSpPr>
        <p:grpSpPr bwMode="auto">
          <a:xfrm>
            <a:off x="2339975" y="3429000"/>
            <a:ext cx="4535488" cy="1757363"/>
            <a:chOff x="1979712" y="5056130"/>
            <a:chExt cx="4536504" cy="1757246"/>
          </a:xfrm>
        </p:grpSpPr>
        <p:sp>
          <p:nvSpPr>
            <p:cNvPr id="797719" name="Up Arrow 16"/>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0" name="Up Arrow 17"/>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1" name="Rectangle 18"/>
            <p:cNvSpPr>
              <a:spLocks noChangeArrowheads="1"/>
            </p:cNvSpPr>
            <p:nvPr/>
          </p:nvSpPr>
          <p:spPr bwMode="auto">
            <a:xfrm>
              <a:off x="1979712" y="5661248"/>
              <a:ext cx="4499992" cy="1152128"/>
            </a:xfrm>
            <a:prstGeom prst="rect">
              <a:avLst/>
            </a:prstGeom>
            <a:solidFill>
              <a:srgbClr val="660066"/>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20"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Psalms..............Worship</a:t>
              </a:r>
            </a:p>
          </p:txBody>
        </p:sp>
        <p:sp>
          <p:nvSpPr>
            <p:cNvPr id="2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“Worship develops the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fear of the L</a:t>
              </a: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a:t>
              </a:r>
            </a:p>
          </p:txBody>
        </p:sp>
        <p:sp>
          <p:nvSpPr>
            <p:cNvPr id="22" name="Title 1"/>
            <p:cNvSpPr txBox="1">
              <a:spLocks/>
            </p:cNvSpPr>
            <p:nvPr/>
          </p:nvSpPr>
          <p:spPr bwMode="auto">
            <a:xfrm>
              <a:off x="2339752" y="5056130"/>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Psalm 111:10 “The fear of the L</a:t>
              </a:r>
              <a:r>
                <a:rPr kumimoji="0" lang="en-US" sz="11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is the beginning of wisdom; A good understanding have all those who do His commandments…”</a:t>
              </a:r>
            </a:p>
          </p:txBody>
        </p:sp>
      </p:grpSp>
      <p:grpSp>
        <p:nvGrpSpPr>
          <p:cNvPr id="23" name="Group 22"/>
          <p:cNvGrpSpPr>
            <a:grpSpLocks/>
          </p:cNvGrpSpPr>
          <p:nvPr/>
        </p:nvGrpSpPr>
        <p:grpSpPr bwMode="auto">
          <a:xfrm>
            <a:off x="2338388" y="1663700"/>
            <a:ext cx="4502150" cy="1793875"/>
            <a:chOff x="1978467" y="5019568"/>
            <a:chExt cx="4501237" cy="1793808"/>
          </a:xfrm>
        </p:grpSpPr>
        <p:sp>
          <p:nvSpPr>
            <p:cNvPr id="797714" name="Up Arrow 23"/>
            <p:cNvSpPr>
              <a:spLocks noChangeArrowheads="1"/>
            </p:cNvSpPr>
            <p:nvPr/>
          </p:nvSpPr>
          <p:spPr bwMode="auto">
            <a:xfrm rot="1836303">
              <a:off x="6022066" y="5033586"/>
              <a:ext cx="432048" cy="722875"/>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15" name="Up Arrow 24"/>
            <p:cNvSpPr>
              <a:spLocks noChangeArrowheads="1"/>
            </p:cNvSpPr>
            <p:nvPr/>
          </p:nvSpPr>
          <p:spPr bwMode="auto">
            <a:xfrm rot="-2177790">
              <a:off x="1978467" y="5019568"/>
              <a:ext cx="432048" cy="847922"/>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16" name="Rectangle 25"/>
            <p:cNvSpPr>
              <a:spLocks noChangeArrowheads="1"/>
            </p:cNvSpPr>
            <p:nvPr/>
          </p:nvSpPr>
          <p:spPr bwMode="auto">
            <a:xfrm>
              <a:off x="1979712" y="5661248"/>
              <a:ext cx="4499992" cy="1152128"/>
            </a:xfrm>
            <a:prstGeom prst="rect">
              <a:avLst/>
            </a:prstGeom>
            <a:solidFill>
              <a:srgbClr val="0066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2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Proverbs............Wisdom</a:t>
              </a:r>
            </a:p>
          </p:txBody>
        </p:sp>
        <p:sp>
          <p:nvSpPr>
            <p:cNvPr id="28"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“The fear of the L</a:t>
              </a: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is the beginning of wisdom.”</a:t>
              </a:r>
            </a:p>
          </p:txBody>
        </p:sp>
      </p:grpSp>
      <p:grpSp>
        <p:nvGrpSpPr>
          <p:cNvPr id="30" name="Group 29"/>
          <p:cNvGrpSpPr>
            <a:grpSpLocks/>
          </p:cNvGrpSpPr>
          <p:nvPr/>
        </p:nvGrpSpPr>
        <p:grpSpPr bwMode="auto">
          <a:xfrm>
            <a:off x="34925" y="506413"/>
            <a:ext cx="4500563" cy="2201862"/>
            <a:chOff x="1979712" y="5661248"/>
            <a:chExt cx="4499992" cy="2203194"/>
          </a:xfrm>
        </p:grpSpPr>
        <p:sp>
          <p:nvSpPr>
            <p:cNvPr id="33" name="Rectangle 32"/>
            <p:cNvSpPr/>
            <p:nvPr/>
          </p:nvSpPr>
          <p:spPr bwMode="auto">
            <a:xfrm>
              <a:off x="1979712" y="5661248"/>
              <a:ext cx="4499992" cy="1151633"/>
            </a:xfrm>
            <a:prstGeom prst="rect">
              <a:avLst/>
            </a:prstGeom>
            <a:solidFill>
              <a:schemeClr val="accent5">
                <a:lumMod val="25000"/>
              </a:schemeClr>
            </a:solidFill>
            <a:ln w="28575" cap="flat" cmpd="sng" algn="ctr">
              <a:solidFill>
                <a:schemeClr val="bg1"/>
              </a:solidFill>
              <a:prstDash val="solid"/>
              <a:round/>
              <a:headEnd type="none" w="med" len="med"/>
              <a:tailEnd type="none" w="med" len="me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Arial" charset="0"/>
                <a:cs typeface="Arial" charset="0"/>
              </a:endParaRPr>
            </a:p>
          </p:txBody>
        </p:sp>
        <p:sp>
          <p:nvSpPr>
            <p:cNvPr id="34"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Ecclesiastes……..Vanity</a:t>
              </a:r>
            </a:p>
          </p:txBody>
        </p:sp>
        <p:sp>
          <p:nvSpPr>
            <p:cNvPr id="35"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“Wisdom can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overcome life’s vanities”</a:t>
              </a:r>
            </a:p>
          </p:txBody>
        </p:sp>
        <p:sp>
          <p:nvSpPr>
            <p:cNvPr id="36" name="Title 1"/>
            <p:cNvSpPr txBox="1">
              <a:spLocks/>
            </p:cNvSpPr>
            <p:nvPr/>
          </p:nvSpPr>
          <p:spPr bwMode="auto">
            <a:xfrm>
              <a:off x="2123728" y="6928338"/>
              <a:ext cx="2088232" cy="9361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 30:31 “Charm is deceitful and beauty is vain, but a woman who fears the L</a:t>
              </a:r>
              <a:r>
                <a:rPr kumimoji="0" lang="en-US" sz="11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will be praised.”</a:t>
              </a:r>
            </a:p>
          </p:txBody>
        </p:sp>
      </p:grpSp>
      <p:grpSp>
        <p:nvGrpSpPr>
          <p:cNvPr id="37" name="Group 36"/>
          <p:cNvGrpSpPr>
            <a:grpSpLocks/>
          </p:cNvGrpSpPr>
          <p:nvPr/>
        </p:nvGrpSpPr>
        <p:grpSpPr bwMode="auto">
          <a:xfrm>
            <a:off x="4643438" y="506413"/>
            <a:ext cx="4500562" cy="2346325"/>
            <a:chOff x="1979712" y="5661248"/>
            <a:chExt cx="4499992" cy="2347210"/>
          </a:xfrm>
        </p:grpSpPr>
        <p:sp>
          <p:nvSpPr>
            <p:cNvPr id="797706" name="Rectangle 37"/>
            <p:cNvSpPr>
              <a:spLocks noChangeArrowheads="1"/>
            </p:cNvSpPr>
            <p:nvPr/>
          </p:nvSpPr>
          <p:spPr bwMode="auto">
            <a:xfrm>
              <a:off x="1979712" y="5661248"/>
              <a:ext cx="4499992" cy="1152128"/>
            </a:xfrm>
            <a:prstGeom prst="rect">
              <a:avLst/>
            </a:prstGeom>
            <a:solidFill>
              <a:srgbClr val="FF00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39"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Song…..Love in Marriage</a:t>
              </a:r>
            </a:p>
          </p:txBody>
        </p:sp>
        <p:sp>
          <p:nvSpPr>
            <p:cNvPr id="40"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“Wisdom can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maintain a godly marriage”</a:t>
              </a:r>
            </a:p>
          </p:txBody>
        </p:sp>
        <p:sp>
          <p:nvSpPr>
            <p:cNvPr id="41" name="Title 1"/>
            <p:cNvSpPr txBox="1">
              <a:spLocks/>
            </p:cNvSpPr>
            <p:nvPr/>
          </p:nvSpPr>
          <p:spPr bwMode="auto">
            <a:xfrm>
              <a:off x="4427984" y="6899284"/>
              <a:ext cx="1872208" cy="1109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 5:18 “Let your fountain be blessed, and rejoice in the wife of your youth.”</a:t>
              </a:r>
            </a:p>
          </p:txBody>
        </p:sp>
      </p:grpSp>
      <p:sp>
        <p:nvSpPr>
          <p:cNvPr id="42" name="Title 1"/>
          <p:cNvSpPr txBox="1">
            <a:spLocks/>
          </p:cNvSpPr>
          <p:nvPr/>
        </p:nvSpPr>
        <p:spPr bwMode="auto">
          <a:xfrm>
            <a:off x="7092280" y="5517232"/>
            <a:ext cx="1979712" cy="1340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Source:</a:t>
            </a:r>
            <a:b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Walk Thru the Bible Ministries</a:t>
            </a:r>
          </a:p>
        </p:txBody>
      </p:sp>
    </p:spTree>
    <p:extLst>
      <p:ext uri="{BB962C8B-B14F-4D97-AF65-F5344CB8AC3E}">
        <p14:creationId xmlns:p14="http://schemas.microsoft.com/office/powerpoint/2010/main" val="28583862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linds(horizontal)">
                                      <p:cBhvr>
                                        <p:cTn id="12" dur="500"/>
                                        <p:tgtEl>
                                          <p:spTgt spid="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linds(horizontal)">
                                      <p:cBhvr>
                                        <p:cTn id="17" dur="500"/>
                                        <p:tgtEl>
                                          <p:spTgt spid="2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blinds(horizontal)">
                                      <p:cBhvr>
                                        <p:cTn id="22" dur="500"/>
                                        <p:tgtEl>
                                          <p:spTgt spid="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blinds(horizontal)">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33894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67" name="Rectangle 3"/>
          <p:cNvSpPr>
            <a:spLocks noGrp="1" noChangeArrowheads="1"/>
          </p:cNvSpPr>
          <p:nvPr>
            <p:ph type="title"/>
          </p:nvPr>
        </p:nvSpPr>
        <p:spPr>
          <a:xfrm>
            <a:off x="457200" y="152400"/>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a:solidFill>
                  <a:schemeClr val="accent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000000"/>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11" y="76209"/>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en-US" sz="8000" b="1"/>
              <a:t>Psalms must be correctly  </a:t>
            </a:r>
            <a:r>
              <a:rPr lang="en-US" sz="8000" b="1">
                <a:solidFill>
                  <a:srgbClr val="FFFF00"/>
                </a:solidFill>
              </a:rPr>
              <a:t>interpreted</a:t>
            </a:r>
          </a:p>
        </p:txBody>
      </p:sp>
    </p:spTree>
    <p:extLst>
      <p:ext uri="{BB962C8B-B14F-4D97-AF65-F5344CB8AC3E}">
        <p14:creationId xmlns:p14="http://schemas.microsoft.com/office/powerpoint/2010/main" val="258739621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en-US" sz="7200" b="1">
                <a:solidFill>
                  <a:srgbClr val="FFFFFF"/>
                </a:solidFill>
                <a:effectLst>
                  <a:outerShdw blurRad="38100" dist="38100" dir="2700000" algn="tl">
                    <a:srgbClr val="000000"/>
                  </a:outerShdw>
                </a:effectLst>
                <a:latin typeface="Arial" charset="0"/>
                <a:cs typeface="Arial" charset="0"/>
              </a:rPr>
              <a:t>Characteristics of Hebrew Poetry</a:t>
            </a:r>
            <a:endParaRPr lang="en-GB" sz="7200" b="1">
              <a:solidFill>
                <a:srgbClr val="FFFFFF"/>
              </a:solidFill>
              <a:effectLst>
                <a:outerShdw blurRad="38100" dist="38100" dir="2700000" algn="tl">
                  <a:srgbClr val="000000"/>
                </a:outerShdw>
              </a:effectLst>
              <a:latin typeface="Arial" charset="0"/>
              <a:cs typeface="Arial" charset="0"/>
            </a:endParaRPr>
          </a:p>
        </p:txBody>
      </p:sp>
      <p:sp>
        <p:nvSpPr>
          <p:cNvPr id="348164"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5"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
        <p:nvSpPr>
          <p:cNvPr id="6" name="Text Box 4"/>
          <p:cNvSpPr txBox="1">
            <a:spLocks noChangeArrowheads="1"/>
          </p:cNvSpPr>
          <p:nvPr/>
        </p:nvSpPr>
        <p:spPr bwMode="auto">
          <a:xfrm>
            <a:off x="685800" y="3482982"/>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Stress Patterns (not rhymes)</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Evocative language</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Acrostic Arrangement</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Thought Rhyme</a:t>
            </a:r>
          </a:p>
        </p:txBody>
      </p:sp>
    </p:spTree>
    <p:extLst>
      <p:ext uri="{BB962C8B-B14F-4D97-AF65-F5344CB8AC3E}">
        <p14:creationId xmlns:p14="http://schemas.microsoft.com/office/powerpoint/2010/main" val="25336039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effectLst>
            <a:outerShdw blurRad="63500" dist="107763" dir="8100000" algn="ctr" rotWithShape="0">
              <a:schemeClr val="tx1">
                <a:alpha val="74998"/>
              </a:schemeClr>
            </a:outerShdw>
          </a:effectLst>
        </p:spPr>
        <p:txBody>
          <a:bodyPr/>
          <a:lstStyle/>
          <a:p>
            <a:pPr eaLnBrk="1" hangingPunct="1">
              <a:defRPr/>
            </a:pPr>
            <a:r>
              <a:rPr lang="en-US" sz="7200">
                <a:solidFill>
                  <a:schemeClr val="bg1"/>
                </a:solidFill>
                <a:latin typeface="Arial" charset="0"/>
                <a:ea typeface="ＭＳ Ｐゴシック" charset="0"/>
              </a:rPr>
              <a:t>The Key: </a:t>
            </a:r>
            <a:br>
              <a:rPr lang="en-US" sz="7200">
                <a:solidFill>
                  <a:schemeClr val="bg1"/>
                </a:solidFill>
                <a:latin typeface="Arial" charset="0"/>
                <a:ea typeface="ＭＳ Ｐゴシック" charset="0"/>
              </a:rPr>
            </a:br>
            <a:r>
              <a:rPr lang="en-US" sz="7200">
                <a:solidFill>
                  <a:schemeClr val="bg1"/>
                </a:solidFill>
                <a:latin typeface="Arial" charset="0"/>
                <a:ea typeface="ＭＳ Ｐゴシック" charset="0"/>
              </a:rPr>
              <a:t>Hebrew Parallelism</a:t>
            </a:r>
            <a:endParaRPr lang="en-US">
              <a:latin typeface="Arial" charset="0"/>
              <a:ea typeface="ＭＳ Ｐゴシック" charset="0"/>
            </a:endParaRPr>
          </a:p>
        </p:txBody>
      </p:sp>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Tree>
    <p:extLst>
      <p:ext uri="{BB962C8B-B14F-4D97-AF65-F5344CB8AC3E}">
        <p14:creationId xmlns:p14="http://schemas.microsoft.com/office/powerpoint/2010/main" val="859915150"/>
      </p:ext>
    </p:extLst>
  </p:cSld>
  <p:clrMapOvr>
    <a:masterClrMapping/>
  </p:clrMapOvr>
  <p:transition spd="med">
    <p:randomBar dir="vert"/>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en-US" sz="5400" dirty="0">
                <a:solidFill>
                  <a:schemeClr val="bg1"/>
                </a:solidFill>
                <a:latin typeface="Arial" charset="0"/>
                <a:ea typeface="ＭＳ Ｐゴシック" charset="0"/>
              </a:rPr>
              <a:t>What is Parallelism?</a:t>
            </a:r>
            <a:endParaRPr lang="en-US" sz="3200" dirty="0">
              <a:latin typeface="Arial" charset="0"/>
              <a:ea typeface="ＭＳ Ｐゴシック"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defRPr/>
            </a:pPr>
            <a:r>
              <a:rPr lang="en-US" sz="4000" b="1" dirty="0">
                <a:latin typeface="Arial" charset="0"/>
                <a:ea typeface="ＭＳ Ｐゴシック" charset="0"/>
              </a:rPr>
              <a:t>"the repetition of meaning in parallel expressions" </a:t>
            </a:r>
            <a:br>
              <a:rPr lang="en-US" sz="4000" b="1" dirty="0">
                <a:latin typeface="Arial" charset="0"/>
                <a:ea typeface="ＭＳ Ｐゴシック" charset="0"/>
              </a:rPr>
            </a:br>
            <a:r>
              <a:rPr lang="en-US" sz="4000" b="1" dirty="0">
                <a:latin typeface="Arial" charset="0"/>
                <a:ea typeface="ＭＳ Ｐゴシック" charset="0"/>
              </a:rPr>
              <a:t>(Ross, </a:t>
            </a:r>
            <a:r>
              <a:rPr lang="en-US" sz="4000" b="1" i="1" dirty="0">
                <a:latin typeface="Arial" charset="0"/>
                <a:ea typeface="ＭＳ Ｐゴシック" charset="0"/>
              </a:rPr>
              <a:t>BKC</a:t>
            </a:r>
            <a:r>
              <a:rPr lang="en-US" sz="4000" b="1" dirty="0">
                <a:latin typeface="Arial" charset="0"/>
                <a:ea typeface="ＭＳ Ｐゴシック" charset="0"/>
              </a:rPr>
              <a:t>, 1:780)</a:t>
            </a:r>
            <a:endParaRPr lang="en-US" sz="2000" b="1" dirty="0">
              <a:latin typeface="Arial" charset="0"/>
              <a:ea typeface="ＭＳ Ｐゴシック" charset="0"/>
            </a:endParaRPr>
          </a:p>
        </p:txBody>
      </p:sp>
    </p:spTree>
    <p:extLst>
      <p:ext uri="{BB962C8B-B14F-4D97-AF65-F5344CB8AC3E}">
        <p14:creationId xmlns:p14="http://schemas.microsoft.com/office/powerpoint/2010/main" val="25518328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2" name="Rectangle 4"/>
          <p:cNvSpPr>
            <a:spLocks noGrp="1" noChangeArrowheads="1"/>
          </p:cNvSpPr>
          <p:nvPr>
            <p:ph type="body" idx="1"/>
          </p:nvPr>
        </p:nvSpPr>
        <p:spPr>
          <a:xfrm>
            <a:off x="899592" y="2057400"/>
            <a:ext cx="7924800" cy="3505200"/>
          </a:xfrm>
        </p:spPr>
        <p:txBody>
          <a:bodyPr/>
          <a:lstStyle/>
          <a:p>
            <a:pPr eaLnBrk="1" hangingPunct="1">
              <a:buFontTx/>
              <a:buNone/>
            </a:pPr>
            <a:r>
              <a:rPr lang="en-US" sz="3600" b="1" dirty="0">
                <a:solidFill>
                  <a:schemeClr val="bg1"/>
                </a:solidFill>
                <a:effectLst>
                  <a:glow rad="228600">
                    <a:schemeClr val="accent4">
                      <a:satMod val="175000"/>
                      <a:alpha val="80000"/>
                    </a:schemeClr>
                  </a:glow>
                </a:effectLst>
                <a:latin typeface="Arial" charset="0"/>
              </a:rPr>
              <a:t>Similarities &amp; Differences</a:t>
            </a:r>
          </a:p>
          <a:p>
            <a:pPr eaLnBrk="1" hangingPunct="1">
              <a:buFontTx/>
              <a:buNone/>
            </a:pPr>
            <a:r>
              <a:rPr lang="en-US" sz="3600" b="1" dirty="0">
                <a:solidFill>
                  <a:schemeClr val="bg1"/>
                </a:solidFill>
                <a:effectLst>
                  <a:glow rad="228600">
                    <a:schemeClr val="accent4">
                      <a:satMod val="175000"/>
                      <a:alpha val="80000"/>
                    </a:schemeClr>
                  </a:glow>
                </a:effectLst>
                <a:latin typeface="Arial" charset="0"/>
              </a:rPr>
              <a:t>Two categories of Parallelism :</a:t>
            </a:r>
          </a:p>
          <a:p>
            <a:pPr eaLnBrk="1" hangingPunct="1"/>
            <a:r>
              <a:rPr lang="en-US" sz="3600" b="1" dirty="0">
                <a:solidFill>
                  <a:schemeClr val="bg1"/>
                </a:solidFill>
                <a:effectLst>
                  <a:glow rad="228600">
                    <a:schemeClr val="accent4">
                      <a:satMod val="175000"/>
                      <a:alpha val="80000"/>
                    </a:schemeClr>
                  </a:glow>
                </a:effectLst>
                <a:latin typeface="Arial" charset="0"/>
              </a:rPr>
              <a:t>Grammatical Parallelism (syntax)</a:t>
            </a:r>
          </a:p>
          <a:p>
            <a:pPr eaLnBrk="1" hangingPunct="1"/>
            <a:r>
              <a:rPr lang="en-US" sz="3600" b="1" dirty="0">
                <a:solidFill>
                  <a:schemeClr val="bg1"/>
                </a:solidFill>
                <a:effectLst>
                  <a:glow rad="228600">
                    <a:schemeClr val="accent4">
                      <a:satMod val="175000"/>
                      <a:alpha val="80000"/>
                    </a:schemeClr>
                  </a:glow>
                </a:effectLst>
                <a:latin typeface="Arial" charset="0"/>
              </a:rPr>
              <a:t>Semantic Parallelism (meaning of words)</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9374274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3" name="Text Box 5"/>
          <p:cNvSpPr txBox="1">
            <a:spLocks noChangeArrowheads="1"/>
          </p:cNvSpPr>
          <p:nvPr/>
        </p:nvSpPr>
        <p:spPr bwMode="auto">
          <a:xfrm>
            <a:off x="612588" y="1448893"/>
            <a:ext cx="8074212" cy="4401205"/>
          </a:xfrm>
          <a:prstGeom prst="rect">
            <a:avLst/>
          </a:prstGeom>
          <a:solidFill>
            <a:srgbClr val="CC99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dirty="0">
                <a:solidFill>
                  <a:srgbClr val="000000"/>
                </a:solidFill>
              </a:rPr>
              <a:t>“Then He </a:t>
            </a:r>
            <a:r>
              <a:rPr lang="en-US" sz="2800" b="1" dirty="0">
                <a:solidFill>
                  <a:srgbClr val="000099"/>
                </a:solidFill>
              </a:rPr>
              <a:t>rebukes</a:t>
            </a:r>
            <a:r>
              <a:rPr lang="en-US" sz="2800" b="1" dirty="0">
                <a:solidFill>
                  <a:srgbClr val="000000"/>
                </a:solidFill>
              </a:rPr>
              <a:t> them in his </a:t>
            </a:r>
            <a:r>
              <a:rPr lang="en-US" sz="2800" b="1" dirty="0">
                <a:solidFill>
                  <a:srgbClr val="FF0000"/>
                </a:solidFill>
              </a:rPr>
              <a:t>anger</a:t>
            </a:r>
            <a:r>
              <a:rPr lang="en-US" sz="2800" b="1" dirty="0">
                <a:solidFill>
                  <a:srgbClr val="000000"/>
                </a:solidFill>
              </a:rPr>
              <a:t> </a:t>
            </a:r>
          </a:p>
          <a:p>
            <a:pPr eaLnBrk="1" hangingPunct="1"/>
            <a:r>
              <a:rPr lang="en-US" sz="2800" b="1" dirty="0">
                <a:solidFill>
                  <a:srgbClr val="000000"/>
                </a:solidFill>
              </a:rPr>
              <a:t>   And in his </a:t>
            </a:r>
            <a:r>
              <a:rPr lang="en-US" sz="2800" b="1" dirty="0">
                <a:solidFill>
                  <a:srgbClr val="FF0000"/>
                </a:solidFill>
              </a:rPr>
              <a:t>wrath</a:t>
            </a:r>
            <a:r>
              <a:rPr lang="en-US" sz="2800" b="1" dirty="0">
                <a:solidFill>
                  <a:srgbClr val="000000"/>
                </a:solidFill>
              </a:rPr>
              <a:t> he </a:t>
            </a:r>
            <a:r>
              <a:rPr lang="en-US" sz="2800" b="1" dirty="0">
                <a:solidFill>
                  <a:srgbClr val="000099"/>
                </a:solidFill>
              </a:rPr>
              <a:t>terrifies</a:t>
            </a:r>
            <a:r>
              <a:rPr lang="en-US" sz="2800" b="1" dirty="0">
                <a:solidFill>
                  <a:srgbClr val="000000"/>
                </a:solidFill>
              </a:rPr>
              <a:t> them.”</a:t>
            </a:r>
          </a:p>
          <a:p>
            <a:pPr eaLnBrk="1" hangingPunct="1"/>
            <a:r>
              <a:rPr lang="en-US" sz="2800" b="1" dirty="0">
                <a:solidFill>
                  <a:srgbClr val="000000"/>
                </a:solidFill>
              </a:rPr>
              <a:t>					(Psalm 2:5)</a:t>
            </a:r>
          </a:p>
          <a:p>
            <a:pPr eaLnBrk="1" hangingPunct="1"/>
            <a:r>
              <a:rPr lang="en-US" sz="2800" b="1" dirty="0">
                <a:solidFill>
                  <a:srgbClr val="000000"/>
                </a:solidFill>
              </a:rPr>
              <a:t>Semantic parallelism:  </a:t>
            </a:r>
          </a:p>
          <a:p>
            <a:pPr eaLnBrk="1" hangingPunct="1"/>
            <a:r>
              <a:rPr lang="en-US" sz="2800" b="1" i="1" u="sng" dirty="0">
                <a:solidFill>
                  <a:srgbClr val="000099"/>
                </a:solidFill>
              </a:rPr>
              <a:t>rebukes</a:t>
            </a:r>
            <a:r>
              <a:rPr lang="en-US" sz="2800" b="1" dirty="0">
                <a:solidFill>
                  <a:srgbClr val="000000"/>
                </a:solidFill>
              </a:rPr>
              <a:t> and </a:t>
            </a:r>
            <a:r>
              <a:rPr lang="en-US" sz="2800" b="1" i="1" u="sng" dirty="0">
                <a:solidFill>
                  <a:srgbClr val="000099"/>
                </a:solidFill>
              </a:rPr>
              <a:t>terrifies</a:t>
            </a:r>
            <a:endParaRPr lang="en-US" sz="2800" b="1" dirty="0">
              <a:solidFill>
                <a:srgbClr val="000000"/>
              </a:solidFill>
            </a:endParaRPr>
          </a:p>
          <a:p>
            <a:pPr eaLnBrk="1" hangingPunct="1"/>
            <a:r>
              <a:rPr lang="en-US" sz="2800" b="1" i="1" u="sng" dirty="0">
                <a:solidFill>
                  <a:srgbClr val="FF0000"/>
                </a:solidFill>
              </a:rPr>
              <a:t>anger</a:t>
            </a:r>
            <a:r>
              <a:rPr lang="en-US" sz="2800" b="1" dirty="0">
                <a:solidFill>
                  <a:srgbClr val="000000"/>
                </a:solidFill>
              </a:rPr>
              <a:t> and </a:t>
            </a:r>
            <a:r>
              <a:rPr lang="en-US" sz="2800" b="1" i="1" u="sng" dirty="0">
                <a:solidFill>
                  <a:srgbClr val="FF0000"/>
                </a:solidFill>
              </a:rPr>
              <a:t>wrath</a:t>
            </a:r>
            <a:r>
              <a:rPr lang="en-US" sz="2800" b="1" dirty="0">
                <a:solidFill>
                  <a:srgbClr val="000000"/>
                </a:solidFill>
              </a:rPr>
              <a:t>  are  </a:t>
            </a:r>
            <a:r>
              <a:rPr lang="en-US" sz="2800" b="1" i="1" dirty="0">
                <a:solidFill>
                  <a:srgbClr val="0033CC"/>
                </a:solidFill>
              </a:rPr>
              <a:t>parallel in meaning</a:t>
            </a:r>
            <a:endParaRPr lang="en-US" sz="2800" b="1" dirty="0">
              <a:solidFill>
                <a:srgbClr val="000000"/>
              </a:solidFill>
            </a:endParaRPr>
          </a:p>
          <a:p>
            <a:pPr eaLnBrk="1" hangingPunct="1"/>
            <a:endParaRPr lang="en-US" sz="2800" b="1" dirty="0">
              <a:solidFill>
                <a:srgbClr val="000000"/>
              </a:solidFill>
            </a:endParaRPr>
          </a:p>
          <a:p>
            <a:pPr eaLnBrk="1" hangingPunct="1"/>
            <a:r>
              <a:rPr lang="en-US" sz="2800" b="1" dirty="0">
                <a:solidFill>
                  <a:srgbClr val="000000"/>
                </a:solidFill>
              </a:rPr>
              <a:t>Grammatical parallelism: </a:t>
            </a:r>
          </a:p>
          <a:p>
            <a:pPr eaLnBrk="1" hangingPunct="1"/>
            <a:r>
              <a:rPr lang="en-US" sz="2800" b="1" dirty="0">
                <a:solidFill>
                  <a:srgbClr val="0033CC"/>
                </a:solidFill>
              </a:rPr>
              <a:t>Verb -- </a:t>
            </a:r>
            <a:r>
              <a:rPr lang="en-US" sz="2800" b="1" dirty="0">
                <a:solidFill>
                  <a:srgbClr val="000000"/>
                </a:solidFill>
              </a:rPr>
              <a:t>direct object </a:t>
            </a:r>
            <a:r>
              <a:rPr lang="en-US" sz="2800" b="1" dirty="0">
                <a:solidFill>
                  <a:srgbClr val="0033CC"/>
                </a:solidFill>
              </a:rPr>
              <a:t>-- </a:t>
            </a:r>
            <a:r>
              <a:rPr lang="en-US" sz="2800" b="1" dirty="0">
                <a:solidFill>
                  <a:srgbClr val="FF0000"/>
                </a:solidFill>
              </a:rPr>
              <a:t>prepositional phrase</a:t>
            </a:r>
          </a:p>
          <a:p>
            <a:pPr eaLnBrk="1" hangingPunct="1"/>
            <a:r>
              <a:rPr lang="en-US" sz="2800" b="1" dirty="0">
                <a:solidFill>
                  <a:srgbClr val="FF0000"/>
                </a:solidFill>
              </a:rPr>
              <a:t>Prepositional phrase </a:t>
            </a:r>
            <a:r>
              <a:rPr lang="en-US" sz="2800" b="1" dirty="0">
                <a:solidFill>
                  <a:srgbClr val="0033CC"/>
                </a:solidFill>
              </a:rPr>
              <a:t>-- verb -- </a:t>
            </a:r>
            <a:r>
              <a:rPr lang="en-US" sz="2800" b="1" dirty="0">
                <a:solidFill>
                  <a:srgbClr val="000000"/>
                </a:solidFill>
              </a:rPr>
              <a:t>direct object</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7866552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50213"/>
                                        </p:tgtEl>
                                        <p:attrNameLst>
                                          <p:attrName>style.visibility</p:attrName>
                                        </p:attrNameLst>
                                      </p:cBhvr>
                                      <p:to>
                                        <p:strVal val="visible"/>
                                      </p:to>
                                    </p:set>
                                    <p:animEffect transition="in" filter="blinds(horizontal)">
                                      <p:cBhvr>
                                        <p:cTn id="12" dur="3000"/>
                                        <p:tgtEl>
                                          <p:spTgt spid="350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3" grpId="0" animBg="1"/>
    </p:bldLst>
  </p:timing>
</p:sld>
</file>

<file path=ppt/slides/slide2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304800" y="914400"/>
            <a:ext cx="8839200" cy="5943600"/>
          </a:xfrm>
        </p:spPr>
        <p:txBody>
          <a:bodyPr/>
          <a:lstStyle/>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Pay attention to structure</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Summarize the psalm in a sentence (p. 387)</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Consider titles and background information in their superscriptions</a:t>
            </a:r>
            <a:r>
              <a:rPr lang="en-US" sz="2800" b="1" dirty="0">
                <a:latin typeface="Arial" charset="0"/>
              </a:rPr>
              <a:t> </a:t>
            </a:r>
          </a:p>
          <a:p>
            <a:pPr marL="609600" indent="-609600" eaLnBrk="1" hangingPunct="1">
              <a:lnSpc>
                <a:spcPct val="90000"/>
              </a:lnSpc>
              <a:spcBef>
                <a:spcPct val="50000"/>
              </a:spcBef>
              <a:buClr>
                <a:srgbClr val="100D00"/>
              </a:buClr>
              <a:buFontTx/>
              <a:buAutoNum type="alphaUcPeriod"/>
            </a:pPr>
            <a:r>
              <a:rPr lang="en-US" sz="2800" b="1" dirty="0">
                <a:latin typeface="Arial" charset="0"/>
              </a:rPr>
              <a:t>Classify the psalm using Lindsey</a:t>
            </a:r>
            <a:r>
              <a:rPr lang="fr-FR" sz="2800" b="1" dirty="0">
                <a:latin typeface="Arial" charset="0"/>
              </a:rPr>
              <a:t>'</a:t>
            </a:r>
            <a:r>
              <a:rPr lang="en-US" sz="2800" b="1" dirty="0">
                <a:latin typeface="Arial" charset="0"/>
              </a:rPr>
              <a:t>s p. 386</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Interpret the psalm</a:t>
            </a:r>
            <a:r>
              <a:rPr lang="fr-FR" altLang="ja-JP" sz="2800" b="1" dirty="0">
                <a:solidFill>
                  <a:srgbClr val="100D00"/>
                </a:solidFill>
                <a:latin typeface="Arial" charset="0"/>
              </a:rPr>
              <a:t>'</a:t>
            </a:r>
            <a:r>
              <a:rPr lang="en-US" altLang="ja-JP" sz="2800" b="1" dirty="0">
                <a:solidFill>
                  <a:srgbClr val="100D00"/>
                </a:solidFill>
                <a:latin typeface="Arial" charset="0"/>
              </a:rPr>
              <a:t>s incomplete theology in light of NT revelation (e.g., Ps. 51:11)</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Reword figures of speech and parallelisms</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Use NT allusions and/or quotations but don</a:t>
            </a:r>
            <a:r>
              <a:rPr lang="fr-FR" sz="2800" b="1" dirty="0">
                <a:solidFill>
                  <a:srgbClr val="100D00"/>
                </a:solidFill>
                <a:latin typeface="Arial" charset="0"/>
              </a:rPr>
              <a:t>'</a:t>
            </a:r>
            <a:r>
              <a:rPr lang="en-US" sz="2800" b="1" dirty="0">
                <a:solidFill>
                  <a:srgbClr val="100D00"/>
                </a:solidFill>
                <a:latin typeface="Arial" charset="0"/>
              </a:rPr>
              <a:t>t read back into the text what the OT author would not have understood (e.g., Ps. 16:10 expanded in Acts 2:25-31)</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P 14</a:t>
            </a:r>
          </a:p>
        </p:txBody>
      </p:sp>
    </p:spTree>
    <p:extLst>
      <p:ext uri="{BB962C8B-B14F-4D97-AF65-F5344CB8AC3E}">
        <p14:creationId xmlns:p14="http://schemas.microsoft.com/office/powerpoint/2010/main" val="220478150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22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304800" y="914407"/>
            <a:ext cx="8839200"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sz="2000" b="1" i="1" dirty="0">
                <a:solidFill>
                  <a:srgbClr val="100D00"/>
                </a:solidFill>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Tree>
    <p:extLst>
      <p:ext uri="{BB962C8B-B14F-4D97-AF65-F5344CB8AC3E}">
        <p14:creationId xmlns:p14="http://schemas.microsoft.com/office/powerpoint/2010/main" val="183242040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8753" name="Picture 2" descr="5019"/>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8"/>
            <a:ext cx="9144000" cy="6894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1" name="Rectangle 3"/>
          <p:cNvSpPr>
            <a:spLocks noChangeArrowheads="1"/>
          </p:cNvSpPr>
          <p:nvPr/>
        </p:nvSpPr>
        <p:spPr bwMode="auto">
          <a:xfrm>
            <a:off x="457200" y="2103437"/>
            <a:ext cx="8229600" cy="3916363"/>
          </a:xfrm>
          <a:prstGeom prst="rect">
            <a:avLst/>
          </a:prstGeom>
          <a:noFill/>
          <a:ln w="9525">
            <a:noFill/>
            <a:miter lim="800000"/>
            <a:headEnd/>
            <a:tailEnd/>
          </a:ln>
          <a:effectLst>
            <a:outerShdw blurRad="63500" dist="38099" dir="2700000" algn="ctr" rotWithShape="0">
              <a:srgbClr val="100D00">
                <a:alpha val="74998"/>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Char char="u"/>
              <a:tabLst/>
              <a:defRPr/>
            </a:pPr>
            <a:r>
              <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Prayer and worship</a:t>
            </a: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altLang="ja-JP"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a:t>
            </a:r>
            <a:r>
              <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constitute an antidote to idolatrous living</a:t>
            </a:r>
            <a:r>
              <a:rPr kumimoji="0" lang="en-US" altLang="ja-JP"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a:t>
            </a:r>
            <a:endPar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Char char="u"/>
              <a:tabLst/>
              <a:defRPr/>
            </a:pPr>
            <a:endPar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 Dr. Ho </a:t>
            </a: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Chiao</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 </a:t>
            </a: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Ek</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(Covenant EFC Singapore)</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p:txBody>
      </p:sp>
      <p:sp>
        <p:nvSpPr>
          <p:cNvPr id="114692" name="Rectangle 4"/>
          <p:cNvSpPr>
            <a:spLocks noGrp="1" noChangeArrowheads="1"/>
          </p:cNvSpPr>
          <p:nvPr>
            <p:ph type="title" idx="4294967295"/>
          </p:nvPr>
        </p:nvSpPr>
        <p:spPr/>
        <p:txBody>
          <a:bodyPr/>
          <a:lstStyle/>
          <a:p>
            <a:pPr eaLnBrk="1" hangingPunct="1">
              <a:defRPr/>
            </a:pPr>
            <a:r>
              <a:rPr lang="en-US">
                <a:latin typeface="Arial" charset="0"/>
                <a:cs typeface="Arial" charset="0"/>
              </a:rPr>
              <a:t>Relevance of the Psalms</a:t>
            </a:r>
          </a:p>
        </p:txBody>
      </p:sp>
    </p:spTree>
    <p:extLst>
      <p:ext uri="{BB962C8B-B14F-4D97-AF65-F5344CB8AC3E}">
        <p14:creationId xmlns:p14="http://schemas.microsoft.com/office/powerpoint/2010/main" val="3944825434"/>
      </p:ext>
    </p:extLst>
  </p:cSld>
  <p:clrMapOvr>
    <a:masterClrMapping/>
  </p:clrMapOvr>
  <p:transition spd="slow"/>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6370"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3835400"/>
            <a:ext cx="9144000" cy="302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5812" y="5561657"/>
            <a:ext cx="9144000" cy="1296343"/>
          </a:xfrm>
          <a:effectLst>
            <a:outerShdw blurRad="63500" dist="35921" dir="2700000" algn="ctr" rotWithShape="0">
              <a:schemeClr val="tx2">
                <a:alpha val="74998"/>
              </a:schemeClr>
            </a:outerShdw>
          </a:effectLst>
        </p:spPr>
        <p:txBody>
          <a:bodyPr/>
          <a:lstStyle/>
          <a:p>
            <a:pPr>
              <a:defRPr/>
            </a:pPr>
            <a:r>
              <a:rPr lang="en-US" sz="6000" b="1" dirty="0">
                <a:effectLst>
                  <a:glow rad="127000">
                    <a:schemeClr val="tx1"/>
                  </a:glow>
                </a:effectLst>
                <a:latin typeface="Arial" charset="0"/>
                <a:ea typeface="ＭＳ Ｐゴシック" charset="0"/>
                <a:cs typeface="ＭＳ Ｐゴシック" charset="0"/>
              </a:rPr>
              <a:t>The OT Poetic Books</a:t>
            </a:r>
          </a:p>
        </p:txBody>
      </p:sp>
      <p:sp>
        <p:nvSpPr>
          <p:cNvPr id="6" name="Rectangle 2"/>
          <p:cNvSpPr txBox="1">
            <a:spLocks noChangeArrowheads="1"/>
          </p:cNvSpPr>
          <p:nvPr/>
        </p:nvSpPr>
        <p:spPr bwMode="auto">
          <a:xfrm>
            <a:off x="-30578" y="0"/>
            <a:ext cx="9144001" cy="400506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Job: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suffer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pray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Proverbs: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relate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Song: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love</a:t>
            </a:r>
            <a:b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Ecclesiastes: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live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Psalm 46:10</a:t>
            </a: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"Be still and know that I am God."</a:t>
            </a:r>
          </a:p>
        </p:txBody>
      </p:sp>
    </p:spTree>
  </p:cSld>
  <p:clrMapOvr>
    <a:masterClrMapping/>
  </p:clrMapOvr>
  <p:transition spd="slow"/>
</p:sld>
</file>

<file path=ppt/slides/slide23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en-US" b="1">
                <a:solidFill>
                  <a:schemeClr val="tx1"/>
                </a:solidFill>
                <a:ea typeface="+mj-ea"/>
              </a:rPr>
              <a:t>Summary Statement</a:t>
            </a:r>
          </a:p>
        </p:txBody>
      </p:sp>
      <p:sp>
        <p:nvSpPr>
          <p:cNvPr id="12291" name="Rectangle 3"/>
          <p:cNvSpPr>
            <a:spLocks noGrp="1" noChangeArrowheads="1"/>
          </p:cNvSpPr>
          <p:nvPr>
            <p:ph type="body"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eaLnBrk="1" hangingPunct="1">
              <a:buFontTx/>
              <a:buNone/>
              <a:defRPr/>
            </a:pPr>
            <a:r>
              <a:rPr lang="en-US" sz="4000" b="1" dirty="0">
                <a:solidFill>
                  <a:srgbClr val="800000"/>
                </a:solidFill>
                <a:ea typeface="+mn-ea"/>
              </a:rPr>
              <a:t>Praise and petition God for who He is and what He has done</a:t>
            </a:r>
            <a:r>
              <a:rPr lang="en-US" sz="4000" b="1" dirty="0">
                <a:ea typeface="+mn-ea"/>
              </a:rPr>
              <a:t> in providing wisdom, protection, Messianic fulfillment, and His Word to be humble before Him in trust and thanksgiving</a:t>
            </a:r>
            <a:endParaRPr lang="en-US" sz="4000" b="1" dirty="0">
              <a:solidFill>
                <a:srgbClr val="100D00"/>
              </a:solidFill>
              <a:ea typeface="+mn-ea"/>
            </a:endParaRPr>
          </a:p>
        </p:txBody>
      </p:sp>
      <p:sp>
        <p:nvSpPr>
          <p:cNvPr id="178180" name="Text Box 6"/>
          <p:cNvSpPr txBox="1">
            <a:spLocks noChangeArrowheads="1"/>
          </p:cNvSpPr>
          <p:nvPr/>
        </p:nvSpPr>
        <p:spPr bwMode="auto">
          <a:xfrm>
            <a:off x="8299451" y="76209"/>
            <a:ext cx="78368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380,</a:t>
            </a:r>
          </a:p>
          <a:p>
            <a:pPr eaLnBrk="1" hangingPunct="1"/>
            <a:r>
              <a:rPr lang="en-US" b="1">
                <a:solidFill>
                  <a:srgbClr val="000000"/>
                </a:solidFill>
              </a:rPr>
              <a:t>383</a:t>
            </a: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2" name="TextBox 1"/>
          <p:cNvSpPr txBox="1"/>
          <p:nvPr/>
        </p:nvSpPr>
        <p:spPr>
          <a:xfrm>
            <a:off x="2498681" y="-483201"/>
            <a:ext cx="184666" cy="461665"/>
          </a:xfrm>
          <a:prstGeom prst="rect">
            <a:avLst/>
          </a:prstGeom>
          <a:noFill/>
        </p:spPr>
        <p:txBody>
          <a:bodyPr wrap="none" rtlCol="0">
            <a:spAutoFit/>
          </a:bodyPr>
          <a:lstStyle/>
          <a:p>
            <a:endParaRPr lang="en-US">
              <a:solidFill>
                <a:srgbClr val="000000"/>
              </a:solidFill>
            </a:endParaRPr>
          </a:p>
        </p:txBody>
      </p:sp>
    </p:spTree>
    <p:extLst>
      <p:ext uri="{BB962C8B-B14F-4D97-AF65-F5344CB8AC3E}">
        <p14:creationId xmlns:p14="http://schemas.microsoft.com/office/powerpoint/2010/main" val="339812788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CG Table 201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8222"/>
            <a:ext cx="9144000" cy="6829778"/>
          </a:xfrm>
          <a:prstGeom prst="rect">
            <a:avLst/>
          </a:prstGeom>
        </p:spPr>
      </p:pic>
      <p:sp>
        <p:nvSpPr>
          <p:cNvPr id="361477" name="Rectangle 5"/>
          <p:cNvSpPr>
            <a:spLocks noGrp="1" noChangeArrowheads="1"/>
          </p:cNvSpPr>
          <p:nvPr>
            <p:ph type="title"/>
          </p:nvPr>
        </p:nvSpPr>
        <p:spPr>
          <a:xfrm>
            <a:off x="-71438" y="5174370"/>
            <a:ext cx="9251951" cy="1759830"/>
          </a:xfrm>
          <a:solidFill>
            <a:srgbClr val="000000"/>
          </a:solidFill>
        </p:spPr>
        <p:txBody>
          <a:bodyPr/>
          <a:lstStyle/>
          <a:p>
            <a:pPr eaLnBrk="1" hangingPunct="1">
              <a:defRPr/>
            </a:pPr>
            <a:r>
              <a:rPr lang="en-US" sz="4000" b="1" dirty="0">
                <a:cs typeface="+mj-cs"/>
              </a:rPr>
              <a:t>Prayer at our Singapore Bible College Apt. Friday 3 Aug 7-9 PM</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524293586"/>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84332644"/>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pPr>
            <a:r>
              <a:rPr lang="en-US" sz="3200" b="1" dirty="0">
                <a:solidFill>
                  <a:srgbClr val="FFFFFF"/>
                </a:solidFill>
                <a:latin typeface="Arial" charset="0"/>
                <a:cs typeface="Arial" charset="0"/>
              </a:rPr>
              <a:t>Get this presentation and script for free!</a:t>
            </a:r>
            <a:endParaRPr lang="en-US" sz="11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675172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a:t>
            </a:r>
          </a:p>
        </p:txBody>
      </p:sp>
    </p:spTree>
    <p:extLst>
      <p:ext uri="{BB962C8B-B14F-4D97-AF65-F5344CB8AC3E}">
        <p14:creationId xmlns:p14="http://schemas.microsoft.com/office/powerpoint/2010/main" val="812654306"/>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b="1">
                <a:solidFill>
                  <a:srgbClr val="F8F8F8"/>
                </a:solidFill>
                <a:latin typeface="Arial" charset="0"/>
              </a:rPr>
              <a:t>Wisdom</a:t>
            </a:r>
          </a:p>
          <a:p>
            <a:pPr eaLnBrk="1" hangingPunct="1">
              <a:lnSpc>
                <a:spcPct val="90000"/>
              </a:lnSpc>
            </a:pPr>
            <a:r>
              <a:rPr lang="en-US">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b="1" i="1">
              <a:solidFill>
                <a:srgbClr val="0033CC"/>
              </a:solidFill>
            </a:endParaRPr>
          </a:p>
          <a:p>
            <a:pPr eaLnBrk="1" hangingPunct="1">
              <a:spcBef>
                <a:spcPct val="50000"/>
              </a:spcBef>
            </a:pPr>
            <a:r>
              <a:rPr lang="en-US" sz="2800" b="1" i="1">
                <a:solidFill>
                  <a:srgbClr val="0033CC"/>
                </a:solidFill>
              </a:rPr>
              <a:t>Blessed is the man</a:t>
            </a:r>
          </a:p>
          <a:p>
            <a:pPr eaLnBrk="1" hangingPunct="1">
              <a:spcBef>
                <a:spcPct val="50000"/>
              </a:spcBef>
            </a:pPr>
            <a:r>
              <a:rPr lang="en-US" sz="2800" b="1" i="1">
                <a:solidFill>
                  <a:srgbClr val="0033CC"/>
                </a:solidFill>
              </a:rPr>
              <a:t>   who does not walk in the counsel of the wicked</a:t>
            </a:r>
          </a:p>
          <a:p>
            <a:pPr eaLnBrk="1" hangingPunct="1">
              <a:spcBef>
                <a:spcPct val="50000"/>
              </a:spcBef>
            </a:pPr>
            <a:r>
              <a:rPr lang="en-US" sz="2800" b="1" i="1">
                <a:solidFill>
                  <a:srgbClr val="0033CC"/>
                </a:solidFill>
              </a:rPr>
              <a:t>					(Ps. 1:1)</a:t>
            </a:r>
          </a:p>
          <a:p>
            <a:pPr eaLnBrk="1" hangingPunct="1">
              <a:spcBef>
                <a:spcPct val="50000"/>
              </a:spcBef>
            </a:pPr>
            <a:endParaRPr lang="en-US" sz="2800" b="1" i="1">
              <a:solidFill>
                <a:srgbClr val="0033CC"/>
              </a:solidFill>
            </a:endParaRPr>
          </a:p>
        </p:txBody>
      </p:sp>
      <p:sp>
        <p:nvSpPr>
          <p:cNvPr id="316420" name="Rectangle 6"/>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0455"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extLst>
      <p:ext uri="{BB962C8B-B14F-4D97-AF65-F5344CB8AC3E}">
        <p14:creationId xmlns:p14="http://schemas.microsoft.com/office/powerpoint/2010/main" val="57385961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0451">
                                            <p:txEl>
                                              <p:pRg st="2" end="2"/>
                                            </p:txEl>
                                          </p:spTgt>
                                        </p:tgtEl>
                                      </p:cBhvr>
                                    </p:animEffect>
                                    <p:animScale>
                                      <p:cBhvr>
                                        <p:cTn id="7" dur="1000" autoRev="1" fill="hold"/>
                                        <p:tgtEl>
                                          <p:spTgt spid="360451">
                                            <p:txEl>
                                              <p:pRg st="2" end="2"/>
                                            </p:txEl>
                                          </p:spTgt>
                                        </p:tgtEl>
                                      </p:cBhvr>
                                      <p:by x="105000" y="105000"/>
                                    </p:animScale>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60452"/>
                                        </p:tgtEl>
                                        <p:attrNameLst>
                                          <p:attrName>style.visibility</p:attrName>
                                        </p:attrNameLst>
                                      </p:cBhvr>
                                      <p:to>
                                        <p:strVal val="visible"/>
                                      </p:to>
                                    </p:set>
                                    <p:animEffect transition="in" filter="fade">
                                      <p:cBhvr>
                                        <p:cTn id="11"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100D00"/>
                </a:solidFill>
                <a:effectLst>
                  <a:outerShdw blurRad="38100" dist="38100" dir="2700000" algn="tl">
                    <a:srgbClr val="DDDDDD"/>
                  </a:outerShdw>
                </a:effectLst>
                <a:cs typeface="Times New Roman" charset="0"/>
              </a:rPr>
              <a:t>Emblematic:  2</a:t>
            </a:r>
            <a:r>
              <a:rPr lang="en-US" sz="3600" b="1" baseline="30000" dirty="0">
                <a:solidFill>
                  <a:srgbClr val="100D00"/>
                </a:solidFill>
                <a:effectLst>
                  <a:outerShdw blurRad="38100" dist="38100" dir="2700000" algn="tl">
                    <a:srgbClr val="DDDDDD"/>
                  </a:outerShdw>
                </a:effectLst>
                <a:cs typeface="Times New Roman" charset="0"/>
              </a:rPr>
              <a:t>nd</a:t>
            </a:r>
            <a:r>
              <a:rPr lang="en-US" sz="3600" b="1" dirty="0">
                <a:solidFill>
                  <a:srgbClr val="100D00"/>
                </a:solidFill>
                <a:effectLst>
                  <a:outerShdw blurRad="38100" dist="38100" dir="2700000" algn="tl">
                    <a:srgbClr val="DDDDDD"/>
                  </a:outerShdw>
                </a:effectLst>
                <a:cs typeface="Times New Roman" charset="0"/>
              </a:rPr>
              <a:t> line reproduces the 1</a:t>
            </a:r>
            <a:r>
              <a:rPr lang="en-US" sz="3600" b="1" baseline="30000" dirty="0">
                <a:solidFill>
                  <a:srgbClr val="100D00"/>
                </a:solidFill>
                <a:effectLst>
                  <a:outerShdw blurRad="38100" dist="38100" dir="2700000" algn="tl">
                    <a:srgbClr val="DDDDDD"/>
                  </a:outerShdw>
                </a:effectLst>
                <a:cs typeface="Times New Roman" charset="0"/>
              </a:rPr>
              <a:t>st</a:t>
            </a:r>
            <a:r>
              <a:rPr lang="en-US" sz="3600" b="1" dirty="0">
                <a:solidFill>
                  <a:srgbClr val="100D00"/>
                </a:solidFill>
                <a:effectLst>
                  <a:outerShdw blurRad="38100" dist="38100" dir="2700000" algn="tl">
                    <a:srgbClr val="DDDDDD"/>
                  </a:outerShdw>
                </a:effectLst>
                <a:cs typeface="Times New Roman" charset="0"/>
              </a:rPr>
              <a:t> line by metaphorical comparison  </a:t>
            </a: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1:4                                               “Not so the wicked!                           They are like chaff                              that the wind blows away.”</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292918260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Text Box 2"/>
          <p:cNvSpPr txBox="1">
            <a:spLocks noChangeArrowheads="1"/>
          </p:cNvSpPr>
          <p:nvPr/>
        </p:nvSpPr>
        <p:spPr bwMode="auto">
          <a:xfrm>
            <a:off x="381000" y="835033"/>
            <a:ext cx="8229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3539" name="Text Box 3"/>
          <p:cNvSpPr txBox="1">
            <a:spLocks noChangeArrowheads="1"/>
          </p:cNvSpPr>
          <p:nvPr/>
        </p:nvSpPr>
        <p:spPr bwMode="auto">
          <a:xfrm>
            <a:off x="0" y="2344739"/>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of the righteous,</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will perish.”</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cs typeface="Arial"/>
              </a:rPr>
              <a:t>391</a:t>
            </a:r>
          </a:p>
        </p:txBody>
      </p:sp>
      <p:sp>
        <p:nvSpPr>
          <p:cNvPr id="36147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100D00">
                      <a:alpha val="75000"/>
                    </a:srgbClr>
                  </a:glow>
                </a:effectLst>
              </a:rPr>
              <a:t>P 14</a:t>
            </a:r>
          </a:p>
        </p:txBody>
      </p:sp>
    </p:spTree>
    <p:extLst>
      <p:ext uri="{BB962C8B-B14F-4D97-AF65-F5344CB8AC3E}">
        <p14:creationId xmlns:p14="http://schemas.microsoft.com/office/powerpoint/2010/main" val="17039295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3539"/>
                                        </p:tgtEl>
                                        <p:attrNameLst>
                                          <p:attrName>style.visibility</p:attrName>
                                        </p:attrNameLst>
                                      </p:cBhvr>
                                      <p:to>
                                        <p:strVal val="visible"/>
                                      </p:to>
                                    </p:set>
                                    <p:anim calcmode="lin" valueType="num">
                                      <p:cBhvr additive="base">
                                        <p:cTn id="7" dur="500" fill="hold"/>
                                        <p:tgtEl>
                                          <p:spTgt spid="193539"/>
                                        </p:tgtEl>
                                        <p:attrNameLst>
                                          <p:attrName>ppt_x</p:attrName>
                                        </p:attrNameLst>
                                      </p:cBhvr>
                                      <p:tavLst>
                                        <p:tav tm="0">
                                          <p:val>
                                            <p:strVal val="#ppt_x"/>
                                          </p:val>
                                        </p:tav>
                                        <p:tav tm="100000">
                                          <p:val>
                                            <p:strVal val="#ppt_x"/>
                                          </p:val>
                                        </p:tav>
                                      </p:tavLst>
                                    </p:anim>
                                    <p:anim calcmode="lin" valueType="num">
                                      <p:cBhvr additive="base">
                                        <p:cTn id="8" dur="500" fill="hold"/>
                                        <p:tgtEl>
                                          <p:spTgt spid="1935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39" grpId="0"/>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a:t>
            </a:r>
          </a:p>
        </p:txBody>
      </p:sp>
    </p:spTree>
    <p:extLst>
      <p:ext uri="{BB962C8B-B14F-4D97-AF65-F5344CB8AC3E}">
        <p14:creationId xmlns:p14="http://schemas.microsoft.com/office/powerpoint/2010/main" val="2748499396"/>
      </p:ext>
    </p:extLst>
  </p:cSld>
  <p:clrMapOvr>
    <a:overrideClrMapping bg1="lt1" tx1="dk1" bg2="lt2" tx2="dk2" accent1="accent1" accent2="accent2" accent3="accent3" accent4="accent4" accent5="accent5" accent6="accent6" hlink="hlink" folHlink="folHlink"/>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defRPr/>
            </a:pPr>
            <a:r>
              <a:rPr lang="en-US" sz="3200" b="1" dirty="0">
                <a:ea typeface="Arial" charset="0"/>
                <a:cs typeface="Arial" charset="0"/>
              </a:rPr>
              <a:t>(Psalm 113 )</a:t>
            </a:r>
          </a:p>
          <a:p>
            <a:pPr algn="ctr">
              <a:defRPr/>
            </a:pPr>
            <a:endParaRPr lang="en-US" sz="3200" b="1" dirty="0">
              <a:ea typeface="Arial" charset="0"/>
              <a:cs typeface="Arial" charset="0"/>
            </a:endParaRPr>
          </a:p>
          <a:p>
            <a:pPr algn="ctr">
              <a:defRPr/>
            </a:pPr>
            <a:r>
              <a:rPr lang="en-US" sz="3200" b="1" dirty="0">
                <a:ea typeface="Arial" charset="0"/>
                <a:cs typeface="Arial" charset="0"/>
              </a:rPr>
              <a:t>From the rising of the sun</a:t>
            </a:r>
          </a:p>
          <a:p>
            <a:pPr algn="ctr">
              <a:defRPr/>
            </a:pPr>
            <a:r>
              <a:rPr lang="en-US" sz="3200" b="1" dirty="0">
                <a:ea typeface="Arial" charset="0"/>
                <a:cs typeface="Arial" charset="0"/>
              </a:rPr>
              <a:t>To the going down of the same</a:t>
            </a:r>
          </a:p>
          <a:p>
            <a:pPr algn="ctr">
              <a:defRPr/>
            </a:pPr>
            <a:r>
              <a:rPr lang="en-US" sz="3200" b="1" dirty="0">
                <a:ea typeface="Arial" charset="0"/>
                <a:cs typeface="Arial" charset="0"/>
              </a:rPr>
              <a:t>The Lord</a:t>
            </a:r>
            <a:r>
              <a:rPr lang="fr-FR" sz="3200" b="1" dirty="0">
                <a:ea typeface="Arial" charset="0"/>
                <a:cs typeface="Arial" charset="0"/>
              </a:rPr>
              <a:t>'</a:t>
            </a:r>
            <a:r>
              <a:rPr lang="en-US" sz="3200" b="1" dirty="0">
                <a:ea typeface="Arial" charset="0"/>
                <a:cs typeface="Arial" charset="0"/>
              </a:rPr>
              <a:t>s name is to be praised (2x)</a:t>
            </a:r>
          </a:p>
          <a:p>
            <a:pPr algn="ctr">
              <a:defRPr/>
            </a:pPr>
            <a:r>
              <a:rPr lang="en-US" sz="3200" b="1" dirty="0">
                <a:ea typeface="Arial" charset="0"/>
                <a:cs typeface="Arial" charset="0"/>
              </a:rPr>
              <a:t>Praise ye the Lord</a:t>
            </a:r>
          </a:p>
          <a:p>
            <a:pPr algn="ctr">
              <a:defRPr/>
            </a:pPr>
            <a:r>
              <a:rPr lang="en-US" sz="3200" b="1" dirty="0">
                <a:ea typeface="Arial" charset="0"/>
                <a:cs typeface="Arial" charset="0"/>
              </a:rPr>
              <a:t>Praise ye all the servants of the Lord</a:t>
            </a:r>
          </a:p>
          <a:p>
            <a:pPr algn="ctr">
              <a:defRPr/>
            </a:pPr>
            <a:r>
              <a:rPr lang="en-US" sz="3200" b="1" dirty="0">
                <a:ea typeface="Arial" charset="0"/>
                <a:cs typeface="Arial" charset="0"/>
              </a:rPr>
              <a:t>Praise the name of the Lord</a:t>
            </a:r>
          </a:p>
          <a:p>
            <a:pPr algn="ctr">
              <a:defRPr/>
            </a:pPr>
            <a:r>
              <a:rPr lang="en-US" sz="3200" b="1" dirty="0">
                <a:ea typeface="Arial" charset="0"/>
                <a:cs typeface="Arial" charset="0"/>
              </a:rPr>
              <a:t>Blessed be the name of the Lord</a:t>
            </a:r>
          </a:p>
          <a:p>
            <a:pPr algn="ctr">
              <a:defRPr/>
            </a:pPr>
            <a:r>
              <a:rPr lang="en-US" sz="3200" b="1" dirty="0">
                <a:ea typeface="Arial" charset="0"/>
                <a:cs typeface="Arial" charset="0"/>
              </a:rPr>
              <a:t>From this time forth</a:t>
            </a:r>
          </a:p>
          <a:p>
            <a:pPr algn="ctr">
              <a:defRPr/>
            </a:pPr>
            <a:r>
              <a:rPr lang="en-US" sz="3200" b="1" dirty="0">
                <a:ea typeface="Arial" charset="0"/>
                <a:cs typeface="Arial" charset="0"/>
              </a:rPr>
              <a:t>And forever more</a:t>
            </a:r>
          </a:p>
        </p:txBody>
      </p:sp>
      <p:sp>
        <p:nvSpPr>
          <p:cNvPr id="121860" name="Rectangle 4"/>
          <p:cNvSpPr>
            <a:spLocks noGrp="1" noChangeArrowheads="1"/>
          </p:cNvSpPr>
          <p:nvPr>
            <p:ph type="title" idx="4294967295"/>
          </p:nvPr>
        </p:nvSpPr>
        <p:spPr/>
        <p:txBody>
          <a:bodyPr/>
          <a:lstStyle/>
          <a:p>
            <a:pPr eaLnBrk="1" hangingPunct="1">
              <a:defRPr/>
            </a:pPr>
            <a:r>
              <a:rPr lang="en-US" b="1">
                <a:latin typeface="Arial" charset="0"/>
                <a:cs typeface="Arial" charset="0"/>
              </a:rPr>
              <a:t>From the Rising of the Sun</a:t>
            </a:r>
            <a:endParaRPr lang="en-US">
              <a:latin typeface="Arial" charset="0"/>
              <a:cs typeface="Arial" charset="0"/>
            </a:endParaRPr>
          </a:p>
        </p:txBody>
      </p:sp>
    </p:spTree>
  </p:cSld>
  <p:clrMapOvr>
    <a:masterClrMapping/>
  </p:clrMapOvr>
  <p:transition>
    <p:randomBar dir="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265219" name="Title 2"/>
          <p:cNvSpPr>
            <a:spLocks noGrp="1"/>
          </p:cNvSpPr>
          <p:nvPr>
            <p:ph type="title" idx="4294967295"/>
          </p:nvPr>
        </p:nvSpPr>
        <p:spPr>
          <a:xfrm>
            <a:off x="1" y="880960"/>
            <a:ext cx="9139942" cy="3088025"/>
          </a:xfrm>
        </p:spPr>
        <p:txBody>
          <a:bodyPr wrap="square">
            <a:spAutoFit/>
          </a:bodyPr>
          <a:lstStyle/>
          <a:p>
            <a:pPr lvl="0" eaLnBrk="1" hangingPunct="1"/>
            <a:br>
              <a:rPr lang="en-US" sz="2800" kern="1200" baseline="30000" dirty="0">
                <a:solidFill>
                  <a:srgbClr val="FFFFFF"/>
                </a:solidFill>
                <a:effectLst>
                  <a:glow rad="228600">
                    <a:srgbClr val="000000">
                      <a:satMod val="175000"/>
                    </a:srgbClr>
                  </a:glow>
                </a:effectLst>
                <a:latin typeface="Arial" charset="0"/>
                <a:ea typeface="ＭＳ Ｐゴシック" charset="0"/>
                <a:cs typeface="+mn-cs"/>
              </a:rPr>
            </a:br>
            <a:r>
              <a:rPr lang="en-US" sz="8800" kern="1200" dirty="0">
                <a:solidFill>
                  <a:srgbClr val="FFFFFF"/>
                </a:solidFill>
                <a:effectLst>
                  <a:glow rad="228600">
                    <a:srgbClr val="000000">
                      <a:satMod val="175000"/>
                    </a:srgbClr>
                  </a:glow>
                </a:effectLst>
                <a:latin typeface="Arial" charset="0"/>
                <a:ea typeface="ＭＳ Ｐゴシック" charset="0"/>
                <a:cs typeface="+mn-cs"/>
              </a:rPr>
              <a:t>Psalm 2 </a:t>
            </a:r>
            <a:br>
              <a:rPr lang="en-US" sz="8800" kern="1200" dirty="0">
                <a:solidFill>
                  <a:srgbClr val="FFFFFF"/>
                </a:solidFill>
                <a:effectLst>
                  <a:glow rad="228600">
                    <a:srgbClr val="000000">
                      <a:satMod val="175000"/>
                    </a:srgbClr>
                  </a:glow>
                </a:effectLst>
                <a:latin typeface="Arial" charset="0"/>
                <a:ea typeface="ＭＳ Ｐゴシック" charset="0"/>
                <a:cs typeface="+mn-cs"/>
              </a:rPr>
            </a:br>
            <a:r>
              <a:rPr lang="en-US" sz="8800" kern="1200" dirty="0">
                <a:solidFill>
                  <a:srgbClr val="FFFFFF"/>
                </a:solidFill>
                <a:effectLst>
                  <a:glow rad="228600">
                    <a:srgbClr val="000000">
                      <a:satMod val="175000"/>
                    </a:srgbClr>
                  </a:glow>
                </a:effectLst>
                <a:latin typeface="Arial" charset="0"/>
                <a:ea typeface="ＭＳ Ｐゴシック" charset="0"/>
                <a:cs typeface="+mn-cs"/>
              </a:rPr>
              <a:t>NLT</a:t>
            </a:r>
          </a:p>
        </p:txBody>
      </p:sp>
    </p:spTree>
    <p:extLst>
      <p:ext uri="{BB962C8B-B14F-4D97-AF65-F5344CB8AC3E}">
        <p14:creationId xmlns:p14="http://schemas.microsoft.com/office/powerpoint/2010/main" val="3210966133"/>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6021094"/>
            <a:ext cx="8392450" cy="523220"/>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2:1-2 (NLT)</a:t>
            </a:r>
          </a:p>
        </p:txBody>
      </p:sp>
      <p:sp>
        <p:nvSpPr>
          <p:cNvPr id="5" name="Rectangle 4"/>
          <p:cNvSpPr/>
          <p:nvPr/>
        </p:nvSpPr>
        <p:spPr>
          <a:xfrm>
            <a:off x="1" y="321527"/>
            <a:ext cx="9143999" cy="3539430"/>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t>
            </a: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Why are the nations so angry?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Why do they waste their time with futile plans?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2 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kings of the earth prepare for battle;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rulers plot together</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against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against his anointed one.</a:t>
            </a:r>
          </a:p>
        </p:txBody>
      </p:sp>
    </p:spTree>
    <p:extLst>
      <p:ext uri="{BB962C8B-B14F-4D97-AF65-F5344CB8AC3E}">
        <p14:creationId xmlns:p14="http://schemas.microsoft.com/office/powerpoint/2010/main" val="616386551"/>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2:3-5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1" y="382012"/>
            <a:ext cx="9139943" cy="304698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3 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“Let us break their chains,” they cry,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free ourselves from slavery to God.”</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4 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But the one who rules in heaven laughs.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Lord scoffs at them.</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5 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Then in anger he rebukes them,</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terrifying them with his fierce fury.</a:t>
            </a:r>
          </a:p>
        </p:txBody>
      </p:sp>
    </p:spTree>
    <p:extLst>
      <p:ext uri="{BB962C8B-B14F-4D97-AF65-F5344CB8AC3E}">
        <p14:creationId xmlns:p14="http://schemas.microsoft.com/office/powerpoint/2010/main" val="2474595272"/>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2:6-7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4057" y="290457"/>
            <a:ext cx="9144000" cy="304698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6 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For the Lord declares, “I have placed my chosen king on the throne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in Jerusalem, on my holy mountain.”</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7 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king proclaims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ORD’s</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decree: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Lord said to me, ‘You are my son.</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Today I have become your Father.</a:t>
            </a:r>
          </a:p>
        </p:txBody>
      </p:sp>
    </p:spTree>
    <p:extLst>
      <p:ext uri="{BB962C8B-B14F-4D97-AF65-F5344CB8AC3E}">
        <p14:creationId xmlns:p14="http://schemas.microsoft.com/office/powerpoint/2010/main" val="276961648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2:8-10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0" y="312306"/>
            <a:ext cx="9144000" cy="3539430"/>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8 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Only ask, and I will give you the nations as your inheritance,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whole earth as your possession.</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9 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You will break them with an iron rod</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smash them like clay pots.’”</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10 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Now then, you kings, act wisely!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Be warned, you rulers of the earth!</a:t>
            </a:r>
          </a:p>
        </p:txBody>
      </p:sp>
    </p:spTree>
    <p:extLst>
      <p:ext uri="{BB962C8B-B14F-4D97-AF65-F5344CB8AC3E}">
        <p14:creationId xmlns:p14="http://schemas.microsoft.com/office/powerpoint/2010/main" val="3347938440"/>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2:11-12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14318" y="359255"/>
            <a:ext cx="9139943" cy="4031873"/>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11 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Serve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with reverent fear,</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rejoice with trembling.</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12 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Submit to God’s royal son, or he will become angry,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you will be destroyed in the midst of all your activities—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for his anger flares up in an instant.</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But what joy for all who take refuge in him!</a:t>
            </a:r>
          </a:p>
        </p:txBody>
      </p:sp>
    </p:spTree>
    <p:extLst>
      <p:ext uri="{BB962C8B-B14F-4D97-AF65-F5344CB8AC3E}">
        <p14:creationId xmlns:p14="http://schemas.microsoft.com/office/powerpoint/2010/main" val="401442694"/>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123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a:t>
            </a:r>
            <a:r>
              <a:rPr lang="en-US" sz="3600" b="1" dirty="0">
                <a:solidFill>
                  <a:srgbClr val="CCFFCC"/>
                </a:solidFill>
                <a:effectLst>
                  <a:outerShdw blurRad="38100" dist="38100" dir="2700000" algn="tl">
                    <a:srgbClr val="000000">
                      <a:alpha val="43137"/>
                    </a:srgbClr>
                  </a:outerShdw>
                </a:effectLst>
                <a:cs typeface="Times New Roman" charset="0"/>
              </a:rPr>
              <a:t>stand far off</a:t>
            </a:r>
            <a:r>
              <a:rPr lang="en-US" sz="3600" b="1" dirty="0">
                <a:solidFill>
                  <a:srgbClr val="FFFFFF"/>
                </a:solidFill>
                <a:effectLst>
                  <a:outerShdw blurRad="38100" dist="38100" dir="2700000" algn="tl">
                    <a:srgbClr val="000000">
                      <a:alpha val="43137"/>
                    </a:srgbClr>
                  </a:outerShdw>
                </a:effectLst>
                <a:cs typeface="Times New Roman" charset="0"/>
              </a:rPr>
              <a:t>?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CCFFCC"/>
                </a:solidFill>
                <a:effectLst>
                  <a:outerShdw blurRad="38100" dist="38100" dir="2700000" algn="tl">
                    <a:srgbClr val="000000">
                      <a:alpha val="43137"/>
                    </a:srgbClr>
                  </a:outerShdw>
                </a:effectLst>
                <a:cs typeface="Times New Roman" charset="0"/>
              </a:rPr>
              <a:t>hide </a:t>
            </a:r>
            <a:r>
              <a:rPr lang="en-US" sz="3600" b="1" dirty="0">
                <a:solidFill>
                  <a:srgbClr val="FFFFFF"/>
                </a:solidFill>
                <a:effectLst>
                  <a:outerShdw blurRad="38100" dist="38100" dir="2700000" algn="tl">
                    <a:srgbClr val="000000">
                      <a:alpha val="43137"/>
                    </a:srgbClr>
                  </a:outerShdw>
                </a:effectLst>
                <a:cs typeface="Times New Roman" charset="0"/>
              </a:rPr>
              <a:t>yourself                            in times of trouble?”</a:t>
            </a:r>
            <a:endParaRPr lang="en-US" sz="3600" dirty="0">
              <a:solidFill>
                <a:srgbClr val="00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209771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920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p:bldP spid="8"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58" name="Text Box 2"/>
          <p:cNvSpPr txBox="1">
            <a:spLocks noChangeArrowheads="1"/>
          </p:cNvSpPr>
          <p:nvPr/>
        </p:nvSpPr>
        <p:spPr bwMode="auto">
          <a:xfrm>
            <a:off x="609600" y="955013"/>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Formal: 2nd line develops the thought of the 1st line  </a:t>
            </a:r>
          </a:p>
        </p:txBody>
      </p:sp>
      <p:sp>
        <p:nvSpPr>
          <p:cNvPr id="224259" name="Text Box 3"/>
          <p:cNvSpPr txBox="1">
            <a:spLocks noChangeArrowheads="1"/>
          </p:cNvSpPr>
          <p:nvPr/>
        </p:nvSpPr>
        <p:spPr bwMode="auto">
          <a:xfrm>
            <a:off x="0" y="2610777"/>
            <a:ext cx="8991600" cy="1754327"/>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2:6                                                  </a:t>
            </a:r>
            <a:r>
              <a:rPr lang="en-US" altLang="ja-JP" dirty="0"/>
              <a:t>"</a:t>
            </a:r>
            <a:r>
              <a:rPr lang="en-US" dirty="0"/>
              <a:t>I have installed my King on Zion, </a:t>
            </a:r>
            <a:br>
              <a:rPr lang="en-US" dirty="0"/>
            </a:br>
            <a:r>
              <a:rPr lang="en-US" dirty="0"/>
              <a:t>my holy hill.</a:t>
            </a:r>
            <a:r>
              <a:rPr lang="en-US" altLang="ja-JP" dirty="0"/>
              <a:t>"</a:t>
            </a:r>
            <a:endParaRPr lang="en-US" dirty="0"/>
          </a:p>
        </p:txBody>
      </p:sp>
      <p:sp>
        <p:nvSpPr>
          <p:cNvPr id="6" name="Text Box 4"/>
          <p:cNvSpPr txBox="1">
            <a:spLocks noChangeArrowheads="1"/>
          </p:cNvSpPr>
          <p:nvPr/>
        </p:nvSpPr>
        <p:spPr bwMode="auto">
          <a:xfrm>
            <a:off x="8365058"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rPr>
              <a:t>391</a:t>
            </a:r>
          </a:p>
        </p:txBody>
      </p:sp>
      <p:sp>
        <p:nvSpPr>
          <p:cNvPr id="7" name="Text Box 4"/>
          <p:cNvSpPr txBox="1">
            <a:spLocks noChangeArrowheads="1"/>
          </p:cNvSpPr>
          <p:nvPr/>
        </p:nvSpPr>
        <p:spPr bwMode="auto">
          <a:xfrm>
            <a:off x="8244408"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rPr>
              <a:t>P 14</a:t>
            </a:r>
          </a:p>
        </p:txBody>
      </p:sp>
    </p:spTree>
    <p:extLst>
      <p:ext uri="{BB962C8B-B14F-4D97-AF65-F5344CB8AC3E}">
        <p14:creationId xmlns:p14="http://schemas.microsoft.com/office/powerpoint/2010/main" val="11188188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a:t>
            </a:r>
          </a:p>
        </p:txBody>
      </p:sp>
    </p:spTree>
    <p:extLst>
      <p:ext uri="{BB962C8B-B14F-4D97-AF65-F5344CB8AC3E}">
        <p14:creationId xmlns:p14="http://schemas.microsoft.com/office/powerpoint/2010/main" val="166713953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a:t>
            </a:r>
          </a:p>
        </p:txBody>
      </p:sp>
    </p:spTree>
    <p:extLst>
      <p:ext uri="{BB962C8B-B14F-4D97-AF65-F5344CB8AC3E}">
        <p14:creationId xmlns:p14="http://schemas.microsoft.com/office/powerpoint/2010/main" val="121525101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a:ln>
            <a:noFill/>
          </a:ln>
        </p:spPr>
        <p:txBody>
          <a:bodyPr/>
          <a:lstStyle/>
          <a:p>
            <a:pPr marL="342900" indent="-342900">
              <a:spcBef>
                <a:spcPct val="50000"/>
              </a:spcBef>
            </a:pPr>
            <a:r>
              <a:rPr lang="en-GB" sz="6600" b="1" kern="1200" dirty="0">
                <a:solidFill>
                  <a:srgbClr val="B12143"/>
                </a:solidFill>
                <a:effectLst>
                  <a:glow rad="228600">
                    <a:schemeClr val="bg1">
                      <a:alpha val="59000"/>
                    </a:schemeClr>
                  </a:glow>
                </a:effectLst>
                <a:latin typeface="Arial" charset="0"/>
                <a:cs typeface="Times New Roman" charset="0"/>
              </a:rPr>
              <a:t>THE PSALMS</a:t>
            </a:r>
            <a:endParaRPr lang="en-US" sz="6600" b="1" kern="1200" dirty="0">
              <a:solidFill>
                <a:srgbClr val="B12143"/>
              </a:solidFill>
              <a:effectLst>
                <a:glow rad="228600">
                  <a:schemeClr val="bg1">
                    <a:alpha val="59000"/>
                  </a:schemeClr>
                </a:glow>
              </a:effectLst>
              <a:latin typeface="Arial" charset="0"/>
              <a:cs typeface="Times New Roman" charset="0"/>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342900" marR="0" lvl="0" indent="-342900" algn="ctr" defTabSz="914400" rtl="0" eaLnBrk="0" fontAlgn="base" latinLnBrk="0" hangingPunct="0">
              <a:lnSpc>
                <a:spcPct val="100000"/>
              </a:lnSpc>
              <a:spcBef>
                <a:spcPct val="50000"/>
              </a:spcBef>
              <a:spcAft>
                <a:spcPct val="0"/>
              </a:spcAft>
              <a:buClrTx/>
              <a:buSzTx/>
              <a:buFontTx/>
              <a:buNone/>
              <a:tabLst/>
              <a:defRPr/>
            </a:pPr>
            <a:r>
              <a:rPr kumimoji="0" lang="en-GB" sz="4400" b="1" i="0" u="none" strike="noStrike" kern="1200" cap="none" spc="0" normalizeH="0" baseline="0" noProof="0" dirty="0">
                <a:ln>
                  <a:noFill/>
                </a:ln>
                <a:solidFill>
                  <a:srgbClr val="B12143"/>
                </a:solidFill>
                <a:effectLst>
                  <a:glow rad="228600">
                    <a:srgbClr val="FFFFFF">
                      <a:alpha val="59000"/>
                    </a:srgbClr>
                  </a:glow>
                </a:effectLst>
                <a:uLnTx/>
                <a:uFillTx/>
                <a:latin typeface="Arial" charset="0"/>
                <a:ea typeface="ＭＳ Ｐゴシック" charset="0"/>
                <a:cs typeface="Times New Roman" charset="0"/>
              </a:rPr>
              <a:t>Songs of Worship for the Ages</a:t>
            </a:r>
          </a:p>
        </p:txBody>
      </p:sp>
    </p:spTree>
    <p:extLst>
      <p:ext uri="{BB962C8B-B14F-4D97-AF65-F5344CB8AC3E}">
        <p14:creationId xmlns:p14="http://schemas.microsoft.com/office/powerpoint/2010/main" val="1394092695"/>
      </p:ext>
    </p:extLst>
  </p:cSld>
  <p:clrMapOvr>
    <a:masterClrMapping/>
  </p:clrMapOvr>
  <p:transition>
    <p:fade/>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a:t>
            </a:r>
          </a:p>
        </p:txBody>
      </p:sp>
    </p:spTree>
    <p:extLst>
      <p:ext uri="{BB962C8B-B14F-4D97-AF65-F5344CB8AC3E}">
        <p14:creationId xmlns:p14="http://schemas.microsoft.com/office/powerpoint/2010/main" val="1589300596"/>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a:t>
            </a:r>
          </a:p>
        </p:txBody>
      </p:sp>
    </p:spTree>
    <p:extLst>
      <p:ext uri="{BB962C8B-B14F-4D97-AF65-F5344CB8AC3E}">
        <p14:creationId xmlns:p14="http://schemas.microsoft.com/office/powerpoint/2010/main" val="4768140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Text Box 2"/>
          <p:cNvSpPr txBox="1">
            <a:spLocks noChangeArrowheads="1"/>
          </p:cNvSpPr>
          <p:nvPr/>
        </p:nvSpPr>
        <p:spPr bwMode="auto">
          <a:xfrm>
            <a:off x="609600" y="684221"/>
            <a:ext cx="83820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without Compensation): lines of different length with only some terms parallel  </a:t>
            </a:r>
          </a:p>
        </p:txBody>
      </p:sp>
      <p:sp>
        <p:nvSpPr>
          <p:cNvPr id="201731" name="Text Box 3"/>
          <p:cNvSpPr txBox="1">
            <a:spLocks noChangeArrowheads="1"/>
          </p:cNvSpPr>
          <p:nvPr/>
        </p:nvSpPr>
        <p:spPr bwMode="auto">
          <a:xfrm>
            <a:off x="0" y="2679712"/>
            <a:ext cx="91440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6:1</a:t>
            </a:r>
          </a:p>
          <a:p>
            <a:r>
              <a:rPr lang="en-US" altLang="ja-JP" dirty="0"/>
              <a:t>"</a:t>
            </a:r>
            <a:r>
              <a:rPr lang="en-US" dirty="0"/>
              <a:t>O L</a:t>
            </a:r>
            <a:r>
              <a:rPr lang="en-US" sz="3200" dirty="0"/>
              <a:t>ORD</a:t>
            </a:r>
            <a:r>
              <a:rPr lang="en-US" dirty="0"/>
              <a:t>, do not rebuke me in Your anger </a:t>
            </a:r>
            <a:br>
              <a:rPr lang="en-US" dirty="0"/>
            </a:br>
            <a:r>
              <a:rPr lang="en-US" dirty="0"/>
              <a:t>or discipline me in Your wrath.</a:t>
            </a:r>
            <a:r>
              <a:rPr lang="en-US" altLang="ja-JP" dirty="0"/>
              <a:t>"</a:t>
            </a:r>
            <a:endParaRPr lang="en-US" dirty="0"/>
          </a:p>
        </p:txBody>
      </p:sp>
      <p:sp>
        <p:nvSpPr>
          <p:cNvPr id="201732"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6"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34550607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20032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600" dirty="0"/>
              <a:t>When more is said than is literally meant; exaggeration.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Hyperbole</a:t>
            </a:r>
          </a:p>
        </p:txBody>
      </p:sp>
      <p:sp>
        <p:nvSpPr>
          <p:cNvPr id="212997" name="Text Box 5"/>
          <p:cNvSpPr txBox="1">
            <a:spLocks noChangeArrowheads="1"/>
          </p:cNvSpPr>
          <p:nvPr/>
        </p:nvSpPr>
        <p:spPr bwMode="auto">
          <a:xfrm>
            <a:off x="0" y="3505207"/>
            <a:ext cx="9144000" cy="286232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sz="3600" dirty="0"/>
              <a:t>Psalm 6:6                                                     </a:t>
            </a:r>
            <a:r>
              <a:rPr lang="en-US" sz="3600" i="1" dirty="0"/>
              <a:t>“I am worn out from groaning;                    all night long I flood my bed with weeping and drench my couch with tears.”</a:t>
            </a:r>
          </a:p>
        </p:txBody>
      </p:sp>
      <p:sp>
        <p:nvSpPr>
          <p:cNvPr id="6"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392</a:t>
            </a:r>
          </a:p>
        </p:txBody>
      </p:sp>
      <p:sp>
        <p:nvSpPr>
          <p:cNvPr id="7"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P 15</a:t>
            </a:r>
          </a:p>
        </p:txBody>
      </p:sp>
    </p:spTree>
    <p:extLst>
      <p:ext uri="{BB962C8B-B14F-4D97-AF65-F5344CB8AC3E}">
        <p14:creationId xmlns:p14="http://schemas.microsoft.com/office/powerpoint/2010/main" val="19885142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a:t>
            </a:r>
          </a:p>
        </p:txBody>
      </p:sp>
    </p:spTree>
    <p:extLst>
      <p:ext uri="{BB962C8B-B14F-4D97-AF65-F5344CB8AC3E}">
        <p14:creationId xmlns:p14="http://schemas.microsoft.com/office/powerpoint/2010/main" val="1321516832"/>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a:t>
            </a:r>
          </a:p>
        </p:txBody>
      </p:sp>
    </p:spTree>
    <p:extLst>
      <p:ext uri="{BB962C8B-B14F-4D97-AF65-F5344CB8AC3E}">
        <p14:creationId xmlns:p14="http://schemas.microsoft.com/office/powerpoint/2010/main" val="344025363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a:t>
            </a:r>
          </a:p>
        </p:txBody>
      </p:sp>
    </p:spTree>
    <p:extLst>
      <p:ext uri="{BB962C8B-B14F-4D97-AF65-F5344CB8AC3E}">
        <p14:creationId xmlns:p14="http://schemas.microsoft.com/office/powerpoint/2010/main" val="653517321"/>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9:1-2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I will give thanks to the Lord with my whole heart;</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I will recount all of your wonderful deeds.</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I will be glad and exult in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I will sing praise to your name, O Most High.</a:t>
            </a:r>
          </a:p>
        </p:txBody>
      </p:sp>
    </p:spTree>
    <p:extLst>
      <p:ext uri="{BB962C8B-B14F-4D97-AF65-F5344CB8AC3E}">
        <p14:creationId xmlns:p14="http://schemas.microsoft.com/office/powerpoint/2010/main" val="50597927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9:3-4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When my enemies turn back,</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they stumble and perish before[c] your presence.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For you have maintained my just cause;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you have sat on the throne, giving righteous judgment.</a:t>
            </a:r>
          </a:p>
        </p:txBody>
      </p:sp>
    </p:spTree>
    <p:extLst>
      <p:ext uri="{BB962C8B-B14F-4D97-AF65-F5344CB8AC3E}">
        <p14:creationId xmlns:p14="http://schemas.microsoft.com/office/powerpoint/2010/main" val="202057253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9:7-8 (ESV)</a:t>
            </a:r>
            <a:br>
              <a:rPr lang="en-US" sz="3200" b="1" u="sng"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But the Lord sits enthroned forever;</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he has established his throne for justice,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and he judges the world with righteousness;</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he judges the peoples with uprightness.</a:t>
            </a:r>
          </a:p>
        </p:txBody>
      </p:sp>
    </p:spTree>
    <p:extLst>
      <p:ext uri="{BB962C8B-B14F-4D97-AF65-F5344CB8AC3E}">
        <p14:creationId xmlns:p14="http://schemas.microsoft.com/office/powerpoint/2010/main" val="69212100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950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67" name="Rectangle 3"/>
          <p:cNvSpPr>
            <a:spLocks noGrp="1" noChangeArrowheads="1"/>
          </p:cNvSpPr>
          <p:nvPr>
            <p:ph type="title"/>
          </p:nvPr>
        </p:nvSpPr>
        <p:spPr>
          <a:xfrm>
            <a:off x="457200" y="152400"/>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a:solidFill>
                  <a:schemeClr val="accent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9:9-10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The Lord is a stronghold for the oppressed,</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a stronghold in times of trouble.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And those who know your name put their trust in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for you, O Lord, have not forsaken those who seek you.</a:t>
            </a:r>
          </a:p>
        </p:txBody>
      </p:sp>
    </p:spTree>
    <p:extLst>
      <p:ext uri="{BB962C8B-B14F-4D97-AF65-F5344CB8AC3E}">
        <p14:creationId xmlns:p14="http://schemas.microsoft.com/office/powerpoint/2010/main" val="3806484811"/>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9:19-20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Arise, O Lord! Let not man prevail;</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let the nations be judged before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20 Put them in fear, O Lord!</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Let the nations know that they are but men! </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Selah</a:t>
            </a:r>
          </a:p>
        </p:txBody>
      </p:sp>
    </p:spTree>
    <p:extLst>
      <p:ext uri="{BB962C8B-B14F-4D97-AF65-F5344CB8AC3E}">
        <p14:creationId xmlns:p14="http://schemas.microsoft.com/office/powerpoint/2010/main" val="4279068246"/>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a:t>
            </a:r>
          </a:p>
        </p:txBody>
      </p:sp>
    </p:spTree>
    <p:extLst>
      <p:ext uri="{BB962C8B-B14F-4D97-AF65-F5344CB8AC3E}">
        <p14:creationId xmlns:p14="http://schemas.microsoft.com/office/powerpoint/2010/main" val="1637610789"/>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a:t>
            </a:r>
          </a:p>
        </p:txBody>
      </p:sp>
    </p:spTree>
    <p:extLst>
      <p:ext uri="{BB962C8B-B14F-4D97-AF65-F5344CB8AC3E}">
        <p14:creationId xmlns:p14="http://schemas.microsoft.com/office/powerpoint/2010/main" val="399389129"/>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7"/>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a:t>
            </a:r>
          </a:p>
        </p:txBody>
      </p:sp>
    </p:spTree>
    <p:extLst>
      <p:ext uri="{BB962C8B-B14F-4D97-AF65-F5344CB8AC3E}">
        <p14:creationId xmlns:p14="http://schemas.microsoft.com/office/powerpoint/2010/main" val="407802829"/>
      </p:ext>
    </p:extLst>
  </p:cSld>
  <p:clrMapOvr>
    <a:overrideClrMapping bg1="lt1" tx1="dk1" bg2="lt2" tx2="dk2" accent1="accent1" accent2="accent2" accent3="accent3" accent4="accent4" accent5="accent5" accent6="accent6" hlink="hlink" folHlink="folHlink"/>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a:t>
            </a:r>
          </a:p>
        </p:txBody>
      </p:sp>
    </p:spTree>
    <p:extLst>
      <p:ext uri="{BB962C8B-B14F-4D97-AF65-F5344CB8AC3E}">
        <p14:creationId xmlns:p14="http://schemas.microsoft.com/office/powerpoint/2010/main" val="3971214647"/>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a:t>
            </a:r>
          </a:p>
        </p:txBody>
      </p:sp>
    </p:spTree>
    <p:extLst>
      <p:ext uri="{BB962C8B-B14F-4D97-AF65-F5344CB8AC3E}">
        <p14:creationId xmlns:p14="http://schemas.microsoft.com/office/powerpoint/2010/main" val="209769531"/>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15</a:t>
            </a:r>
          </a:p>
        </p:txBody>
      </p:sp>
    </p:spTree>
    <p:extLst>
      <p:ext uri="{BB962C8B-B14F-4D97-AF65-F5344CB8AC3E}">
        <p14:creationId xmlns:p14="http://schemas.microsoft.com/office/powerpoint/2010/main" val="3726915327"/>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16</a:t>
            </a:r>
          </a:p>
        </p:txBody>
      </p:sp>
    </p:spTree>
    <p:extLst>
      <p:ext uri="{BB962C8B-B14F-4D97-AF65-F5344CB8AC3E}">
        <p14:creationId xmlns:p14="http://schemas.microsoft.com/office/powerpoint/2010/main" val="2557175267"/>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Psalm 16:1-11 How to Build Confidence in My Relationship with God | Jim  Erwin">
            <a:extLst>
              <a:ext uri="{FF2B5EF4-FFF2-40B4-BE49-F238E27FC236}">
                <a16:creationId xmlns:a16="http://schemas.microsoft.com/office/drawing/2014/main" id="{269325ED-F26C-5941-8325-BA8A957A9D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38" y="0"/>
            <a:ext cx="9128125"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70"/>
            <a:ext cx="9144000" cy="2251718"/>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For you will not leave my soul among the dead or allow your holy one to rot in the grave</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(Psalm 16:10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5" name="Rectangle 2">
            <a:extLst>
              <a:ext uri="{FF2B5EF4-FFF2-40B4-BE49-F238E27FC236}">
                <a16:creationId xmlns:a16="http://schemas.microsoft.com/office/drawing/2014/main" id="{5CFA3351-5BBC-5541-8D51-3088284FCED7}"/>
              </a:ext>
            </a:extLst>
          </p:cNvPr>
          <p:cNvSpPr txBox="1">
            <a:spLocks noChangeArrowheads="1"/>
          </p:cNvSpPr>
          <p:nvPr/>
        </p:nvSpPr>
        <p:spPr bwMode="auto">
          <a:xfrm>
            <a:off x="-9625" y="5601902"/>
            <a:ext cx="9144000" cy="12416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Peter noted this as predictive prophecy of the resurrection of Christ (Acts 2:27)</a:t>
            </a:r>
          </a:p>
        </p:txBody>
      </p:sp>
    </p:spTree>
    <p:extLst>
      <p:ext uri="{BB962C8B-B14F-4D97-AF65-F5344CB8AC3E}">
        <p14:creationId xmlns:p14="http://schemas.microsoft.com/office/powerpoint/2010/main" val="857817852"/>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3" descr="trust-by-schmollmol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5"/>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33515" y="116640"/>
            <a:ext cx="9103783" cy="1470025"/>
          </a:xfrm>
          <a:effectLst>
            <a:innerShdw blurRad="63500" dist="50800" dir="18900000">
              <a:prstClr val="black">
                <a:alpha val="50000"/>
              </a:prstClr>
            </a:innerShdw>
          </a:effectLst>
        </p:spPr>
        <p:txBody>
          <a:bodyPr/>
          <a:lstStyle/>
          <a:p>
            <a:pPr>
              <a:defRPr/>
            </a:pPr>
            <a:r>
              <a:rPr lang="en-US" sz="8000" b="1" dirty="0">
                <a:solidFill>
                  <a:schemeClr val="bg1"/>
                </a:solidFill>
                <a:effectLst>
                  <a:glow rad="63500">
                    <a:schemeClr val="accent4">
                      <a:satMod val="175000"/>
                      <a:alpha val="40000"/>
                    </a:schemeClr>
                  </a:glow>
                </a:effectLst>
              </a:rPr>
              <a:t>What is Poetry?</a:t>
            </a:r>
          </a:p>
        </p:txBody>
      </p:sp>
      <p:sp>
        <p:nvSpPr>
          <p:cNvPr id="3" name="Subtitle 2"/>
          <p:cNvSpPr>
            <a:spLocks noGrp="1"/>
          </p:cNvSpPr>
          <p:nvPr>
            <p:ph type="subTitle" idx="1"/>
          </p:nvPr>
        </p:nvSpPr>
        <p:spPr>
          <a:xfrm>
            <a:off x="36004" y="1700808"/>
            <a:ext cx="9072500" cy="1752600"/>
          </a:xfrm>
          <a:effectLst>
            <a:innerShdw blurRad="63500" dist="50800" dir="18900000">
              <a:prstClr val="black">
                <a:alpha val="50000"/>
              </a:prstClr>
            </a:innerShdw>
          </a:effectLst>
        </p:spPr>
        <p:txBody>
          <a:bodyPr/>
          <a:lstStyle/>
          <a:p>
            <a:pPr>
              <a:defRPr/>
            </a:pPr>
            <a:r>
              <a:rPr lang="en-US" sz="3600" b="1" dirty="0">
                <a:solidFill>
                  <a:schemeClr val="bg1"/>
                </a:solidFill>
                <a:effectLst>
                  <a:glow rad="63500">
                    <a:schemeClr val="accent4">
                      <a:satMod val="175000"/>
                      <a:alpha val="40000"/>
                    </a:schemeClr>
                  </a:glow>
                </a:effectLst>
              </a:rPr>
              <a:t>In the next two minutes define poetry to the person next to you</a:t>
            </a:r>
          </a:p>
        </p:txBody>
      </p:sp>
    </p:spTree>
  </p:cSld>
  <p:clrMapOvr>
    <a:masterClrMapping/>
  </p:clrMapOvr>
  <p:transition spd="slow"/>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17</a:t>
            </a:r>
          </a:p>
        </p:txBody>
      </p:sp>
    </p:spTree>
    <p:extLst>
      <p:ext uri="{BB962C8B-B14F-4D97-AF65-F5344CB8AC3E}">
        <p14:creationId xmlns:p14="http://schemas.microsoft.com/office/powerpoint/2010/main" val="2892291481"/>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18</a:t>
            </a:r>
          </a:p>
        </p:txBody>
      </p:sp>
    </p:spTree>
    <p:extLst>
      <p:ext uri="{BB962C8B-B14F-4D97-AF65-F5344CB8AC3E}">
        <p14:creationId xmlns:p14="http://schemas.microsoft.com/office/powerpoint/2010/main" val="2817558180"/>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75"/>
            <a:ext cx="8179748" cy="5632311"/>
          </a:xfrm>
          <a:prstGeom prst="rect">
            <a:avLst/>
          </a:prstGeom>
          <a:noFill/>
        </p:spPr>
        <p:txBody>
          <a:bodyPr wrap="square">
            <a:spAutoFit/>
          </a:bodyPr>
          <a:lstStyle/>
          <a:p>
            <a:pPr marL="919163" indent="-919163" defTabSz="457200">
              <a:tabLst>
                <a:tab pos="452438" algn="l"/>
              </a:tabLst>
              <a:defRPr/>
            </a:pPr>
            <a:r>
              <a:rPr lang="en-US" sz="4000" b="1" i="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Read all together:</a:t>
            </a:r>
          </a:p>
          <a:p>
            <a:pPr marL="919163" indent="-919163" defTabSz="457200">
              <a:tabLst>
                <a:tab pos="452438" algn="l"/>
              </a:tabLst>
              <a:defRPr/>
            </a:pPr>
            <a:endPar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endParaRP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love you, Lord, my strength.</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is my rock, my fortress and my deliverer;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my God is my rock, in whom I take refuge,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my shield and the horn of my salvation, my stronghold.</a:t>
            </a:r>
          </a:p>
        </p:txBody>
      </p:sp>
    </p:spTree>
    <p:extLst>
      <p:ext uri="{BB962C8B-B14F-4D97-AF65-F5344CB8AC3E}">
        <p14:creationId xmlns:p14="http://schemas.microsoft.com/office/powerpoint/2010/main" val="1813565311"/>
      </p:ext>
    </p:extLst>
  </p:cSld>
  <p:clrMapOvr>
    <a:masterClrMapping/>
  </p:clrMapOvr>
  <p:transition spd="slow">
    <p:cut/>
  </p:transition>
</p:sld>
</file>

<file path=ppt/slides/slide27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75"/>
            <a:ext cx="8287252"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reached down from on high and took hold of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drew me out of deep waters.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rescued me from my powerful enemy,</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from my foes, who were too strong for me.</a:t>
            </a:r>
          </a:p>
        </p:txBody>
      </p:sp>
    </p:spTree>
    <p:extLst>
      <p:ext uri="{BB962C8B-B14F-4D97-AF65-F5344CB8AC3E}">
        <p14:creationId xmlns:p14="http://schemas.microsoft.com/office/powerpoint/2010/main" val="2026709682"/>
      </p:ext>
    </p:extLst>
  </p:cSld>
  <p:clrMapOvr>
    <a:masterClrMapping/>
  </p:clrMapOvr>
  <p:transition spd="slow">
    <p:cut/>
  </p:transition>
</p:sld>
</file>

<file path=ppt/slides/slide27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395772" cy="4401205"/>
          </a:xfrm>
          <a:prstGeom prst="rect">
            <a:avLst/>
          </a:prstGeom>
          <a:noFill/>
        </p:spPr>
        <p:txBody>
          <a:bodyPr wrap="square">
            <a:spAutoFit/>
          </a:bodyPr>
          <a:lstStyle/>
          <a:p>
            <a:pPr marL="919163" indent="-919163" defTabSz="457200">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They confronted me in the day of my disaster,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but the Lord was my support.</a:t>
            </a:r>
          </a:p>
          <a:p>
            <a:pPr marL="919163" indent="-919163" defTabSz="457200">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brought me out into a spacious place;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rescued me because he delighted in me.</a:t>
            </a:r>
          </a:p>
        </p:txBody>
      </p:sp>
    </p:spTree>
    <p:extLst>
      <p:ext uri="{BB962C8B-B14F-4D97-AF65-F5344CB8AC3E}">
        <p14:creationId xmlns:p14="http://schemas.microsoft.com/office/powerpoint/2010/main" val="3519504722"/>
      </p:ext>
    </p:extLst>
  </p:cSld>
  <p:clrMapOvr>
    <a:masterClrMapping/>
  </p:clrMapOvr>
  <p:transition spd="slow">
    <p:cut/>
  </p:transition>
</p:sld>
</file>

<file path=ppt/slides/slide2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604448" cy="5016758"/>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has dealt with me according to my righteousness;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according to the cleanness of my hands he has rewarded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For I have kept the ways of the Lord;</a:t>
            </a:r>
          </a:p>
        </p:txBody>
      </p:sp>
    </p:spTree>
    <p:extLst>
      <p:ext uri="{BB962C8B-B14F-4D97-AF65-F5344CB8AC3E}">
        <p14:creationId xmlns:p14="http://schemas.microsoft.com/office/powerpoint/2010/main" val="626674854"/>
      </p:ext>
    </p:extLst>
  </p:cSld>
  <p:clrMapOvr>
    <a:masterClrMapping/>
  </p:clrMapOvr>
  <p:transition spd="slow">
    <p:cut/>
  </p:transition>
</p:sld>
</file>

<file path=ppt/slides/slide2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83"/>
            <a:ext cx="8287252"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am not guilty of turning from my God.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All his laws are before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have not turned away from his decrees.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have been blameless before him</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have kept myself from sin.</a:t>
            </a:r>
          </a:p>
        </p:txBody>
      </p:sp>
    </p:spTree>
    <p:extLst>
      <p:ext uri="{BB962C8B-B14F-4D97-AF65-F5344CB8AC3E}">
        <p14:creationId xmlns:p14="http://schemas.microsoft.com/office/powerpoint/2010/main" val="2343609142"/>
      </p:ext>
    </p:extLst>
  </p:cSld>
  <p:clrMapOvr>
    <a:masterClrMapping/>
  </p:clrMapOvr>
  <p:transition spd="slow">
    <p:cut/>
  </p:transition>
</p:sld>
</file>

<file path=ppt/slides/slide27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3"/>
            <a:ext cx="8287252" cy="3170099"/>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has rewarded me according to my righteousness,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according to the cleanness of my hands in his sight.</a:t>
            </a:r>
          </a:p>
        </p:txBody>
      </p:sp>
    </p:spTree>
    <p:extLst>
      <p:ext uri="{BB962C8B-B14F-4D97-AF65-F5344CB8AC3E}">
        <p14:creationId xmlns:p14="http://schemas.microsoft.com/office/powerpoint/2010/main" val="3436354495"/>
      </p:ext>
    </p:extLst>
  </p:cSld>
  <p:clrMapOvr>
    <a:masterClrMapping/>
  </p:clrMapOvr>
  <p:transition spd="slow">
    <p:cut/>
  </p:transition>
</p:sld>
</file>

<file path=ppt/slides/slide2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11560" y="496383"/>
            <a:ext cx="8424936"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As for God, his way is perfect: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Lord’s word is flawless;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shields all who take refuge in him.</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For who is God besides the Lord?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who is the Rock except our God?</a:t>
            </a:r>
          </a:p>
        </p:txBody>
      </p:sp>
    </p:spTree>
    <p:extLst>
      <p:ext uri="{BB962C8B-B14F-4D97-AF65-F5344CB8AC3E}">
        <p14:creationId xmlns:p14="http://schemas.microsoft.com/office/powerpoint/2010/main" val="304337878"/>
      </p:ext>
    </p:extLst>
  </p:cSld>
  <p:clrMapOvr>
    <a:masterClrMapping/>
  </p:clrMapOvr>
  <p:transition spd="slow">
    <p:cut/>
  </p:transition>
</p:sld>
</file>

<file path=ppt/slides/slide2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467544" y="496375"/>
            <a:ext cx="8676456" cy="5016758"/>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You make your saving help my shield,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your right hand sustains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your help has made me great.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You provide a broad path for my feet,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so that my ankles do not give way.</a:t>
            </a:r>
          </a:p>
        </p:txBody>
      </p:sp>
    </p:spTree>
    <p:extLst>
      <p:ext uri="{BB962C8B-B14F-4D97-AF65-F5344CB8AC3E}">
        <p14:creationId xmlns:p14="http://schemas.microsoft.com/office/powerpoint/2010/main" val="2717900845"/>
      </p:ext>
    </p:extLst>
  </p:cSld>
  <p:clrMapOvr>
    <a:masterClrMapping/>
  </p:clrMapOvr>
  <p:transition spd="slow">
    <p:cut/>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en-US" sz="7200" b="1">
                <a:solidFill>
                  <a:srgbClr val="FFFFFF"/>
                </a:solidFill>
                <a:effectLst>
                  <a:outerShdw blurRad="38100" dist="38100" dir="2700000" algn="tl">
                    <a:srgbClr val="000000"/>
                  </a:outerShdw>
                </a:effectLst>
                <a:latin typeface="Arial" charset="0"/>
                <a:cs typeface="Arial" charset="0"/>
              </a:rPr>
              <a:t>Characteristics of Hebrew Poetry</a:t>
            </a:r>
            <a:endParaRPr lang="en-GB" sz="7200" b="1">
              <a:solidFill>
                <a:srgbClr val="FFFFFF"/>
              </a:solidFill>
              <a:effectLst>
                <a:outerShdw blurRad="38100" dist="38100" dir="2700000" algn="tl">
                  <a:srgbClr val="000000"/>
                </a:outerShdw>
              </a:effectLst>
              <a:latin typeface="Arial" charset="0"/>
              <a:cs typeface="Arial" charset="0"/>
            </a:endParaRPr>
          </a:p>
        </p:txBody>
      </p:sp>
      <p:sp>
        <p:nvSpPr>
          <p:cNvPr id="348164"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5"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
        <p:nvSpPr>
          <p:cNvPr id="6" name="Text Box 4"/>
          <p:cNvSpPr txBox="1">
            <a:spLocks noChangeArrowheads="1"/>
          </p:cNvSpPr>
          <p:nvPr/>
        </p:nvSpPr>
        <p:spPr bwMode="auto">
          <a:xfrm>
            <a:off x="685800" y="3482982"/>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Stress Patterns (not rhymes)</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Evocative language</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Acrostic Arrangement</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Thought Rhyme</a:t>
            </a:r>
          </a:p>
        </p:txBody>
      </p:sp>
    </p:spTree>
    <p:extLst>
      <p:ext uri="{BB962C8B-B14F-4D97-AF65-F5344CB8AC3E}">
        <p14:creationId xmlns:p14="http://schemas.microsoft.com/office/powerpoint/2010/main" val="387951688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2"/>
            <a:ext cx="8107740" cy="2908489"/>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lives! </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Praise be to my Rock!</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Exalted be God my Savior!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t>
            </a:r>
          </a:p>
          <a:p>
            <a:pPr marL="919163" indent="-919163" algn="r" defTabSz="457200">
              <a:tabLst>
                <a:tab pos="452438" algn="l"/>
              </a:tabLst>
              <a:defRPr/>
            </a:pPr>
            <a:r>
              <a:rPr lang="en-US" sz="2300" b="1" i="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(portions of Psalm 18 taken from the NIV)</a:t>
            </a:r>
            <a:endParaRPr lang="en-US" sz="23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2519689831"/>
      </p:ext>
    </p:extLst>
  </p:cSld>
  <p:clrMapOvr>
    <a:masterClrMapping/>
  </p:clrMapOvr>
  <p:transition spd="slow">
    <p:cut/>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19</a:t>
            </a:r>
          </a:p>
        </p:txBody>
      </p:sp>
    </p:spTree>
    <p:extLst>
      <p:ext uri="{BB962C8B-B14F-4D97-AF65-F5344CB8AC3E}">
        <p14:creationId xmlns:p14="http://schemas.microsoft.com/office/powerpoint/2010/main" val="2716867952"/>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heavens proclaim the glory of God. The skies display </a:t>
            </a:r>
            <a:r>
              <a:rPr lang="en-US" sz="3200" b="1">
                <a:solidFill>
                  <a:srgbClr val="FFFFFF"/>
                </a:solidFill>
                <a:effectLst>
                  <a:glow rad="101600">
                    <a:prstClr val="black">
                      <a:alpha val="75000"/>
                    </a:prstClr>
                  </a:glow>
                </a:effectLst>
                <a:latin typeface="Arial"/>
                <a:ea typeface="ヒラギノ角ゴ Pro W3"/>
                <a:cs typeface="Arial"/>
              </a:rPr>
              <a:t>his craftsmanship. </a:t>
            </a:r>
            <a:endParaRPr lang="en-US" sz="3200" b="1" dirty="0">
              <a:solidFill>
                <a:srgbClr val="FFFFFF"/>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Day after day they continue to speak; night after night they make him known.</a:t>
            </a:r>
          </a:p>
        </p:txBody>
      </p:sp>
    </p:spTree>
    <p:extLst>
      <p:ext uri="{BB962C8B-B14F-4D97-AF65-F5344CB8AC3E}">
        <p14:creationId xmlns:p14="http://schemas.microsoft.com/office/powerpoint/2010/main" val="2565068846"/>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They speak without a sound or word; their voice is never heard.</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Yet their message has gone throughout the earth, and their words to all the world.</a:t>
            </a:r>
          </a:p>
        </p:txBody>
      </p:sp>
    </p:spTree>
    <p:extLst>
      <p:ext uri="{BB962C8B-B14F-4D97-AF65-F5344CB8AC3E}">
        <p14:creationId xmlns:p14="http://schemas.microsoft.com/office/powerpoint/2010/main" val="3778377997"/>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7"/>
            <a:ext cx="8688918" cy="2554545"/>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God has made a home in the heavens for the sun.</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It bursts forth like a radiant bridegroom after his wedding.</a:t>
            </a:r>
          </a:p>
        </p:txBody>
      </p:sp>
    </p:spTree>
    <p:extLst>
      <p:ext uri="{BB962C8B-B14F-4D97-AF65-F5344CB8AC3E}">
        <p14:creationId xmlns:p14="http://schemas.microsoft.com/office/powerpoint/2010/main" val="2920099363"/>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It rejoices like a great athlete eager to run the race.</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The sun rises at one end of the heavens and follows its course to the other end. Nothing can hide from its heat.</a:t>
            </a:r>
          </a:p>
        </p:txBody>
      </p:sp>
    </p:spTree>
    <p:extLst>
      <p:ext uri="{BB962C8B-B14F-4D97-AF65-F5344CB8AC3E}">
        <p14:creationId xmlns:p14="http://schemas.microsoft.com/office/powerpoint/2010/main" val="3062286517"/>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"Day after day they pour forth speech;      night after night they display knowledge."</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226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Tree>
    <p:extLst>
      <p:ext uri="{BB962C8B-B14F-4D97-AF65-F5344CB8AC3E}">
        <p14:creationId xmlns:p14="http://schemas.microsoft.com/office/powerpoint/2010/main" val="4060771652"/>
      </p:ext>
    </p:extLst>
  </p:cSld>
  <p:clrMapOvr>
    <a:masterClrMapping/>
  </p:clrMapOvr>
  <p:transition spd="med">
    <p:randomBar dir="vert"/>
  </p:transition>
</p:sld>
</file>

<file path=ppt/slides/slide2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F27E0E6-3B1B-4F5D-84A0-E6B7234C9611}"/>
              </a:ext>
            </a:extLst>
          </p:cNvPr>
          <p:cNvSpPr txBox="1"/>
          <p:nvPr/>
        </p:nvSpPr>
        <p:spPr>
          <a:xfrm>
            <a:off x="1177966" y="0"/>
            <a:ext cx="7023013"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en-GB" sz="3200" b="1" dirty="0">
                <a:solidFill>
                  <a:srgbClr val="FFDCA2"/>
                </a:solidFill>
                <a:latin typeface="Calibri"/>
                <a:ea typeface="+mn-ea"/>
                <a:cs typeface="+mn-cs"/>
              </a:rPr>
              <a:t>The instructions of the Lord are perfect,</a:t>
            </a:r>
          </a:p>
          <a:p>
            <a:pPr algn="ctr" defTabSz="457200" fontAlgn="auto">
              <a:spcBef>
                <a:spcPts val="0"/>
              </a:spcBef>
              <a:spcAft>
                <a:spcPts val="0"/>
              </a:spcAft>
              <a:defRPr/>
            </a:pPr>
            <a:r>
              <a:rPr lang="en-GB" sz="3200" b="1" dirty="0">
                <a:solidFill>
                  <a:srgbClr val="FFDCA2"/>
                </a:solidFill>
                <a:latin typeface="Calibri"/>
                <a:ea typeface="+mn-ea"/>
                <a:cs typeface="+mn-cs"/>
              </a:rPr>
              <a:t>    reviving the soul.</a:t>
            </a:r>
          </a:p>
          <a:p>
            <a:pPr algn="ctr" defTabSz="457200" fontAlgn="auto">
              <a:spcBef>
                <a:spcPts val="0"/>
              </a:spcBef>
              <a:spcAft>
                <a:spcPts val="0"/>
              </a:spcAft>
              <a:defRPr/>
            </a:pPr>
            <a:r>
              <a:rPr lang="en-GB" sz="3200" b="1" dirty="0">
                <a:solidFill>
                  <a:srgbClr val="FFDCA2"/>
                </a:solidFill>
                <a:latin typeface="Calibri"/>
                <a:ea typeface="+mn-ea"/>
                <a:cs typeface="+mn-cs"/>
              </a:rPr>
              <a:t>The decrees of the Lord are trustworthy,</a:t>
            </a:r>
          </a:p>
          <a:p>
            <a:pPr algn="ctr" defTabSz="457200" fontAlgn="auto">
              <a:spcBef>
                <a:spcPts val="0"/>
              </a:spcBef>
              <a:spcAft>
                <a:spcPts val="0"/>
              </a:spcAft>
              <a:defRPr/>
            </a:pPr>
            <a:r>
              <a:rPr lang="en-GB" sz="3200" b="1" dirty="0">
                <a:solidFill>
                  <a:srgbClr val="FFDCA2"/>
                </a:solidFill>
                <a:latin typeface="Calibri"/>
                <a:ea typeface="+mn-ea"/>
                <a:cs typeface="+mn-cs"/>
              </a:rPr>
              <a:t>    making wise the simple.</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3765991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2718E52-B3DB-41E2-9FFE-68E45F36EA4E}"/>
              </a:ext>
            </a:extLst>
          </p:cNvPr>
          <p:cNvSpPr txBox="1"/>
          <p:nvPr/>
        </p:nvSpPr>
        <p:spPr>
          <a:xfrm>
            <a:off x="1057682" y="0"/>
            <a:ext cx="7263590"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 commandments of the Lord are right,</a:t>
            </a:r>
          </a:p>
          <a:p>
            <a:pPr algn="ctr" defTabSz="457200" fontAlgn="auto">
              <a:spcBef>
                <a:spcPts val="0"/>
              </a:spcBef>
              <a:spcAft>
                <a:spcPts val="0"/>
              </a:spcAft>
              <a:defRPr/>
            </a:pPr>
            <a:r>
              <a:rPr lang="en-GB" sz="3200" b="1" dirty="0">
                <a:solidFill>
                  <a:srgbClr val="FFDCA2"/>
                </a:solidFill>
                <a:latin typeface="Calibri"/>
                <a:ea typeface="+mn-ea"/>
                <a:cs typeface="+mn-cs"/>
              </a:rPr>
              <a:t>    bringing joy to the heart.</a:t>
            </a:r>
          </a:p>
          <a:p>
            <a:pPr algn="ctr" defTabSz="457200" fontAlgn="auto">
              <a:spcBef>
                <a:spcPts val="0"/>
              </a:spcBef>
              <a:spcAft>
                <a:spcPts val="0"/>
              </a:spcAft>
              <a:defRPr/>
            </a:pPr>
            <a:r>
              <a:rPr lang="en-GB" sz="3200" b="1" dirty="0">
                <a:solidFill>
                  <a:srgbClr val="FFDCA2"/>
                </a:solidFill>
                <a:latin typeface="Calibri"/>
                <a:ea typeface="+mn-ea"/>
                <a:cs typeface="+mn-cs"/>
              </a:rPr>
              <a:t>The commands of the Lord are clear,</a:t>
            </a:r>
          </a:p>
          <a:p>
            <a:pPr algn="ctr" defTabSz="457200" fontAlgn="auto">
              <a:spcBef>
                <a:spcPts val="0"/>
              </a:spcBef>
              <a:spcAft>
                <a:spcPts val="0"/>
              </a:spcAft>
              <a:defRPr/>
            </a:pPr>
            <a:r>
              <a:rPr lang="en-GB" sz="3200" b="1" dirty="0">
                <a:solidFill>
                  <a:srgbClr val="FFDCA2"/>
                </a:solidFill>
                <a:latin typeface="Calibri"/>
                <a:ea typeface="+mn-ea"/>
                <a:cs typeface="+mn-cs"/>
              </a:rPr>
              <a:t>    giving insight for living.</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2380826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C9BDAB7-E2F8-41E8-AAFB-E2489A008EAB}"/>
              </a:ext>
            </a:extLst>
          </p:cNvPr>
          <p:cNvSpPr txBox="1"/>
          <p:nvPr/>
        </p:nvSpPr>
        <p:spPr>
          <a:xfrm>
            <a:off x="1992355" y="0"/>
            <a:ext cx="5394233"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en-GB" sz="3200" b="1" dirty="0">
                <a:solidFill>
                  <a:srgbClr val="FFDCA2"/>
                </a:solidFill>
                <a:latin typeface="Calibri"/>
                <a:ea typeface="+mn-ea"/>
                <a:cs typeface="+mn-cs"/>
              </a:rPr>
              <a:t>Reverence for the Lord is pure,</a:t>
            </a:r>
          </a:p>
          <a:p>
            <a:pPr algn="ctr" defTabSz="457200" fontAlgn="auto">
              <a:spcBef>
                <a:spcPts val="0"/>
              </a:spcBef>
              <a:spcAft>
                <a:spcPts val="0"/>
              </a:spcAft>
              <a:defRPr/>
            </a:pPr>
            <a:r>
              <a:rPr lang="en-GB" sz="3200" b="1" dirty="0">
                <a:solidFill>
                  <a:srgbClr val="FFDCA2"/>
                </a:solidFill>
                <a:latin typeface="Calibri"/>
                <a:ea typeface="+mn-ea"/>
                <a:cs typeface="+mn-cs"/>
              </a:rPr>
              <a:t>    lasting forever.</a:t>
            </a:r>
          </a:p>
          <a:p>
            <a:pPr algn="ctr" defTabSz="457200" fontAlgn="auto">
              <a:spcBef>
                <a:spcPts val="0"/>
              </a:spcBef>
              <a:spcAft>
                <a:spcPts val="0"/>
              </a:spcAft>
              <a:defRPr/>
            </a:pPr>
            <a:r>
              <a:rPr lang="en-GB" sz="3200" b="1" dirty="0">
                <a:solidFill>
                  <a:srgbClr val="FFDCA2"/>
                </a:solidFill>
                <a:latin typeface="Calibri"/>
                <a:ea typeface="+mn-ea"/>
                <a:cs typeface="+mn-cs"/>
              </a:rPr>
              <a:t>The laws of the Lord are true;</a:t>
            </a:r>
          </a:p>
          <a:p>
            <a:pPr algn="ctr" defTabSz="457200" fontAlgn="auto">
              <a:spcBef>
                <a:spcPts val="0"/>
              </a:spcBef>
              <a:spcAft>
                <a:spcPts val="0"/>
              </a:spcAft>
              <a:defRPr/>
            </a:pPr>
            <a:r>
              <a:rPr lang="en-GB" sz="3200" b="1" dirty="0">
                <a:solidFill>
                  <a:srgbClr val="FFDCA2"/>
                </a:solidFill>
                <a:latin typeface="Calibri"/>
                <a:ea typeface="+mn-ea"/>
                <a:cs typeface="+mn-cs"/>
              </a:rPr>
              <a:t>    each one is fair.</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4223215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effectLst>
            <a:outerShdw blurRad="63500" dist="107763" dir="8100000" algn="ctr" rotWithShape="0">
              <a:schemeClr val="tx1">
                <a:alpha val="74998"/>
              </a:schemeClr>
            </a:outerShdw>
          </a:effectLst>
        </p:spPr>
        <p:txBody>
          <a:bodyPr/>
          <a:lstStyle/>
          <a:p>
            <a:pPr eaLnBrk="1" hangingPunct="1">
              <a:defRPr/>
            </a:pPr>
            <a:r>
              <a:rPr lang="en-US" sz="7200">
                <a:solidFill>
                  <a:schemeClr val="bg1"/>
                </a:solidFill>
                <a:latin typeface="Arial" charset="0"/>
                <a:ea typeface="ＭＳ Ｐゴシック" charset="0"/>
              </a:rPr>
              <a:t>The Key: </a:t>
            </a:r>
            <a:br>
              <a:rPr lang="en-US" sz="7200">
                <a:solidFill>
                  <a:schemeClr val="bg1"/>
                </a:solidFill>
                <a:latin typeface="Arial" charset="0"/>
                <a:ea typeface="ＭＳ Ｐゴシック" charset="0"/>
              </a:rPr>
            </a:br>
            <a:r>
              <a:rPr lang="en-US" sz="7200">
                <a:solidFill>
                  <a:schemeClr val="bg1"/>
                </a:solidFill>
                <a:latin typeface="Arial" charset="0"/>
                <a:ea typeface="ＭＳ Ｐゴシック" charset="0"/>
              </a:rPr>
              <a:t>Hebrew Parallelism</a:t>
            </a:r>
            <a:endParaRPr lang="en-US">
              <a:latin typeface="Arial" charset="0"/>
              <a:ea typeface="ＭＳ Ｐゴシック" charset="0"/>
            </a:endParaRPr>
          </a:p>
        </p:txBody>
      </p:sp>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Tree>
    <p:extLst>
      <p:ext uri="{BB962C8B-B14F-4D97-AF65-F5344CB8AC3E}">
        <p14:creationId xmlns:p14="http://schemas.microsoft.com/office/powerpoint/2010/main" val="2850442757"/>
      </p:ext>
    </p:extLst>
  </p:cSld>
  <p:clrMapOvr>
    <a:masterClrMapping/>
  </p:clrMapOvr>
  <p:transition spd="med">
    <p:randomBar dir="vert"/>
  </p:transition>
</p:sld>
</file>

<file path=ppt/slides/slide2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6CE4633-840F-434C-B029-BA70784B63EA}"/>
              </a:ext>
            </a:extLst>
          </p:cNvPr>
          <p:cNvSpPr txBox="1"/>
          <p:nvPr/>
        </p:nvSpPr>
        <p:spPr>
          <a:xfrm>
            <a:off x="1305629" y="0"/>
            <a:ext cx="6767687"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They are more desirable than gold,</a:t>
            </a:r>
          </a:p>
          <a:p>
            <a:pPr algn="ctr" defTabSz="457200" fontAlgn="auto">
              <a:spcBef>
                <a:spcPts val="0"/>
              </a:spcBef>
              <a:spcAft>
                <a:spcPts val="0"/>
              </a:spcAft>
              <a:defRPr/>
            </a:pPr>
            <a:r>
              <a:rPr lang="en-GB" sz="3200" b="1" dirty="0">
                <a:solidFill>
                  <a:srgbClr val="FFDCA2"/>
                </a:solidFill>
                <a:latin typeface="Calibri"/>
                <a:ea typeface="+mn-ea"/>
                <a:cs typeface="+mn-cs"/>
              </a:rPr>
              <a:t>    even the finest gold.</a:t>
            </a:r>
          </a:p>
          <a:p>
            <a:pPr algn="ctr" defTabSz="457200" fontAlgn="auto">
              <a:spcBef>
                <a:spcPts val="0"/>
              </a:spcBef>
              <a:spcAft>
                <a:spcPts val="0"/>
              </a:spcAft>
              <a:defRPr/>
            </a:pPr>
            <a:r>
              <a:rPr lang="en-GB" sz="3200" b="1" dirty="0">
                <a:solidFill>
                  <a:srgbClr val="FFDCA2"/>
                </a:solidFill>
                <a:latin typeface="Calibri"/>
                <a:ea typeface="+mn-ea"/>
                <a:cs typeface="+mn-cs"/>
              </a:rPr>
              <a:t>They are sweeter than honey,</a:t>
            </a:r>
          </a:p>
          <a:p>
            <a:pPr algn="ctr" defTabSz="457200" fontAlgn="auto">
              <a:spcBef>
                <a:spcPts val="0"/>
              </a:spcBef>
              <a:spcAft>
                <a:spcPts val="0"/>
              </a:spcAft>
              <a:defRPr/>
            </a:pPr>
            <a:r>
              <a:rPr lang="en-GB" sz="3200" b="1" dirty="0">
                <a:solidFill>
                  <a:srgbClr val="FFDCA2"/>
                </a:solidFill>
                <a:latin typeface="Calibri"/>
                <a:ea typeface="+mn-ea"/>
                <a:cs typeface="+mn-cs"/>
              </a:rPr>
              <a:t>    even honey dripping from the comb.</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82028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16F9771-2856-40EC-B632-468125C1FC24}"/>
              </a:ext>
            </a:extLst>
          </p:cNvPr>
          <p:cNvSpPr txBox="1"/>
          <p:nvPr/>
        </p:nvSpPr>
        <p:spPr>
          <a:xfrm>
            <a:off x="917831" y="0"/>
            <a:ext cx="7543283" cy="1815882"/>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They are a warning to your servant,</a:t>
            </a:r>
          </a:p>
          <a:p>
            <a:pPr algn="ctr" defTabSz="457200" fontAlgn="auto">
              <a:spcBef>
                <a:spcPts val="0"/>
              </a:spcBef>
              <a:spcAft>
                <a:spcPts val="0"/>
              </a:spcAft>
              <a:defRPr/>
            </a:pPr>
            <a:r>
              <a:rPr lang="en-GB" sz="3200" b="1" dirty="0">
                <a:solidFill>
                  <a:srgbClr val="FFDCA2"/>
                </a:solidFill>
                <a:latin typeface="Calibri"/>
                <a:ea typeface="+mn-ea"/>
                <a:cs typeface="+mn-cs"/>
              </a:rPr>
              <a:t>    a great reward for those who obey them.</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950385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585124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487873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law of the Lord is perfect,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reviving the soul;</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testimony of the Lord is sure,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making wise the simple;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precepts of the Lord are right,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rejoicing the heart;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commandment of the Lord is pure,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enlightening the eyes;</a:t>
            </a:r>
          </a:p>
        </p:txBody>
      </p:sp>
    </p:spTree>
    <p:extLst>
      <p:ext uri="{BB962C8B-B14F-4D97-AF65-F5344CB8AC3E}">
        <p14:creationId xmlns:p14="http://schemas.microsoft.com/office/powerpoint/2010/main" val="1133492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68212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9</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fear of the Lord is clean,</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enduring forever;</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rules of the Lord are true,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righteous altogether.</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lang="en-US" sz="3600" b="1" baseline="30000" dirty="0">
                <a:solidFill>
                  <a:srgbClr val="FFFFFF"/>
                </a:solidFill>
                <a:effectLst>
                  <a:glow rad="190500">
                    <a:srgbClr val="000000">
                      <a:alpha val="75000"/>
                    </a:srgbClr>
                  </a:glow>
                </a:effectLst>
                <a:latin typeface="Arial"/>
                <a:ea typeface="ＭＳ Ｐゴシック"/>
                <a:cs typeface="Arial"/>
                <a:sym typeface="Arial"/>
              </a:rPr>
              <a:t>10</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More to be desired are they than gold,</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even much fine gold;</a:t>
            </a:r>
          </a:p>
        </p:txBody>
      </p:sp>
    </p:spTree>
    <p:extLst>
      <p:ext uri="{BB962C8B-B14F-4D97-AF65-F5344CB8AC3E}">
        <p14:creationId xmlns:p14="http://schemas.microsoft.com/office/powerpoint/2010/main" val="386057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08381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sweeter also than honey</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drippings of the honeycomb.</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11</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Moreover, by them is your servant warned;</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in keeping them there is great reward.</a:t>
            </a:r>
          </a:p>
        </p:txBody>
      </p:sp>
    </p:spTree>
    <p:extLst>
      <p:ext uri="{BB962C8B-B14F-4D97-AF65-F5344CB8AC3E}">
        <p14:creationId xmlns:p14="http://schemas.microsoft.com/office/powerpoint/2010/main" val="308110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20</a:t>
            </a:r>
          </a:p>
        </p:txBody>
      </p:sp>
    </p:spTree>
    <p:extLst>
      <p:ext uri="{BB962C8B-B14F-4D97-AF65-F5344CB8AC3E}">
        <p14:creationId xmlns:p14="http://schemas.microsoft.com/office/powerpoint/2010/main" val="222663662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21</a:t>
            </a:r>
          </a:p>
        </p:txBody>
      </p:sp>
    </p:spTree>
    <p:extLst>
      <p:ext uri="{BB962C8B-B14F-4D97-AF65-F5344CB8AC3E}">
        <p14:creationId xmlns:p14="http://schemas.microsoft.com/office/powerpoint/2010/main" val="4115874516"/>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2" name="Text Box 6"/>
          <p:cNvSpPr txBox="1">
            <a:spLocks noChangeArrowheads="1"/>
          </p:cNvSpPr>
          <p:nvPr/>
        </p:nvSpPr>
        <p:spPr bwMode="auto">
          <a:xfrm>
            <a:off x="990600" y="3886200"/>
            <a:ext cx="7239000" cy="2419124"/>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i="1">
                <a:solidFill>
                  <a:srgbClr val="0033CC"/>
                </a:solidFill>
              </a:rPr>
              <a:t>O Lord, the king rejoices in your strength.</a:t>
            </a:r>
          </a:p>
          <a:p>
            <a:pPr eaLnBrk="1" hangingPunct="1">
              <a:spcBef>
                <a:spcPct val="20000"/>
              </a:spcBef>
            </a:pPr>
            <a:r>
              <a:rPr lang="en-US" sz="2800" b="1" i="1">
                <a:solidFill>
                  <a:srgbClr val="0033CC"/>
                </a:solidFill>
              </a:rPr>
              <a:t>How great is his joy in the victories you give!</a:t>
            </a:r>
          </a:p>
          <a:p>
            <a:pPr eaLnBrk="1" hangingPunct="1">
              <a:spcBef>
                <a:spcPct val="20000"/>
              </a:spcBef>
            </a:pPr>
            <a:r>
              <a:rPr lang="en-US" sz="2800" b="1" i="1">
                <a:solidFill>
                  <a:srgbClr val="0033CC"/>
                </a:solidFill>
              </a:rPr>
              <a:t>					(Ps. 21:1)</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68933486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62502"/>
                                        </p:tgtEl>
                                        <p:attrNameLst>
                                          <p:attrName>style.visibility</p:attrName>
                                        </p:attrNameLst>
                                      </p:cBhvr>
                                      <p:to>
                                        <p:strVal val="visible"/>
                                      </p:to>
                                    </p:set>
                                    <p:anim calcmode="lin" valueType="num">
                                      <p:cBhvr additive="base">
                                        <p:cTn id="12" dur="2000" fill="hold"/>
                                        <p:tgtEl>
                                          <p:spTgt spid="362502"/>
                                        </p:tgtEl>
                                        <p:attrNameLst>
                                          <p:attrName>ppt_x</p:attrName>
                                        </p:attrNameLst>
                                      </p:cBhvr>
                                      <p:tavLst>
                                        <p:tav tm="0">
                                          <p:val>
                                            <p:strVal val="#ppt_x"/>
                                          </p:val>
                                        </p:tav>
                                        <p:tav tm="100000">
                                          <p:val>
                                            <p:strVal val="#ppt_x"/>
                                          </p:val>
                                        </p:tav>
                                      </p:tavLst>
                                    </p:anim>
                                    <p:anim calcmode="lin" valueType="num">
                                      <p:cBhvr additive="base">
                                        <p:cTn id="13"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2"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22</a:t>
            </a:r>
          </a:p>
        </p:txBody>
      </p:sp>
    </p:spTree>
    <p:extLst>
      <p:ext uri="{BB962C8B-B14F-4D97-AF65-F5344CB8AC3E}">
        <p14:creationId xmlns:p14="http://schemas.microsoft.com/office/powerpoint/2010/main" val="2468054505"/>
      </p:ext>
    </p:extLst>
  </p:cSld>
  <p:clrMapOvr>
    <a:overrideClrMapping bg1="lt1" tx1="dk1" bg2="lt2" tx2="dk2" accent1="accent1" accent2="accent2" accent3="accent3" accent4="accent4" accent5="accent5" accent6="accent6" hlink="hlink" folHlink="folHlink"/>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2726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and </a:t>
            </a:r>
            <a:b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petition God</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380</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33565131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en-US" sz="5400" dirty="0">
                <a:solidFill>
                  <a:schemeClr val="bg1"/>
                </a:solidFill>
                <a:latin typeface="Arial" charset="0"/>
                <a:ea typeface="ＭＳ Ｐゴシック" charset="0"/>
              </a:rPr>
              <a:t>What is Parallelism?</a:t>
            </a:r>
            <a:endParaRPr lang="en-US" sz="3200" dirty="0">
              <a:latin typeface="Arial" charset="0"/>
              <a:ea typeface="ＭＳ Ｐゴシック"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defRPr/>
            </a:pPr>
            <a:r>
              <a:rPr lang="en-US" sz="4000" b="1" dirty="0">
                <a:latin typeface="Arial" charset="0"/>
                <a:ea typeface="ＭＳ Ｐゴシック" charset="0"/>
              </a:rPr>
              <a:t>"the repetition of meaning in parallel expressions" </a:t>
            </a:r>
            <a:br>
              <a:rPr lang="en-US" sz="4000" b="1" dirty="0">
                <a:latin typeface="Arial" charset="0"/>
                <a:ea typeface="ＭＳ Ｐゴシック" charset="0"/>
              </a:rPr>
            </a:br>
            <a:r>
              <a:rPr lang="en-US" sz="4000" b="1" dirty="0">
                <a:latin typeface="Arial" charset="0"/>
                <a:ea typeface="ＭＳ Ｐゴシック" charset="0"/>
              </a:rPr>
              <a:t>(Ross, </a:t>
            </a:r>
            <a:r>
              <a:rPr lang="en-US" sz="4000" b="1" i="1" dirty="0">
                <a:latin typeface="Arial" charset="0"/>
                <a:ea typeface="ＭＳ Ｐゴシック" charset="0"/>
              </a:rPr>
              <a:t>BKC</a:t>
            </a:r>
            <a:r>
              <a:rPr lang="en-US" sz="4000" b="1" dirty="0">
                <a:latin typeface="Arial" charset="0"/>
                <a:ea typeface="ＭＳ Ｐゴシック" charset="0"/>
              </a:rPr>
              <a:t>, 1:780)</a:t>
            </a:r>
            <a:endParaRPr lang="en-US" sz="2000" b="1" dirty="0">
              <a:latin typeface="Arial" charset="0"/>
              <a:ea typeface="ＭＳ Ｐゴシック" charset="0"/>
            </a:endParaRPr>
          </a:p>
        </p:txBody>
      </p:sp>
    </p:spTree>
    <p:extLst>
      <p:ext uri="{BB962C8B-B14F-4D97-AF65-F5344CB8AC3E}">
        <p14:creationId xmlns:p14="http://schemas.microsoft.com/office/powerpoint/2010/main" val="39561780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type="body" idx="1"/>
          </p:nvPr>
        </p:nvSpPr>
        <p:spPr>
          <a:xfrm>
            <a:off x="838200" y="1981201"/>
            <a:ext cx="2743200" cy="4525963"/>
          </a:xfrm>
        </p:spPr>
        <p:txBody>
          <a:bodyPr/>
          <a:lstStyle/>
          <a:p>
            <a:pPr eaLnBrk="1" hangingPunct="1"/>
            <a:r>
              <a:rPr lang="en-US" b="1">
                <a:solidFill>
                  <a:srgbClr val="FFFF66"/>
                </a:solidFill>
                <a:latin typeface="Arial" charset="0"/>
              </a:rPr>
              <a:t>Messianic</a:t>
            </a:r>
          </a:p>
          <a:p>
            <a:pPr eaLnBrk="1" hangingPunct="1"/>
            <a:r>
              <a:rPr lang="en-US">
                <a:solidFill>
                  <a:srgbClr val="FFFF66"/>
                </a:solidFill>
                <a:latin typeface="Arial" charset="0"/>
              </a:rPr>
              <a:t>Lament</a:t>
            </a:r>
          </a:p>
          <a:p>
            <a:pPr eaLnBrk="1" hangingPunct="1"/>
            <a:r>
              <a:rPr lang="en-US">
                <a:solidFill>
                  <a:srgbClr val="FFFF66"/>
                </a:solidFill>
                <a:latin typeface="Arial" charset="0"/>
              </a:rPr>
              <a:t>Imprecatory</a:t>
            </a:r>
          </a:p>
          <a:p>
            <a:pPr eaLnBrk="1" hangingPunct="1"/>
            <a:r>
              <a:rPr lang="en-US">
                <a:solidFill>
                  <a:srgbClr val="FFFF66"/>
                </a:solidFill>
                <a:latin typeface="Arial" charset="0"/>
              </a:rPr>
              <a:t>History</a:t>
            </a: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4549" name="Text Box 5"/>
          <p:cNvSpPr txBox="1">
            <a:spLocks noChangeArrowheads="1"/>
          </p:cNvSpPr>
          <p:nvPr/>
        </p:nvSpPr>
        <p:spPr bwMode="auto">
          <a:xfrm>
            <a:off x="762000" y="2697170"/>
            <a:ext cx="7543800" cy="224676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My God, my God, why have you forsaken me?</a:t>
            </a:r>
          </a:p>
          <a:p>
            <a:pPr eaLnBrk="1" hangingPunct="1">
              <a:spcBef>
                <a:spcPct val="50000"/>
              </a:spcBef>
            </a:pPr>
            <a:r>
              <a:rPr lang="en-US" sz="2800" i="1">
                <a:solidFill>
                  <a:srgbClr val="FFFF66"/>
                </a:solidFill>
              </a:rPr>
              <a:t>  Why are you so far from saving me,</a:t>
            </a:r>
            <a:br>
              <a:rPr lang="en-US" sz="2800" i="1">
                <a:solidFill>
                  <a:srgbClr val="FFFF66"/>
                </a:solidFill>
              </a:rPr>
            </a:br>
            <a:r>
              <a:rPr lang="en-US" sz="2800" i="1">
                <a:solidFill>
                  <a:srgbClr val="FFFF66"/>
                </a:solidFill>
              </a:rPr>
              <a:t>	so far from the words of my groaning?</a:t>
            </a:r>
          </a:p>
          <a:p>
            <a:pPr eaLnBrk="1" hangingPunct="1">
              <a:spcBef>
                <a:spcPct val="50000"/>
              </a:spcBef>
            </a:pPr>
            <a:r>
              <a:rPr lang="en-US" sz="2800" i="1">
                <a:solidFill>
                  <a:srgbClr val="FFFF66"/>
                </a:solidFill>
              </a:rPr>
              <a:t>						(Ps. 22:1)</a:t>
            </a:r>
          </a:p>
        </p:txBody>
      </p:sp>
      <p:sp>
        <p:nvSpPr>
          <p:cNvPr id="322565" name="Text Box 6"/>
          <p:cNvSpPr txBox="1">
            <a:spLocks noChangeArrowheads="1"/>
          </p:cNvSpPr>
          <p:nvPr/>
        </p:nvSpPr>
        <p:spPr bwMode="auto">
          <a:xfrm>
            <a:off x="2590800" y="593724"/>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2566"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4552" name="Text Box 8"/>
          <p:cNvSpPr txBox="1">
            <a:spLocks noChangeArrowheads="1"/>
          </p:cNvSpPr>
          <p:nvPr/>
        </p:nvSpPr>
        <p:spPr bwMode="auto">
          <a:xfrm>
            <a:off x="8153412" y="1524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9" name="Text Box 8"/>
          <p:cNvSpPr txBox="1">
            <a:spLocks noChangeArrowheads="1"/>
          </p:cNvSpPr>
          <p:nvPr/>
        </p:nvSpPr>
        <p:spPr bwMode="auto">
          <a:xfrm>
            <a:off x="8153400" y="528645"/>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41</a:t>
            </a:r>
          </a:p>
        </p:txBody>
      </p:sp>
    </p:spTree>
    <p:extLst>
      <p:ext uri="{BB962C8B-B14F-4D97-AF65-F5344CB8AC3E}">
        <p14:creationId xmlns:p14="http://schemas.microsoft.com/office/powerpoint/2010/main" val="354054149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23</a:t>
            </a:r>
          </a:p>
        </p:txBody>
      </p:sp>
    </p:spTree>
    <p:extLst>
      <p:ext uri="{BB962C8B-B14F-4D97-AF65-F5344CB8AC3E}">
        <p14:creationId xmlns:p14="http://schemas.microsoft.com/office/powerpoint/2010/main" val="147097472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701675"/>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ＭＳ Ｐゴシック" charset="0"/>
              </a:rPr>
              <a:t>What kind of animal are you?</a:t>
            </a:r>
            <a:endParaRPr lang="en-US" sz="4000" b="1" u="sng"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336600396"/>
      </p:ext>
    </p:extLst>
  </p:cSld>
  <p:clrMapOvr>
    <a:masterClrMapping/>
  </p:clrMapOvr>
  <p:transition spd="med">
    <p:randomBar dir="vert"/>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201613"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823166053"/>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a:defRPr/>
            </a:pPr>
            <a:r>
              <a:rPr lang="en-US" b="1" dirty="0">
                <a:solidFill>
                  <a:schemeClr val="bg2"/>
                </a:solidFill>
                <a:effectLst>
                  <a:glow rad="127000">
                    <a:schemeClr val="tx1">
                      <a:alpha val="97000"/>
                    </a:schemeClr>
                  </a:glow>
                </a:effectLst>
                <a:latin typeface="Arial" charset="0"/>
                <a:ea typeface="ＭＳ Ｐゴシック" charset="0"/>
                <a:cs typeface="Arial" charset="0"/>
              </a:rPr>
              <a:t>You're a sheep</a:t>
            </a:r>
            <a:endParaRPr lang="en-US" b="1" dirty="0">
              <a:effectLst>
                <a:glow rad="127000">
                  <a:schemeClr val="tx1">
                    <a:alpha val="97000"/>
                  </a:schemeClr>
                </a:glow>
              </a:effectLst>
              <a:latin typeface="Arial" charset="0"/>
              <a:ea typeface="ＭＳ Ｐゴシック" charset="0"/>
              <a:cs typeface="Arial" charset="0"/>
            </a:endParaRPr>
          </a:p>
        </p:txBody>
      </p:sp>
    </p:spTree>
    <p:extLst>
      <p:ext uri="{BB962C8B-B14F-4D97-AF65-F5344CB8AC3E}">
        <p14:creationId xmlns:p14="http://schemas.microsoft.com/office/powerpoint/2010/main" val="503056924"/>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a:defRPr/>
            </a:pPr>
            <a:r>
              <a:rPr lang="en-US" sz="5400" dirty="0">
                <a:solidFill>
                  <a:srgbClr val="FFFFFF"/>
                </a:solidFill>
                <a:effectLst>
                  <a:outerShdw blurRad="38100" dist="38100" dir="2700000" algn="tl">
                    <a:srgbClr val="808080"/>
                  </a:outerShdw>
                </a:effectLst>
                <a:latin typeface="Snell Roundhand Black" charset="0"/>
                <a:ea typeface="ＭＳ Ｐゴシック" charset="0"/>
                <a:cs typeface="Snell Roundhand Black" charset="0"/>
              </a:rPr>
              <a:t>He leads me beside still waters </a:t>
            </a:r>
          </a:p>
        </p:txBody>
      </p:sp>
    </p:spTree>
    <p:extLst>
      <p:ext uri="{BB962C8B-B14F-4D97-AF65-F5344CB8AC3E}">
        <p14:creationId xmlns:p14="http://schemas.microsoft.com/office/powerpoint/2010/main" val="1815894299"/>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179388"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743835534"/>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1066800" y="48847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guidance in holiness</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to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His own name (3b) .</a:t>
            </a:r>
          </a:p>
        </p:txBody>
      </p:sp>
      <p:sp>
        <p:nvSpPr>
          <p:cNvPr id="18" name="TextBox 17"/>
          <p:cNvSpPr txBox="1">
            <a:spLocks noChangeArrowheads="1"/>
          </p:cNvSpPr>
          <p:nvPr/>
        </p:nvSpPr>
        <p:spPr bwMode="auto">
          <a:xfrm>
            <a:off x="685800" y="1981200"/>
            <a:ext cx="84582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	The way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satisfied David was by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all of his needs (1-3).</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7" name="TextBox 16"/>
          <p:cNvSpPr txBox="1">
            <a:spLocks noChangeArrowheads="1"/>
          </p:cNvSpPr>
          <p:nvPr/>
        </p:nvSpPr>
        <p:spPr bwMode="auto">
          <a:xfrm>
            <a:off x="1066800" y="29035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1.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quality</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physical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food, rest and water that satisfied David (1-2) .</a:t>
            </a:r>
          </a:p>
        </p:txBody>
      </p:sp>
      <p:sp>
        <p:nvSpPr>
          <p:cNvPr id="16" name="TextBox 15"/>
          <p:cNvSpPr txBox="1">
            <a:spLocks noChangeArrowheads="1"/>
          </p:cNvSpPr>
          <p:nvPr/>
        </p:nvSpPr>
        <p:spPr bwMode="auto">
          <a:xfrm>
            <a:off x="1066800" y="38941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spiritual refreshment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that restored David</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 soul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(3a) </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t>
            </a:r>
            <a:endPar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299" name="Rectangle 3"/>
          <p:cNvSpPr>
            <a:spLocks noGrp="1" noChangeArrowheads="1"/>
          </p:cNvSpPr>
          <p:nvPr>
            <p:ph type="title" idx="4294967295"/>
          </p:nvPr>
        </p:nvSpPr>
        <p:spPr>
          <a:xfrm>
            <a:off x="457200" y="0"/>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effectLst>
                  <a:outerShdw blurRad="50800" dist="63500" dir="2700000" algn="tl" rotWithShape="0">
                    <a:srgbClr val="000000"/>
                  </a:outerShdw>
                </a:effectLst>
                <a:latin typeface="Arial" charset="0"/>
                <a:ea typeface="ＭＳ Ｐゴシック" charset="0"/>
                <a:cs typeface="Arial" charset="0"/>
              </a:rPr>
              <a:t>Psalm 23 Exegetical Outline</a:t>
            </a:r>
            <a:endParaRPr lang="en-US">
              <a:effectLst>
                <a:outerShdw blurRad="50800" dist="63500" dir="2700000" algn="tl" rotWithShape="0">
                  <a:srgbClr val="000000"/>
                </a:outerShdw>
              </a:effectLst>
              <a:latin typeface="Arial" charset="0"/>
              <a:ea typeface="ＭＳ Ｐゴシック" charset="0"/>
              <a:cs typeface="Arial" charset="0"/>
            </a:endParaRPr>
          </a:p>
        </p:txBody>
      </p:sp>
      <p:sp>
        <p:nvSpPr>
          <p:cNvPr id="114695"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302" name="Line 6"/>
          <p:cNvSpPr>
            <a:spLocks noChangeShapeType="1"/>
          </p:cNvSpPr>
          <p:nvPr/>
        </p:nvSpPr>
        <p:spPr bwMode="auto">
          <a:xfrm>
            <a:off x="2514600" y="5638800"/>
            <a:ext cx="5105400" cy="2286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3" name="Line 7"/>
          <p:cNvSpPr>
            <a:spLocks noChangeShapeType="1"/>
          </p:cNvSpPr>
          <p:nvPr/>
        </p:nvSpPr>
        <p:spPr bwMode="auto">
          <a:xfrm>
            <a:off x="1331640" y="1524000"/>
            <a:ext cx="609600" cy="4419600"/>
          </a:xfrm>
          <a:prstGeom prst="line">
            <a:avLst/>
          </a:prstGeom>
          <a:noFill/>
          <a:ln w="9525">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4" name="Line 8"/>
          <p:cNvSpPr>
            <a:spLocks noChangeShapeType="1"/>
          </p:cNvSpPr>
          <p:nvPr/>
        </p:nvSpPr>
        <p:spPr bwMode="auto">
          <a:xfrm flipH="1">
            <a:off x="2438400" y="1524000"/>
            <a:ext cx="3810000" cy="8382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5" name="Line 9"/>
          <p:cNvSpPr>
            <a:spLocks noChangeShapeType="1"/>
          </p:cNvSpPr>
          <p:nvPr/>
        </p:nvSpPr>
        <p:spPr bwMode="auto">
          <a:xfrm>
            <a:off x="3856112" y="3276600"/>
            <a:ext cx="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6" name="Line 10"/>
          <p:cNvSpPr>
            <a:spLocks noChangeShapeType="1"/>
          </p:cNvSpPr>
          <p:nvPr/>
        </p:nvSpPr>
        <p:spPr bwMode="auto">
          <a:xfrm flipH="1">
            <a:off x="3779912" y="4343400"/>
            <a:ext cx="7620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2" name="Line 6"/>
          <p:cNvSpPr>
            <a:spLocks noChangeShapeType="1"/>
          </p:cNvSpPr>
          <p:nvPr/>
        </p:nvSpPr>
        <p:spPr bwMode="auto">
          <a:xfrm flipH="1">
            <a:off x="2286000" y="1524000"/>
            <a:ext cx="5638800" cy="38100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18796" name="Text Box 12"/>
          <p:cNvSpPr txBox="1">
            <a:spLocks noChangeArrowheads="1"/>
          </p:cNvSpPr>
          <p:nvPr/>
        </p:nvSpPr>
        <p:spPr bwMode="auto">
          <a:xfrm>
            <a:off x="0" y="1066800"/>
            <a:ext cx="9220200" cy="8302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I.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of David to God's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Arial" charset="0"/>
                <a:cs typeface="Arial" charset="0"/>
              </a:rPr>
              <a:t>provision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&amp;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Arial" charset="0"/>
                <a:cs typeface="Arial" charset="0"/>
              </a:rPr>
              <a:t>protection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[like a shepherd for his sheep] was comfort instead of fear (1-4).</a:t>
            </a:r>
          </a:p>
        </p:txBody>
      </p:sp>
      <p:sp>
        <p:nvSpPr>
          <p:cNvPr id="13" name="TextBox 12"/>
          <p:cNvSpPr txBox="1">
            <a:spLocks noChangeArrowheads="1"/>
          </p:cNvSpPr>
          <p:nvPr/>
        </p:nvSpPr>
        <p:spPr bwMode="auto">
          <a:xfrm>
            <a:off x="533400" y="5799138"/>
            <a:ext cx="84582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B.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ＭＳ Ｐゴシック"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of David to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him in dangerous situations was a lack of fear (4).</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9" name="Line 9"/>
          <p:cNvSpPr>
            <a:spLocks noChangeShapeType="1"/>
          </p:cNvSpPr>
          <p:nvPr/>
        </p:nvSpPr>
        <p:spPr bwMode="auto">
          <a:xfrm>
            <a:off x="2057400" y="2743200"/>
            <a:ext cx="2133600" cy="2286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40951044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algn="l" eaLnBrk="1" hangingPunct="1">
              <a:defRPr/>
            </a:pP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He prepares a table before me in the presence of my enemies</a:t>
            </a: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 (v. 5)</a:t>
            </a:r>
            <a:endParaRPr lang="en-US" b="1">
              <a:latin typeface="Arial"/>
              <a:ea typeface="ＭＳ Ｐゴシック" charset="0"/>
              <a:cs typeface="Arial"/>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2672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304800" y="5627688"/>
            <a:ext cx="350520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Sheep</a:t>
            </a:r>
          </a:p>
        </p:txBody>
      </p:sp>
      <p:sp>
        <p:nvSpPr>
          <p:cNvPr id="13" name="TextBox 12"/>
          <p:cNvSpPr txBox="1">
            <a:spLocks noChangeArrowheads="1"/>
          </p:cNvSpPr>
          <p:nvPr/>
        </p:nvSpPr>
        <p:spPr bwMode="auto">
          <a:xfrm>
            <a:off x="6096000" y="5627688"/>
            <a:ext cx="2743200" cy="1077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Banqueting Victor</a:t>
            </a:r>
          </a:p>
        </p:txBody>
      </p:sp>
    </p:spTree>
    <p:extLst>
      <p:ext uri="{BB962C8B-B14F-4D97-AF65-F5344CB8AC3E}">
        <p14:creationId xmlns:p14="http://schemas.microsoft.com/office/powerpoint/2010/main" val="63971327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noFill/>
          <a:ln>
            <a:noFill/>
          </a:ln>
          <a:effectLst/>
        </p:spPr>
        <p:txBody>
          <a:bodyPr vert="horz" wrap="square" lIns="91440" tIns="45720" rIns="91440" bIns="45720" numCol="1" anchor="ctr" anchorCtr="0" compatLnSpc="1">
            <a:prstTxWarp prst="textNoShape">
              <a:avLst/>
            </a:prstTxWarp>
          </a:bodyPr>
          <a:lstStyle/>
          <a:p>
            <a:pPr algn="l" eaLnBrk="1" hangingPunct="1"/>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He prepares a table before me in the presence of my enemies</a:t>
            </a: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 (v. 5)</a:t>
            </a:r>
            <a:endParaRPr lang="en-US" sz="3600" b="1">
              <a:solidFill>
                <a:schemeClr val="bg1"/>
              </a:solidFill>
              <a:latin typeface="Arial"/>
              <a:ea typeface="ＭＳ Ｐゴシック" charset="0"/>
              <a:cs typeface="Arial"/>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0386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1016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Banquet</a:t>
            </a: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 of grass</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3" name="TextBox 12"/>
          <p:cNvSpPr txBox="1">
            <a:spLocks noChangeArrowheads="1"/>
          </p:cNvSpPr>
          <p:nvPr/>
        </p:nvSpPr>
        <p:spPr bwMode="auto">
          <a:xfrm>
            <a:off x="57277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Literal banquet</a:t>
            </a: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486483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5092"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7491"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7492" name="Text Box 4"/>
          <p:cNvSpPr txBox="1">
            <a:spLocks noChangeArrowheads="1"/>
          </p:cNvSpPr>
          <p:nvPr/>
        </p:nvSpPr>
        <p:spPr bwMode="auto">
          <a:xfrm>
            <a:off x="0" y="1600200"/>
            <a:ext cx="8915400" cy="4894263"/>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II. The </a:t>
            </a:r>
            <a:r>
              <a:rPr kumimoji="0" lang="en-US" sz="2400" b="1" i="0"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cs typeface="Arial" charset="0"/>
              </a:rPr>
              <a:t>manner</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in which God showed His goodness to David was by exalting him like honoring a banqueting victor before his enemies (5).</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A.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protected &amp; exalted David like a banqueting victor before humbled enemies (5a).</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B.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honored David (5b).</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C.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provided more blessings than David could possibly enjoy (5c).</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p:txBody>
      </p:sp>
      <p:sp>
        <p:nvSpPr>
          <p:cNvPr id="120836"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Rectangle 1"/>
          <p:cNvSpPr/>
          <p:nvPr/>
        </p:nvSpPr>
        <p:spPr>
          <a:xfrm>
            <a:off x="595313" y="2668588"/>
            <a:ext cx="8320087"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prepare a table before me in the presence of my enemies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7" name="Rectangle 6"/>
          <p:cNvSpPr/>
          <p:nvPr/>
        </p:nvSpPr>
        <p:spPr>
          <a:xfrm>
            <a:off x="595313" y="3789363"/>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anoint my head with oil</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8" name="Rectangle 7"/>
          <p:cNvSpPr/>
          <p:nvPr/>
        </p:nvSpPr>
        <p:spPr>
          <a:xfrm>
            <a:off x="595313" y="4581525"/>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My cup overflows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Tree>
    <p:extLst>
      <p:ext uri="{BB962C8B-B14F-4D97-AF65-F5344CB8AC3E}">
        <p14:creationId xmlns:p14="http://schemas.microsoft.com/office/powerpoint/2010/main" val="2721919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7492">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47492">
                                            <p:txEl>
                                              <p:pRg st="2" end="2"/>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47492">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47492">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build="p"/>
      <p:bldP spid="2" grpId="0"/>
      <p:bldP spid="7" grpId="0"/>
      <p:bldP spid="8"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304800" y="1096963"/>
            <a:ext cx="8458200" cy="5643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FFFF00"/>
              </a:solidFill>
              <a:effectLst/>
              <a:uLnTx/>
              <a:uFillTx/>
              <a:latin typeface="Arial" charset="0"/>
              <a:ea typeface="ＭＳ Ｐゴシック" charset="0"/>
            </a:endParaRPr>
          </a:p>
        </p:txBody>
      </p:sp>
    </p:spTree>
    <p:extLst>
      <p:ext uri="{BB962C8B-B14F-4D97-AF65-F5344CB8AC3E}">
        <p14:creationId xmlns:p14="http://schemas.microsoft.com/office/powerpoint/2010/main" val="3167307902"/>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sz="3600" b="1">
                <a:solidFill>
                  <a:schemeClr val="bg1"/>
                </a:solidFill>
                <a:latin typeface="Arial" charset="0"/>
                <a:ea typeface="ＭＳ Ｐゴシック" charset="0"/>
                <a:cs typeface="ＭＳ Ｐゴシック" charset="0"/>
              </a:rPr>
              <a:t>What is dwelling </a:t>
            </a:r>
            <a:br>
              <a:rPr lang="en-US" sz="3600" b="1">
                <a:solidFill>
                  <a:schemeClr val="bg1"/>
                </a:solidFill>
                <a:latin typeface="Arial" charset="0"/>
                <a:ea typeface="ＭＳ Ｐゴシック" charset="0"/>
                <a:cs typeface="ＭＳ Ｐゴシック" charset="0"/>
              </a:rPr>
            </a:b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in the house of the Lord forever</a:t>
            </a: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a:t>
            </a:r>
            <a:endParaRPr lang="en-US" b="1">
              <a:latin typeface="Arial" charset="0"/>
              <a:ea typeface="ＭＳ Ｐゴシック" charset="0"/>
              <a:cs typeface="ＭＳ Ｐゴシック" charset="0"/>
            </a:endParaRPr>
          </a:p>
        </p:txBody>
      </p:sp>
      <p:sp>
        <p:nvSpPr>
          <p:cNvPr id="9" name="TextBox 8"/>
          <p:cNvSpPr txBox="1">
            <a:spLocks noChangeArrowheads="1"/>
          </p:cNvSpPr>
          <p:nvPr/>
        </p:nvSpPr>
        <p:spPr bwMode="auto">
          <a:xfrm>
            <a:off x="42418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Living in heavenly house</a:t>
            </a:r>
          </a:p>
        </p:txBody>
      </p:sp>
      <p:sp>
        <p:nvSpPr>
          <p:cNvPr id="13" name="TextBox 12"/>
          <p:cNvSpPr txBox="1">
            <a:spLocks noChangeArrowheads="1"/>
          </p:cNvSpPr>
          <p:nvPr/>
        </p:nvSpPr>
        <p:spPr bwMode="auto">
          <a:xfrm>
            <a:off x="60960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Tabernacle worship</a:t>
            </a: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Tree>
    <p:extLst>
      <p:ext uri="{BB962C8B-B14F-4D97-AF65-F5344CB8AC3E}">
        <p14:creationId xmlns:p14="http://schemas.microsoft.com/office/powerpoint/2010/main" val="2700592819"/>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nodeType="afterGroup">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p:bldP spid="430090"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9539"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9540" name="Text Box 4"/>
          <p:cNvSpPr txBox="1">
            <a:spLocks noChangeArrowheads="1"/>
          </p:cNvSpPr>
          <p:nvPr/>
        </p:nvSpPr>
        <p:spPr bwMode="auto">
          <a:xfrm>
            <a:off x="0" y="1600200"/>
            <a:ext cx="9067800" cy="341632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804863" marR="0" lvl="2" indent="-4476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III. The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the tabernacle the rest of his life (6).</a:t>
            </a:r>
          </a:p>
          <a:p>
            <a:pPr marL="1385888" marR="0" lvl="3" indent="-492125"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1385888" marR="0" lvl="3" indent="-49212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A.	David expressed confidence that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would show goodness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towards him the rest of his life (6a).</a:t>
            </a:r>
          </a:p>
          <a:p>
            <a:pPr marL="1385888" marR="0" lvl="3" indent="-492125"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1385888" marR="0" lvl="3" indent="-49212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B.	David's response was to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commit to commune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with God at the tabernacle the rest of his life (6b).</a:t>
            </a:r>
          </a:p>
        </p:txBody>
      </p:sp>
      <p:sp>
        <p:nvSpPr>
          <p:cNvPr id="126980"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1400386"/>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274638"/>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8516" name="Text Box 4"/>
          <p:cNvSpPr txBox="1">
            <a:spLocks noChangeArrowheads="1"/>
          </p:cNvSpPr>
          <p:nvPr/>
        </p:nvSpPr>
        <p:spPr bwMode="auto">
          <a:xfrm>
            <a:off x="-227014" y="2971800"/>
            <a:ext cx="9218613" cy="341630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a:t>
            </a:r>
            <a:r>
              <a:rPr kumimoji="0" lang="en-US" sz="2400" b="1" i="1" u="none" strike="noStrike" kern="1200" cap="none" spc="0" normalizeH="0" baseline="0" noProof="0" dirty="0">
                <a:ln>
                  <a:noFill/>
                </a:ln>
                <a:solidFill>
                  <a:srgbClr val="BBE0E3"/>
                </a:solidFill>
                <a:effectLst/>
                <a:uLnTx/>
                <a:uFillTx/>
                <a:latin typeface="Arial"/>
                <a:ea typeface="ＭＳ Ｐゴシック" pitchFamily="-112" charset="-128"/>
                <a:cs typeface="Arial"/>
              </a:rPr>
              <a:t>provision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and </a:t>
            </a:r>
            <a:r>
              <a:rPr kumimoji="0" lang="en-US" sz="2400" b="1" i="1" u="none" strike="noStrike" kern="1200" cap="none" spc="0" normalizeH="0" baseline="0" noProof="0" dirty="0">
                <a:ln>
                  <a:noFill/>
                </a:ln>
                <a:solidFill>
                  <a:srgbClr val="FFF69B"/>
                </a:solidFill>
                <a:effectLst/>
                <a:uLnTx/>
                <a:uFillTx/>
                <a:latin typeface="Arial"/>
                <a:ea typeface="ＭＳ Ｐゴシック" pitchFamily="-112" charset="-128"/>
                <a:cs typeface="Arial"/>
              </a:rPr>
              <a:t>protection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[like a shepherd does for his sheep] was comfort instead of fear (1-4).</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manner</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in which God showed His goodness to David was by exalting him like honoring a banqueting victor before his enemies (5).</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ORD</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at the tabernacle the rest of his life (6).</a:t>
            </a: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04800" y="1676400"/>
            <a:ext cx="8763000" cy="1200150"/>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Exegetical Idea</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The </a:t>
            </a: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of David to God's goodness shown in providing for and exalting him was to fearlessly commune with God at the tabernacle the rest of his life.</a:t>
            </a:r>
          </a:p>
        </p:txBody>
      </p:sp>
    </p:spTree>
    <p:extLst>
      <p:ext uri="{BB962C8B-B14F-4D97-AF65-F5344CB8AC3E}">
        <p14:creationId xmlns:p14="http://schemas.microsoft.com/office/powerpoint/2010/main" val="3590285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Purpose &amp; Outlines</a:t>
            </a:r>
            <a:endParaRPr lang="en-US">
              <a:latin typeface="Arial" charset="0"/>
              <a:ea typeface="ＭＳ Ｐゴシック" charset="0"/>
              <a:cs typeface="Arial"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Exegetical Idea: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rPr>
              <a:t>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of David to 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goodness shown in providing for and exalting him was to fearlessly commune with God at the tabernacle the rest of his life.</a:t>
            </a: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Desired Listener 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listeners will worship God without fear.</a:t>
            </a:r>
          </a:p>
        </p:txBody>
      </p:sp>
      <p:sp>
        <p:nvSpPr>
          <p:cNvPr id="8" name="Text Box 8"/>
          <p:cNvSpPr txBox="1">
            <a:spLocks noChangeArrowheads="1"/>
          </p:cNvSpPr>
          <p:nvPr/>
        </p:nvSpPr>
        <p:spPr bwMode="auto">
          <a:xfrm>
            <a:off x="6660232"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Main Idea</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 to you, so publicly worship Him without fear.</a:t>
            </a:r>
          </a:p>
        </p:txBody>
      </p:sp>
    </p:spTree>
    <p:extLst>
      <p:ext uri="{BB962C8B-B14F-4D97-AF65-F5344CB8AC3E}">
        <p14:creationId xmlns:p14="http://schemas.microsoft.com/office/powerpoint/2010/main" val="23731548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24</a:t>
            </a:r>
          </a:p>
        </p:txBody>
      </p:sp>
    </p:spTree>
    <p:extLst>
      <p:ext uri="{BB962C8B-B14F-4D97-AF65-F5344CB8AC3E}">
        <p14:creationId xmlns:p14="http://schemas.microsoft.com/office/powerpoint/2010/main" val="34122409"/>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E55B7FD0-2CA1-2BF9-94D6-B21422D57B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 y="0"/>
            <a:ext cx="873125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235671"/>
            <a:ext cx="5806911" cy="4592060"/>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"The earth is the </a:t>
            </a:r>
            <a:r>
              <a:rPr lang="en-US" sz="8000" b="1" dirty="0">
                <a:effectLst>
                  <a:glow rad="127000">
                    <a:schemeClr val="tx1"/>
                  </a:glow>
                </a:effectLst>
                <a:latin typeface="Arial" charset="0"/>
                <a:ea typeface="ＭＳ Ｐゴシック" charset="0"/>
                <a:cs typeface="ＭＳ Ｐゴシック" charset="0"/>
              </a:rPr>
              <a:t>Lord's</a:t>
            </a:r>
            <a:r>
              <a:rPr lang="en-US" b="1" dirty="0">
                <a:effectLst>
                  <a:glow rad="127000">
                    <a:schemeClr val="tx1"/>
                  </a:glow>
                </a:effectLst>
                <a:latin typeface="Arial" charset="0"/>
                <a:ea typeface="ＭＳ Ｐゴシック" charset="0"/>
                <a:cs typeface="ＭＳ Ｐゴシック" charset="0"/>
              </a:rPr>
              <a:t>,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and everything in it."</a:t>
            </a:r>
            <a:br>
              <a:rPr lang="en-US" b="1" dirty="0">
                <a:effectLst>
                  <a:glow rad="127000">
                    <a:schemeClr val="tx1"/>
                  </a:glow>
                </a:effectLst>
                <a:latin typeface="Arial" charset="0"/>
                <a:ea typeface="ＭＳ Ｐゴシック" charset="0"/>
                <a:cs typeface="ＭＳ Ｐゴシック" charset="0"/>
              </a:rPr>
            </a:b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—Psalm 24:1—</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53689919"/>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p:spPr>
        <p:txBody>
          <a:bodyPr/>
          <a:lstStyle/>
          <a:p>
            <a:pPr eaLnBrk="1" hangingPunct="1"/>
            <a:r>
              <a:rPr lang="en-US">
                <a:latin typeface="Arial" charset="0"/>
              </a:rPr>
              <a:t>Day 1: Psalm 24</a:t>
            </a:r>
            <a:endParaRPr lang="en-GB">
              <a:latin typeface="Arial" charset="0"/>
            </a:endParaRPr>
          </a:p>
        </p:txBody>
      </p:sp>
      <p:sp>
        <p:nvSpPr>
          <p:cNvPr id="331779" name="Rectangle 3"/>
          <p:cNvSpPr>
            <a:spLocks noGrp="1" noChangeArrowheads="1"/>
          </p:cNvSpPr>
          <p:nvPr>
            <p:ph type="body" idx="1"/>
          </p:nvPr>
        </p:nvSpPr>
        <p:spPr>
          <a:xfrm>
            <a:off x="457200" y="1219200"/>
            <a:ext cx="6172200" cy="5638800"/>
          </a:xfrm>
        </p:spPr>
        <p:txBody>
          <a:bodyPr/>
          <a:lstStyle/>
          <a:p>
            <a:pPr marL="0" indent="0" eaLnBrk="1" hangingPunct="1">
              <a:lnSpc>
                <a:spcPct val="90000"/>
              </a:lnSpc>
              <a:buFontTx/>
              <a:buNone/>
            </a:pPr>
            <a:r>
              <a:rPr lang="en-US" b="1" dirty="0">
                <a:latin typeface="Arial" charset="0"/>
              </a:rPr>
              <a:t>“The earth is the L</a:t>
            </a:r>
            <a:r>
              <a:rPr lang="en-US" sz="2800" b="1" dirty="0">
                <a:latin typeface="Arial" charset="0"/>
              </a:rPr>
              <a:t>ORD</a:t>
            </a:r>
            <a:r>
              <a:rPr lang="fr-FR" b="1" dirty="0">
                <a:latin typeface="Arial" charset="0"/>
              </a:rPr>
              <a:t>'</a:t>
            </a:r>
            <a:r>
              <a:rPr lang="en-US" b="1" dirty="0">
                <a:latin typeface="Arial" charset="0"/>
              </a:rPr>
              <a:t>s and everything in it, the world and all who live in it …</a:t>
            </a:r>
          </a:p>
          <a:p>
            <a:pPr marL="0" indent="0" eaLnBrk="1" hangingPunct="1">
              <a:lnSpc>
                <a:spcPct val="90000"/>
              </a:lnSpc>
              <a:buFontTx/>
              <a:buNone/>
            </a:pPr>
            <a:endParaRPr lang="en-US" sz="1800" b="1" dirty="0">
              <a:latin typeface="Arial" charset="0"/>
            </a:endParaRPr>
          </a:p>
          <a:p>
            <a:pPr marL="0" indent="0" eaLnBrk="1" hangingPunct="1">
              <a:lnSpc>
                <a:spcPct val="90000"/>
              </a:lnSpc>
              <a:buFontTx/>
              <a:buNone/>
            </a:pPr>
            <a:r>
              <a:rPr lang="en-US" b="1" dirty="0">
                <a:latin typeface="Arial" charset="0"/>
              </a:rPr>
              <a:t>Who may ascend the hill of the L</a:t>
            </a:r>
            <a:r>
              <a:rPr lang="en-US" sz="2800" b="1" dirty="0">
                <a:latin typeface="Arial" charset="0"/>
              </a:rPr>
              <a:t>ORD</a:t>
            </a:r>
            <a:r>
              <a:rPr lang="en-US" b="1" dirty="0">
                <a:latin typeface="Arial" charset="0"/>
              </a:rPr>
              <a:t>? …</a:t>
            </a:r>
          </a:p>
          <a:p>
            <a:pPr marL="0" indent="0" eaLnBrk="1" hangingPunct="1">
              <a:lnSpc>
                <a:spcPct val="90000"/>
              </a:lnSpc>
              <a:buFontTx/>
              <a:buNone/>
            </a:pPr>
            <a:endParaRPr lang="en-US" sz="2000" b="1" dirty="0">
              <a:latin typeface="Arial" charset="0"/>
            </a:endParaRPr>
          </a:p>
          <a:p>
            <a:pPr marL="0" indent="0" eaLnBrk="1" hangingPunct="1">
              <a:lnSpc>
                <a:spcPct val="90000"/>
              </a:lnSpc>
              <a:buFontTx/>
              <a:buNone/>
            </a:pPr>
            <a:r>
              <a:rPr lang="en-US" b="1" dirty="0">
                <a:latin typeface="Arial" charset="0"/>
              </a:rPr>
              <a:t>Lift up your heads … that the King of glory may come in.  Who is the King of glory?  The L</a:t>
            </a:r>
            <a:r>
              <a:rPr lang="en-US" sz="2800" b="1" dirty="0">
                <a:latin typeface="Arial" charset="0"/>
              </a:rPr>
              <a:t>ORD</a:t>
            </a:r>
            <a:r>
              <a:rPr lang="en-US" b="1" dirty="0">
                <a:latin typeface="Arial" charset="0"/>
              </a:rPr>
              <a:t> Almighty – he is the King of glory.”</a:t>
            </a:r>
            <a:endParaRPr lang="en-GB" b="1" dirty="0">
              <a:latin typeface="Arial" charset="0"/>
            </a:endParaRPr>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extLst>
      <p:ext uri="{BB962C8B-B14F-4D97-AF65-F5344CB8AC3E}">
        <p14:creationId xmlns:p14="http://schemas.microsoft.com/office/powerpoint/2010/main" val="257448160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1779">
                                            <p:txEl>
                                              <p:pRg st="0" end="0"/>
                                            </p:txEl>
                                          </p:spTgt>
                                        </p:tgtEl>
                                        <p:attrNameLst>
                                          <p:attrName>style.visibility</p:attrName>
                                        </p:attrNameLst>
                                      </p:cBhvr>
                                      <p:to>
                                        <p:strVal val="visible"/>
                                      </p:to>
                                    </p:set>
                                    <p:animEffect transition="in" filter="fade">
                                      <p:cBhvr>
                                        <p:cTn id="7" dur="1000"/>
                                        <p:tgtEl>
                                          <p:spTgt spid="3317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1779">
                                            <p:txEl>
                                              <p:pRg st="2" end="2"/>
                                            </p:txEl>
                                          </p:spTgt>
                                        </p:tgtEl>
                                        <p:attrNameLst>
                                          <p:attrName>style.visibility</p:attrName>
                                        </p:attrNameLst>
                                      </p:cBhvr>
                                      <p:to>
                                        <p:strVal val="visible"/>
                                      </p:to>
                                    </p:set>
                                    <p:animEffect transition="in" filter="fade">
                                      <p:cBhvr>
                                        <p:cTn id="12" dur="1000"/>
                                        <p:tgtEl>
                                          <p:spTgt spid="33177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1779">
                                            <p:txEl>
                                              <p:pRg st="4" end="4"/>
                                            </p:txEl>
                                          </p:spTgt>
                                        </p:tgtEl>
                                        <p:attrNameLst>
                                          <p:attrName>style.visibility</p:attrName>
                                        </p:attrNameLst>
                                      </p:cBhvr>
                                      <p:to>
                                        <p:strVal val="visible"/>
                                      </p:to>
                                    </p:set>
                                    <p:animEffect transition="in" filter="fade">
                                      <p:cBhvr>
                                        <p:cTn id="17" dur="1000"/>
                                        <p:tgtEl>
                                          <p:spTgt spid="33177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79" grpId="0" build="p"/>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874126"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earth is the Lord</a:t>
            </a:r>
            <a:r>
              <a:rPr lang="fr-FR" sz="3200" b="1" dirty="0">
                <a:solidFill>
                  <a:srgbClr val="FFFFFF"/>
                </a:solidFill>
                <a:effectLst>
                  <a:glow rad="101600">
                    <a:prstClr val="black">
                      <a:alpha val="75000"/>
                    </a:prstClr>
                  </a:glow>
                </a:effectLst>
                <a:latin typeface="Arial"/>
                <a:ea typeface="ヒラギノ角ゴ Pro W3"/>
                <a:cs typeface="Arial"/>
              </a:rPr>
              <a:t>'</a:t>
            </a:r>
            <a:r>
              <a:rPr lang="en-US" sz="3200" b="1" dirty="0">
                <a:solidFill>
                  <a:srgbClr val="FFFFFF"/>
                </a:solidFill>
                <a:effectLst>
                  <a:glow rad="101600">
                    <a:prstClr val="black">
                      <a:alpha val="75000"/>
                    </a:prstClr>
                  </a:glow>
                </a:effectLst>
                <a:latin typeface="Arial"/>
                <a:ea typeface="ヒラギノ角ゴ Pro W3"/>
                <a:cs typeface="Arial"/>
              </a:rPr>
              <a:t>s, </a:t>
            </a:r>
          </a:p>
          <a:p>
            <a:pPr defTabSz="457200" fontAlgn="auto">
              <a:spcBef>
                <a:spcPts val="0"/>
              </a:spcBef>
              <a:spcAft>
                <a:spcPts val="0"/>
              </a:spcAft>
            </a:pPr>
            <a:r>
              <a:rPr lang="en-US" sz="3200" b="1" dirty="0">
                <a:solidFill>
                  <a:srgbClr val="FFFFFF"/>
                </a:solidFill>
                <a:effectLst>
                  <a:glow rad="101600">
                    <a:prstClr val="black">
                      <a:alpha val="75000"/>
                    </a:prstClr>
                  </a:glow>
                </a:effectLst>
                <a:latin typeface="Arial"/>
                <a:ea typeface="ヒラギノ角ゴ Pro W3"/>
                <a:cs typeface="Arial"/>
              </a:rPr>
              <a:t>for He made it: 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a:t>
            </a:r>
          </a:p>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Worship the Lord in the beauty of holiness: 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a:t>
            </a:r>
          </a:p>
        </p:txBody>
      </p:sp>
    </p:spTree>
    <p:extLst>
      <p:ext uri="{BB962C8B-B14F-4D97-AF65-F5344CB8AC3E}">
        <p14:creationId xmlns:p14="http://schemas.microsoft.com/office/powerpoint/2010/main" val="126053243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611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break their chains,</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throw off their fetters.</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611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2" name="Rectangle 1"/>
          <p:cNvSpPr/>
          <p:nvPr/>
        </p:nvSpPr>
        <p:spPr>
          <a:xfrm>
            <a:off x="428624" y="3190597"/>
            <a:ext cx="8334376"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mercy of the Lord is everlasting: 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Him. </a:t>
            </a:r>
          </a:p>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Lord, open our lips. 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And our mouths shall proclaim your praise.</a:t>
            </a:r>
          </a:p>
        </p:txBody>
      </p:sp>
    </p:spTree>
    <p:extLst>
      <p:ext uri="{BB962C8B-B14F-4D97-AF65-F5344CB8AC3E}">
        <p14:creationId xmlns:p14="http://schemas.microsoft.com/office/powerpoint/2010/main" val="2649738441"/>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25</a:t>
            </a:r>
          </a:p>
        </p:txBody>
      </p:sp>
    </p:spTree>
    <p:extLst>
      <p:ext uri="{BB962C8B-B14F-4D97-AF65-F5344CB8AC3E}">
        <p14:creationId xmlns:p14="http://schemas.microsoft.com/office/powerpoint/2010/main" val="4263316257"/>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26</a:t>
            </a:r>
          </a:p>
        </p:txBody>
      </p:sp>
    </p:spTree>
    <p:extLst>
      <p:ext uri="{BB962C8B-B14F-4D97-AF65-F5344CB8AC3E}">
        <p14:creationId xmlns:p14="http://schemas.microsoft.com/office/powerpoint/2010/main" val="552295763"/>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27</a:t>
            </a:r>
          </a:p>
        </p:txBody>
      </p:sp>
    </p:spTree>
    <p:extLst>
      <p:ext uri="{BB962C8B-B14F-4D97-AF65-F5344CB8AC3E}">
        <p14:creationId xmlns:p14="http://schemas.microsoft.com/office/powerpoint/2010/main" val="3312556659"/>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        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430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Tree>
    <p:extLst>
      <p:ext uri="{BB962C8B-B14F-4D97-AF65-F5344CB8AC3E}">
        <p14:creationId xmlns:p14="http://schemas.microsoft.com/office/powerpoint/2010/main" val="1824420334"/>
      </p:ext>
    </p:extLst>
  </p:cSld>
  <p:clrMapOvr>
    <a:masterClrMapping/>
  </p:clrMapOvr>
  <p:transition spd="med">
    <p:randomBar dir="vert"/>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A figure of speech containing an implied comparison between two different objects.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Metaphor</a:t>
            </a:r>
          </a:p>
        </p:txBody>
      </p:sp>
      <p:sp>
        <p:nvSpPr>
          <p:cNvPr id="210949" name="Text Box 5"/>
          <p:cNvSpPr txBox="1">
            <a:spLocks noChangeArrowheads="1"/>
          </p:cNvSpPr>
          <p:nvPr/>
        </p:nvSpPr>
        <p:spPr bwMode="auto">
          <a:xfrm>
            <a:off x="0" y="3505203"/>
            <a:ext cx="9144000" cy="255454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27:1                                              </a:t>
            </a:r>
            <a:r>
              <a:rPr lang="en-US" i="1" dirty="0"/>
              <a:t>“The L</a:t>
            </a:r>
            <a:r>
              <a:rPr lang="en-US" sz="3600" i="1" dirty="0"/>
              <a:t>ORD</a:t>
            </a:r>
            <a:r>
              <a:rPr lang="en-US" i="1" dirty="0"/>
              <a:t> is my light and my salvation—The L</a:t>
            </a:r>
            <a:r>
              <a:rPr lang="en-US" sz="3600" i="1" dirty="0"/>
              <a:t>ORD</a:t>
            </a:r>
            <a:r>
              <a:rPr lang="en-US" i="1" dirty="0"/>
              <a:t> is the stronghold of my life.”</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extLst>
      <p:ext uri="{BB962C8B-B14F-4D97-AF65-F5344CB8AC3E}">
        <p14:creationId xmlns:p14="http://schemas.microsoft.com/office/powerpoint/2010/main" val="23571144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1259644" y="332656"/>
            <a:ext cx="6840761" cy="2123658"/>
          </a:xfrm>
          <a:prstGeom prst="rect">
            <a:avLst/>
          </a:prstGeom>
          <a:noFill/>
        </p:spPr>
        <p:txBody>
          <a:bodyPr wrap="square" rtlCol="0">
            <a:spAutoFit/>
          </a:bodyPr>
          <a:lstStyle/>
          <a:p>
            <a:pPr algn="ctr"/>
            <a:r>
              <a:rPr lang="en-SG"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Scripture Reading</a:t>
            </a:r>
          </a:p>
          <a:p>
            <a:pPr algn="ct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Psalm 27:1-6 </a:t>
            </a:r>
          </a:p>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(NLT)</a:t>
            </a:r>
          </a:p>
        </p:txBody>
      </p:sp>
    </p:spTree>
    <p:extLst>
      <p:ext uri="{BB962C8B-B14F-4D97-AF65-F5344CB8AC3E}">
        <p14:creationId xmlns:p14="http://schemas.microsoft.com/office/powerpoint/2010/main" val="3902393008"/>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539552" y="9"/>
            <a:ext cx="7992888" cy="2062103"/>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is my light and my salvation—so why should I be afraid?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is my fortress, protecting me from danger, so why should I tremble?</a:t>
            </a:r>
          </a:p>
        </p:txBody>
      </p:sp>
    </p:spTree>
    <p:extLst>
      <p:ext uri="{BB962C8B-B14F-4D97-AF65-F5344CB8AC3E}">
        <p14:creationId xmlns:p14="http://schemas.microsoft.com/office/powerpoint/2010/main" val="1574451224"/>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395536" y="0"/>
            <a:ext cx="8748464"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When evil people come to devour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when my enemies and foes attack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they will stumble and fall.</a:t>
            </a:r>
          </a:p>
        </p:txBody>
      </p:sp>
    </p:spTree>
    <p:extLst>
      <p:ext uri="{BB962C8B-B14F-4D97-AF65-F5344CB8AC3E}">
        <p14:creationId xmlns:p14="http://schemas.microsoft.com/office/powerpoint/2010/main" val="531593348"/>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2897"/>
            <a:ext cx="9144000"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Though a mighty army surrounds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my heart will not be afraid.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Even if I am attacked, I will remain confident.</a:t>
            </a:r>
          </a:p>
        </p:txBody>
      </p:sp>
    </p:spTree>
    <p:extLst>
      <p:ext uri="{BB962C8B-B14F-4D97-AF65-F5344CB8AC3E}">
        <p14:creationId xmlns:p14="http://schemas.microsoft.com/office/powerpoint/2010/main" val="223019046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chains,</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fetters.</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7141"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7"/>
            <a:ext cx="9144000" cy="2554545"/>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one thing I ask of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b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thing I seek most—</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is to live in the house of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all the days of my life, delighting in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fr-FR"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 perfections and meditating in his Temple.</a:t>
            </a:r>
          </a:p>
        </p:txBody>
      </p:sp>
    </p:spTree>
    <p:extLst>
      <p:ext uri="{BB962C8B-B14F-4D97-AF65-F5344CB8AC3E}">
        <p14:creationId xmlns:p14="http://schemas.microsoft.com/office/powerpoint/2010/main" val="3337425465"/>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4675"/>
            <a:ext cx="9144000"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For he will conceal me there when troubles come; he will hide me in his sanctuary.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He will place me out of reach on a high rock.</a:t>
            </a:r>
          </a:p>
        </p:txBody>
      </p:sp>
    </p:spTree>
    <p:extLst>
      <p:ext uri="{BB962C8B-B14F-4D97-AF65-F5344CB8AC3E}">
        <p14:creationId xmlns:p14="http://schemas.microsoft.com/office/powerpoint/2010/main" val="1504158215"/>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21235" y="7"/>
            <a:ext cx="9122769" cy="2554545"/>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Then I will hold my head high above my enemies who surround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At his sanctuary I will offer sacrifices with shouts of joy,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singing and praising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with music.</a:t>
            </a:r>
          </a:p>
        </p:txBody>
      </p:sp>
    </p:spTree>
    <p:extLst>
      <p:ext uri="{BB962C8B-B14F-4D97-AF65-F5344CB8AC3E}">
        <p14:creationId xmlns:p14="http://schemas.microsoft.com/office/powerpoint/2010/main" val="3914657677"/>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free-wallpaper-13.jpg"/>
          <p:cNvPicPr>
            <a:picLocks noChangeAspect="1"/>
          </p:cNvPicPr>
          <p:nvPr/>
        </p:nvPicPr>
        <p:blipFill rotWithShape="1">
          <a:blip r:embed="rId2">
            <a:extLst>
              <a:ext uri="{28A0092B-C50C-407E-A947-70E740481C1C}">
                <a14:useLocalDpi xmlns:a14="http://schemas.microsoft.com/office/drawing/2010/main" val="0"/>
              </a:ext>
            </a:extLst>
          </a:blip>
          <a:srcRect t="3959" b="4692"/>
          <a:stretch/>
        </p:blipFill>
        <p:spPr>
          <a:xfrm>
            <a:off x="0" y="1"/>
            <a:ext cx="9268922" cy="6823732"/>
          </a:xfrm>
          <a:prstGeom prst="rect">
            <a:avLst/>
          </a:prstGeom>
        </p:spPr>
      </p:pic>
      <p:sp>
        <p:nvSpPr>
          <p:cNvPr id="3" name="Content Placeholder 2"/>
          <p:cNvSpPr>
            <a:spLocks noGrp="1"/>
          </p:cNvSpPr>
          <p:nvPr>
            <p:ph idx="1"/>
          </p:nvPr>
        </p:nvSpPr>
        <p:spPr>
          <a:xfrm>
            <a:off x="2925246" y="156160"/>
            <a:ext cx="6327274" cy="5970004"/>
          </a:xfrm>
        </p:spPr>
        <p:txBody>
          <a:bodyPr/>
          <a:lstStyle/>
          <a:p>
            <a:pPr marL="203200" indent="0">
              <a:buNone/>
            </a:pPr>
            <a:r>
              <a:rPr lang="en-SG" sz="2800" b="1" dirty="0">
                <a:solidFill>
                  <a:srgbClr val="FF0000"/>
                </a:solidFill>
                <a:latin typeface="Arial"/>
                <a:cs typeface="Arial"/>
              </a:rPr>
              <a:t>Psalm 27:4-5 (NLT)</a:t>
            </a:r>
          </a:p>
          <a:p>
            <a:pPr marL="203200" indent="0">
              <a:buNone/>
            </a:pPr>
            <a:r>
              <a:rPr lang="en-SG" sz="2800" dirty="0">
                <a:latin typeface="Avenir Black"/>
                <a:cs typeface="Avenir Black"/>
              </a:rPr>
              <a:t>The one thing I ask of the </a:t>
            </a:r>
            <a:r>
              <a:rPr lang="en-SG" sz="2800" cap="small" dirty="0">
                <a:latin typeface="Avenir Black"/>
                <a:cs typeface="Avenir Black"/>
              </a:rPr>
              <a:t>Lord</a:t>
            </a:r>
            <a:r>
              <a:rPr lang="en-SG" sz="2800" dirty="0">
                <a:latin typeface="Avenir Black"/>
                <a:cs typeface="Avenir Black"/>
              </a:rPr>
              <a:t>—</a:t>
            </a:r>
            <a:br>
              <a:rPr lang="en-SG" sz="2800" dirty="0">
                <a:latin typeface="Avenir Black"/>
                <a:cs typeface="Avenir Black"/>
              </a:rPr>
            </a:br>
            <a:r>
              <a:rPr lang="en-SG" sz="2800" dirty="0">
                <a:latin typeface="Avenir Black"/>
                <a:cs typeface="Avenir Black"/>
              </a:rPr>
              <a:t>    the thing I seek most—</a:t>
            </a:r>
            <a:br>
              <a:rPr lang="en-SG" sz="2800" dirty="0">
                <a:latin typeface="Avenir Black"/>
                <a:cs typeface="Avenir Black"/>
              </a:rPr>
            </a:br>
            <a:r>
              <a:rPr lang="en-SG" sz="2800" dirty="0">
                <a:latin typeface="Avenir Black"/>
                <a:cs typeface="Avenir Black"/>
              </a:rPr>
              <a:t>is to live in the house of the </a:t>
            </a:r>
            <a:r>
              <a:rPr lang="en-SG" sz="2800" cap="small" dirty="0">
                <a:latin typeface="Avenir Black"/>
                <a:cs typeface="Avenir Black"/>
              </a:rPr>
              <a:t>Lord</a:t>
            </a:r>
            <a:r>
              <a:rPr lang="en-SG" sz="2800" dirty="0">
                <a:latin typeface="Avenir Black"/>
                <a:cs typeface="Avenir Black"/>
              </a:rPr>
              <a:t> all the days of my life,</a:t>
            </a:r>
            <a:br>
              <a:rPr lang="en-SG" sz="2800" dirty="0">
                <a:latin typeface="Avenir Black"/>
                <a:cs typeface="Avenir Black"/>
              </a:rPr>
            </a:br>
            <a:r>
              <a:rPr lang="en-SG" sz="2800" dirty="0">
                <a:latin typeface="Avenir Black"/>
                <a:cs typeface="Avenir Black"/>
              </a:rPr>
              <a:t>    delighting in the </a:t>
            </a:r>
            <a:r>
              <a:rPr lang="en-SG" sz="2800" cap="small" dirty="0">
                <a:latin typeface="Avenir Black"/>
                <a:cs typeface="Avenir Black"/>
              </a:rPr>
              <a:t>Lord</a:t>
            </a:r>
            <a:r>
              <a:rPr lang="en-SG" sz="2800" dirty="0">
                <a:latin typeface="Avenir Black"/>
                <a:cs typeface="Avenir Black"/>
              </a:rPr>
              <a:t>’s perfections</a:t>
            </a:r>
            <a:br>
              <a:rPr lang="en-SG" sz="2800" dirty="0">
                <a:latin typeface="Avenir Black"/>
                <a:cs typeface="Avenir Black"/>
              </a:rPr>
            </a:br>
            <a:r>
              <a:rPr lang="en-SG" sz="2800" dirty="0">
                <a:latin typeface="Avenir Black"/>
                <a:cs typeface="Avenir Black"/>
              </a:rPr>
              <a:t>    and meditating in his Temple.</a:t>
            </a:r>
          </a:p>
          <a:p>
            <a:pPr marL="203200" indent="0">
              <a:buNone/>
            </a:pPr>
            <a:endParaRPr lang="en-SG" sz="2800" dirty="0">
              <a:latin typeface="Avenir Black"/>
              <a:cs typeface="Avenir Black"/>
            </a:endParaRPr>
          </a:p>
          <a:p>
            <a:pPr marL="203200" indent="0">
              <a:buNone/>
            </a:pPr>
            <a:r>
              <a:rPr lang="en-SG" sz="2800" dirty="0">
                <a:latin typeface="Avenir Black"/>
                <a:cs typeface="Avenir Black"/>
              </a:rPr>
              <a:t>For he will conceal me there when troubles come; he will hide me in his sanctuary.</a:t>
            </a:r>
            <a:br>
              <a:rPr lang="en-SG" sz="2800" dirty="0">
                <a:latin typeface="Avenir Black"/>
                <a:cs typeface="Avenir Black"/>
              </a:rPr>
            </a:br>
            <a:r>
              <a:rPr lang="en-SG" sz="2800" dirty="0">
                <a:latin typeface="Avenir Black"/>
                <a:cs typeface="Avenir Black"/>
              </a:rPr>
              <a:t>    He will place me out of reach on a high rock.</a:t>
            </a:r>
          </a:p>
          <a:p>
            <a:endParaRPr lang="en-US" dirty="0">
              <a:latin typeface="Arial"/>
              <a:cs typeface="Arial"/>
            </a:endParaRPr>
          </a:p>
        </p:txBody>
      </p:sp>
    </p:spTree>
    <p:extLst>
      <p:ext uri="{BB962C8B-B14F-4D97-AF65-F5344CB8AC3E}">
        <p14:creationId xmlns:p14="http://schemas.microsoft.com/office/powerpoint/2010/main" val="2784993926"/>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28</a:t>
            </a:r>
          </a:p>
        </p:txBody>
      </p:sp>
    </p:spTree>
    <p:extLst>
      <p:ext uri="{BB962C8B-B14F-4D97-AF65-F5344CB8AC3E}">
        <p14:creationId xmlns:p14="http://schemas.microsoft.com/office/powerpoint/2010/main" val="3776221407"/>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0" y="318075"/>
            <a:ext cx="914399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0" y="1575375"/>
            <a:ext cx="9143999"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Tree>
    <p:extLst>
      <p:ext uri="{BB962C8B-B14F-4D97-AF65-F5344CB8AC3E}">
        <p14:creationId xmlns:p14="http://schemas.microsoft.com/office/powerpoint/2010/main" val="67205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404792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6</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Blessed be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For he has heard the voice of my pleas for mercy.</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Lord is my strength and my shield;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4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in him my heart trusts, and I am helped</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my heart exults,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with my song I give thanks to him.</a:t>
            </a:r>
          </a:p>
        </p:txBody>
      </p:sp>
    </p:spTree>
    <p:extLst>
      <p:ext uri="{BB962C8B-B14F-4D97-AF65-F5344CB8AC3E}">
        <p14:creationId xmlns:p14="http://schemas.microsoft.com/office/powerpoint/2010/main" val="1465932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348283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Lord is the strength of his people;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he is the saving refuge of his anointed.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9</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Oh, save your people and bless your heritage!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Be their shepherd and carry them forever.</a:t>
            </a:r>
          </a:p>
        </p:txBody>
      </p:sp>
    </p:spTree>
    <p:extLst>
      <p:ext uri="{BB962C8B-B14F-4D97-AF65-F5344CB8AC3E}">
        <p14:creationId xmlns:p14="http://schemas.microsoft.com/office/powerpoint/2010/main" val="1597005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29</a:t>
            </a:r>
          </a:p>
        </p:txBody>
      </p:sp>
    </p:spTree>
    <p:extLst>
      <p:ext uri="{BB962C8B-B14F-4D97-AF65-F5344CB8AC3E}">
        <p14:creationId xmlns:p14="http://schemas.microsoft.com/office/powerpoint/2010/main" val="3116606541"/>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791200" cy="1143000"/>
          </a:xfrm>
          <a:noFill/>
        </p:spPr>
        <p:txBody>
          <a:bodyPr/>
          <a:lstStyle/>
          <a:p>
            <a:pPr algn="l" eaLnBrk="1" hangingPunct="1"/>
            <a:r>
              <a:rPr lang="en-US" sz="4000" b="1">
                <a:latin typeface="Arial" charset="0"/>
              </a:rPr>
              <a:t>Feast of Tabernacles: </a:t>
            </a:r>
            <a:br>
              <a:rPr lang="en-US" sz="4000" b="1">
                <a:latin typeface="Arial" charset="0"/>
              </a:rPr>
            </a:br>
            <a:r>
              <a:rPr lang="en-US" sz="4000" b="1">
                <a:latin typeface="Arial" charset="0"/>
              </a:rPr>
              <a:t>Psalm 29</a:t>
            </a:r>
            <a:endParaRPr lang="en-GB" sz="4000" b="1">
              <a:latin typeface="Arial" charset="0"/>
            </a:endParaRPr>
          </a:p>
        </p:txBody>
      </p:sp>
      <p:sp>
        <p:nvSpPr>
          <p:cNvPr id="333827" name="Rectangle 3"/>
          <p:cNvSpPr>
            <a:spLocks noGrp="1" noChangeArrowheads="1"/>
          </p:cNvSpPr>
          <p:nvPr>
            <p:ph type="body" idx="1"/>
          </p:nvPr>
        </p:nvSpPr>
        <p:spPr>
          <a:xfrm>
            <a:off x="251520" y="2287413"/>
            <a:ext cx="5904656" cy="4525963"/>
          </a:xfrm>
        </p:spPr>
        <p:txBody>
          <a:bodyPr/>
          <a:lstStyle/>
          <a:p>
            <a:pPr marL="177800" indent="-177800" eaLnBrk="1" hangingPunct="1">
              <a:lnSpc>
                <a:spcPct val="90000"/>
              </a:lnSpc>
              <a:buFontTx/>
              <a:buNone/>
            </a:pPr>
            <a:r>
              <a:rPr lang="en-US" b="1" dirty="0">
                <a:latin typeface="Arial" charset="0"/>
              </a:rPr>
              <a:t>“Ascribe to the L</a:t>
            </a:r>
            <a:r>
              <a:rPr lang="en-US" sz="2800" b="1" dirty="0">
                <a:latin typeface="Arial" charset="0"/>
              </a:rPr>
              <a:t>ORD</a:t>
            </a:r>
            <a:r>
              <a:rPr lang="en-US" b="1" dirty="0">
                <a:latin typeface="Arial" charset="0"/>
              </a:rPr>
              <a:t>, O mighty ones, ascribe to the L</a:t>
            </a:r>
            <a:r>
              <a:rPr lang="en-US" sz="2800" b="1" dirty="0">
                <a:latin typeface="Arial" charset="0"/>
              </a:rPr>
              <a:t>ORD</a:t>
            </a:r>
            <a:r>
              <a:rPr lang="en-US" b="1" dirty="0">
                <a:latin typeface="Arial" charset="0"/>
              </a:rPr>
              <a:t> glory and strength.</a:t>
            </a:r>
          </a:p>
          <a:p>
            <a:pPr marL="177800" indent="-177800" eaLnBrk="1" hangingPunct="1">
              <a:lnSpc>
                <a:spcPct val="90000"/>
              </a:lnSpc>
              <a:buFontTx/>
              <a:buNone/>
            </a:pPr>
            <a:endParaRPr lang="en-US" b="1" dirty="0">
              <a:latin typeface="Arial" charset="0"/>
            </a:endParaRPr>
          </a:p>
          <a:p>
            <a:pPr marL="177800" indent="-177800" eaLnBrk="1" hangingPunct="1">
              <a:lnSpc>
                <a:spcPct val="90000"/>
              </a:lnSpc>
              <a:buFontTx/>
              <a:buNone/>
            </a:pPr>
            <a:r>
              <a:rPr lang="en-US" b="1" dirty="0">
                <a:latin typeface="Arial" charset="0"/>
              </a:rPr>
              <a:t>	Ascribe to the L</a:t>
            </a:r>
            <a:r>
              <a:rPr lang="en-US" sz="2800" b="1" dirty="0">
                <a:latin typeface="Arial" charset="0"/>
              </a:rPr>
              <a:t>ORD</a:t>
            </a:r>
            <a:r>
              <a:rPr lang="en-US" b="1" dirty="0">
                <a:latin typeface="Arial" charset="0"/>
              </a:rPr>
              <a:t> the glory due to his name; worship the L</a:t>
            </a:r>
            <a:r>
              <a:rPr lang="en-US" sz="2800" b="1" dirty="0">
                <a:latin typeface="Arial" charset="0"/>
              </a:rPr>
              <a:t>ORD</a:t>
            </a:r>
            <a:r>
              <a:rPr lang="en-US" b="1" dirty="0">
                <a:latin typeface="Arial" charset="0"/>
              </a:rPr>
              <a:t> in the splendor of his holiness…”</a:t>
            </a:r>
            <a:endParaRPr lang="en-GB" b="1" dirty="0">
              <a:latin typeface="Arial" charset="0"/>
            </a:endParaRPr>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extLst>
      <p:ext uri="{BB962C8B-B14F-4D97-AF65-F5344CB8AC3E}">
        <p14:creationId xmlns:p14="http://schemas.microsoft.com/office/powerpoint/2010/main" val="369888290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3827">
                                            <p:txEl>
                                              <p:pRg st="0" end="0"/>
                                            </p:txEl>
                                          </p:spTgt>
                                        </p:tgtEl>
                                        <p:attrNameLst>
                                          <p:attrName>style.visibility</p:attrName>
                                        </p:attrNameLst>
                                      </p:cBhvr>
                                      <p:to>
                                        <p:strVal val="visible"/>
                                      </p:to>
                                    </p:set>
                                    <p:animEffect transition="in" filter="fade">
                                      <p:cBhvr>
                                        <p:cTn id="7" dur="2000"/>
                                        <p:tgtEl>
                                          <p:spTgt spid="333827">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33827">
                                            <p:txEl>
                                              <p:pRg st="2" end="2"/>
                                            </p:txEl>
                                          </p:spTgt>
                                        </p:tgtEl>
                                        <p:attrNameLst>
                                          <p:attrName>style.visibility</p:attrName>
                                        </p:attrNameLst>
                                      </p:cBhvr>
                                      <p:to>
                                        <p:strVal val="visible"/>
                                      </p:to>
                                    </p:set>
                                    <p:animEffect transition="in" filter="fade">
                                      <p:cBhvr>
                                        <p:cTn id="10"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61"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8165"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0" name="Text Box 2"/>
          <p:cNvSpPr txBox="1">
            <a:spLocks noChangeArrowheads="1"/>
          </p:cNvSpPr>
          <p:nvPr/>
        </p:nvSpPr>
        <p:spPr bwMode="auto">
          <a:xfrm>
            <a:off x="304800" y="457207"/>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Climatic:  2nd line repeats the first, but omits the last term</a:t>
            </a:r>
          </a:p>
        </p:txBody>
      </p:sp>
      <p:sp>
        <p:nvSpPr>
          <p:cNvPr id="206851" name="Text Box 3"/>
          <p:cNvSpPr txBox="1">
            <a:spLocks noChangeArrowheads="1"/>
          </p:cNvSpPr>
          <p:nvPr/>
        </p:nvSpPr>
        <p:spPr bwMode="auto">
          <a:xfrm>
            <a:off x="152400" y="1852621"/>
            <a:ext cx="8991600" cy="452431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29:1-2</a:t>
            </a:r>
          </a:p>
          <a:p>
            <a:r>
              <a:rPr lang="en-US" dirty="0"/>
              <a:t>“Ascribe to the L</a:t>
            </a:r>
            <a:r>
              <a:rPr lang="en-US" sz="3200" dirty="0"/>
              <a:t>ORD</a:t>
            </a:r>
            <a:r>
              <a:rPr lang="en-US" dirty="0"/>
              <a:t>, O mighty ones, ascribe to the L</a:t>
            </a:r>
            <a:r>
              <a:rPr lang="en-US" sz="3200" dirty="0"/>
              <a:t>ORD</a:t>
            </a:r>
            <a:r>
              <a:rPr lang="en-US" dirty="0"/>
              <a:t> glory and strength.</a:t>
            </a:r>
          </a:p>
          <a:p>
            <a:r>
              <a:rPr lang="en-US" dirty="0"/>
              <a:t>Ascribe to the L</a:t>
            </a:r>
            <a:r>
              <a:rPr lang="en-US" sz="3200" dirty="0"/>
              <a:t>ORD</a:t>
            </a:r>
            <a:r>
              <a:rPr lang="en-US" dirty="0"/>
              <a:t> the glory               due his name;                                                        worship the L</a:t>
            </a:r>
            <a:r>
              <a:rPr lang="en-US" sz="3200" dirty="0"/>
              <a:t>ORD</a:t>
            </a:r>
            <a:r>
              <a:rPr lang="en-US" dirty="0"/>
              <a:t> in the splendor             of his holiness.”</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P 14</a:t>
            </a:r>
          </a:p>
        </p:txBody>
      </p:sp>
    </p:spTree>
    <p:extLst>
      <p:ext uri="{BB962C8B-B14F-4D97-AF65-F5344CB8AC3E}">
        <p14:creationId xmlns:p14="http://schemas.microsoft.com/office/powerpoint/2010/main" val="17960634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6851">
                                            <p:txEl>
                                              <p:pRg st="1" end="1"/>
                                            </p:txEl>
                                          </p:spTgt>
                                        </p:tgtEl>
                                        <p:attrNameLst>
                                          <p:attrName>style.visibility</p:attrName>
                                        </p:attrNameLst>
                                      </p:cBhvr>
                                      <p:to>
                                        <p:strVal val="visible"/>
                                      </p:to>
                                    </p:set>
                                    <p:animEffect transition="in" filter="dissolve">
                                      <p:cBhvr>
                                        <p:cTn id="12" dur="500"/>
                                        <p:tgtEl>
                                          <p:spTgt spid="20685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06851">
                                            <p:txEl>
                                              <p:pRg st="2" end="2"/>
                                            </p:txEl>
                                          </p:spTgt>
                                        </p:tgtEl>
                                        <p:attrNameLst>
                                          <p:attrName>style.visibility</p:attrName>
                                        </p:attrNameLst>
                                      </p:cBhvr>
                                      <p:to>
                                        <p:strVal val="visible"/>
                                      </p:to>
                                    </p:set>
                                    <p:animEffect transition="in" filter="dissolve">
                                      <p:cBhvr>
                                        <p:cTn id="17" dur="500"/>
                                        <p:tgtEl>
                                          <p:spTgt spid="2068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30</a:t>
            </a:r>
          </a:p>
        </p:txBody>
      </p:sp>
    </p:spTree>
    <p:extLst>
      <p:ext uri="{BB962C8B-B14F-4D97-AF65-F5344CB8AC3E}">
        <p14:creationId xmlns:p14="http://schemas.microsoft.com/office/powerpoint/2010/main" val="1199621717"/>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31</a:t>
            </a:r>
          </a:p>
        </p:txBody>
      </p:sp>
    </p:spTree>
    <p:extLst>
      <p:ext uri="{BB962C8B-B14F-4D97-AF65-F5344CB8AC3E}">
        <p14:creationId xmlns:p14="http://schemas.microsoft.com/office/powerpoint/2010/main" val="788058992"/>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Image result for What’s the point?">
            <a:extLst>
              <a:ext uri="{FF2B5EF4-FFF2-40B4-BE49-F238E27FC236}">
                <a16:creationId xmlns:a16="http://schemas.microsoft.com/office/drawing/2014/main" id="{A9EFECB5-0F16-8643-9E89-EB58BAD388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91888"/>
            <a:ext cx="4107305" cy="1426847"/>
          </a:xfrm>
          <a:effectLst>
            <a:outerShdw blurRad="63500" dist="35921" dir="2700000" algn="ctr" rotWithShape="0">
              <a:schemeClr val="tx2">
                <a:alpha val="74998"/>
              </a:schemeClr>
            </a:outerShdw>
          </a:effectLst>
        </p:spPr>
        <p:txBody>
          <a:bodyPr anchor="ctr"/>
          <a:lstStyle/>
          <a:p>
            <a:pPr>
              <a:defRPr/>
            </a:pPr>
            <a:r>
              <a:rPr lang="en-US" sz="4000" b="1" dirty="0">
                <a:effectLst>
                  <a:glow rad="127000">
                    <a:schemeClr val="tx1"/>
                  </a:glow>
                </a:effectLst>
                <a:latin typeface="Arial" charset="0"/>
                <a:ea typeface="ＭＳ Ｐゴシック" charset="0"/>
                <a:cs typeface="ＭＳ Ｐゴシック" charset="0"/>
              </a:rPr>
              <a:t>Psalm 31: 23-24 (</a:t>
            </a:r>
            <a:r>
              <a:rPr lang="en-US" sz="3200" b="1" dirty="0">
                <a:effectLst>
                  <a:glow rad="127000">
                    <a:schemeClr val="tx1"/>
                  </a:glow>
                </a:effectLst>
                <a:latin typeface="Arial" charset="0"/>
                <a:ea typeface="ＭＳ Ｐゴシック" charset="0"/>
                <a:cs typeface="ＭＳ Ｐゴシック" charset="0"/>
              </a:rPr>
              <a:t>NLT)</a:t>
            </a:r>
            <a:endParaRPr lang="en-US" sz="40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862D1764-C0DC-6941-A211-97AABF1C37DA}"/>
              </a:ext>
            </a:extLst>
          </p:cNvPr>
          <p:cNvSpPr txBox="1">
            <a:spLocks noChangeArrowheads="1"/>
          </p:cNvSpPr>
          <p:nvPr/>
        </p:nvSpPr>
        <p:spPr bwMode="auto">
          <a:xfrm>
            <a:off x="4275441" y="0"/>
            <a:ext cx="484384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eaLnBrk="0" fontAlgn="base" hangingPunct="0">
              <a:spcBef>
                <a:spcPct val="0"/>
              </a:spcBef>
              <a:spcAft>
                <a:spcPct val="0"/>
              </a:spcAft>
              <a:defRPr sz="4400">
                <a:solidFill>
                  <a:schemeClr val="tx2"/>
                </a:solidFill>
                <a:latin typeface="Times New Roman" pitchFamily="-112" charset="0"/>
              </a:defRPr>
            </a:lvl6pPr>
            <a:lvl7pPr marL="914353" algn="ctr" eaLnBrk="0" fontAlgn="base" hangingPunct="0">
              <a:spcBef>
                <a:spcPct val="0"/>
              </a:spcBef>
              <a:spcAft>
                <a:spcPct val="0"/>
              </a:spcAft>
              <a:defRPr sz="4400">
                <a:solidFill>
                  <a:schemeClr val="tx2"/>
                </a:solidFill>
                <a:latin typeface="Times New Roman" pitchFamily="-112" charset="0"/>
              </a:defRPr>
            </a:lvl7pPr>
            <a:lvl8pPr marL="1371530" algn="ctr" eaLnBrk="0" fontAlgn="base" hangingPunct="0">
              <a:spcBef>
                <a:spcPct val="0"/>
              </a:spcBef>
              <a:spcAft>
                <a:spcPct val="0"/>
              </a:spcAft>
              <a:defRPr sz="4400">
                <a:solidFill>
                  <a:schemeClr val="tx2"/>
                </a:solidFill>
                <a:latin typeface="Times New Roman" pitchFamily="-112" charset="0"/>
              </a:defRPr>
            </a:lvl8pPr>
            <a:lvl9pPr marL="1828706"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Love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all you godly ones!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For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protects those who are loyal to him,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but he harshly punishes the arrogant.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24 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So be strong and courageous,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all you who put your hope in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p>
        </p:txBody>
      </p:sp>
    </p:spTree>
    <p:extLst>
      <p:ext uri="{BB962C8B-B14F-4D97-AF65-F5344CB8AC3E}">
        <p14:creationId xmlns:p14="http://schemas.microsoft.com/office/powerpoint/2010/main" val="3826136498"/>
      </p:ext>
    </p:extLst>
  </p:cSld>
  <p:clrMapOvr>
    <a:masterClrMapping/>
  </p:clrMapOvr>
  <p:transition/>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32</a:t>
            </a:r>
          </a:p>
        </p:txBody>
      </p:sp>
    </p:spTree>
    <p:extLst>
      <p:ext uri="{BB962C8B-B14F-4D97-AF65-F5344CB8AC3E}">
        <p14:creationId xmlns:p14="http://schemas.microsoft.com/office/powerpoint/2010/main" val="2282044151"/>
      </p:ext>
    </p:extLst>
  </p:cSld>
  <p:clrMapOvr>
    <a:overrideClrMapping bg1="lt1" tx1="dk1" bg2="lt2" tx2="dk2" accent1="accent1" accent2="accent2" accent3="accent3" accent4="accent4" accent5="accent5" accent6="accent6" hlink="hlink" folHlink="folHlink"/>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rPr>
              <a:t>Blessed is the man whose sin the L</a:t>
            </a:r>
            <a:r>
              <a:rPr lang="en-US" sz="3600" b="1">
                <a:solidFill>
                  <a:srgbClr val="FFFFFF"/>
                </a:solidFill>
              </a:rPr>
              <a:t>ORD</a:t>
            </a:r>
            <a:r>
              <a:rPr lang="en-US" sz="4000" b="1">
                <a:solidFill>
                  <a:srgbClr val="FFFFFF"/>
                </a:solidFill>
              </a:rPr>
              <a:t> does not count against him and in whose spirit is no deceit …</a:t>
            </a:r>
          </a:p>
          <a:p>
            <a:pPr algn="ctr"/>
            <a:endParaRPr lang="en-US" sz="4000" b="1">
              <a:solidFill>
                <a:srgbClr val="FFFFFF"/>
              </a:solidFill>
            </a:endParaRPr>
          </a:p>
          <a:p>
            <a:pPr algn="ctr"/>
            <a:r>
              <a:rPr lang="en-US" sz="3600" b="1">
                <a:solidFill>
                  <a:srgbClr val="FFFFFF"/>
                </a:solidFill>
              </a:rPr>
              <a:t>Psalm 32:2</a:t>
            </a:r>
          </a:p>
        </p:txBody>
      </p:sp>
      <p:sp>
        <p:nvSpPr>
          <p:cNvPr id="128005" name="Rectangle 5"/>
          <p:cNvSpPr>
            <a:spLocks noGrp="1" noChangeArrowheads="1"/>
          </p:cNvSpPr>
          <p:nvPr>
            <p:ph type="title" idx="4294967295"/>
          </p:nvPr>
        </p:nvSpPr>
        <p:spPr/>
        <p:txBody>
          <a:bodyPr/>
          <a:lstStyle/>
          <a:p>
            <a:pPr eaLnBrk="1" hangingPunct="1">
              <a:defRPr/>
            </a:pPr>
            <a:r>
              <a:rPr lang="en-US">
                <a:latin typeface="Tahoma" charset="0"/>
                <a:cs typeface="Arial" charset="0"/>
              </a:rPr>
              <a:t>Blessing</a:t>
            </a:r>
          </a:p>
        </p:txBody>
      </p:sp>
    </p:spTree>
    <p:extLst>
      <p:ext uri="{BB962C8B-B14F-4D97-AF65-F5344CB8AC3E}">
        <p14:creationId xmlns:p14="http://schemas.microsoft.com/office/powerpoint/2010/main" val="2631709066"/>
      </p:ext>
    </p:extLst>
  </p:cSld>
  <p:clrMapOvr>
    <a:masterClrMapping/>
  </p:clrMapOvr>
  <p:transition spd="slow"/>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eaLnBrk="1" hangingPunct="1">
              <a:lnSpc>
                <a:spcPct val="90000"/>
              </a:lnSpc>
            </a:pPr>
            <a:r>
              <a:rPr lang="en-US">
                <a:solidFill>
                  <a:srgbClr val="E7ECFD"/>
                </a:solidFill>
                <a:latin typeface="Arial" charset="0"/>
              </a:rPr>
              <a:t>Hymn</a:t>
            </a:r>
          </a:p>
          <a:p>
            <a:pPr eaLnBrk="1" hangingPunct="1">
              <a:lnSpc>
                <a:spcPct val="90000"/>
              </a:lnSpc>
            </a:pPr>
            <a:r>
              <a:rPr lang="en-US" b="1">
                <a:solidFill>
                  <a:srgbClr val="E7ECFD"/>
                </a:solidFill>
                <a:latin typeface="Arial" charset="0"/>
              </a:rPr>
              <a:t>Penitential</a:t>
            </a:r>
          </a:p>
          <a:p>
            <a:pPr eaLnBrk="1" hangingPunct="1">
              <a:lnSpc>
                <a:spcPct val="90000"/>
              </a:lnSpc>
            </a:pPr>
            <a:r>
              <a:rPr lang="en-US">
                <a:solidFill>
                  <a:srgbClr val="E7ECFD"/>
                </a:solidFill>
                <a:latin typeface="Arial" charset="0"/>
              </a:rPr>
              <a:t>Wisdom</a:t>
            </a:r>
          </a:p>
          <a:p>
            <a:pPr eaLnBrk="1" hangingPunct="1">
              <a:lnSpc>
                <a:spcPct val="90000"/>
              </a:lnSpc>
            </a:pPr>
            <a:r>
              <a:rPr lang="en-US">
                <a:solidFill>
                  <a:srgbClr val="E7ECFD"/>
                </a:solidFill>
                <a:latin typeface="Arial" charset="0"/>
              </a:rPr>
              <a:t>Royal</a:t>
            </a:r>
          </a:p>
          <a:p>
            <a:pPr eaLnBrk="1" hangingPunct="1">
              <a:lnSpc>
                <a:spcPct val="90000"/>
              </a:lnSpc>
            </a:pPr>
            <a:r>
              <a:rPr lang="en-US">
                <a:solidFill>
                  <a:srgbClr val="E7ECFD"/>
                </a:solidFill>
                <a:latin typeface="Arial" charset="0"/>
              </a:rPr>
              <a:t>Messianic</a:t>
            </a:r>
          </a:p>
          <a:p>
            <a:pPr eaLnBrk="1" hangingPunct="1">
              <a:lnSpc>
                <a:spcPct val="90000"/>
              </a:lnSpc>
            </a:pPr>
            <a:r>
              <a:rPr lang="en-US">
                <a:solidFill>
                  <a:srgbClr val="E7ECFD"/>
                </a:solidFill>
                <a:latin typeface="Arial" charset="0"/>
              </a:rPr>
              <a:t>Lament</a:t>
            </a:r>
          </a:p>
          <a:p>
            <a:pPr eaLnBrk="1" hangingPunct="1">
              <a:lnSpc>
                <a:spcPct val="90000"/>
              </a:lnSpc>
            </a:pPr>
            <a:r>
              <a:rPr lang="en-US">
                <a:solidFill>
                  <a:srgbClr val="E7ECFD"/>
                </a:solidFill>
                <a:latin typeface="Arial" charset="0"/>
              </a:rPr>
              <a:t>Imprecatory</a:t>
            </a:r>
          </a:p>
          <a:p>
            <a:pPr eaLnBrk="1" hangingPunct="1">
              <a:lnSpc>
                <a:spcPct val="90000"/>
              </a:lnSpc>
            </a:pPr>
            <a:r>
              <a:rPr lang="en-US">
                <a:solidFill>
                  <a:srgbClr val="E7ECFD"/>
                </a:solidFill>
                <a:latin typeface="Arial" charset="0"/>
              </a:rPr>
              <a:t>History</a:t>
            </a: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58405" name="Text Box 5"/>
          <p:cNvSpPr txBox="1">
            <a:spLocks noChangeArrowheads="1"/>
          </p:cNvSpPr>
          <p:nvPr/>
        </p:nvSpPr>
        <p:spPr bwMode="auto">
          <a:xfrm>
            <a:off x="1066800" y="2420939"/>
            <a:ext cx="7315200" cy="3754874"/>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dirty="0">
                <a:solidFill>
                  <a:srgbClr val="0033CC"/>
                </a:solidFill>
              </a:rPr>
              <a:t>“Then I acknowledged my sin to you </a:t>
            </a:r>
          </a:p>
          <a:p>
            <a:pPr eaLnBrk="1" hangingPunct="1">
              <a:spcBef>
                <a:spcPct val="25000"/>
              </a:spcBef>
            </a:pPr>
            <a:r>
              <a:rPr lang="en-US" sz="2800" i="1" dirty="0">
                <a:solidFill>
                  <a:srgbClr val="0033CC"/>
                </a:solidFill>
              </a:rPr>
              <a:t>   and did not cover up my iniquity.</a:t>
            </a:r>
          </a:p>
          <a:p>
            <a:pPr eaLnBrk="1" hangingPunct="1">
              <a:spcBef>
                <a:spcPct val="25000"/>
              </a:spcBef>
            </a:pPr>
            <a:r>
              <a:rPr lang="en-US" sz="2800" i="1" dirty="0">
                <a:solidFill>
                  <a:srgbClr val="0033CC"/>
                </a:solidFill>
              </a:rPr>
              <a:t>I said, ‘</a:t>
            </a:r>
            <a:r>
              <a:rPr lang="en-US" altLang="ja-JP" sz="2800" i="1" dirty="0">
                <a:solidFill>
                  <a:srgbClr val="0033CC"/>
                </a:solidFill>
              </a:rPr>
              <a:t>I will confess</a:t>
            </a:r>
          </a:p>
          <a:p>
            <a:pPr eaLnBrk="1" hangingPunct="1">
              <a:spcBef>
                <a:spcPct val="25000"/>
              </a:spcBef>
            </a:pPr>
            <a:r>
              <a:rPr lang="en-US" sz="2800" i="1" dirty="0">
                <a:solidFill>
                  <a:srgbClr val="0033CC"/>
                </a:solidFill>
              </a:rPr>
              <a:t>   my transgressions to the Lord’</a:t>
            </a:r>
            <a:endParaRPr lang="en-US" altLang="ja-JP" sz="2800" i="1" dirty="0">
              <a:solidFill>
                <a:srgbClr val="0033CC"/>
              </a:solidFill>
            </a:endParaRPr>
          </a:p>
          <a:p>
            <a:pPr eaLnBrk="1" hangingPunct="1">
              <a:spcBef>
                <a:spcPct val="25000"/>
              </a:spcBef>
            </a:pPr>
            <a:r>
              <a:rPr lang="en-US" sz="2800" i="1" dirty="0">
                <a:solidFill>
                  <a:srgbClr val="0033CC"/>
                </a:solidFill>
              </a:rPr>
              <a:t>And you forgave</a:t>
            </a:r>
          </a:p>
          <a:p>
            <a:pPr eaLnBrk="1" hangingPunct="1">
              <a:spcBef>
                <a:spcPct val="25000"/>
              </a:spcBef>
            </a:pPr>
            <a:r>
              <a:rPr lang="en-US" sz="2800" i="1" dirty="0">
                <a:solidFill>
                  <a:srgbClr val="0033CC"/>
                </a:solidFill>
              </a:rPr>
              <a:t>   the guilt of my sin.”</a:t>
            </a:r>
          </a:p>
          <a:p>
            <a:pPr eaLnBrk="1" hangingPunct="1">
              <a:spcBef>
                <a:spcPct val="25000"/>
              </a:spcBef>
            </a:pPr>
            <a:r>
              <a:rPr lang="en-US" sz="2800" i="1" dirty="0">
                <a:solidFill>
                  <a:srgbClr val="0033CC"/>
                </a:solidFill>
              </a:rPr>
              <a:t>				      		(Ps. 32:5)</a:t>
            </a: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5840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91572533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1" end="1"/>
                                            </p:txEl>
                                          </p:spTgt>
                                        </p:tgtEl>
                                      </p:cBhvr>
                                    </p:animEffect>
                                    <p:animScale>
                                      <p:cBhvr>
                                        <p:cTn id="7" dur="1500" autoRev="1" fill="hold"/>
                                        <p:tgtEl>
                                          <p:spTgt spid="358403">
                                            <p:txEl>
                                              <p:pRg st="1" end="1"/>
                                            </p:txEl>
                                          </p:spTgt>
                                        </p:tgtEl>
                                      </p:cBhvr>
                                      <p:by x="105000" y="105000"/>
                                    </p:animScale>
                                  </p:childTnLst>
                                </p:cTn>
                              </p:par>
                            </p:childTnLst>
                          </p:cTn>
                        </p:par>
                        <p:par>
                          <p:cTn id="8" fill="hold" nodeType="afterGroup">
                            <p:stCondLst>
                              <p:cond delay="3000"/>
                            </p:stCondLst>
                            <p:childTnLst>
                              <p:par>
                                <p:cTn id="9" presetID="2" presetClass="entr" presetSubtype="4" fill="hold" grpId="0" nodeType="afterEffect">
                                  <p:stCondLst>
                                    <p:cond delay="0"/>
                                  </p:stCondLst>
                                  <p:childTnLst>
                                    <p:set>
                                      <p:cBhvr>
                                        <p:cTn id="10" dur="1" fill="hold">
                                          <p:stCondLst>
                                            <p:cond delay="0"/>
                                          </p:stCondLst>
                                        </p:cTn>
                                        <p:tgtEl>
                                          <p:spTgt spid="358405"/>
                                        </p:tgtEl>
                                        <p:attrNameLst>
                                          <p:attrName>style.visibility</p:attrName>
                                        </p:attrNameLst>
                                      </p:cBhvr>
                                      <p:to>
                                        <p:strVal val="visible"/>
                                      </p:to>
                                    </p:set>
                                    <p:anim calcmode="lin" valueType="num">
                                      <p:cBhvr additive="base">
                                        <p:cTn id="11" dur="2000" fill="hold"/>
                                        <p:tgtEl>
                                          <p:spTgt spid="358405"/>
                                        </p:tgtEl>
                                        <p:attrNameLst>
                                          <p:attrName>ppt_x</p:attrName>
                                        </p:attrNameLst>
                                      </p:cBhvr>
                                      <p:tavLst>
                                        <p:tav tm="0">
                                          <p:val>
                                            <p:strVal val="#ppt_x"/>
                                          </p:val>
                                        </p:tav>
                                        <p:tav tm="100000">
                                          <p:val>
                                            <p:strVal val="#ppt_x"/>
                                          </p:val>
                                        </p:tav>
                                      </p:tavLst>
                                    </p:anim>
                                    <p:anim calcmode="lin" valueType="num">
                                      <p:cBhvr additive="base">
                                        <p:cTn id="12"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33</a:t>
            </a:r>
          </a:p>
        </p:txBody>
      </p:sp>
    </p:spTree>
    <p:extLst>
      <p:ext uri="{BB962C8B-B14F-4D97-AF65-F5344CB8AC3E}">
        <p14:creationId xmlns:p14="http://schemas.microsoft.com/office/powerpoint/2010/main" val="1267150523"/>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87532" y="1882018"/>
            <a:ext cx="8667357"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ctr"/>
            <a:r>
              <a:rPr lang="en-US" sz="3200" b="1" dirty="0">
                <a:solidFill>
                  <a:srgbClr val="FFFFFF"/>
                </a:solidFill>
                <a:sym typeface="Symbol" charset="0"/>
              </a:rPr>
              <a:t>“Sing joyfully to the L</a:t>
            </a:r>
            <a:r>
              <a:rPr lang="en-US" sz="2800" b="1" dirty="0">
                <a:solidFill>
                  <a:srgbClr val="FFFFFF"/>
                </a:solidFill>
                <a:sym typeface="Symbol" charset="0"/>
              </a:rPr>
              <a:t>ORD</a:t>
            </a:r>
            <a:r>
              <a:rPr lang="en-US" sz="3200" b="1" dirty="0">
                <a:solidFill>
                  <a:srgbClr val="FFFFFF"/>
                </a:solidFill>
                <a:sym typeface="Symbol" charset="0"/>
              </a:rPr>
              <a:t>, you righteous;</a:t>
            </a:r>
          </a:p>
          <a:p>
            <a:pPr algn="ctr"/>
            <a:r>
              <a:rPr lang="en-US" sz="3200" b="1" dirty="0">
                <a:solidFill>
                  <a:srgbClr val="FFFFFF"/>
                </a:solidFill>
                <a:sym typeface="Symbol" charset="0"/>
              </a:rPr>
              <a:t>it is fitting for the upright to praise Him.</a:t>
            </a:r>
          </a:p>
          <a:p>
            <a:pPr algn="ctr"/>
            <a:r>
              <a:rPr lang="en-US" sz="3200" b="1" dirty="0">
                <a:solidFill>
                  <a:srgbClr val="FFFFFF"/>
                </a:solidFill>
                <a:sym typeface="Symbol" charset="0"/>
              </a:rPr>
              <a:t>Praise the L</a:t>
            </a:r>
            <a:r>
              <a:rPr lang="en-US" sz="2800" b="1" dirty="0">
                <a:solidFill>
                  <a:srgbClr val="FFFFFF"/>
                </a:solidFill>
                <a:sym typeface="Symbol" charset="0"/>
              </a:rPr>
              <a:t>ORD</a:t>
            </a:r>
            <a:r>
              <a:rPr lang="en-US" sz="3200" b="1" dirty="0">
                <a:solidFill>
                  <a:srgbClr val="FFFFFF"/>
                </a:solidFill>
                <a:sym typeface="Symbol" charset="0"/>
              </a:rPr>
              <a:t> with the harp;</a:t>
            </a:r>
          </a:p>
          <a:p>
            <a:pPr algn="ctr"/>
            <a:r>
              <a:rPr lang="en-US" sz="3200" b="1" dirty="0">
                <a:solidFill>
                  <a:srgbClr val="FFFFFF"/>
                </a:solidFill>
                <a:sym typeface="Symbol" charset="0"/>
              </a:rPr>
              <a:t>make music to him on the ten-stringed lyre.</a:t>
            </a:r>
          </a:p>
          <a:p>
            <a:pPr algn="ctr"/>
            <a:r>
              <a:rPr lang="en-US" sz="3200" b="1" dirty="0">
                <a:solidFill>
                  <a:srgbClr val="FFFFFF"/>
                </a:solidFill>
                <a:sym typeface="Symbol" charset="0"/>
              </a:rPr>
              <a:t>Sing to him a new song; play skillfully,</a:t>
            </a:r>
          </a:p>
          <a:p>
            <a:pPr algn="ctr"/>
            <a:r>
              <a:rPr lang="en-US" sz="3200" b="1" dirty="0">
                <a:solidFill>
                  <a:srgbClr val="FFFFFF"/>
                </a:solidFill>
                <a:sym typeface="Symbol" charset="0"/>
              </a:rPr>
              <a:t>and shout for joy.”</a:t>
            </a:r>
          </a:p>
          <a:p>
            <a:pPr algn="ctr"/>
            <a:endParaRPr lang="en-US" sz="3200" b="1" dirty="0">
              <a:solidFill>
                <a:srgbClr val="FFFFFF"/>
              </a:solidFill>
              <a:sym typeface="Symbol" charset="0"/>
            </a:endParaRPr>
          </a:p>
          <a:p>
            <a:pPr algn="ctr"/>
            <a:r>
              <a:rPr lang="en-US" sz="3200" b="1" dirty="0">
                <a:solidFill>
                  <a:srgbClr val="FFFFFF"/>
                </a:solidFill>
                <a:sym typeface="Symbol" charset="0"/>
              </a:rPr>
              <a:t>Psalm 33:1-3</a:t>
            </a:r>
          </a:p>
          <a:p>
            <a:pPr algn="ctr" eaLnBrk="0" hangingPunct="0"/>
            <a:endParaRPr lang="en-US" sz="3200" b="1" dirty="0">
              <a:solidFill>
                <a:srgbClr val="FFFFFF"/>
              </a:solidFill>
              <a:latin typeface="Times New Roman" charset="0"/>
              <a:cs typeface="Times New Roman"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en-US" b="1">
                <a:latin typeface="Tahoma" charset="0"/>
                <a:cs typeface="Arial" charset="0"/>
              </a:rPr>
              <a:t>Descriptive Praise</a:t>
            </a:r>
          </a:p>
        </p:txBody>
      </p:sp>
    </p:spTree>
    <p:extLst>
      <p:ext uri="{BB962C8B-B14F-4D97-AF65-F5344CB8AC3E}">
        <p14:creationId xmlns:p14="http://schemas.microsoft.com/office/powerpoint/2010/main" val="3775335709"/>
      </p:ext>
    </p:extLst>
  </p:cSld>
  <p:clrMapOvr>
    <a:masterClrMapping/>
  </p:clrMapOvr>
  <p:transition spd="slow"/>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34</a:t>
            </a:r>
          </a:p>
        </p:txBody>
      </p:sp>
      <p:sp>
        <p:nvSpPr>
          <p:cNvPr id="2" name="Title 2">
            <a:extLst>
              <a:ext uri="{FF2B5EF4-FFF2-40B4-BE49-F238E27FC236}">
                <a16:creationId xmlns:a16="http://schemas.microsoft.com/office/drawing/2014/main" id="{0120C75E-FE25-DA0E-8E06-5AB1B6F1D3D8}"/>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A psalm of David, regarding the time he pretended to be insane in front of Abimelech, who sent him away.</a:t>
            </a:r>
          </a:p>
        </p:txBody>
      </p:sp>
    </p:spTree>
    <p:extLst>
      <p:ext uri="{BB962C8B-B14F-4D97-AF65-F5344CB8AC3E}">
        <p14:creationId xmlns:p14="http://schemas.microsoft.com/office/powerpoint/2010/main" val="395849517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5"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9189"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stand far off?    Why do you hide yourself                            in times of trouble?”</a:t>
            </a:r>
            <a:endParaRPr lang="en-US"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4" name="Text Box 2"/>
          <p:cNvSpPr txBox="1">
            <a:spLocks noChangeArrowheads="1"/>
          </p:cNvSpPr>
          <p:nvPr/>
        </p:nvSpPr>
        <p:spPr bwMode="auto">
          <a:xfrm>
            <a:off x="0" y="541346"/>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Psalm 34:3</a:t>
            </a:r>
            <a:b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br>
            <a:b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“Glorify the L</a:t>
            </a:r>
            <a:r>
              <a:rPr lang="en-US" sz="32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 with me;                                 let us exalt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000000">
                      <a:alpha val="75000"/>
                    </a:srgbClr>
                  </a:glow>
                </a:effectLst>
                <a:latin typeface="Arial"/>
                <a:cs typeface="Arial"/>
              </a:rPr>
              <a:t>390</a:t>
            </a:r>
          </a:p>
        </p:txBody>
      </p:sp>
      <p:sp>
        <p:nvSpPr>
          <p:cNvPr id="356356"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000000">
                      <a:alpha val="75000"/>
                    </a:srgbClr>
                  </a:glow>
                </a:effectLst>
              </a:rPr>
              <a:t>P 13</a:t>
            </a:r>
          </a:p>
        </p:txBody>
      </p:sp>
    </p:spTree>
    <p:extLst>
      <p:ext uri="{BB962C8B-B14F-4D97-AF65-F5344CB8AC3E}">
        <p14:creationId xmlns:p14="http://schemas.microsoft.com/office/powerpoint/2010/main" val="1739168243"/>
      </p:ext>
    </p:extLst>
  </p:cSld>
  <p:clrMapOvr>
    <a:masterClrMapping/>
  </p:clrMapOvr>
  <p:transition spd="med">
    <p:randomBar dir="vert"/>
  </p:transition>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3"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sz="4400" b="1" dirty="0">
                <a:solidFill>
                  <a:srgbClr val="0D0D0D"/>
                </a:solidFill>
                <a:latin typeface="Arial" panose="020B0604020202020204" pitchFamily="34" charset="0"/>
                <a:ea typeface="ＭＳ Ｐゴシック" charset="0"/>
                <a:cs typeface="Arial" panose="020B0604020202020204" pitchFamily="34" charset="0"/>
              </a:rPr>
              <a:t>Psalm 34</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 1 </a:t>
            </a:r>
            <a:r>
              <a:rPr lang="en-US" b="1" dirty="0">
                <a:solidFill>
                  <a:srgbClr val="0D0D0D"/>
                </a:solidFill>
                <a:latin typeface="Arial" panose="020B0604020202020204" pitchFamily="34" charset="0"/>
                <a:ea typeface="ＭＳ Ｐゴシック" charset="0"/>
                <a:cs typeface="Arial" panose="020B0604020202020204" pitchFamily="34" charset="0"/>
              </a:rPr>
              <a:t>I will extol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all times;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his praise will always be on my lips.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2 </a:t>
            </a:r>
            <a:r>
              <a:rPr lang="en-US" b="1" dirty="0">
                <a:solidFill>
                  <a:srgbClr val="0D0D0D"/>
                </a:solidFill>
                <a:latin typeface="Arial" panose="020B0604020202020204" pitchFamily="34" charset="0"/>
                <a:ea typeface="ＭＳ Ｐゴシック" charset="0"/>
                <a:cs typeface="Arial" panose="020B0604020202020204" pitchFamily="34" charset="0"/>
              </a:rPr>
              <a:t>I will glory in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let the afflicted hear and rejoice.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3 </a:t>
            </a:r>
            <a:r>
              <a:rPr lang="en-US" b="1" dirty="0">
                <a:solidFill>
                  <a:srgbClr val="0D0D0D"/>
                </a:solidFill>
                <a:latin typeface="Arial" panose="020B0604020202020204" pitchFamily="34" charset="0"/>
                <a:ea typeface="ＭＳ Ｐゴシック" charset="0"/>
                <a:cs typeface="Arial" panose="020B0604020202020204" pitchFamily="34" charset="0"/>
              </a:rPr>
              <a:t>Glorify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with 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let us exalt his name together.</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4 </a:t>
            </a:r>
            <a:r>
              <a:rPr lang="en-US" b="1" dirty="0">
                <a:solidFill>
                  <a:srgbClr val="0D0D0D"/>
                </a:solidFill>
                <a:latin typeface="Arial" panose="020B0604020202020204" pitchFamily="34" charset="0"/>
                <a:ea typeface="ＭＳ Ｐゴシック" charset="0"/>
                <a:cs typeface="Arial" panose="020B0604020202020204" pitchFamily="34" charset="0"/>
              </a:rPr>
              <a:t>I sought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and he answered 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delivered me from all my fears. </a:t>
            </a:r>
            <a:br>
              <a:rPr lang="en-US" b="1" dirty="0">
                <a:solidFill>
                  <a:srgbClr val="0D0D0D"/>
                </a:solidFill>
                <a:latin typeface="Arial" panose="020B0604020202020204" pitchFamily="34" charset="0"/>
                <a:ea typeface="ＭＳ Ｐゴシック" charset="0"/>
                <a:cs typeface="Arial" panose="020B0604020202020204" pitchFamily="34" charset="0"/>
              </a:rPr>
            </a:br>
            <a:endParaRPr lang="en-US"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40600616"/>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5 </a:t>
            </a:r>
            <a:r>
              <a:rPr lang="en-US" b="1" dirty="0">
                <a:solidFill>
                  <a:srgbClr val="0D0D0D"/>
                </a:solidFill>
                <a:latin typeface="Arial" panose="020B0604020202020204" pitchFamily="34" charset="0"/>
                <a:ea typeface="ＭＳ Ｐゴシック" charset="0"/>
                <a:cs typeface="Arial" panose="020B0604020202020204" pitchFamily="34" charset="0"/>
              </a:rPr>
              <a:t>Those who look to him are radiant;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their faces are never covered with shame.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6 </a:t>
            </a:r>
            <a:r>
              <a:rPr lang="en-US" b="1" dirty="0">
                <a:solidFill>
                  <a:srgbClr val="0D0D0D"/>
                </a:solidFill>
                <a:latin typeface="Arial" panose="020B0604020202020204" pitchFamily="34" charset="0"/>
                <a:ea typeface="ＭＳ Ｐゴシック" charset="0"/>
                <a:cs typeface="Arial" panose="020B0604020202020204" pitchFamily="34" charset="0"/>
              </a:rPr>
              <a:t>This poor man called,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heard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saved him out of all his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7 </a:t>
            </a:r>
            <a:r>
              <a:rPr lang="en-US" b="1" dirty="0">
                <a:solidFill>
                  <a:srgbClr val="0D0D0D"/>
                </a:solidFill>
                <a:latin typeface="Arial" panose="020B0604020202020204" pitchFamily="34" charset="0"/>
                <a:ea typeface="ＭＳ Ｐゴシック" charset="0"/>
                <a:cs typeface="Arial" panose="020B0604020202020204" pitchFamily="34" charset="0"/>
              </a:rPr>
              <a:t>The angel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encamps around those who fear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he delivers them.</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8 </a:t>
            </a:r>
            <a:r>
              <a:rPr lang="en-US" b="1" dirty="0">
                <a:solidFill>
                  <a:srgbClr val="0D0D0D"/>
                </a:solidFill>
                <a:latin typeface="Arial" panose="020B0604020202020204" pitchFamily="34" charset="0"/>
                <a:ea typeface="ＭＳ Ｐゴシック" charset="0"/>
                <a:cs typeface="Arial" panose="020B0604020202020204" pitchFamily="34" charset="0"/>
              </a:rPr>
              <a:t>Taste and see that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is good;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blessed is the one who takes refuge in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9 </a:t>
            </a:r>
            <a:r>
              <a:rPr lang="en-US" b="1" dirty="0">
                <a:solidFill>
                  <a:srgbClr val="0D0D0D"/>
                </a:solidFill>
                <a:latin typeface="Arial" panose="020B0604020202020204" pitchFamily="34" charset="0"/>
                <a:ea typeface="ＭＳ Ｐゴシック" charset="0"/>
                <a:cs typeface="Arial" panose="020B0604020202020204" pitchFamily="34" charset="0"/>
              </a:rPr>
              <a:t>Fear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you his holy people,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for those who fear him lack nothing.</a:t>
            </a:r>
          </a:p>
        </p:txBody>
      </p:sp>
    </p:spTree>
    <p:extLst>
      <p:ext uri="{BB962C8B-B14F-4D97-AF65-F5344CB8AC3E}">
        <p14:creationId xmlns:p14="http://schemas.microsoft.com/office/powerpoint/2010/main" val="2492290773"/>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cs typeface="Arial" panose="020B0604020202020204" pitchFamily="34" charset="0"/>
              </a:rPr>
              <a:t>10 </a:t>
            </a:r>
            <a:r>
              <a:rPr lang="en-US" b="1" dirty="0">
                <a:solidFill>
                  <a:srgbClr val="0D0D0D"/>
                </a:solidFill>
                <a:latin typeface="Arial" panose="020B0604020202020204" pitchFamily="34" charset="0"/>
                <a:cs typeface="Arial" panose="020B0604020202020204" pitchFamily="34" charset="0"/>
              </a:rPr>
              <a:t>The lions may grow weak and hungry,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but those who seek the L</a:t>
            </a:r>
            <a:r>
              <a:rPr lang="en-US" sz="2800" b="1" dirty="0">
                <a:solidFill>
                  <a:srgbClr val="0D0D0D"/>
                </a:solidFill>
                <a:latin typeface="Arial" panose="020B0604020202020204" pitchFamily="34" charset="0"/>
                <a:cs typeface="Arial" panose="020B0604020202020204" pitchFamily="34" charset="0"/>
              </a:rPr>
              <a:t>ORD</a:t>
            </a:r>
            <a:r>
              <a:rPr lang="en-US" b="1" dirty="0">
                <a:solidFill>
                  <a:srgbClr val="0D0D0D"/>
                </a:solidFill>
                <a:latin typeface="Arial" panose="020B0604020202020204" pitchFamily="34" charset="0"/>
                <a:cs typeface="Arial" panose="020B0604020202020204" pitchFamily="34" charset="0"/>
              </a:rPr>
              <a:t>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lack no good thing.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11 </a:t>
            </a:r>
            <a:r>
              <a:rPr lang="en-US" b="1" dirty="0">
                <a:solidFill>
                  <a:srgbClr val="0D0D0D"/>
                </a:solidFill>
                <a:latin typeface="Arial" panose="020B0604020202020204" pitchFamily="34" charset="0"/>
                <a:cs typeface="Arial" panose="020B0604020202020204" pitchFamily="34" charset="0"/>
              </a:rPr>
              <a:t>Come, my children, listen to me;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I will teach you the fear of the L</a:t>
            </a:r>
            <a:r>
              <a:rPr lang="en-US" sz="2800" b="1" dirty="0">
                <a:solidFill>
                  <a:srgbClr val="0D0D0D"/>
                </a:solidFill>
                <a:latin typeface="Arial" panose="020B0604020202020204" pitchFamily="34" charset="0"/>
                <a:cs typeface="Arial" panose="020B0604020202020204" pitchFamily="34" charset="0"/>
              </a:rPr>
              <a:t>ORD</a:t>
            </a:r>
            <a:r>
              <a:rPr lang="en-US" b="1" dirty="0">
                <a:solidFill>
                  <a:srgbClr val="0D0D0D"/>
                </a:solidFill>
                <a:latin typeface="Arial" panose="020B0604020202020204" pitchFamily="34" charset="0"/>
                <a:cs typeface="Arial" panose="020B0604020202020204" pitchFamily="34" charset="0"/>
              </a:rPr>
              <a:t>.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12 </a:t>
            </a:r>
            <a:r>
              <a:rPr lang="en-US" b="1" dirty="0">
                <a:solidFill>
                  <a:srgbClr val="0D0D0D"/>
                </a:solidFill>
                <a:latin typeface="Arial" panose="020B0604020202020204" pitchFamily="34" charset="0"/>
                <a:cs typeface="Arial" panose="020B0604020202020204" pitchFamily="34" charset="0"/>
              </a:rPr>
              <a:t>Whoever of you loves life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and desires to see many good days,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13 </a:t>
            </a:r>
            <a:r>
              <a:rPr lang="en-US" b="1" dirty="0">
                <a:solidFill>
                  <a:srgbClr val="0D0D0D"/>
                </a:solidFill>
                <a:latin typeface="Arial" panose="020B0604020202020204" pitchFamily="34" charset="0"/>
                <a:cs typeface="Arial" panose="020B0604020202020204" pitchFamily="34" charset="0"/>
              </a:rPr>
              <a:t>keep your tongue from evil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and your lips from telling lies.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14 </a:t>
            </a:r>
            <a:r>
              <a:rPr lang="en-US" b="1" dirty="0">
                <a:solidFill>
                  <a:srgbClr val="0D0D0D"/>
                </a:solidFill>
                <a:latin typeface="Arial" panose="020B0604020202020204" pitchFamily="34" charset="0"/>
                <a:cs typeface="Arial" panose="020B0604020202020204" pitchFamily="34" charset="0"/>
              </a:rPr>
              <a:t>Turn from evil and do good;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seek peace and pursue it.</a:t>
            </a:r>
          </a:p>
        </p:txBody>
      </p:sp>
    </p:spTree>
    <p:extLst>
      <p:ext uri="{BB962C8B-B14F-4D97-AF65-F5344CB8AC3E}">
        <p14:creationId xmlns:p14="http://schemas.microsoft.com/office/powerpoint/2010/main" val="4117191363"/>
      </p:ext>
    </p:extLst>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15 </a:t>
            </a:r>
            <a:r>
              <a:rPr lang="en-US" b="1" dirty="0">
                <a:solidFill>
                  <a:srgbClr val="0D0D0D"/>
                </a:solidFill>
                <a:latin typeface="Arial" panose="020B0604020202020204" pitchFamily="34" charset="0"/>
                <a:ea typeface="ＭＳ Ｐゴシック" charset="0"/>
                <a:cs typeface="Arial" panose="020B0604020202020204" pitchFamily="34" charset="0"/>
              </a:rPr>
              <a:t>The eyes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are on the righteous,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and his ears are attentive to their cry;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16 </a:t>
            </a:r>
            <a:r>
              <a:rPr lang="en-US" b="1" dirty="0">
                <a:solidFill>
                  <a:srgbClr val="0D0D0D"/>
                </a:solidFill>
                <a:latin typeface="Arial" panose="020B0604020202020204" pitchFamily="34" charset="0"/>
                <a:ea typeface="ＭＳ Ｐゴシック" charset="0"/>
                <a:cs typeface="Arial" panose="020B0604020202020204" pitchFamily="34" charset="0"/>
              </a:rPr>
              <a:t>but the face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is against those who do evil,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to blot out their name from the earth.</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17 </a:t>
            </a:r>
            <a:r>
              <a:rPr lang="en-US" b="1" dirty="0">
                <a:solidFill>
                  <a:srgbClr val="0D0D0D"/>
                </a:solidFill>
                <a:latin typeface="Arial" panose="020B0604020202020204" pitchFamily="34" charset="0"/>
                <a:ea typeface="ＭＳ Ｐゴシック" charset="0"/>
                <a:cs typeface="Arial" panose="020B0604020202020204" pitchFamily="34" charset="0"/>
              </a:rPr>
              <a:t>The righteous cry out,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hears them;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delivers them from all their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18 </a:t>
            </a:r>
            <a:r>
              <a:rPr lang="en-US" b="1" dirty="0">
                <a:solidFill>
                  <a:srgbClr val="0D0D0D"/>
                </a:solidFill>
                <a:latin typeface="Arial" panose="020B0604020202020204" pitchFamily="34" charset="0"/>
                <a:ea typeface="ＭＳ Ｐゴシック" charset="0"/>
                <a:cs typeface="Arial" panose="020B0604020202020204" pitchFamily="34" charset="0"/>
              </a:rPr>
              <a:t>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is close to the brokenhearted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and saves those who are crushed in spirit.</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3968608105"/>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19 </a:t>
            </a:r>
            <a:r>
              <a:rPr lang="en-US" b="1" dirty="0">
                <a:solidFill>
                  <a:srgbClr val="0D0D0D"/>
                </a:solidFill>
                <a:latin typeface="Arial" panose="020B0604020202020204" pitchFamily="34" charset="0"/>
                <a:ea typeface="ＭＳ Ｐゴシック" charset="0"/>
                <a:cs typeface="Arial" panose="020B0604020202020204" pitchFamily="34" charset="0"/>
              </a:rPr>
              <a:t>The righteous person may have many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but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delivers him from them all;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20 </a:t>
            </a:r>
            <a:r>
              <a:rPr lang="en-US" b="1" dirty="0">
                <a:solidFill>
                  <a:srgbClr val="0D0D0D"/>
                </a:solidFill>
                <a:latin typeface="Arial" panose="020B0604020202020204" pitchFamily="34" charset="0"/>
                <a:ea typeface="ＭＳ Ｐゴシック" charset="0"/>
                <a:cs typeface="Arial" panose="020B0604020202020204" pitchFamily="34" charset="0"/>
              </a:rPr>
              <a:t>he protects all his bones,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not one of them will be broken.</a:t>
            </a:r>
          </a:p>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21 </a:t>
            </a:r>
            <a:r>
              <a:rPr lang="en-US" b="1" dirty="0">
                <a:solidFill>
                  <a:srgbClr val="0D0D0D"/>
                </a:solidFill>
                <a:latin typeface="Arial" panose="020B0604020202020204" pitchFamily="34" charset="0"/>
                <a:ea typeface="ＭＳ Ｐゴシック" charset="0"/>
                <a:cs typeface="Arial" panose="020B0604020202020204" pitchFamily="34" charset="0"/>
              </a:rPr>
              <a:t>Evil will slay the wicked;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the foes of the righteous will be condemned.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22 </a:t>
            </a:r>
            <a:r>
              <a:rPr lang="en-US" b="1" dirty="0">
                <a:solidFill>
                  <a:srgbClr val="0D0D0D"/>
                </a:solidFill>
                <a:latin typeface="Arial" panose="020B0604020202020204" pitchFamily="34" charset="0"/>
                <a:ea typeface="ＭＳ Ｐゴシック" charset="0"/>
                <a:cs typeface="Arial" panose="020B0604020202020204" pitchFamily="34" charset="0"/>
              </a:rPr>
              <a:t>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will rescue his servants;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no one who takes refuge in him will be </a:t>
            </a:r>
            <a:r>
              <a:rPr lang="en-US" b="1">
                <a:solidFill>
                  <a:srgbClr val="0D0D0D"/>
                </a:solidFill>
                <a:latin typeface="Arial" panose="020B0604020202020204" pitchFamily="34" charset="0"/>
                <a:ea typeface="ＭＳ Ｐゴシック" charset="0"/>
                <a:cs typeface="Arial" panose="020B0604020202020204" pitchFamily="34" charset="0"/>
              </a:rPr>
              <a:t>condemned.</a:t>
            </a:r>
            <a:endParaRPr lang="en-US"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1669613"/>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 name="Group 3"/>
          <p:cNvGrpSpPr/>
          <p:nvPr/>
        </p:nvGrpSpPr>
        <p:grpSpPr>
          <a:xfrm>
            <a:off x="-25940" y="0"/>
            <a:ext cx="9144000" cy="5151120"/>
            <a:chOff x="-25940" y="0"/>
            <a:chExt cx="9144000" cy="5151120"/>
          </a:xfrm>
        </p:grpSpPr>
        <p:pic>
          <p:nvPicPr>
            <p:cNvPr id="2" name="Picture 1" descr="Ps 34:18.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940" y="0"/>
              <a:ext cx="9144000" cy="5151120"/>
            </a:xfrm>
            <a:prstGeom prst="rect">
              <a:avLst/>
            </a:prstGeom>
          </p:spPr>
        </p:pic>
        <p:sp>
          <p:nvSpPr>
            <p:cNvPr id="3" name="Rectangle 2"/>
            <p:cNvSpPr/>
            <p:nvPr/>
          </p:nvSpPr>
          <p:spPr bwMode="auto">
            <a:xfrm>
              <a:off x="899592" y="3933056"/>
              <a:ext cx="7344816" cy="463846"/>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latin typeface="Comic Sans MS" pitchFamily="-112" charset="0"/>
              </a:endParaRPr>
            </a:p>
          </p:txBody>
        </p:sp>
        <p:sp>
          <p:nvSpPr>
            <p:cNvPr id="8" name="Rectangle 7"/>
            <p:cNvSpPr/>
            <p:nvPr/>
          </p:nvSpPr>
          <p:spPr bwMode="auto">
            <a:xfrm>
              <a:off x="2699792" y="4365104"/>
              <a:ext cx="3600400" cy="432048"/>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87394" name="Text Box 2"/>
          <p:cNvSpPr txBox="1">
            <a:spLocks noChangeArrowheads="1"/>
          </p:cNvSpPr>
          <p:nvPr/>
        </p:nvSpPr>
        <p:spPr bwMode="auto">
          <a:xfrm>
            <a:off x="0" y="3645024"/>
            <a:ext cx="9144000" cy="150810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200" b="1" dirty="0">
                <a:solidFill>
                  <a:srgbClr val="FFFFFF"/>
                </a:solidFill>
                <a:effectLst/>
                <a:cs typeface="Times New Roman" charset="0"/>
              </a:rPr>
              <a:t>"The L</a:t>
            </a:r>
            <a:r>
              <a:rPr lang="en-US" sz="2800" b="1" dirty="0">
                <a:solidFill>
                  <a:srgbClr val="FFFFFF"/>
                </a:solidFill>
                <a:effectLst/>
                <a:cs typeface="Times New Roman" charset="0"/>
              </a:rPr>
              <a:t>ORD</a:t>
            </a:r>
            <a:r>
              <a:rPr lang="en-US" sz="3200" b="1" dirty="0">
                <a:solidFill>
                  <a:srgbClr val="FFFFFF"/>
                </a:solidFill>
                <a:effectLst/>
                <a:cs typeface="Times New Roman" charset="0"/>
              </a:rPr>
              <a:t> is near the brokenhearted </a:t>
            </a:r>
            <a:br>
              <a:rPr lang="en-US" sz="3200" b="1" dirty="0">
                <a:solidFill>
                  <a:srgbClr val="FFFFFF"/>
                </a:solidFill>
                <a:effectLst/>
                <a:cs typeface="Times New Roman" charset="0"/>
              </a:rPr>
            </a:br>
            <a:r>
              <a:rPr lang="en-US" sz="3200" b="1" dirty="0">
                <a:solidFill>
                  <a:srgbClr val="FFFFFF"/>
                </a:solidFill>
                <a:effectLst/>
                <a:cs typeface="Times New Roman" charset="0"/>
              </a:rPr>
              <a:t>and saves the crushed in spirit.”</a:t>
            </a:r>
            <a:br>
              <a:rPr lang="en-US" sz="2800" b="1" dirty="0">
                <a:solidFill>
                  <a:srgbClr val="FFFFFF"/>
                </a:solidFill>
                <a:effectLst/>
                <a:cs typeface="Times New Roman" charset="0"/>
              </a:rPr>
            </a:br>
            <a:r>
              <a:rPr lang="en-US" sz="2800" b="1" dirty="0">
                <a:solidFill>
                  <a:srgbClr val="FFFFFF"/>
                </a:solidFill>
                <a:effectLst/>
                <a:cs typeface="Times New Roman" charset="0"/>
              </a:rPr>
              <a:t>Psalm 34:18</a:t>
            </a:r>
          </a:p>
        </p:txBody>
      </p:sp>
    </p:spTree>
    <p:extLst>
      <p:ext uri="{BB962C8B-B14F-4D97-AF65-F5344CB8AC3E}">
        <p14:creationId xmlns:p14="http://schemas.microsoft.com/office/powerpoint/2010/main" val="2758787301"/>
      </p:ext>
    </p:extLst>
  </p:cSld>
  <p:clrMapOvr>
    <a:overrideClrMapping bg1="lt1" tx1="dk1" bg2="lt2" tx2="dk2" accent1="accent1" accent2="accent2" accent3="accent3" accent4="accent4" accent5="accent5" accent6="accent6" hlink="hlink" folHlink="folHlink"/>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35</a:t>
            </a:r>
          </a:p>
        </p:txBody>
      </p:sp>
    </p:spTree>
    <p:extLst>
      <p:ext uri="{BB962C8B-B14F-4D97-AF65-F5344CB8AC3E}">
        <p14:creationId xmlns:p14="http://schemas.microsoft.com/office/powerpoint/2010/main" val="328241044"/>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36</a:t>
            </a:r>
          </a:p>
        </p:txBody>
      </p:sp>
    </p:spTree>
    <p:extLst>
      <p:ext uri="{BB962C8B-B14F-4D97-AF65-F5344CB8AC3E}">
        <p14:creationId xmlns:p14="http://schemas.microsoft.com/office/powerpoint/2010/main" val="3774034168"/>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37</a:t>
            </a:r>
          </a:p>
        </p:txBody>
      </p:sp>
    </p:spTree>
    <p:extLst>
      <p:ext uri="{BB962C8B-B14F-4D97-AF65-F5344CB8AC3E}">
        <p14:creationId xmlns:p14="http://schemas.microsoft.com/office/powerpoint/2010/main" val="118957323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0213"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stand far off?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hide yourself                            in times of trouble?”</a:t>
            </a:r>
            <a:endParaRPr lang="en-US" sz="3600"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Rest in the L</a:t>
            </a:r>
            <a:r>
              <a:rPr lang="en-US" sz="3200" b="1" dirty="0">
                <a:effectLst>
                  <a:glow rad="127000">
                    <a:schemeClr val="tx1"/>
                  </a:glow>
                </a:effectLst>
                <a:latin typeface="Arial" charset="0"/>
                <a:ea typeface="ＭＳ Ｐゴシック" charset="0"/>
                <a:cs typeface="ＭＳ Ｐゴシック" charset="0"/>
              </a:rPr>
              <a:t>ORD</a:t>
            </a:r>
            <a:endParaRPr lang="en-US" sz="36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"Be still in the presence of the L</a:t>
            </a:r>
            <a:r>
              <a:rPr lang="en-US" sz="2800" b="1" dirty="0">
                <a:solidFill>
                  <a:srgbClr val="FFFFFF"/>
                </a:solidFill>
                <a:effectLst>
                  <a:glow rad="127000">
                    <a:srgbClr val="000000"/>
                  </a:glow>
                </a:effectLst>
                <a:latin typeface="Arial" charset="0"/>
                <a:ea typeface="ＭＳ Ｐゴシック" charset="0"/>
                <a:cs typeface="ＭＳ Ｐゴシック" charset="0"/>
              </a:rPr>
              <a:t>ORD</a:t>
            </a:r>
            <a:r>
              <a:rPr lang="en-US" sz="3200" b="1" dirty="0">
                <a:solidFill>
                  <a:srgbClr val="FFFFFF"/>
                </a:solidFill>
                <a:effectLst>
                  <a:glow rad="127000">
                    <a:srgbClr val="000000"/>
                  </a:glow>
                </a:effectLst>
                <a:latin typeface="Arial" charset="0"/>
                <a:ea typeface="ＭＳ Ｐゴシック" charset="0"/>
                <a:cs typeface="ＭＳ Ｐゴシック" charset="0"/>
              </a:rPr>
              <a:t>, and wait patiently for him to act. Don’t worry about evil people who prosper or fret about their wicked schemes" </a:t>
            </a:r>
            <a:br>
              <a:rPr lang="en-US" sz="3200" b="1" dirty="0">
                <a:solidFill>
                  <a:srgbClr val="FFFFFF"/>
                </a:solidFill>
                <a:effectLst>
                  <a:glow rad="127000">
                    <a:srgbClr val="000000"/>
                  </a:glow>
                </a:effectLst>
                <a:latin typeface="Arial" charset="0"/>
                <a:ea typeface="ＭＳ Ｐゴシック" charset="0"/>
                <a:cs typeface="ＭＳ Ｐゴシック" charset="0"/>
              </a:rPr>
            </a:br>
            <a:r>
              <a:rPr lang="en-US" sz="3200" b="1" dirty="0">
                <a:solidFill>
                  <a:srgbClr val="FFFFFF"/>
                </a:solidFill>
                <a:effectLst>
                  <a:glow rad="127000">
                    <a:srgbClr val="000000"/>
                  </a:glow>
                </a:effectLst>
                <a:latin typeface="Arial" charset="0"/>
                <a:ea typeface="ＭＳ Ｐゴシック" charset="0"/>
                <a:cs typeface="ＭＳ Ｐゴシック" charset="0"/>
              </a:rPr>
              <a:t>(Psalm 37:7 NLT).</a:t>
            </a:r>
          </a:p>
        </p:txBody>
      </p:sp>
    </p:spTree>
    <p:extLst>
      <p:ext uri="{BB962C8B-B14F-4D97-AF65-F5344CB8AC3E}">
        <p14:creationId xmlns:p14="http://schemas.microsoft.com/office/powerpoint/2010/main" val="3425188603"/>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0" name="Text Box 2"/>
          <p:cNvSpPr txBox="1">
            <a:spLocks noChangeArrowheads="1"/>
          </p:cNvSpPr>
          <p:nvPr/>
        </p:nvSpPr>
        <p:spPr bwMode="auto">
          <a:xfrm>
            <a:off x="685800" y="8350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6611"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but those who hope in the L</a:t>
            </a:r>
            <a:r>
              <a:rPr lang="en-US" sz="3200" dirty="0"/>
              <a:t>ORD</a:t>
            </a:r>
            <a:r>
              <a:rPr lang="en-US" dirty="0"/>
              <a:t>      will inherit the land.”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391</a:t>
            </a:r>
          </a:p>
        </p:txBody>
      </p:sp>
      <p:sp>
        <p:nvSpPr>
          <p:cNvPr id="36659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14</a:t>
            </a:r>
          </a:p>
        </p:txBody>
      </p:sp>
    </p:spTree>
    <p:extLst>
      <p:ext uri="{BB962C8B-B14F-4D97-AF65-F5344CB8AC3E}">
        <p14:creationId xmlns:p14="http://schemas.microsoft.com/office/powerpoint/2010/main" val="3276378236"/>
      </p:ext>
    </p:extLst>
  </p:cSld>
  <p:clrMapOvr>
    <a:masterClrMapping/>
  </p:clrMapOvr>
  <p:transition spd="med">
    <p:randomBar dir="vert"/>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38</a:t>
            </a:r>
          </a:p>
        </p:txBody>
      </p:sp>
    </p:spTree>
    <p:extLst>
      <p:ext uri="{BB962C8B-B14F-4D97-AF65-F5344CB8AC3E}">
        <p14:creationId xmlns:p14="http://schemas.microsoft.com/office/powerpoint/2010/main" val="915552629"/>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39</a:t>
            </a:r>
          </a:p>
        </p:txBody>
      </p:sp>
    </p:spTree>
    <p:extLst>
      <p:ext uri="{BB962C8B-B14F-4D97-AF65-F5344CB8AC3E}">
        <p14:creationId xmlns:p14="http://schemas.microsoft.com/office/powerpoint/2010/main" val="2447723429"/>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40</a:t>
            </a:r>
          </a:p>
        </p:txBody>
      </p:sp>
    </p:spTree>
    <p:extLst>
      <p:ext uri="{BB962C8B-B14F-4D97-AF65-F5344CB8AC3E}">
        <p14:creationId xmlns:p14="http://schemas.microsoft.com/office/powerpoint/2010/main" val="1306327488"/>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Adults:</a:t>
            </a:r>
          </a:p>
          <a:p>
            <a:pPr>
              <a:buFontTx/>
              <a:buNone/>
            </a:pPr>
            <a:r>
              <a:rPr lang="en-US" b="1">
                <a:latin typeface="Arial"/>
                <a:cs typeface="Arial"/>
              </a:rPr>
              <a:t>1 I waited patiently for the Lord to help me, and he turned to me and heard my cry.</a:t>
            </a:r>
          </a:p>
          <a:p>
            <a:pPr>
              <a:buFontTx/>
              <a:buNone/>
            </a:pPr>
            <a:r>
              <a:rPr lang="en-US" b="1">
                <a:latin typeface="Arial"/>
                <a:cs typeface="Arial"/>
              </a:rPr>
              <a:t>2 He lifted me out of the pit of despair,</a:t>
            </a:r>
            <a:br>
              <a:rPr lang="en-US" b="1">
                <a:latin typeface="Arial"/>
                <a:cs typeface="Arial"/>
              </a:rPr>
            </a:br>
            <a:r>
              <a:rPr lang="en-US" b="1">
                <a:latin typeface="Arial"/>
                <a:cs typeface="Arial"/>
              </a:rPr>
              <a:t>out of the mud and the mire.</a:t>
            </a:r>
            <a:br>
              <a:rPr lang="en-US" b="1">
                <a:latin typeface="Arial"/>
                <a:cs typeface="Arial"/>
              </a:rPr>
            </a:br>
            <a:r>
              <a:rPr lang="en-US" b="1">
                <a:latin typeface="Arial"/>
                <a:cs typeface="Arial"/>
              </a:rPr>
              <a:t>He set my feet on solid ground</a:t>
            </a:r>
            <a:br>
              <a:rPr lang="en-US" b="1">
                <a:latin typeface="Arial"/>
                <a:cs typeface="Arial"/>
              </a:rPr>
            </a:br>
            <a:r>
              <a:rPr lang="en-US" b="1">
                <a:latin typeface="Arial"/>
                <a:cs typeface="Arial"/>
              </a:rPr>
              <a:t>and steadied me as I walked along.</a:t>
            </a:r>
            <a:endParaRPr lang="en-US">
              <a:latin typeface="Arial"/>
              <a:cs typeface="Arial"/>
            </a:endParaRPr>
          </a:p>
        </p:txBody>
      </p:sp>
    </p:spTree>
    <p:extLst>
      <p:ext uri="{BB962C8B-B14F-4D97-AF65-F5344CB8AC3E}">
        <p14:creationId xmlns:p14="http://schemas.microsoft.com/office/powerpoint/2010/main" val="4087155975"/>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Youth &amp; Children:</a:t>
            </a:r>
          </a:p>
          <a:p>
            <a:pPr>
              <a:buFontTx/>
              <a:buNone/>
            </a:pPr>
            <a:endParaRPr lang="en-US" b="1">
              <a:latin typeface="Arial"/>
              <a:cs typeface="Arial"/>
            </a:endParaRPr>
          </a:p>
          <a:p>
            <a:pPr>
              <a:buFontTx/>
              <a:buNone/>
            </a:pPr>
            <a:r>
              <a:rPr lang="en-US" b="1">
                <a:latin typeface="Arial"/>
                <a:cs typeface="Arial"/>
              </a:rPr>
              <a:t> 3 He has given me a new song to sing,</a:t>
            </a:r>
            <a:br>
              <a:rPr lang="en-US" b="1">
                <a:latin typeface="Arial"/>
                <a:cs typeface="Arial"/>
              </a:rPr>
            </a:br>
            <a:r>
              <a:rPr lang="en-US" b="1">
                <a:latin typeface="Arial"/>
                <a:cs typeface="Arial"/>
              </a:rPr>
              <a:t>a hymn of praise to our God.</a:t>
            </a:r>
            <a:br>
              <a:rPr lang="en-US" b="1">
                <a:latin typeface="Arial"/>
                <a:cs typeface="Arial"/>
              </a:rPr>
            </a:br>
            <a:r>
              <a:rPr lang="en-US" b="1">
                <a:latin typeface="Arial"/>
                <a:cs typeface="Arial"/>
              </a:rPr>
              <a:t>Many will see what he has done and be amazed.  They will put their trust in the Lord.</a:t>
            </a:r>
            <a:r>
              <a:rPr lang="en-US">
                <a:latin typeface="Arial"/>
                <a:cs typeface="Arial"/>
              </a:rPr>
              <a:t> </a:t>
            </a:r>
          </a:p>
        </p:txBody>
      </p:sp>
    </p:spTree>
    <p:extLst>
      <p:ext uri="{BB962C8B-B14F-4D97-AF65-F5344CB8AC3E}">
        <p14:creationId xmlns:p14="http://schemas.microsoft.com/office/powerpoint/2010/main" val="3335970777"/>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9219"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Women:</a:t>
            </a:r>
          </a:p>
          <a:p>
            <a:pPr>
              <a:buFontTx/>
              <a:buNone/>
            </a:pPr>
            <a:r>
              <a:rPr lang="en-US" b="1">
                <a:latin typeface="Arial"/>
                <a:cs typeface="Arial"/>
              </a:rPr>
              <a:t>7 Then I said, </a:t>
            </a:r>
            <a:r>
              <a:rPr lang="ja-JP" altLang="en-US" b="1">
                <a:latin typeface="Arial"/>
                <a:cs typeface="Arial"/>
              </a:rPr>
              <a:t>“</a:t>
            </a:r>
            <a:r>
              <a:rPr lang="en-US" b="1">
                <a:latin typeface="Arial"/>
                <a:cs typeface="Arial"/>
              </a:rPr>
              <a:t>Look, I have come.</a:t>
            </a:r>
            <a:br>
              <a:rPr lang="en-US" b="1">
                <a:latin typeface="Arial"/>
                <a:cs typeface="Arial"/>
              </a:rPr>
            </a:br>
            <a:r>
              <a:rPr lang="en-US" b="1">
                <a:latin typeface="Arial"/>
                <a:cs typeface="Arial"/>
              </a:rPr>
              <a:t>As is written about me in the Scriptures:</a:t>
            </a:r>
          </a:p>
          <a:p>
            <a:pPr>
              <a:buFontTx/>
              <a:buNone/>
            </a:pPr>
            <a:r>
              <a:rPr lang="en-US" b="1">
                <a:latin typeface="Arial"/>
                <a:cs typeface="Arial"/>
              </a:rPr>
              <a:t>8 I take joy in doing your will, my God,</a:t>
            </a:r>
            <a:br>
              <a:rPr lang="en-US" b="1">
                <a:latin typeface="Arial"/>
                <a:cs typeface="Arial"/>
              </a:rPr>
            </a:br>
            <a:r>
              <a:rPr lang="en-US" b="1">
                <a:latin typeface="Arial"/>
                <a:cs typeface="Arial"/>
              </a:rPr>
              <a:t>for your instructions are written on my heart.</a:t>
            </a:r>
            <a:r>
              <a:rPr lang="ja-JP" altLang="en-US" b="1">
                <a:latin typeface="Arial"/>
                <a:cs typeface="Arial"/>
              </a:rPr>
              <a:t>”</a:t>
            </a:r>
            <a:endParaRPr lang="en-US" b="1">
              <a:latin typeface="Arial"/>
              <a:cs typeface="Arial"/>
            </a:endParaRPr>
          </a:p>
        </p:txBody>
      </p:sp>
    </p:spTree>
    <p:extLst>
      <p:ext uri="{BB962C8B-B14F-4D97-AF65-F5344CB8AC3E}">
        <p14:creationId xmlns:p14="http://schemas.microsoft.com/office/powerpoint/2010/main" val="2393304231"/>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1024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Men:</a:t>
            </a:r>
          </a:p>
          <a:p>
            <a:pPr>
              <a:buFontTx/>
              <a:buNone/>
            </a:pPr>
            <a:endParaRPr lang="en-US" b="1">
              <a:latin typeface="Arial"/>
              <a:cs typeface="Arial"/>
            </a:endParaRPr>
          </a:p>
          <a:p>
            <a:pPr>
              <a:buFontTx/>
              <a:buNone/>
            </a:pPr>
            <a:r>
              <a:rPr lang="en-US" b="1">
                <a:latin typeface="Arial"/>
                <a:cs typeface="Arial"/>
              </a:rPr>
              <a:t>9 I have told all your people about your justice.  I have not been afraid to speak out, you, O Lord, well know.</a:t>
            </a:r>
          </a:p>
        </p:txBody>
      </p:sp>
    </p:spTree>
    <p:extLst>
      <p:ext uri="{BB962C8B-B14F-4D97-AF65-F5344CB8AC3E}">
        <p14:creationId xmlns:p14="http://schemas.microsoft.com/office/powerpoint/2010/main" val="716600075"/>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40:1-4, 7-10</a:t>
            </a:r>
          </a:p>
        </p:txBody>
      </p:sp>
      <p:sp>
        <p:nvSpPr>
          <p:cNvPr id="1126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All:</a:t>
            </a:r>
          </a:p>
          <a:p>
            <a:pPr>
              <a:buFontTx/>
              <a:buNone/>
            </a:pPr>
            <a:r>
              <a:rPr lang="en-US" b="1">
                <a:latin typeface="Arial"/>
                <a:cs typeface="Arial"/>
              </a:rPr>
              <a:t>10	I have not kept the good news of your justice hidden in my heart;</a:t>
            </a:r>
            <a:br>
              <a:rPr lang="en-US" b="1">
                <a:latin typeface="Arial"/>
                <a:cs typeface="Arial"/>
              </a:rPr>
            </a:br>
            <a:r>
              <a:rPr lang="en-US" b="1">
                <a:latin typeface="Arial"/>
                <a:cs typeface="Arial"/>
              </a:rPr>
              <a:t>      I have talked about your faithfulness 	and saving power.</a:t>
            </a:r>
            <a:br>
              <a:rPr lang="en-US" b="1">
                <a:latin typeface="Arial"/>
                <a:cs typeface="Arial"/>
              </a:rPr>
            </a:br>
            <a:r>
              <a:rPr lang="en-US" b="1">
                <a:latin typeface="Arial"/>
                <a:cs typeface="Arial"/>
              </a:rPr>
              <a:t>   	I have told everyone in the great 	assembly of your unfailing love and 	faithfulness.</a:t>
            </a:r>
          </a:p>
        </p:txBody>
      </p:sp>
    </p:spTree>
    <p:extLst>
      <p:ext uri="{BB962C8B-B14F-4D97-AF65-F5344CB8AC3E}">
        <p14:creationId xmlns:p14="http://schemas.microsoft.com/office/powerpoint/2010/main" val="40765872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123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a:t>
            </a:r>
            <a:r>
              <a:rPr lang="en-US" sz="3600" b="1" dirty="0">
                <a:solidFill>
                  <a:srgbClr val="CCFFCC"/>
                </a:solidFill>
                <a:effectLst>
                  <a:outerShdw blurRad="38100" dist="38100" dir="2700000" algn="tl">
                    <a:srgbClr val="000000">
                      <a:alpha val="43137"/>
                    </a:srgbClr>
                  </a:outerShdw>
                </a:effectLst>
                <a:cs typeface="Times New Roman" charset="0"/>
              </a:rPr>
              <a:t>stand far off</a:t>
            </a:r>
            <a:r>
              <a:rPr lang="en-US" sz="3600" b="1" dirty="0">
                <a:solidFill>
                  <a:srgbClr val="FFFFFF"/>
                </a:solidFill>
                <a:effectLst>
                  <a:outerShdw blurRad="38100" dist="38100" dir="2700000" algn="tl">
                    <a:srgbClr val="000000">
                      <a:alpha val="43137"/>
                    </a:srgbClr>
                  </a:outerShdw>
                </a:effectLst>
                <a:cs typeface="Times New Roman" charset="0"/>
              </a:rPr>
              <a:t>?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CCFFCC"/>
                </a:solidFill>
                <a:effectLst>
                  <a:outerShdw blurRad="38100" dist="38100" dir="2700000" algn="tl">
                    <a:srgbClr val="000000">
                      <a:alpha val="43137"/>
                    </a:srgbClr>
                  </a:outerShdw>
                </a:effectLst>
                <a:cs typeface="Times New Roman" charset="0"/>
              </a:rPr>
              <a:t>hide </a:t>
            </a:r>
            <a:r>
              <a:rPr lang="en-US" sz="3600" b="1" dirty="0">
                <a:solidFill>
                  <a:srgbClr val="FFFFFF"/>
                </a:solidFill>
                <a:effectLst>
                  <a:outerShdw blurRad="38100" dist="38100" dir="2700000" algn="tl">
                    <a:srgbClr val="000000">
                      <a:alpha val="43137"/>
                    </a:srgbClr>
                  </a:outerShdw>
                </a:effectLst>
                <a:cs typeface="Times New Roman" charset="0"/>
              </a:rPr>
              <a:t>yourself                            in times of trouble?”</a:t>
            </a:r>
            <a:endParaRPr lang="en-US" sz="3600"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41</a:t>
            </a:r>
          </a:p>
        </p:txBody>
      </p:sp>
    </p:spTree>
    <p:extLst>
      <p:ext uri="{BB962C8B-B14F-4D97-AF65-F5344CB8AC3E}">
        <p14:creationId xmlns:p14="http://schemas.microsoft.com/office/powerpoint/2010/main" val="428231391"/>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42</a:t>
            </a:r>
          </a:p>
        </p:txBody>
      </p:sp>
    </p:spTree>
    <p:extLst>
      <p:ext uri="{BB962C8B-B14F-4D97-AF65-F5344CB8AC3E}">
        <p14:creationId xmlns:p14="http://schemas.microsoft.com/office/powerpoint/2010/main" val="3013920946"/>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4"/>
          <p:cNvSpPr txBox="1">
            <a:spLocks noChangeArrowheads="1"/>
          </p:cNvSpPr>
          <p:nvPr/>
        </p:nvSpPr>
        <p:spPr bwMode="auto">
          <a:xfrm>
            <a:off x="381000" y="1295407"/>
            <a:ext cx="8305800" cy="2554545"/>
          </a:xfrm>
          <a:prstGeom prst="rect">
            <a:avLst/>
          </a:prstGeom>
          <a:noFill/>
          <a:ln w="9525">
            <a:noFill/>
            <a:miter lim="800000"/>
            <a:headEnd/>
            <a:tailEnd/>
          </a:ln>
          <a:effectLst/>
        </p:spPr>
        <p:txBody>
          <a:bodyPr>
            <a:spAutoFit/>
          </a:bodyPr>
          <a:lstStyle/>
          <a:p>
            <a:pPr>
              <a:spcBef>
                <a:spcPct val="50000"/>
              </a:spcBef>
              <a:defRPr/>
            </a:pPr>
            <a:r>
              <a:rPr lang="en-US" sz="4000" b="1" dirty="0">
                <a:solidFill>
                  <a:srgbClr val="FFFFFF"/>
                </a:solidFill>
                <a:effectLst>
                  <a:glow rad="228600">
                    <a:srgbClr val="100D00"/>
                  </a:glow>
                </a:effectLst>
                <a:latin typeface="Arial"/>
                <a:ea typeface="Times New Roman" charset="0"/>
                <a:cs typeface="Arial"/>
              </a:rPr>
              <a:t>Formal comparison between two different objects where one is likened to another. 				</a:t>
            </a:r>
          </a:p>
        </p:txBody>
      </p:sp>
      <p:sp>
        <p:nvSpPr>
          <p:cNvPr id="208901" name="Text Box 5"/>
          <p:cNvSpPr txBox="1">
            <a:spLocks noChangeArrowheads="1"/>
          </p:cNvSpPr>
          <p:nvPr/>
        </p:nvSpPr>
        <p:spPr bwMode="auto">
          <a:xfrm>
            <a:off x="457200" y="212733"/>
            <a:ext cx="8229600" cy="769441"/>
          </a:xfrm>
          <a:prstGeom prst="rect">
            <a:avLst/>
          </a:prstGeom>
          <a:noFill/>
          <a:ln w="9525">
            <a:noFill/>
            <a:miter lim="800000"/>
            <a:headEnd/>
            <a:tailEnd/>
          </a:ln>
          <a:effectLst/>
        </p:spPr>
        <p:txBody>
          <a:bodyPr>
            <a:spAutoFit/>
          </a:bodyPr>
          <a:lstStyle/>
          <a:p>
            <a:pPr algn="ctr">
              <a:spcBef>
                <a:spcPct val="50000"/>
              </a:spcBef>
              <a:defRPr/>
            </a:pPr>
            <a:r>
              <a:rPr lang="en-US" sz="4400" b="1">
                <a:solidFill>
                  <a:srgbClr val="FFFFFF"/>
                </a:solidFill>
                <a:effectLst>
                  <a:glow rad="228600">
                    <a:srgbClr val="100D00"/>
                  </a:glow>
                </a:effectLst>
                <a:latin typeface="Arial"/>
                <a:ea typeface="Times New Roman" charset="0"/>
                <a:cs typeface="Arial"/>
              </a:rPr>
              <a:t>Simile</a:t>
            </a:r>
          </a:p>
        </p:txBody>
      </p:sp>
      <p:sp>
        <p:nvSpPr>
          <p:cNvPr id="208902" name="Text Box 6"/>
          <p:cNvSpPr txBox="1">
            <a:spLocks noChangeArrowheads="1"/>
          </p:cNvSpPr>
          <p:nvPr/>
        </p:nvSpPr>
        <p:spPr bwMode="auto">
          <a:xfrm>
            <a:off x="304800" y="4191007"/>
            <a:ext cx="84582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4000" b="1" dirty="0">
                <a:solidFill>
                  <a:srgbClr val="FFFFFF"/>
                </a:solidFill>
                <a:effectLst>
                  <a:glow rad="228600">
                    <a:srgbClr val="100D00"/>
                  </a:glow>
                </a:effectLst>
                <a:cs typeface="Times New Roman" charset="0"/>
              </a:rPr>
              <a:t>Psalm 42:1</a:t>
            </a:r>
            <a:r>
              <a:rPr lang="en-US" sz="4000" b="1" i="1" dirty="0">
                <a:solidFill>
                  <a:srgbClr val="FFFFFF"/>
                </a:solidFill>
                <a:effectLst>
                  <a:glow rad="228600">
                    <a:srgbClr val="100D00"/>
                  </a:glow>
                </a:effectLst>
                <a:cs typeface="Times New Roman" charset="0"/>
              </a:rPr>
              <a:t>                                               “As the deer pants for streams of water,  so my soul pants for you, O God.”</a:t>
            </a:r>
            <a:endParaRPr lang="en-US" sz="4000" b="1" i="1" dirty="0">
              <a:solidFill>
                <a:srgbClr val="FFFFFF"/>
              </a:solidFill>
              <a:effectLst>
                <a:glow rad="228600">
                  <a:srgbClr val="100D00"/>
                </a:glow>
              </a:effectLst>
            </a:endParaRPr>
          </a:p>
        </p:txBody>
      </p:sp>
      <p:sp>
        <p:nvSpPr>
          <p:cNvPr id="8"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defPPr>
              <a:defRPr lang="en-US"/>
            </a:defPPr>
            <a:lvl1pPr eaLnBrk="1" hangingPunct="1">
              <a:defRPr b="1">
                <a:solidFill>
                  <a:srgbClr val="FFFFFF"/>
                </a:solidFill>
                <a:effectLst>
                  <a:glow rad="228600">
                    <a:srgbClr val="100D00"/>
                  </a:glow>
                </a:effectLst>
                <a:cs typeface="Arial"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a:defRPr/>
            </a:pPr>
            <a:r>
              <a:rPr lang="en-US" dirty="0"/>
              <a:t>392</a:t>
            </a:r>
          </a:p>
        </p:txBody>
      </p:sp>
      <p:sp>
        <p:nvSpPr>
          <p:cNvPr id="9"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glow rad="228600">
                    <a:srgbClr val="100D00"/>
                  </a:glow>
                </a:effectLst>
              </a:rPr>
              <a:t>P 15</a:t>
            </a:r>
          </a:p>
        </p:txBody>
      </p:sp>
    </p:spTree>
    <p:extLst>
      <p:ext uri="{BB962C8B-B14F-4D97-AF65-F5344CB8AC3E}">
        <p14:creationId xmlns:p14="http://schemas.microsoft.com/office/powerpoint/2010/main" val="20951883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eaLnBrk="1" hangingPunct="1">
              <a:lnSpc>
                <a:spcPct val="90000"/>
              </a:lnSpc>
            </a:pPr>
            <a:r>
              <a:rPr lang="en-US">
                <a:solidFill>
                  <a:srgbClr val="FFFF66"/>
                </a:solidFill>
                <a:latin typeface="Arial" charset="0"/>
              </a:rPr>
              <a:t>Hymn</a:t>
            </a:r>
          </a:p>
          <a:p>
            <a:pPr eaLnBrk="1" hangingPunct="1">
              <a:lnSpc>
                <a:spcPct val="90000"/>
              </a:lnSpc>
            </a:pPr>
            <a:r>
              <a:rPr lang="en-US">
                <a:solidFill>
                  <a:srgbClr val="FFFF66"/>
                </a:solidFill>
                <a:latin typeface="Arial" charset="0"/>
              </a:rPr>
              <a:t>Penitential</a:t>
            </a:r>
          </a:p>
          <a:p>
            <a:pPr eaLnBrk="1" hangingPunct="1">
              <a:lnSpc>
                <a:spcPct val="90000"/>
              </a:lnSpc>
            </a:pPr>
            <a:r>
              <a:rPr lang="en-US">
                <a:solidFill>
                  <a:srgbClr val="FFFF66"/>
                </a:solidFill>
                <a:latin typeface="Arial" charset="0"/>
              </a:rPr>
              <a:t>Wisdom</a:t>
            </a:r>
          </a:p>
          <a:p>
            <a:pPr eaLnBrk="1" hangingPunct="1">
              <a:lnSpc>
                <a:spcPct val="90000"/>
              </a:lnSpc>
            </a:pPr>
            <a:r>
              <a:rPr lang="en-US">
                <a:solidFill>
                  <a:srgbClr val="FFFF66"/>
                </a:solidFill>
                <a:latin typeface="Arial" charset="0"/>
              </a:rPr>
              <a:t>Royal</a:t>
            </a:r>
          </a:p>
          <a:p>
            <a:pPr eaLnBrk="1" hangingPunct="1">
              <a:lnSpc>
                <a:spcPct val="90000"/>
              </a:lnSpc>
            </a:pPr>
            <a:r>
              <a:rPr lang="en-US">
                <a:solidFill>
                  <a:srgbClr val="FFFF66"/>
                </a:solidFill>
                <a:latin typeface="Arial" charset="0"/>
              </a:rPr>
              <a:t>Messianic</a:t>
            </a:r>
          </a:p>
          <a:p>
            <a:pPr eaLnBrk="1" hangingPunct="1">
              <a:lnSpc>
                <a:spcPct val="90000"/>
              </a:lnSpc>
            </a:pPr>
            <a:r>
              <a:rPr lang="en-US" b="1">
                <a:solidFill>
                  <a:srgbClr val="FFFF66"/>
                </a:solidFill>
                <a:latin typeface="Arial" charset="0"/>
              </a:rPr>
              <a:t>Lament</a:t>
            </a:r>
          </a:p>
          <a:p>
            <a:pPr eaLnBrk="1" hangingPunct="1">
              <a:lnSpc>
                <a:spcPct val="90000"/>
              </a:lnSpc>
            </a:pPr>
            <a:r>
              <a:rPr lang="en-US">
                <a:solidFill>
                  <a:srgbClr val="FFFF66"/>
                </a:solidFill>
                <a:latin typeface="Arial" charset="0"/>
              </a:rPr>
              <a:t>Imprecatory</a:t>
            </a:r>
          </a:p>
          <a:p>
            <a:pPr eaLnBrk="1" hangingPunct="1">
              <a:lnSpc>
                <a:spcPct val="90000"/>
              </a:lnSpc>
            </a:pPr>
            <a:r>
              <a:rPr lang="en-US">
                <a:solidFill>
                  <a:srgbClr val="FFFF66"/>
                </a:solidFill>
                <a:latin typeface="Arial" charset="0"/>
              </a:rPr>
              <a:t>History</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6597" name="Text Box 5"/>
          <p:cNvSpPr txBox="1">
            <a:spLocks noChangeArrowheads="1"/>
          </p:cNvSpPr>
          <p:nvPr/>
        </p:nvSpPr>
        <p:spPr bwMode="auto">
          <a:xfrm>
            <a:off x="1524000" y="1676400"/>
            <a:ext cx="6400800" cy="28336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i="1" dirty="0">
              <a:solidFill>
                <a:srgbClr val="FFFF66"/>
              </a:solidFill>
            </a:endParaRPr>
          </a:p>
          <a:p>
            <a:pPr eaLnBrk="1" hangingPunct="1">
              <a:spcBef>
                <a:spcPct val="50000"/>
              </a:spcBef>
            </a:pPr>
            <a:r>
              <a:rPr lang="en-US" sz="2800" i="1" dirty="0">
                <a:solidFill>
                  <a:srgbClr val="FFFF66"/>
                </a:solidFill>
              </a:rPr>
              <a:t>“Why are you downcast, O my soul?</a:t>
            </a:r>
          </a:p>
          <a:p>
            <a:pPr eaLnBrk="1" hangingPunct="1">
              <a:spcBef>
                <a:spcPct val="50000"/>
              </a:spcBef>
            </a:pPr>
            <a:r>
              <a:rPr lang="en-US" sz="2800" i="1" dirty="0">
                <a:solidFill>
                  <a:srgbClr val="FFFF66"/>
                </a:solidFill>
              </a:rPr>
              <a:t>   Why so disturbed within me?” </a:t>
            </a:r>
          </a:p>
          <a:p>
            <a:pPr eaLnBrk="1" hangingPunct="1">
              <a:spcBef>
                <a:spcPct val="50000"/>
              </a:spcBef>
            </a:pPr>
            <a:r>
              <a:rPr lang="en-US" sz="2800" i="1" dirty="0">
                <a:solidFill>
                  <a:srgbClr val="FFFF66"/>
                </a:solidFill>
              </a:rPr>
              <a:t>					(Ps. 42:5)</a:t>
            </a:r>
          </a:p>
        </p:txBody>
      </p:sp>
      <p:sp>
        <p:nvSpPr>
          <p:cNvPr id="310277" name="Text Box 6"/>
          <p:cNvSpPr txBox="1">
            <a:spLocks noChangeArrowheads="1"/>
          </p:cNvSpPr>
          <p:nvPr/>
        </p:nvSpPr>
        <p:spPr bwMode="auto">
          <a:xfrm>
            <a:off x="2590800" y="609600"/>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10278"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6600"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74340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6595">
                                            <p:txEl>
                                              <p:pRg st="5" end="5"/>
                                            </p:txEl>
                                          </p:spTgt>
                                        </p:tgtEl>
                                      </p:cBhvr>
                                    </p:animEffect>
                                    <p:animScale>
                                      <p:cBhvr>
                                        <p:cTn id="7" dur="1000" autoRev="1" fill="hold"/>
                                        <p:tgtEl>
                                          <p:spTgt spid="366595">
                                            <p:txEl>
                                              <p:pRg st="5" end="5"/>
                                            </p:txEl>
                                          </p:spTgt>
                                        </p:tgtEl>
                                      </p:cBhvr>
                                      <p:by x="105000" y="105000"/>
                                    </p:animScale>
                                  </p:childTnLst>
                                </p:cTn>
                              </p:par>
                            </p:childTnLst>
                          </p:cTn>
                        </p:par>
                        <p:par>
                          <p:cTn id="8" fill="hold" nodeType="afterGroup">
                            <p:stCondLst>
                              <p:cond delay="2000"/>
                            </p:stCondLst>
                            <p:childTnLst>
                              <p:par>
                                <p:cTn id="9" presetID="26" presetClass="entr" presetSubtype="0" fill="hold" grpId="0" nodeType="afterEffect">
                                  <p:stCondLst>
                                    <p:cond delay="0"/>
                                  </p:stCondLst>
                                  <p:childTnLst>
                                    <p:set>
                                      <p:cBhvr>
                                        <p:cTn id="10" dur="1" fill="hold">
                                          <p:stCondLst>
                                            <p:cond delay="0"/>
                                          </p:stCondLst>
                                        </p:cTn>
                                        <p:tgtEl>
                                          <p:spTgt spid="366597"/>
                                        </p:tgtEl>
                                        <p:attrNameLst>
                                          <p:attrName>style.visibility</p:attrName>
                                        </p:attrNameLst>
                                      </p:cBhvr>
                                      <p:to>
                                        <p:strVal val="visible"/>
                                      </p:to>
                                    </p:set>
                                    <p:animEffect transition="in" filter="wipe(down)">
                                      <p:cBhvr>
                                        <p:cTn id="11" dur="580">
                                          <p:stCondLst>
                                            <p:cond delay="0"/>
                                          </p:stCondLst>
                                        </p:cTn>
                                        <p:tgtEl>
                                          <p:spTgt spid="366597"/>
                                        </p:tgtEl>
                                      </p:cBhvr>
                                    </p:animEffect>
                                    <p:anim calcmode="lin" valueType="num">
                                      <p:cBhvr>
                                        <p:cTn id="12"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7" dur="26">
                                          <p:stCondLst>
                                            <p:cond delay="650"/>
                                          </p:stCondLst>
                                        </p:cTn>
                                        <p:tgtEl>
                                          <p:spTgt spid="366597"/>
                                        </p:tgtEl>
                                      </p:cBhvr>
                                      <p:to x="100000" y="60000"/>
                                    </p:animScale>
                                    <p:animScale>
                                      <p:cBhvr>
                                        <p:cTn id="18" dur="166" decel="50000">
                                          <p:stCondLst>
                                            <p:cond delay="676"/>
                                          </p:stCondLst>
                                        </p:cTn>
                                        <p:tgtEl>
                                          <p:spTgt spid="366597"/>
                                        </p:tgtEl>
                                      </p:cBhvr>
                                      <p:to x="100000" y="100000"/>
                                    </p:animScale>
                                    <p:animScale>
                                      <p:cBhvr>
                                        <p:cTn id="19" dur="26">
                                          <p:stCondLst>
                                            <p:cond delay="1312"/>
                                          </p:stCondLst>
                                        </p:cTn>
                                        <p:tgtEl>
                                          <p:spTgt spid="366597"/>
                                        </p:tgtEl>
                                      </p:cBhvr>
                                      <p:to x="100000" y="80000"/>
                                    </p:animScale>
                                    <p:animScale>
                                      <p:cBhvr>
                                        <p:cTn id="20" dur="166" decel="50000">
                                          <p:stCondLst>
                                            <p:cond delay="1338"/>
                                          </p:stCondLst>
                                        </p:cTn>
                                        <p:tgtEl>
                                          <p:spTgt spid="366597"/>
                                        </p:tgtEl>
                                      </p:cBhvr>
                                      <p:to x="100000" y="100000"/>
                                    </p:animScale>
                                    <p:animScale>
                                      <p:cBhvr>
                                        <p:cTn id="21" dur="26">
                                          <p:stCondLst>
                                            <p:cond delay="1642"/>
                                          </p:stCondLst>
                                        </p:cTn>
                                        <p:tgtEl>
                                          <p:spTgt spid="366597"/>
                                        </p:tgtEl>
                                      </p:cBhvr>
                                      <p:to x="100000" y="90000"/>
                                    </p:animScale>
                                    <p:animScale>
                                      <p:cBhvr>
                                        <p:cTn id="22" dur="166" decel="50000">
                                          <p:stCondLst>
                                            <p:cond delay="1668"/>
                                          </p:stCondLst>
                                        </p:cTn>
                                        <p:tgtEl>
                                          <p:spTgt spid="366597"/>
                                        </p:tgtEl>
                                      </p:cBhvr>
                                      <p:to x="100000" y="100000"/>
                                    </p:animScale>
                                    <p:animScale>
                                      <p:cBhvr>
                                        <p:cTn id="23" dur="26">
                                          <p:stCondLst>
                                            <p:cond delay="1808"/>
                                          </p:stCondLst>
                                        </p:cTn>
                                        <p:tgtEl>
                                          <p:spTgt spid="366597"/>
                                        </p:tgtEl>
                                      </p:cBhvr>
                                      <p:to x="100000" y="95000"/>
                                    </p:animScale>
                                    <p:animScale>
                                      <p:cBhvr>
                                        <p:cTn id="24"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43</a:t>
            </a:r>
          </a:p>
        </p:txBody>
      </p:sp>
    </p:spTree>
    <p:extLst>
      <p:ext uri="{BB962C8B-B14F-4D97-AF65-F5344CB8AC3E}">
        <p14:creationId xmlns:p14="http://schemas.microsoft.com/office/powerpoint/2010/main" val="2983950630"/>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sym typeface="Symbol" charset="0"/>
              </a:rPr>
              <a:t>Vindicate me, O God, and plead my cause… rescue me from deceitful and wicked men.</a:t>
            </a:r>
          </a:p>
          <a:p>
            <a:pPr algn="ctr"/>
            <a:endParaRPr lang="en-US" sz="4000" b="1">
              <a:solidFill>
                <a:srgbClr val="FFFFFF"/>
              </a:solidFill>
              <a:sym typeface="Symbol" charset="0"/>
            </a:endParaRPr>
          </a:p>
          <a:p>
            <a:pPr algn="ctr"/>
            <a:r>
              <a:rPr lang="en-US" sz="3600" b="1">
                <a:solidFill>
                  <a:srgbClr val="FFFFFF"/>
                </a:solidFill>
                <a:sym typeface="Symbol" charset="0"/>
              </a:rPr>
              <a:t>Psalm 43:1</a:t>
            </a:r>
          </a:p>
        </p:txBody>
      </p:sp>
      <p:sp>
        <p:nvSpPr>
          <p:cNvPr id="130053" name="Rectangle 5"/>
          <p:cNvSpPr>
            <a:spLocks noGrp="1" noChangeArrowheads="1"/>
          </p:cNvSpPr>
          <p:nvPr>
            <p:ph type="title" idx="4294967295"/>
          </p:nvPr>
        </p:nvSpPr>
        <p:spPr/>
        <p:txBody>
          <a:bodyPr/>
          <a:lstStyle/>
          <a:p>
            <a:pPr eaLnBrk="1" hangingPunct="1">
              <a:defRPr/>
            </a:pPr>
            <a:r>
              <a:rPr lang="en-US">
                <a:latin typeface="Tahoma" charset="0"/>
                <a:cs typeface="Arial" charset="0"/>
              </a:rPr>
              <a:t>Petition</a:t>
            </a:r>
          </a:p>
        </p:txBody>
      </p:sp>
    </p:spTree>
    <p:extLst>
      <p:ext uri="{BB962C8B-B14F-4D97-AF65-F5344CB8AC3E}">
        <p14:creationId xmlns:p14="http://schemas.microsoft.com/office/powerpoint/2010/main" val="4263722685"/>
      </p:ext>
    </p:extLst>
  </p:cSld>
  <p:clrMapOvr>
    <a:masterClrMapping/>
  </p:clrMapOvr>
  <p:transition spd="slow"/>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a:solidFill>
                  <a:srgbClr val="FFFFFF"/>
                </a:solidFill>
                <a:sym typeface="Symbol" charset="0"/>
              </a:rPr>
              <a:t>Why are you downcast, I my soul?   </a:t>
            </a:r>
          </a:p>
          <a:p>
            <a:pPr algn="ctr"/>
            <a:r>
              <a:rPr lang="en-US" sz="3600" b="1">
                <a:solidFill>
                  <a:srgbClr val="FFFFFF"/>
                </a:solidFill>
                <a:sym typeface="Symbol" charset="0"/>
              </a:rPr>
              <a:t>Why so disturbed within me?  </a:t>
            </a:r>
          </a:p>
          <a:p>
            <a:pPr algn="ctr"/>
            <a:r>
              <a:rPr lang="en-US" sz="3600" b="1">
                <a:solidFill>
                  <a:srgbClr val="FFFFFF"/>
                </a:solidFill>
                <a:sym typeface="Symbol" charset="0"/>
              </a:rPr>
              <a:t>Put your hope in God, for I will yet praise him, my Savior and my God.</a:t>
            </a:r>
          </a:p>
          <a:p>
            <a:pPr algn="ctr"/>
            <a:endParaRPr lang="en-US" sz="3600" b="1">
              <a:solidFill>
                <a:srgbClr val="FFFFFF"/>
              </a:solidFill>
              <a:sym typeface="Symbol" charset="0"/>
            </a:endParaRPr>
          </a:p>
          <a:p>
            <a:pPr algn="ctr"/>
            <a:r>
              <a:rPr lang="en-US" sz="3600" b="1">
                <a:solidFill>
                  <a:srgbClr val="FFFFFF"/>
                </a:solidFill>
                <a:sym typeface="Symbol" charset="0"/>
              </a:rPr>
              <a:t>Psalm 43:5</a:t>
            </a:r>
          </a:p>
        </p:txBody>
      </p:sp>
      <p:sp>
        <p:nvSpPr>
          <p:cNvPr id="131077" name="Rectangle 5"/>
          <p:cNvSpPr>
            <a:spLocks noGrp="1" noChangeArrowheads="1"/>
          </p:cNvSpPr>
          <p:nvPr>
            <p:ph type="title" idx="4294967295"/>
          </p:nvPr>
        </p:nvSpPr>
        <p:spPr/>
        <p:txBody>
          <a:bodyPr/>
          <a:lstStyle/>
          <a:p>
            <a:pPr eaLnBrk="1" hangingPunct="1">
              <a:defRPr/>
            </a:pPr>
            <a:r>
              <a:rPr lang="en-US">
                <a:latin typeface="Tahoma" charset="0"/>
                <a:cs typeface="Arial" charset="0"/>
              </a:rPr>
              <a:t>Song of Trust</a:t>
            </a:r>
          </a:p>
        </p:txBody>
      </p:sp>
    </p:spTree>
    <p:extLst>
      <p:ext uri="{BB962C8B-B14F-4D97-AF65-F5344CB8AC3E}">
        <p14:creationId xmlns:p14="http://schemas.microsoft.com/office/powerpoint/2010/main" val="2547519864"/>
      </p:ext>
    </p:extLst>
  </p:cSld>
  <p:clrMapOvr>
    <a:overrideClrMapping bg1="dk2" tx1="lt1" bg2="dk1" tx2="lt2" accent1="accent1" accent2="accent2" accent3="accent3" accent4="accent4" accent5="accent5" accent6="accent6" hlink="hlink" folHlink="folHlink"/>
  </p:clrMapOvr>
  <p:transition spd="slow"/>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44</a:t>
            </a:r>
          </a:p>
        </p:txBody>
      </p:sp>
    </p:spTree>
    <p:extLst>
      <p:ext uri="{BB962C8B-B14F-4D97-AF65-F5344CB8AC3E}">
        <p14:creationId xmlns:p14="http://schemas.microsoft.com/office/powerpoint/2010/main" val="3681297238"/>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45</a:t>
            </a:r>
          </a:p>
        </p:txBody>
      </p:sp>
    </p:spTree>
    <p:extLst>
      <p:ext uri="{BB962C8B-B14F-4D97-AF65-F5344CB8AC3E}">
        <p14:creationId xmlns:p14="http://schemas.microsoft.com/office/powerpoint/2010/main" val="476693701"/>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46</a:t>
            </a:r>
          </a:p>
        </p:txBody>
      </p:sp>
    </p:spTree>
    <p:extLst>
      <p:ext uri="{BB962C8B-B14F-4D97-AF65-F5344CB8AC3E}">
        <p14:creationId xmlns:p14="http://schemas.microsoft.com/office/powerpoint/2010/main" val="225338838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“Day after day they pour forth speech;      night after night they display knowledge.”</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226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Psalm 46:10</a:t>
            </a: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"Be still and know that I am God."</a:t>
            </a:r>
          </a:p>
        </p:txBody>
      </p:sp>
    </p:spTree>
    <p:extLst>
      <p:ext uri="{BB962C8B-B14F-4D97-AF65-F5344CB8AC3E}">
        <p14:creationId xmlns:p14="http://schemas.microsoft.com/office/powerpoint/2010/main" val="3490261579"/>
      </p:ext>
    </p:extLst>
  </p:cSld>
  <p:clrMapOvr>
    <a:masterClrMapping/>
  </p:clrMapOvr>
  <p:transition spd="slow"/>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47</a:t>
            </a:r>
          </a:p>
        </p:txBody>
      </p:sp>
    </p:spTree>
    <p:extLst>
      <p:ext uri="{BB962C8B-B14F-4D97-AF65-F5344CB8AC3E}">
        <p14:creationId xmlns:p14="http://schemas.microsoft.com/office/powerpoint/2010/main" val="3252862517"/>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1" name="Text Box 5"/>
          <p:cNvSpPr txBox="1">
            <a:spLocks noChangeArrowheads="1"/>
          </p:cNvSpPr>
          <p:nvPr/>
        </p:nvSpPr>
        <p:spPr bwMode="auto">
          <a:xfrm>
            <a:off x="914400" y="1655772"/>
            <a:ext cx="7239000" cy="1557349"/>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i="1">
                <a:solidFill>
                  <a:srgbClr val="0033CC"/>
                </a:solidFill>
              </a:rPr>
              <a:t>For God is the King of all the earth;</a:t>
            </a:r>
          </a:p>
          <a:p>
            <a:pPr eaLnBrk="1" hangingPunct="1">
              <a:spcBef>
                <a:spcPct val="20000"/>
              </a:spcBef>
            </a:pPr>
            <a:r>
              <a:rPr lang="en-US" sz="2800" b="1" i="1">
                <a:solidFill>
                  <a:srgbClr val="0033CC"/>
                </a:solidFill>
              </a:rPr>
              <a:t>  sing to Him a psalm of praise</a:t>
            </a:r>
          </a:p>
          <a:p>
            <a:pPr eaLnBrk="1" hangingPunct="1">
              <a:spcBef>
                <a:spcPct val="20000"/>
              </a:spcBef>
            </a:pPr>
            <a:r>
              <a:rPr lang="en-US" sz="2800" b="1" i="1">
                <a:solidFill>
                  <a:srgbClr val="0033CC"/>
                </a:solidFill>
              </a:rPr>
              <a:t>					(Ps. 47:7)</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7814292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par>
                          <p:cTn id="8" fill="hold" nodeType="afterGroup">
                            <p:stCondLst>
                              <p:cond delay="2000"/>
                            </p:stCondLst>
                            <p:childTnLst>
                              <p:par>
                                <p:cTn id="9" presetID="2" presetClass="entr" presetSubtype="1" fill="hold" grpId="0" nodeType="afterEffect">
                                  <p:stCondLst>
                                    <p:cond delay="0"/>
                                  </p:stCondLst>
                                  <p:childTnLst>
                                    <p:set>
                                      <p:cBhvr>
                                        <p:cTn id="10" dur="1" fill="hold">
                                          <p:stCondLst>
                                            <p:cond delay="0"/>
                                          </p:stCondLst>
                                        </p:cTn>
                                        <p:tgtEl>
                                          <p:spTgt spid="362501"/>
                                        </p:tgtEl>
                                        <p:attrNameLst>
                                          <p:attrName>style.visibility</p:attrName>
                                        </p:attrNameLst>
                                      </p:cBhvr>
                                      <p:to>
                                        <p:strVal val="visible"/>
                                      </p:to>
                                    </p:set>
                                    <p:anim calcmode="lin" valueType="num">
                                      <p:cBhvr additive="base">
                                        <p:cTn id="11" dur="2000" fill="hold"/>
                                        <p:tgtEl>
                                          <p:spTgt spid="362501"/>
                                        </p:tgtEl>
                                        <p:attrNameLst>
                                          <p:attrName>ppt_x</p:attrName>
                                        </p:attrNameLst>
                                      </p:cBhvr>
                                      <p:tavLst>
                                        <p:tav tm="0">
                                          <p:val>
                                            <p:strVal val="#ppt_x"/>
                                          </p:val>
                                        </p:tav>
                                        <p:tav tm="100000">
                                          <p:val>
                                            <p:strVal val="#ppt_x"/>
                                          </p:val>
                                        </p:tav>
                                      </p:tavLst>
                                    </p:anim>
                                    <p:anim calcmode="lin" valueType="num">
                                      <p:cBhvr additive="base">
                                        <p:cTn id="12"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men-Back1.jpg">
            <a:extLst>
              <a:ext uri="{FF2B5EF4-FFF2-40B4-BE49-F238E27FC236}">
                <a16:creationId xmlns:a16="http://schemas.microsoft.com/office/drawing/2014/main" id="{2941F454-C734-402A-99BC-D517F4BD1455}"/>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9922" y="44624"/>
            <a:ext cx="8090470" cy="6617196"/>
          </a:xfrm>
          <a:prstGeom prst="rect">
            <a:avLst/>
          </a:prstGeom>
        </p:spPr>
        <p:txBody>
          <a:bodyPr wrap="square">
            <a:spAutoFit/>
          </a:bodyPr>
          <a:lstStyle/>
          <a:p>
            <a:pPr algn="ctr" defTabSz="457177" fontAlgn="auto">
              <a:spcBef>
                <a:spcPts val="0"/>
              </a:spcBef>
              <a:spcAft>
                <a:spcPts val="0"/>
              </a:spcAft>
            </a:pPr>
            <a:r>
              <a:rPr lang="en-US" sz="4000" b="1" dirty="0">
                <a:solidFill>
                  <a:prstClr val="black"/>
                </a:solidFill>
                <a:latin typeface="Arial" panose="020B0604020202020204" pitchFamily="34" charset="0"/>
                <a:ea typeface="+mn-ea"/>
                <a:cs typeface="Arial" panose="020B0604020202020204" pitchFamily="34" charset="0"/>
              </a:rPr>
              <a:t>Psalm 47 </a:t>
            </a:r>
            <a:r>
              <a:rPr lang="en-US" sz="3600" b="1" dirty="0">
                <a:solidFill>
                  <a:prstClr val="black"/>
                </a:solidFill>
                <a:latin typeface="Arial" panose="020B0604020202020204" pitchFamily="34" charset="0"/>
                <a:ea typeface="+mn-ea"/>
                <a:cs typeface="Arial" panose="020B0604020202020204" pitchFamily="34" charset="0"/>
              </a:rPr>
              <a:t>NLT</a:t>
            </a:r>
            <a:endParaRPr lang="en-US" sz="40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SG" sz="3200" b="1" i="1" dirty="0">
                <a:latin typeface="Arial" panose="020B0604020202020204" pitchFamily="34" charset="0"/>
                <a:cs typeface="Arial" panose="020B0604020202020204" pitchFamily="34" charset="0"/>
              </a:rPr>
              <a:t>For the choir director: </a:t>
            </a:r>
            <a:br>
              <a:rPr lang="en-SG" sz="3200" b="1" i="1" dirty="0">
                <a:latin typeface="Arial" panose="020B0604020202020204" pitchFamily="34" charset="0"/>
                <a:cs typeface="Arial" panose="020B0604020202020204" pitchFamily="34" charset="0"/>
              </a:rPr>
            </a:br>
            <a:r>
              <a:rPr lang="en-SG" sz="3200" b="1" i="1" dirty="0">
                <a:latin typeface="Arial" panose="020B0604020202020204" pitchFamily="34" charset="0"/>
                <a:cs typeface="Arial" panose="020B0604020202020204" pitchFamily="34" charset="0"/>
              </a:rPr>
              <a:t>A psalm of the descendants of Korah.</a:t>
            </a:r>
          </a:p>
          <a:p>
            <a:pPr algn="ctr" defTabSz="457177" fontAlgn="auto">
              <a:spcBef>
                <a:spcPts val="0"/>
              </a:spcBef>
              <a:spcAft>
                <a:spcPts val="0"/>
              </a:spcAft>
            </a:pPr>
            <a:endParaRPr lang="en-SG"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Come, everyone! Clap your hands!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Shout to God with joyful praise!</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the L</a:t>
            </a:r>
            <a:r>
              <a:rPr lang="en-US" sz="2800" b="1" dirty="0">
                <a:solidFill>
                  <a:prstClr val="black"/>
                </a:solidFill>
                <a:latin typeface="Arial" panose="020B0604020202020204" pitchFamily="34" charset="0"/>
                <a:ea typeface="+mn-ea"/>
                <a:cs typeface="Arial" panose="020B0604020202020204" pitchFamily="34" charset="0"/>
              </a:rPr>
              <a:t>ORD</a:t>
            </a:r>
            <a:r>
              <a:rPr lang="en-US" sz="3200" b="1" dirty="0">
                <a:solidFill>
                  <a:prstClr val="black"/>
                </a:solidFill>
                <a:latin typeface="Arial" panose="020B0604020202020204" pitchFamily="34" charset="0"/>
                <a:ea typeface="+mn-ea"/>
                <a:cs typeface="Arial" panose="020B0604020202020204" pitchFamily="34" charset="0"/>
              </a:rPr>
              <a:t> Most High is awesome.</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He is the great King of all the earth.</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He subdues the nations before us,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putting our enemies beneath our feet.</a:t>
            </a:r>
          </a:p>
        </p:txBody>
      </p:sp>
    </p:spTree>
    <p:extLst>
      <p:ext uri="{BB962C8B-B14F-4D97-AF65-F5344CB8AC3E}">
        <p14:creationId xmlns:p14="http://schemas.microsoft.com/office/powerpoint/2010/main" val="4264000767"/>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1CCE00B6-9103-8443-8B03-FDBD944EFBEC}"/>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19555" y="0"/>
            <a:ext cx="8078333" cy="6586418"/>
          </a:xfrm>
          <a:prstGeom prst="rect">
            <a:avLst/>
          </a:prstGeom>
        </p:spPr>
        <p:txBody>
          <a:bodyPr wrap="square">
            <a:spAutoFit/>
          </a:bodyPr>
          <a:lstStyle/>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He chose the Promised Land as our inheritance,</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the proud possession of Jacob’s descendants, </a:t>
            </a:r>
            <a:br>
              <a:rPr lang="en-US" sz="3200" b="1" dirty="0">
                <a:solidFill>
                  <a:prstClr val="black"/>
                </a:solidFill>
                <a:latin typeface="Arial" panose="020B0604020202020204" pitchFamily="34" charset="0"/>
                <a:ea typeface="+mn-ea"/>
                <a:cs typeface="Arial" panose="020B0604020202020204" pitchFamily="34" charset="0"/>
              </a:rPr>
            </a:br>
            <a:r>
              <a:rPr lang="en-US" sz="3200" b="1" dirty="0">
                <a:solidFill>
                  <a:prstClr val="black"/>
                </a:solidFill>
                <a:latin typeface="Arial" panose="020B0604020202020204" pitchFamily="34" charset="0"/>
                <a:ea typeface="+mn-ea"/>
                <a:cs typeface="Arial" panose="020B0604020202020204" pitchFamily="34" charset="0"/>
              </a:rPr>
              <a:t>whom he loves. </a:t>
            </a:r>
          </a:p>
          <a:p>
            <a:pPr algn="ctr" defTabSz="457177" fontAlgn="auto">
              <a:spcBef>
                <a:spcPts val="0"/>
              </a:spcBef>
              <a:spcAft>
                <a:spcPts val="0"/>
              </a:spcAft>
            </a:pPr>
            <a:endParaRPr lang="en-US" sz="1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—Interlude—</a:t>
            </a:r>
          </a:p>
          <a:p>
            <a:pPr algn="ctr" defTabSz="457177" fontAlgn="auto">
              <a:spcBef>
                <a:spcPts val="0"/>
              </a:spcBef>
              <a:spcAft>
                <a:spcPts val="0"/>
              </a:spcAft>
            </a:pPr>
            <a:endParaRPr lang="en-US" sz="20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God has ascended with a mighty shout.</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The L</a:t>
            </a:r>
            <a:r>
              <a:rPr lang="en-US" sz="2800" b="1" dirty="0">
                <a:solidFill>
                  <a:prstClr val="black"/>
                </a:solidFill>
                <a:latin typeface="Arial" panose="020B0604020202020204" pitchFamily="34" charset="0"/>
                <a:ea typeface="+mn-ea"/>
                <a:cs typeface="Arial" panose="020B0604020202020204" pitchFamily="34" charset="0"/>
              </a:rPr>
              <a:t>ORD</a:t>
            </a:r>
            <a:r>
              <a:rPr lang="en-US" sz="3200" b="1" dirty="0">
                <a:solidFill>
                  <a:prstClr val="black"/>
                </a:solidFill>
                <a:latin typeface="Arial" panose="020B0604020202020204" pitchFamily="34" charset="0"/>
                <a:ea typeface="+mn-ea"/>
                <a:cs typeface="Arial" panose="020B0604020202020204" pitchFamily="34" charset="0"/>
              </a:rPr>
              <a:t> has ascended with trumpets blaring.</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Sing praises to God, sing praises;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sing praises to our King, sing praises!</a:t>
            </a:r>
          </a:p>
        </p:txBody>
      </p:sp>
    </p:spTree>
    <p:extLst>
      <p:ext uri="{BB962C8B-B14F-4D97-AF65-F5344CB8AC3E}">
        <p14:creationId xmlns:p14="http://schemas.microsoft.com/office/powerpoint/2010/main" val="1089675909"/>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541E5605-F619-5642-B53A-C7E77278AF98}"/>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53949" y="188640"/>
            <a:ext cx="8334475" cy="6001643"/>
          </a:xfrm>
          <a:prstGeom prst="rect">
            <a:avLst/>
          </a:prstGeom>
        </p:spPr>
        <p:txBody>
          <a:bodyPr wrap="square">
            <a:spAutoFit/>
          </a:bodyPr>
          <a:lstStyle/>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God is the King over all the earth.</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Praise him with a psalm.</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God reigns above the nations,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sitting on his holy throne.</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The rulers of the world have gathered together</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with the people of the God of Abraham.</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all the kings of the earth belong to God.</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He is highly honored everywhere.</a:t>
            </a:r>
          </a:p>
        </p:txBody>
      </p:sp>
    </p:spTree>
    <p:extLst>
      <p:ext uri="{BB962C8B-B14F-4D97-AF65-F5344CB8AC3E}">
        <p14:creationId xmlns:p14="http://schemas.microsoft.com/office/powerpoint/2010/main" val="974175428"/>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48</a:t>
            </a:r>
          </a:p>
        </p:txBody>
      </p:sp>
    </p:spTree>
    <p:extLst>
      <p:ext uri="{BB962C8B-B14F-4D97-AF65-F5344CB8AC3E}">
        <p14:creationId xmlns:p14="http://schemas.microsoft.com/office/powerpoint/2010/main" val="706609032"/>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49</a:t>
            </a:r>
          </a:p>
        </p:txBody>
      </p:sp>
    </p:spTree>
    <p:extLst>
      <p:ext uri="{BB962C8B-B14F-4D97-AF65-F5344CB8AC3E}">
        <p14:creationId xmlns:p14="http://schemas.microsoft.com/office/powerpoint/2010/main" val="3207425078"/>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50</a:t>
            </a:r>
          </a:p>
        </p:txBody>
      </p:sp>
    </p:spTree>
    <p:extLst>
      <p:ext uri="{BB962C8B-B14F-4D97-AF65-F5344CB8AC3E}">
        <p14:creationId xmlns:p14="http://schemas.microsoft.com/office/powerpoint/2010/main" val="3916188100"/>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51</a:t>
            </a:r>
          </a:p>
        </p:txBody>
      </p:sp>
    </p:spTree>
    <p:extLst>
      <p:ext uri="{BB962C8B-B14F-4D97-AF65-F5344CB8AC3E}">
        <p14:creationId xmlns:p14="http://schemas.microsoft.com/office/powerpoint/2010/main" val="320502847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4"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a:t>
            </a:r>
            <a:r>
              <a:rPr lang="en-US" sz="3600" b="1" dirty="0">
                <a:solidFill>
                  <a:srgbClr val="FFFF00"/>
                </a:solidFill>
                <a:effectLst>
                  <a:outerShdw blurRad="38100" dist="38100" dir="2700000" algn="tl">
                    <a:srgbClr val="000000">
                      <a:alpha val="43137"/>
                    </a:srgbClr>
                  </a:outerShdw>
                </a:effectLst>
                <a:cs typeface="Times New Roman" charset="0"/>
              </a:rPr>
              <a:t>Day after day</a:t>
            </a:r>
            <a:r>
              <a:rPr lang="en-US" sz="3600" b="1" dirty="0">
                <a:solidFill>
                  <a:srgbClr val="FFFFFF"/>
                </a:solidFill>
                <a:effectLst>
                  <a:outerShdw blurRad="38100" dist="38100" dir="2700000" algn="tl">
                    <a:srgbClr val="000000">
                      <a:alpha val="43137"/>
                    </a:srgbClr>
                  </a:outerShdw>
                </a:effectLst>
                <a:cs typeface="Times New Roman" charset="0"/>
              </a:rPr>
              <a:t> they </a:t>
            </a:r>
            <a:r>
              <a:rPr lang="en-US" sz="3600" b="1" dirty="0">
                <a:solidFill>
                  <a:srgbClr val="CCFFCC"/>
                </a:solidFill>
                <a:effectLst>
                  <a:outerShdw blurRad="38100" dist="38100" dir="2700000" algn="tl">
                    <a:srgbClr val="000000">
                      <a:alpha val="43137"/>
                    </a:srgbClr>
                  </a:outerShdw>
                </a:effectLst>
                <a:cs typeface="Times New Roman" charset="0"/>
              </a:rPr>
              <a:t>pour forth speech</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FFFF00"/>
                </a:solidFill>
                <a:effectLst>
                  <a:outerShdw blurRad="38100" dist="38100" dir="2700000" algn="tl">
                    <a:srgbClr val="000000">
                      <a:alpha val="43137"/>
                    </a:srgbClr>
                  </a:outerShdw>
                </a:effectLst>
                <a:cs typeface="Times New Roman" charset="0"/>
              </a:rPr>
              <a:t>night after night</a:t>
            </a:r>
            <a:r>
              <a:rPr lang="en-US" sz="3600" b="1" dirty="0">
                <a:solidFill>
                  <a:srgbClr val="FFFFFF"/>
                </a:solidFill>
                <a:effectLst>
                  <a:outerShdw blurRad="38100" dist="38100" dir="2700000" algn="tl">
                    <a:srgbClr val="000000">
                      <a:alpha val="43137"/>
                    </a:srgbClr>
                  </a:outerShdw>
                </a:effectLst>
                <a:cs typeface="Times New Roman" charset="0"/>
              </a:rPr>
              <a:t> they </a:t>
            </a:r>
            <a:r>
              <a:rPr lang="en-US" sz="3600" b="1" dirty="0">
                <a:solidFill>
                  <a:srgbClr val="CCFFCC"/>
                </a:solidFill>
                <a:effectLst>
                  <a:outerShdw blurRad="38100" dist="38100" dir="2700000" algn="tl">
                    <a:srgbClr val="000000">
                      <a:alpha val="43137"/>
                    </a:srgbClr>
                  </a:outerShdw>
                </a:effectLst>
                <a:cs typeface="Times New Roman" charset="0"/>
              </a:rPr>
              <a:t>display knowledge</a:t>
            </a:r>
            <a:r>
              <a:rPr lang="en-US" sz="3600" b="1" dirty="0">
                <a:solidFill>
                  <a:srgbClr val="FFFFFF"/>
                </a:solidFill>
                <a:effectLst>
                  <a:outerShdw blurRad="38100" dist="38100" dir="2700000" algn="tl">
                    <a:srgbClr val="000000">
                      <a:alpha val="43137"/>
                    </a:srgbClr>
                  </a:outerShdw>
                </a:effectLst>
                <a:cs typeface="Times New Roman" charset="0"/>
              </a:rPr>
              <a:t>.”</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3284"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buFontTx/>
              <a:buNone/>
            </a:pPr>
            <a:r>
              <a:rPr lang="en-US" sz="2800">
                <a:latin typeface="Arial"/>
                <a:cs typeface="Arial"/>
              </a:rPr>
              <a:t>Adults:</a:t>
            </a:r>
          </a:p>
          <a:p>
            <a:pPr marL="609600" indent="-609600">
              <a:buFontTx/>
              <a:buAutoNum type="arabicPlain"/>
            </a:pPr>
            <a:r>
              <a:rPr lang="en-US" sz="2800">
                <a:latin typeface="Arial"/>
                <a:cs typeface="Arial"/>
              </a:rPr>
              <a:t>Have mercy on me, O God, </a:t>
            </a:r>
            <a:br>
              <a:rPr lang="en-US" sz="2800">
                <a:latin typeface="Arial"/>
                <a:cs typeface="Arial"/>
              </a:rPr>
            </a:br>
            <a:r>
              <a:rPr lang="en-US" sz="2800">
                <a:latin typeface="Arial"/>
                <a:cs typeface="Arial"/>
              </a:rPr>
              <a:t>       according to your unfailing love; </a:t>
            </a:r>
            <a:br>
              <a:rPr lang="en-US" sz="2800">
                <a:latin typeface="Arial"/>
                <a:cs typeface="Arial"/>
              </a:rPr>
            </a:br>
            <a:r>
              <a:rPr lang="en-US" sz="2800">
                <a:latin typeface="Arial"/>
                <a:cs typeface="Arial"/>
              </a:rPr>
              <a:t>       according to your great compassion </a:t>
            </a:r>
            <a:br>
              <a:rPr lang="en-US" sz="2800">
                <a:latin typeface="Arial"/>
                <a:cs typeface="Arial"/>
              </a:rPr>
            </a:br>
            <a:r>
              <a:rPr lang="en-US" sz="2800">
                <a:latin typeface="Arial"/>
                <a:cs typeface="Arial"/>
              </a:rPr>
              <a:t>       blot out my transgressions.</a:t>
            </a:r>
          </a:p>
          <a:p>
            <a:pPr marL="609600" indent="-609600">
              <a:buFontTx/>
              <a:buAutoNum type="arabicPlain"/>
            </a:pPr>
            <a:r>
              <a:rPr lang="en-US" sz="2800">
                <a:latin typeface="Arial"/>
                <a:cs typeface="Arial"/>
              </a:rPr>
              <a:t>Wash away all my iniquity </a:t>
            </a:r>
            <a:br>
              <a:rPr lang="en-US" sz="2800">
                <a:latin typeface="Arial"/>
                <a:cs typeface="Arial"/>
              </a:rPr>
            </a:br>
            <a:r>
              <a:rPr lang="en-US" sz="2800">
                <a:latin typeface="Arial"/>
                <a:cs typeface="Arial"/>
              </a:rPr>
              <a:t>       and cleanse me from my sin. </a:t>
            </a:r>
          </a:p>
          <a:p>
            <a:pPr marL="609600" indent="-609600">
              <a:buFontTx/>
              <a:buAutoNum type="arabicPlain" startAt="3"/>
            </a:pPr>
            <a:r>
              <a:rPr lang="en-US" sz="2800">
                <a:latin typeface="Arial"/>
                <a:cs typeface="Arial"/>
              </a:rPr>
              <a:t>For I know my transgressions, </a:t>
            </a:r>
            <a:br>
              <a:rPr lang="en-US" sz="2800">
                <a:latin typeface="Arial"/>
                <a:cs typeface="Arial"/>
              </a:rPr>
            </a:br>
            <a:r>
              <a:rPr lang="en-US" sz="2800">
                <a:latin typeface="Arial"/>
                <a:cs typeface="Arial"/>
              </a:rPr>
              <a:t>       and my sin is always before me.</a:t>
            </a:r>
          </a:p>
        </p:txBody>
      </p:sp>
    </p:spTree>
    <p:extLst>
      <p:ext uri="{BB962C8B-B14F-4D97-AF65-F5344CB8AC3E}">
        <p14:creationId xmlns:p14="http://schemas.microsoft.com/office/powerpoint/2010/main" val="2366313089"/>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614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a:latin typeface="Arial"/>
                <a:cs typeface="Arial"/>
              </a:rPr>
              <a:t>Women:</a:t>
            </a:r>
          </a:p>
          <a:p>
            <a:pPr>
              <a:buFontTx/>
              <a:buNone/>
            </a:pPr>
            <a:r>
              <a:rPr lang="en-US">
                <a:latin typeface="Arial"/>
                <a:cs typeface="Arial"/>
              </a:rPr>
              <a:t>4	Against you, you only, have I sinned </a:t>
            </a:r>
            <a:br>
              <a:rPr lang="en-US">
                <a:latin typeface="Arial"/>
                <a:cs typeface="Arial"/>
              </a:rPr>
            </a:br>
            <a:r>
              <a:rPr lang="en-US">
                <a:latin typeface="Arial"/>
                <a:cs typeface="Arial"/>
              </a:rPr>
              <a:t>     and done what is evil in your sight; </a:t>
            </a:r>
            <a:br>
              <a:rPr lang="en-US">
                <a:latin typeface="Arial"/>
                <a:cs typeface="Arial"/>
              </a:rPr>
            </a:br>
            <a:r>
              <a:rPr lang="en-US">
                <a:latin typeface="Arial"/>
                <a:cs typeface="Arial"/>
              </a:rPr>
              <a:t>     so you are right in your verdict </a:t>
            </a:r>
            <a:br>
              <a:rPr lang="en-US">
                <a:latin typeface="Arial"/>
                <a:cs typeface="Arial"/>
              </a:rPr>
            </a:br>
            <a:r>
              <a:rPr lang="en-US">
                <a:latin typeface="Arial"/>
                <a:cs typeface="Arial"/>
              </a:rPr>
              <a:t>     and justified when you judge. </a:t>
            </a:r>
          </a:p>
          <a:p>
            <a:pPr>
              <a:buFontTx/>
              <a:buNone/>
            </a:pPr>
            <a:r>
              <a:rPr lang="en-US">
                <a:latin typeface="Arial"/>
                <a:cs typeface="Arial"/>
              </a:rPr>
              <a:t>5	Surely I was sinful at birth, </a:t>
            </a:r>
            <a:br>
              <a:rPr lang="en-US">
                <a:latin typeface="Arial"/>
                <a:cs typeface="Arial"/>
              </a:rPr>
            </a:br>
            <a:r>
              <a:rPr lang="en-US">
                <a:latin typeface="Arial"/>
                <a:cs typeface="Arial"/>
              </a:rPr>
              <a:t>     sinful from the time my mother 	conceived me. </a:t>
            </a:r>
          </a:p>
        </p:txBody>
      </p:sp>
    </p:spTree>
    <p:extLst>
      <p:ext uri="{BB962C8B-B14F-4D97-AF65-F5344CB8AC3E}">
        <p14:creationId xmlns:p14="http://schemas.microsoft.com/office/powerpoint/2010/main" val="2087176318"/>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7171"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buFontTx/>
              <a:buNone/>
            </a:pPr>
            <a:r>
              <a:rPr lang="en-US">
                <a:latin typeface="Arial"/>
                <a:cs typeface="Arial"/>
              </a:rPr>
              <a:t>Men:</a:t>
            </a:r>
            <a:endParaRPr lang="en-US" sz="2800">
              <a:latin typeface="Arial"/>
              <a:cs typeface="Arial"/>
            </a:endParaRPr>
          </a:p>
          <a:p>
            <a:pPr marL="609600" indent="-609600">
              <a:buFontTx/>
              <a:buAutoNum type="arabicPlain" startAt="10"/>
            </a:pPr>
            <a:r>
              <a:rPr lang="en-US" sz="2800">
                <a:latin typeface="Arial"/>
                <a:cs typeface="Arial"/>
              </a:rPr>
              <a:t>Create in me a pure heart, O God, </a:t>
            </a:r>
            <a:br>
              <a:rPr lang="en-US" sz="2800">
                <a:latin typeface="Arial"/>
                <a:cs typeface="Arial"/>
              </a:rPr>
            </a:br>
            <a:r>
              <a:rPr lang="en-US" sz="2800">
                <a:latin typeface="Arial"/>
                <a:cs typeface="Arial"/>
              </a:rPr>
              <a:t>      and renew a steadfast spirit within me.</a:t>
            </a:r>
          </a:p>
          <a:p>
            <a:pPr marL="609600" indent="-609600">
              <a:buFontTx/>
              <a:buAutoNum type="arabicPlain" startAt="10"/>
            </a:pPr>
            <a:r>
              <a:rPr lang="en-US" sz="2800">
                <a:latin typeface="Arial"/>
                <a:cs typeface="Arial"/>
              </a:rPr>
              <a:t>Do not cast me from your presence </a:t>
            </a:r>
            <a:br>
              <a:rPr lang="en-US" sz="2800">
                <a:latin typeface="Arial"/>
                <a:cs typeface="Arial"/>
              </a:rPr>
            </a:br>
            <a:r>
              <a:rPr lang="en-US" sz="2800">
                <a:latin typeface="Arial"/>
                <a:cs typeface="Arial"/>
              </a:rPr>
              <a:t>      or take your Holy Spirit from me. </a:t>
            </a:r>
          </a:p>
          <a:p>
            <a:pPr marL="609600" indent="-609600">
              <a:buFontTx/>
              <a:buNone/>
            </a:pPr>
            <a:r>
              <a:rPr lang="en-US" sz="2800">
                <a:latin typeface="Arial"/>
                <a:cs typeface="Arial"/>
              </a:rPr>
              <a:t>12	Restore to me the joy of your salvation </a:t>
            </a:r>
            <a:br>
              <a:rPr lang="en-US" sz="2800">
                <a:latin typeface="Arial"/>
                <a:cs typeface="Arial"/>
              </a:rPr>
            </a:br>
            <a:r>
              <a:rPr lang="en-US" sz="2800">
                <a:latin typeface="Arial"/>
                <a:cs typeface="Arial"/>
              </a:rPr>
              <a:t>      and grant me a willing spirit, to sustain 	   me. </a:t>
            </a:r>
          </a:p>
        </p:txBody>
      </p:sp>
    </p:spTree>
    <p:extLst>
      <p:ext uri="{BB962C8B-B14F-4D97-AF65-F5344CB8AC3E}">
        <p14:creationId xmlns:p14="http://schemas.microsoft.com/office/powerpoint/2010/main" val="2737111899"/>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a:latin typeface="Arial"/>
                <a:cs typeface="Arial"/>
              </a:rPr>
              <a:t>All:</a:t>
            </a:r>
          </a:p>
          <a:p>
            <a:pPr>
              <a:buFontTx/>
              <a:buNone/>
            </a:pPr>
            <a:endParaRPr lang="en-US">
              <a:latin typeface="Arial"/>
              <a:cs typeface="Arial"/>
            </a:endParaRPr>
          </a:p>
          <a:p>
            <a:pPr>
              <a:buFontTx/>
              <a:buNone/>
            </a:pPr>
            <a:r>
              <a:rPr lang="en-US">
                <a:latin typeface="Arial"/>
                <a:cs typeface="Arial"/>
              </a:rPr>
              <a:t>17	My sacrifice, O God, is a broken spirit; a broken and contrite heart you, God, will not despise. </a:t>
            </a:r>
          </a:p>
        </p:txBody>
      </p:sp>
    </p:spTree>
    <p:extLst>
      <p:ext uri="{BB962C8B-B14F-4D97-AF65-F5344CB8AC3E}">
        <p14:creationId xmlns:p14="http://schemas.microsoft.com/office/powerpoint/2010/main" val="783797427"/>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7" name="Picture 9" descr="King David"/>
          <p:cNvPicPr>
            <a:picLocks noGrp="1" noChangeAspect="1" noChangeArrowheads="1"/>
          </p:cNvPicPr>
          <p:nvPr>
            <p:ph idx="1"/>
          </p:nvPr>
        </p:nvPicPr>
        <p:blipFill>
          <a:blip r:embed="rId3"/>
          <a:srcRect/>
          <a:stretch>
            <a:fillRect/>
          </a:stretch>
        </p:blipFill>
        <p:spPr>
          <a:xfrm>
            <a:off x="685800" y="1143000"/>
            <a:ext cx="3810000" cy="4572000"/>
          </a:xfrm>
        </p:spPr>
      </p:pic>
      <p:sp>
        <p:nvSpPr>
          <p:cNvPr id="206850" name="Rectangle 2"/>
          <p:cNvSpPr>
            <a:spLocks noGrp="1" noChangeArrowheads="1"/>
          </p:cNvSpPr>
          <p:nvPr>
            <p:ph type="title"/>
          </p:nvPr>
        </p:nvSpPr>
        <p:spPr>
          <a:xfrm>
            <a:off x="4953000" y="914400"/>
            <a:ext cx="3657600" cy="5524500"/>
          </a:xfrm>
          <a:effectLst/>
        </p:spPr>
        <p:txBody>
          <a:bodyPr/>
          <a:lstStyle/>
          <a:p>
            <a:pPr eaLnBrk="1" hangingPunct="1">
              <a:lnSpc>
                <a:spcPct val="90000"/>
              </a:lnSpc>
              <a:buFont typeface="Times" charset="0"/>
              <a:buNone/>
              <a:defRPr/>
            </a:pPr>
            <a: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Psalm 51:11</a:t>
            </a:r>
            <a:b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br>
            <a:r>
              <a:rPr lang="ru-RU" altLang="ja-JP"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t>
            </a:r>
            <a: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Do not cast me from your presence or take your Holy Spirit from me.</a:t>
            </a:r>
            <a:r>
              <a:rPr lang="ru-RU" altLang="ja-JP"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t>
            </a:r>
            <a:endPar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p:txBody>
      </p:sp>
      <p:sp>
        <p:nvSpPr>
          <p:cNvPr id="251907" name="TextBox 4"/>
          <p:cNvSpPr txBox="1">
            <a:spLocks noChangeArrowheads="1"/>
          </p:cNvSpPr>
          <p:nvPr/>
        </p:nvSpPr>
        <p:spPr bwMode="auto">
          <a:xfrm>
            <a:off x="8101013" y="9525"/>
            <a:ext cx="1008062" cy="8302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ix</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Pt. 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06850"/>
                                        </p:tgtEl>
                                        <p:attrNameLst>
                                          <p:attrName>style.visibility</p:attrName>
                                        </p:attrNameLst>
                                      </p:cBhvr>
                                      <p:to>
                                        <p:strVal val="visible"/>
                                      </p:to>
                                    </p:set>
                                    <p:anim calcmode="lin" valueType="num">
                                      <p:cBhvr>
                                        <p:cTn id="7" dur="500" fill="hold"/>
                                        <p:tgtEl>
                                          <p:spTgt spid="2068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06850"/>
                                        </p:tgtEl>
                                        <p:attrNameLst>
                                          <p:attrName>ppt_y</p:attrName>
                                        </p:attrNameLst>
                                      </p:cBhvr>
                                      <p:tavLst>
                                        <p:tav tm="0">
                                          <p:val>
                                            <p:strVal val="#ppt_y"/>
                                          </p:val>
                                        </p:tav>
                                        <p:tav tm="100000">
                                          <p:val>
                                            <p:strVal val="#ppt_y"/>
                                          </p:val>
                                        </p:tav>
                                      </p:tavLst>
                                    </p:anim>
                                    <p:anim calcmode="lin" valueType="num">
                                      <p:cBhvr>
                                        <p:cTn id="9" dur="500" fill="hold"/>
                                        <p:tgtEl>
                                          <p:spTgt spid="2068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068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06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0"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a:effectLst>
            <a:outerShdw blurRad="50800" dist="38100" dir="2700000">
              <a:srgbClr val="000000">
                <a:alpha val="43000"/>
              </a:srgb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128"/>
                <a:cs typeface="Arial"/>
              </a:rPr>
              <a:t>CCLI #2588988</a:t>
            </a:r>
          </a:p>
        </p:txBody>
      </p:sp>
      <p:sp>
        <p:nvSpPr>
          <p:cNvPr id="220162" name="Rectangle 2"/>
          <p:cNvSpPr>
            <a:spLocks noGrp="1" noChangeArrowheads="1"/>
          </p:cNvSpPr>
          <p:nvPr>
            <p:ph type="title"/>
          </p:nvPr>
        </p:nvSpPr>
        <p:spPr>
          <a:xfrm>
            <a:off x="457200" y="2057400"/>
            <a:ext cx="8229600" cy="1676400"/>
          </a:xfrm>
          <a:effectLst>
            <a:outerShdw blurRad="50800" dist="38100" dir="2700000">
              <a:srgbClr val="000000">
                <a:alpha val="43000"/>
              </a:srgbClr>
            </a:outerShdw>
          </a:effectLst>
        </p:spPr>
        <p:txBody>
          <a:bodyPr/>
          <a:lstStyle/>
          <a:p>
            <a:pPr eaLnBrk="1" hangingPunct="1">
              <a:defRPr/>
            </a:pPr>
            <a:r>
              <a:rPr lang="en-US" sz="6000" b="1" dirty="0">
                <a:latin typeface="Arial"/>
                <a:cs typeface="Arial"/>
              </a:rPr>
              <a:t>Create In Me</a:t>
            </a:r>
          </a:p>
        </p:txBody>
      </p:sp>
      <p:sp>
        <p:nvSpPr>
          <p:cNvPr id="220163" name="Rectangle 3"/>
          <p:cNvSpPr>
            <a:spLocks noGrp="1" noChangeArrowheads="1"/>
          </p:cNvSpPr>
          <p:nvPr>
            <p:ph type="body" idx="1"/>
          </p:nvPr>
        </p:nvSpPr>
        <p:spPr>
          <a:xfrm>
            <a:off x="457200" y="3716338"/>
            <a:ext cx="8229600" cy="649287"/>
          </a:xfrm>
          <a:effectLst>
            <a:outerShdw blurRad="50800" dist="38100" dir="2700000">
              <a:srgbClr val="000000">
                <a:alpha val="43000"/>
              </a:srgbClr>
            </a:outerShdw>
          </a:effectLst>
        </p:spPr>
        <p:txBody>
          <a:bodyPr/>
          <a:lstStyle/>
          <a:p>
            <a:pPr eaLnBrk="1" hangingPunct="1">
              <a:defRPr/>
            </a:pPr>
            <a:r>
              <a:rPr lang="en-US" sz="2800" b="1" dirty="0">
                <a:latin typeface="Arial"/>
                <a:cs typeface="Arial"/>
              </a:rPr>
              <a:t>John Carter ©1992 </a:t>
            </a:r>
            <a:r>
              <a:rPr lang="en-US" sz="2800" b="1" dirty="0" err="1">
                <a:latin typeface="Arial"/>
                <a:cs typeface="Arial"/>
              </a:rPr>
              <a:t>Beckenhorst</a:t>
            </a:r>
            <a:r>
              <a:rPr lang="en-US" sz="2800" b="1" dirty="0">
                <a:latin typeface="Arial"/>
                <a:cs typeface="Arial"/>
              </a:rPr>
              <a:t> Press, Inc.</a:t>
            </a:r>
          </a:p>
        </p:txBody>
      </p:sp>
      <p:sp>
        <p:nvSpPr>
          <p:cNvPr id="253956" name="Rectangle 1"/>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70627700"/>
      </p:ext>
    </p:extLst>
  </p:cSld>
  <p:clrMapOvr>
    <a:masterClrMapping/>
  </p:clrMapOvr>
  <p:transition/>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en-US" sz="4800" b="1">
                <a:cs typeface="+mj-cs"/>
              </a:rPr>
              <a:t>Create In Me</a:t>
            </a: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John Carter ©1992 </a:t>
            </a:r>
            <a:r>
              <a:rPr kumimoji="0" lang="en-US" sz="2800" b="1" i="0" u="none" strike="noStrike" kern="1200" cap="none" spc="0" normalizeH="0" baseline="0" noProof="0" dirty="0" err="1">
                <a:ln>
                  <a:noFill/>
                </a:ln>
                <a:solidFill>
                  <a:srgbClr val="FFFFFF"/>
                </a:solidFill>
                <a:effectLst/>
                <a:uLnTx/>
                <a:uFillTx/>
                <a:latin typeface="Arial"/>
                <a:ea typeface="ＭＳ Ｐゴシック"/>
                <a:cs typeface="Arial"/>
              </a:rPr>
              <a:t>Beckenhorst</a:t>
            </a: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 Press, Inc.</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6" name="Rectangle 3">
            <a:extLst>
              <a:ext uri="{FF2B5EF4-FFF2-40B4-BE49-F238E27FC236}">
                <a16:creationId xmlns:a16="http://schemas.microsoft.com/office/drawing/2014/main" id="{80724356-44CE-8037-90CC-73DC7D0551F0}"/>
              </a:ext>
            </a:extLst>
          </p:cNvPr>
          <p:cNvSpPr txBox="1">
            <a:spLocks noChangeArrowheads="1"/>
          </p:cNvSpPr>
          <p:nvPr/>
        </p:nvSpPr>
        <p:spPr bwMode="auto">
          <a:xfrm>
            <a:off x="498475" y="1772816"/>
            <a:ext cx="8229600" cy="3819947"/>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Create in me a clean heart, O God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And renew a right spirit within me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Create in me a clean heart, O God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And renew a right spirit within me</a:t>
            </a:r>
            <a:endParaRPr kumimoji="0" lang="en-US" sz="3600" b="1" i="0" u="none" strike="noStrike" kern="0" cap="none" spc="0" normalizeH="0" baseline="0" noProof="0" dirty="0">
              <a:ln>
                <a:noFill/>
              </a:ln>
              <a:solidFill>
                <a:srgbClr val="FFFFFF"/>
              </a:solidFill>
              <a:effectLst/>
              <a:uLnTx/>
              <a:uFillTx/>
              <a:latin typeface="Arial"/>
              <a:ea typeface="ＭＳ Ｐゴシック"/>
              <a:cs typeface="+mn-cs"/>
            </a:endParaRPr>
          </a:p>
        </p:txBody>
      </p:sp>
    </p:spTree>
    <p:extLst>
      <p:ext uri="{BB962C8B-B14F-4D97-AF65-F5344CB8AC3E}">
        <p14:creationId xmlns:p14="http://schemas.microsoft.com/office/powerpoint/2010/main" val="2375461929"/>
      </p:ext>
    </p:extLst>
  </p:cSld>
  <p:clrMapOvr>
    <a:masterClrMapping/>
  </p:clrMapOvr>
  <p:transition>
    <p:fade/>
  </p:transition>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b="1"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Cast me not away from Your presence, O Lord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And take not Thy Holy Spirit from me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Restore unto me the joy of Thy salvation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And renew a right spirit within me </a:t>
            </a: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r>
              <a:rPr lang="en-US"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John Carter ©1992 </a:t>
            </a:r>
            <a:r>
              <a:rPr lang="en-US" b="1" dirty="0" err="1">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Beckenhorst</a:t>
            </a:r>
            <a:r>
              <a:rPr lang="en-US"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 Press, Inc.</a:t>
            </a: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rPr>
              <a:t>Should Christians pray this considering Romans 8?</a:t>
            </a:r>
          </a:p>
        </p:txBody>
      </p:sp>
    </p:spTree>
    <p:extLst>
      <p:ext uri="{BB962C8B-B14F-4D97-AF65-F5344CB8AC3E}">
        <p14:creationId xmlns:p14="http://schemas.microsoft.com/office/powerpoint/2010/main" val="14439789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6" descr="Indwell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038" y="0"/>
            <a:ext cx="8593137"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8" name="Rectangle 3"/>
          <p:cNvSpPr>
            <a:spLocks noGrp="1" noChangeArrowheads="1"/>
          </p:cNvSpPr>
          <p:nvPr>
            <p:ph type="title" idx="4294967295"/>
          </p:nvPr>
        </p:nvSpPr>
        <p:spPr>
          <a:xfrm>
            <a:off x="0" y="0"/>
            <a:ext cx="6300788" cy="647700"/>
          </a:xfrm>
          <a:solidFill>
            <a:srgbClr val="000090"/>
          </a:solidFill>
        </p:spPr>
        <p:txBody>
          <a:bodyPr/>
          <a:lstStyle/>
          <a:p>
            <a:pPr eaLnBrk="1" hangingPunct="1"/>
            <a:r>
              <a:rPr lang="en-US" sz="4000" b="1" dirty="0">
                <a:solidFill>
                  <a:schemeClr val="bg1"/>
                </a:solidFill>
                <a:latin typeface="Arial" charset="0"/>
                <a:ea typeface="ＭＳ Ｐゴシック" charset="0"/>
                <a:cs typeface="ＭＳ Ｐゴシック" charset="0"/>
              </a:rPr>
              <a:t>The Indwelling Spirit</a:t>
            </a:r>
          </a:p>
        </p:txBody>
      </p:sp>
      <p:pic>
        <p:nvPicPr>
          <p:cNvPr id="193539"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940425" y="2060575"/>
            <a:ext cx="1377950" cy="133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29758605"/>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52</a:t>
            </a:r>
          </a:p>
        </p:txBody>
      </p:sp>
      <p:sp>
        <p:nvSpPr>
          <p:cNvPr id="2" name="Title 2">
            <a:extLst>
              <a:ext uri="{FF2B5EF4-FFF2-40B4-BE49-F238E27FC236}">
                <a16:creationId xmlns:a16="http://schemas.microsoft.com/office/drawing/2014/main" id="{1A8C037C-B5C2-325E-A1F8-EB0AA3A19660}"/>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a:effectLst/>
                <a:latin typeface="Lucida Grande" panose="020B0600040502020204" pitchFamily="34" charset="0"/>
              </a:rPr>
              <a:t>For the choir director: A psalm of David, regarding the time Doeg the Edomite said to Saul, “David has gone to see Ahimelech.”</a:t>
            </a:r>
          </a:p>
        </p:txBody>
      </p:sp>
    </p:spTree>
    <p:extLst>
      <p:ext uri="{BB962C8B-B14F-4D97-AF65-F5344CB8AC3E}">
        <p14:creationId xmlns:p14="http://schemas.microsoft.com/office/powerpoint/2010/main" val="24043763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602007"/>
            <a:ext cx="8267732" cy="36365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 will extol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with all my heart in the council of the upright and in the assembly</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(111:1).</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2802"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4087914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        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430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200" b="1">
                <a:solidFill>
                  <a:srgbClr val="FFFFFF"/>
                </a:solidFill>
              </a:rPr>
              <a:t>Why do you boast of evil, you mighty man?  Why do you boast all day long, you who are a disgrace in the eyes of God? Your tongue plots destruction; it is like a sharpened razor, you who practice deceit. You love evil rather than good, falsehood rather than speaking the truth.</a:t>
            </a:r>
          </a:p>
          <a:p>
            <a:pPr algn="ctr"/>
            <a:r>
              <a:rPr lang="en-US" sz="3200" b="1">
                <a:solidFill>
                  <a:srgbClr val="FFFFFF"/>
                </a:solidFill>
              </a:rPr>
              <a:t> </a:t>
            </a:r>
          </a:p>
          <a:p>
            <a:pPr algn="ctr"/>
            <a:r>
              <a:rPr lang="en-US" sz="3200" b="1">
                <a:solidFill>
                  <a:srgbClr val="FFFFFF"/>
                </a:solidFill>
              </a:rPr>
              <a:t>Psalm 52:1-3</a:t>
            </a:r>
          </a:p>
        </p:txBody>
      </p:sp>
      <p:sp>
        <p:nvSpPr>
          <p:cNvPr id="126981" name="Rectangle 5"/>
          <p:cNvSpPr>
            <a:spLocks noGrp="1" noChangeArrowheads="1"/>
          </p:cNvSpPr>
          <p:nvPr>
            <p:ph type="title" idx="4294967295"/>
          </p:nvPr>
        </p:nvSpPr>
        <p:spPr/>
        <p:txBody>
          <a:bodyPr/>
          <a:lstStyle/>
          <a:p>
            <a:pPr eaLnBrk="1" hangingPunct="1">
              <a:defRPr/>
            </a:pPr>
            <a:r>
              <a:rPr lang="en-US">
                <a:latin typeface="Tahoma" charset="0"/>
                <a:cs typeface="Arial" charset="0"/>
              </a:rPr>
              <a:t>Rebuke</a:t>
            </a:r>
          </a:p>
        </p:txBody>
      </p:sp>
    </p:spTree>
    <p:extLst>
      <p:ext uri="{BB962C8B-B14F-4D97-AF65-F5344CB8AC3E}">
        <p14:creationId xmlns:p14="http://schemas.microsoft.com/office/powerpoint/2010/main" val="1528440545"/>
      </p:ext>
    </p:extLst>
  </p:cSld>
  <p:clrMapOvr>
    <a:masterClrMapping/>
  </p:clrMapOvr>
  <p:transition spd="slow"/>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53</a:t>
            </a:r>
          </a:p>
        </p:txBody>
      </p:sp>
    </p:spTree>
    <p:extLst>
      <p:ext uri="{BB962C8B-B14F-4D97-AF65-F5344CB8AC3E}">
        <p14:creationId xmlns:p14="http://schemas.microsoft.com/office/powerpoint/2010/main" val="3954673297"/>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54</a:t>
            </a:r>
          </a:p>
        </p:txBody>
      </p:sp>
      <p:sp>
        <p:nvSpPr>
          <p:cNvPr id="2" name="Title 2">
            <a:extLst>
              <a:ext uri="{FF2B5EF4-FFF2-40B4-BE49-F238E27FC236}">
                <a16:creationId xmlns:a16="http://schemas.microsoft.com/office/drawing/2014/main" id="{CA89744F-84A1-92ED-1BB0-D26F0EC5A87F}"/>
              </a:ext>
            </a:extLst>
          </p:cNvPr>
          <p:cNvSpPr txBox="1">
            <a:spLocks/>
          </p:cNvSpPr>
          <p:nvPr/>
        </p:nvSpPr>
        <p:spPr bwMode="auto">
          <a:xfrm>
            <a:off x="161764" y="4221088"/>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2800" dirty="0">
                <a:effectLst/>
                <a:latin typeface="Lucida Grande" panose="020B0600040502020204" pitchFamily="34" charset="0"/>
              </a:rPr>
              <a:t>For the choir director; on stringed instruments. A Maskil of David, when the Ziphites came and said to Saul, “Is not David hiding himself among us?”</a:t>
            </a:r>
          </a:p>
        </p:txBody>
      </p:sp>
    </p:spTree>
    <p:extLst>
      <p:ext uri="{BB962C8B-B14F-4D97-AF65-F5344CB8AC3E}">
        <p14:creationId xmlns:p14="http://schemas.microsoft.com/office/powerpoint/2010/main" val="2088969201"/>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in on King David and the Kings">
            <a:extLst>
              <a:ext uri="{FF2B5EF4-FFF2-40B4-BE49-F238E27FC236}">
                <a16:creationId xmlns:a16="http://schemas.microsoft.com/office/drawing/2014/main" id="{810DCC5D-F156-9B05-553D-3D8E2D5A6F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800" y="620688"/>
            <a:ext cx="8255000" cy="6197600"/>
          </a:xfrm>
          <a:prstGeom prst="rect">
            <a:avLst/>
          </a:prstGeom>
          <a:noFill/>
          <a:extLst>
            <a:ext uri="{909E8E84-426E-40DD-AFC4-6F175D3DCCD1}">
              <a14:hiddenFill xmlns:a14="http://schemas.microsoft.com/office/drawing/2010/main">
                <a:solidFill>
                  <a:srgbClr val="FFFFFF"/>
                </a:solidFill>
              </a14:hiddenFill>
            </a:ext>
          </a:extLst>
        </p:spPr>
      </p:pic>
      <p:sp>
        <p:nvSpPr>
          <p:cNvPr id="215044" name="Text Box 4"/>
          <p:cNvSpPr txBox="1">
            <a:spLocks noChangeArrowheads="1"/>
          </p:cNvSpPr>
          <p:nvPr/>
        </p:nvSpPr>
        <p:spPr bwMode="auto">
          <a:xfrm>
            <a:off x="457200" y="1141700"/>
            <a:ext cx="8229600" cy="4185761"/>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2800" dirty="0"/>
              <a:t>Come with great power, O God, and rescue me!</a:t>
            </a:r>
            <a:br>
              <a:rPr lang="en-US" sz="2800" dirty="0"/>
            </a:br>
            <a:r>
              <a:rPr lang="en-US" sz="2800" dirty="0"/>
              <a:t>Defend me with your might.</a:t>
            </a:r>
          </a:p>
          <a:p>
            <a:r>
              <a:rPr lang="en-US" sz="2800" baseline="30000" dirty="0"/>
              <a:t>2  </a:t>
            </a:r>
            <a:r>
              <a:rPr lang="en-US" sz="2800" dirty="0"/>
              <a:t>Listen to my prayer, O God.</a:t>
            </a:r>
            <a:br>
              <a:rPr lang="en-US" sz="2800" dirty="0"/>
            </a:br>
            <a:r>
              <a:rPr lang="en-US" sz="2800" dirty="0"/>
              <a:t>Pay attention to my plea.</a:t>
            </a:r>
          </a:p>
          <a:p>
            <a:r>
              <a:rPr lang="en-US" sz="2800" baseline="30000" dirty="0"/>
              <a:t>3  </a:t>
            </a:r>
            <a:r>
              <a:rPr lang="en-US" sz="2800" dirty="0"/>
              <a:t>For strangers are attacking me;</a:t>
            </a:r>
            <a:br>
              <a:rPr lang="en-US" sz="2800" dirty="0"/>
            </a:br>
            <a:r>
              <a:rPr lang="en-US" sz="2800" dirty="0"/>
              <a:t>violent people are trying to kill me.</a:t>
            </a:r>
            <a:br>
              <a:rPr lang="en-US" sz="2800" dirty="0"/>
            </a:br>
            <a:r>
              <a:rPr lang="en-US" sz="2800" dirty="0"/>
              <a:t>They care nothing for God. </a:t>
            </a:r>
          </a:p>
          <a:p>
            <a:r>
              <a:rPr lang="en-US" sz="2800" dirty="0"/>
              <a:t>Interlude</a:t>
            </a:r>
          </a:p>
        </p:txBody>
      </p:sp>
      <p:sp>
        <p:nvSpPr>
          <p:cNvPr id="215045" name="Text Box 5"/>
          <p:cNvSpPr txBox="1">
            <a:spLocks noChangeArrowheads="1"/>
          </p:cNvSpPr>
          <p:nvPr/>
        </p:nvSpPr>
        <p:spPr bwMode="auto">
          <a:xfrm>
            <a:off x="431800" y="212725"/>
            <a:ext cx="8255000" cy="707886"/>
          </a:xfrm>
          <a:prstGeom prst="rect">
            <a:avLst/>
          </a:prstGeom>
          <a:solidFill>
            <a:srgbClr val="863E58"/>
          </a:solid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54:1-3 </a:t>
            </a:r>
            <a:r>
              <a:rPr lang="en-US" sz="3200" dirty="0"/>
              <a:t>NLT</a:t>
            </a:r>
            <a:endParaRPr lang="en-US" dirty="0"/>
          </a:p>
        </p:txBody>
      </p:sp>
    </p:spTree>
    <p:extLst>
      <p:ext uri="{BB962C8B-B14F-4D97-AF65-F5344CB8AC3E}">
        <p14:creationId xmlns:p14="http://schemas.microsoft.com/office/powerpoint/2010/main" val="37850004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55</a:t>
            </a:r>
          </a:p>
        </p:txBody>
      </p:sp>
    </p:spTree>
    <p:extLst>
      <p:ext uri="{BB962C8B-B14F-4D97-AF65-F5344CB8AC3E}">
        <p14:creationId xmlns:p14="http://schemas.microsoft.com/office/powerpoint/2010/main" val="1087437085"/>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a:ea typeface="Osaka"/>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a:cs typeface="Arial"/>
              </a:rPr>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Personification</a:t>
            </a:r>
          </a:p>
        </p:txBody>
      </p:sp>
      <p:sp>
        <p:nvSpPr>
          <p:cNvPr id="215046" name="Text Box 6"/>
          <p:cNvSpPr txBox="1">
            <a:spLocks noChangeArrowheads="1"/>
          </p:cNvSpPr>
          <p:nvPr/>
        </p:nvSpPr>
        <p:spPr bwMode="auto">
          <a:xfrm>
            <a:off x="0" y="3519007"/>
            <a:ext cx="9144000" cy="3416320"/>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Psalm 55:12</a:t>
            </a:r>
            <a:b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en-US"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a:t>
            </a:r>
            <a:r>
              <a:rPr kumimoji="0" lang="en-SG"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or it is not an enemy who reproaches me, then I could bear</a:t>
            </a:r>
            <a:r>
              <a:rPr kumimoji="0" lang="en-SG"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it;</a:t>
            </a:r>
            <a:r>
              <a:rPr kumimoji="0" lang="en-SG"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Nor is it one who hates me who has exalted himself against me, then I could hide myself from him</a:t>
            </a:r>
            <a: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a:t>
            </a:r>
            <a:endParaRPr kumimoji="0" lang="en-US"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P 15</a:t>
            </a:r>
          </a:p>
        </p:txBody>
      </p:sp>
    </p:spTree>
    <p:extLst>
      <p:ext uri="{BB962C8B-B14F-4D97-AF65-F5344CB8AC3E}">
        <p14:creationId xmlns:p14="http://schemas.microsoft.com/office/powerpoint/2010/main" val="4744618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56</a:t>
            </a:r>
          </a:p>
        </p:txBody>
      </p:sp>
      <p:sp>
        <p:nvSpPr>
          <p:cNvPr id="2" name="Title 2">
            <a:extLst>
              <a:ext uri="{FF2B5EF4-FFF2-40B4-BE49-F238E27FC236}">
                <a16:creationId xmlns:a16="http://schemas.microsoft.com/office/drawing/2014/main" id="{E9DE603A-6BA4-8B30-E07A-8B513FCEE925}"/>
              </a:ext>
            </a:extLst>
          </p:cNvPr>
          <p:cNvSpPr txBox="1">
            <a:spLocks/>
          </p:cNvSpPr>
          <p:nvPr/>
        </p:nvSpPr>
        <p:spPr bwMode="auto">
          <a:xfrm>
            <a:off x="161764" y="4221088"/>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For the choir director: A psalm of David, regarding the time the Philistines seized him in Gath. To be sung to the tune “Dove on Distant Oaks.”</a:t>
            </a:r>
          </a:p>
        </p:txBody>
      </p:sp>
    </p:spTree>
    <p:extLst>
      <p:ext uri="{BB962C8B-B14F-4D97-AF65-F5344CB8AC3E}">
        <p14:creationId xmlns:p14="http://schemas.microsoft.com/office/powerpoint/2010/main" val="3912382500"/>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251520" y="1295400"/>
            <a:ext cx="8712968" cy="5047536"/>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2800" dirty="0"/>
              <a:t>O God, have mercy on me,</a:t>
            </a:r>
            <a:br>
              <a:rPr lang="en-US" sz="2800" dirty="0"/>
            </a:br>
            <a:r>
              <a:rPr lang="en-US" sz="2800" dirty="0"/>
              <a:t>for people are hounding me.</a:t>
            </a:r>
            <a:br>
              <a:rPr lang="en-US" sz="2800" dirty="0"/>
            </a:br>
            <a:r>
              <a:rPr lang="en-US" sz="2800" dirty="0"/>
              <a:t>My foes attack me all day long.</a:t>
            </a:r>
          </a:p>
          <a:p>
            <a:r>
              <a:rPr lang="en-US" sz="2800" baseline="30000" dirty="0"/>
              <a:t>2  </a:t>
            </a:r>
            <a:r>
              <a:rPr lang="en-US" sz="2800" dirty="0"/>
              <a:t>I am constantly hounded by those who slander me, and many are boldly attacking me.</a:t>
            </a:r>
          </a:p>
          <a:p>
            <a:r>
              <a:rPr lang="en-US" sz="2800" baseline="30000" dirty="0"/>
              <a:t>3  </a:t>
            </a:r>
            <a:r>
              <a:rPr lang="en-US" sz="2800" dirty="0"/>
              <a:t>But when I am afraid,</a:t>
            </a:r>
            <a:br>
              <a:rPr lang="en-US" sz="2800" dirty="0"/>
            </a:br>
            <a:r>
              <a:rPr lang="en-US" sz="2800" dirty="0"/>
              <a:t>I will put my trust in you.</a:t>
            </a:r>
          </a:p>
          <a:p>
            <a:r>
              <a:rPr lang="en-US" sz="2800" baseline="30000" dirty="0"/>
              <a:t>4  </a:t>
            </a:r>
            <a:r>
              <a:rPr lang="en-US" sz="2800" dirty="0"/>
              <a:t>I praise God for what he has promised.</a:t>
            </a:r>
            <a:br>
              <a:rPr lang="en-US" sz="2800" dirty="0"/>
            </a:br>
            <a:r>
              <a:rPr lang="en-US" sz="2800" dirty="0"/>
              <a:t>I trust in God, so why should I be afraid?</a:t>
            </a:r>
            <a:br>
              <a:rPr lang="en-US" sz="2800" dirty="0"/>
            </a:br>
            <a:r>
              <a:rPr lang="en-US" sz="2800" dirty="0"/>
              <a:t>What can mere mortals do to me?</a:t>
            </a:r>
          </a:p>
        </p:txBody>
      </p:sp>
      <p:sp>
        <p:nvSpPr>
          <p:cNvPr id="215045" name="Text Box 5"/>
          <p:cNvSpPr txBox="1">
            <a:spLocks noChangeArrowheads="1"/>
          </p:cNvSpPr>
          <p:nvPr/>
        </p:nvSpPr>
        <p:spPr bwMode="auto">
          <a:xfrm>
            <a:off x="457200" y="212725"/>
            <a:ext cx="8229600" cy="707886"/>
          </a:xfrm>
          <a:prstGeom prst="rect">
            <a:avLst/>
          </a:prstGeom>
          <a:solidFill>
            <a:schemeClr val="accent2"/>
          </a:solid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56:1-4 </a:t>
            </a:r>
            <a:r>
              <a:rPr lang="en-US" sz="3200" dirty="0"/>
              <a:t>NLT</a:t>
            </a:r>
            <a:endParaRPr lang="en-US" dirty="0"/>
          </a:p>
        </p:txBody>
      </p:sp>
    </p:spTree>
    <p:extLst>
      <p:ext uri="{BB962C8B-B14F-4D97-AF65-F5344CB8AC3E}">
        <p14:creationId xmlns:p14="http://schemas.microsoft.com/office/powerpoint/2010/main" val="25999906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57</a:t>
            </a:r>
          </a:p>
        </p:txBody>
      </p:sp>
    </p:spTree>
    <p:extLst>
      <p:ext uri="{BB962C8B-B14F-4D97-AF65-F5344CB8AC3E}">
        <p14:creationId xmlns:p14="http://schemas.microsoft.com/office/powerpoint/2010/main" val="3360377039"/>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58</a:t>
            </a:r>
          </a:p>
        </p:txBody>
      </p:sp>
    </p:spTree>
    <p:extLst>
      <p:ext uri="{BB962C8B-B14F-4D97-AF65-F5344CB8AC3E}">
        <p14:creationId xmlns:p14="http://schemas.microsoft.com/office/powerpoint/2010/main" val="14749443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4" descr="Mountain Scene 0030"/>
          <p:cNvPicPr>
            <a:picLocks noChangeAspect="1" noChangeArrowheads="1"/>
          </p:cNvPicPr>
          <p:nvPr/>
        </p:nvPicPr>
        <p:blipFill>
          <a:blip r:embed="rId2" cstate="screen">
            <a:lum bright="-6000" contrast="12000"/>
            <a:extLst>
              <a:ext uri="{28A0092B-C50C-407E-A947-70E740481C1C}">
                <a14:useLocalDpi xmlns:a14="http://schemas.microsoft.com/office/drawing/2010/main"/>
              </a:ext>
            </a:extLst>
          </a:blip>
          <a:srcRect/>
          <a:stretch>
            <a:fillRect/>
          </a:stretch>
        </p:blipFill>
        <p:spPr bwMode="auto">
          <a:xfrm>
            <a:off x="0" y="8"/>
            <a:ext cx="9144000" cy="685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ext Box 2"/>
          <p:cNvSpPr txBox="1">
            <a:spLocks noChangeArrowheads="1"/>
          </p:cNvSpPr>
          <p:nvPr/>
        </p:nvSpPr>
        <p:spPr bwMode="auto">
          <a:xfrm>
            <a:off x="0" y="2924175"/>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a:t>
            </a:r>
            <a:br>
              <a:rPr lang="en-US" sz="3600" b="1" dirty="0">
                <a:solidFill>
                  <a:srgbClr val="FFFFFF"/>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5332"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59</a:t>
            </a:r>
          </a:p>
        </p:txBody>
      </p:sp>
      <p:sp>
        <p:nvSpPr>
          <p:cNvPr id="2" name="Title 2">
            <a:extLst>
              <a:ext uri="{FF2B5EF4-FFF2-40B4-BE49-F238E27FC236}">
                <a16:creationId xmlns:a16="http://schemas.microsoft.com/office/drawing/2014/main" id="{DAC1448E-6A8A-3C25-D242-43E075EE67AE}"/>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For the choir director: A psalm of David, regarding the time Saul sent soldiers to watch David’s house in order to kill him. To be sung to the tune “Do Not Destroy!”</a:t>
            </a:r>
          </a:p>
        </p:txBody>
      </p:sp>
    </p:spTree>
    <p:extLst>
      <p:ext uri="{BB962C8B-B14F-4D97-AF65-F5344CB8AC3E}">
        <p14:creationId xmlns:p14="http://schemas.microsoft.com/office/powerpoint/2010/main" val="1388336174"/>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251520" y="1295400"/>
            <a:ext cx="8712968" cy="4524315"/>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200" dirty="0"/>
              <a:t>Rescue me from my enemies, O God.</a:t>
            </a:r>
            <a:br>
              <a:rPr lang="en-US" sz="3200" dirty="0"/>
            </a:br>
            <a:r>
              <a:rPr lang="en-US" sz="3200" dirty="0"/>
              <a:t>Protect me from those who have come to destroy me.</a:t>
            </a:r>
          </a:p>
          <a:p>
            <a:r>
              <a:rPr lang="en-US" sz="3200" baseline="30000" dirty="0"/>
              <a:t>2  </a:t>
            </a:r>
            <a:r>
              <a:rPr lang="en-US" sz="3200" dirty="0"/>
              <a:t>Rescue me from these criminals; </a:t>
            </a:r>
            <a:br>
              <a:rPr lang="en-US" sz="3200" dirty="0"/>
            </a:br>
            <a:r>
              <a:rPr lang="en-US" sz="3200" dirty="0"/>
              <a:t>save me from these murderers.</a:t>
            </a:r>
          </a:p>
          <a:p>
            <a:r>
              <a:rPr lang="en-US" sz="3200" baseline="30000" dirty="0"/>
              <a:t>3  </a:t>
            </a:r>
            <a:r>
              <a:rPr lang="en-US" sz="3200" dirty="0"/>
              <a:t>They have set an ambush for me.</a:t>
            </a:r>
            <a:br>
              <a:rPr lang="en-US" sz="3200" dirty="0"/>
            </a:br>
            <a:r>
              <a:rPr lang="en-US" sz="3200" dirty="0"/>
              <a:t>Fierce enemies are out there waiting, L</a:t>
            </a:r>
            <a:r>
              <a:rPr lang="en-US" sz="2800" dirty="0"/>
              <a:t>ORD</a:t>
            </a:r>
            <a:r>
              <a:rPr lang="en-US" sz="3200" dirty="0"/>
              <a:t>,</a:t>
            </a:r>
            <a:br>
              <a:rPr lang="en-US" sz="3200" dirty="0"/>
            </a:br>
            <a:r>
              <a:rPr lang="en-US" sz="3200" dirty="0"/>
              <a:t>though I have not sinned or offended them.</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59:1-3</a:t>
            </a:r>
          </a:p>
        </p:txBody>
      </p:sp>
    </p:spTree>
    <p:extLst>
      <p:ext uri="{BB962C8B-B14F-4D97-AF65-F5344CB8AC3E}">
        <p14:creationId xmlns:p14="http://schemas.microsoft.com/office/powerpoint/2010/main" val="1241659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60</a:t>
            </a:r>
          </a:p>
        </p:txBody>
      </p:sp>
    </p:spTree>
    <p:extLst>
      <p:ext uri="{BB962C8B-B14F-4D97-AF65-F5344CB8AC3E}">
        <p14:creationId xmlns:p14="http://schemas.microsoft.com/office/powerpoint/2010/main" val="4006720711"/>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61</a:t>
            </a:r>
          </a:p>
        </p:txBody>
      </p:sp>
    </p:spTree>
    <p:extLst>
      <p:ext uri="{BB962C8B-B14F-4D97-AF65-F5344CB8AC3E}">
        <p14:creationId xmlns:p14="http://schemas.microsoft.com/office/powerpoint/2010/main" val="3584583862"/>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62</a:t>
            </a:r>
          </a:p>
        </p:txBody>
      </p:sp>
    </p:spTree>
    <p:extLst>
      <p:ext uri="{BB962C8B-B14F-4D97-AF65-F5344CB8AC3E}">
        <p14:creationId xmlns:p14="http://schemas.microsoft.com/office/powerpoint/2010/main" val="1513348283"/>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SG" sz="3200" b="1" dirty="0">
                <a:solidFill>
                  <a:srgbClr val="FFFFFF"/>
                </a:solidFill>
                <a:effectLst>
                  <a:glow rad="127000">
                    <a:srgbClr val="000000"/>
                  </a:glow>
                </a:effectLst>
                <a:latin typeface="Arial" charset="0"/>
                <a:ea typeface="ＭＳ Ｐゴシック" charset="0"/>
                <a:cs typeface="ＭＳ Ｐゴシック" charset="0"/>
              </a:rPr>
              <a:t>For Jeduthun, </a:t>
            </a:r>
            <a:br>
              <a:rPr lang="en-SG" sz="3200" b="1" dirty="0">
                <a:solidFill>
                  <a:srgbClr val="FFFFFF"/>
                </a:solidFill>
                <a:effectLst>
                  <a:glow rad="127000">
                    <a:srgbClr val="000000"/>
                  </a:glow>
                </a:effectLst>
                <a:latin typeface="Arial" charset="0"/>
                <a:ea typeface="ＭＳ Ｐゴシック" charset="0"/>
                <a:cs typeface="ＭＳ Ｐゴシック" charset="0"/>
              </a:rPr>
            </a:br>
            <a:r>
              <a:rPr lang="en-SG" sz="3200" b="1" dirty="0">
                <a:solidFill>
                  <a:srgbClr val="FFFFFF"/>
                </a:solidFill>
                <a:effectLst>
                  <a:glow rad="127000">
                    <a:srgbClr val="000000"/>
                  </a:glow>
                </a:effectLst>
                <a:latin typeface="Arial" charset="0"/>
                <a:ea typeface="ＭＳ Ｐゴシック" charset="0"/>
                <a:cs typeface="ＭＳ Ｐゴシック" charset="0"/>
              </a:rPr>
              <a:t>the choir director: </a:t>
            </a:r>
            <a:br>
              <a:rPr lang="en-SG" sz="3200" b="1" dirty="0">
                <a:solidFill>
                  <a:srgbClr val="FFFFFF"/>
                </a:solidFill>
                <a:effectLst>
                  <a:glow rad="127000">
                    <a:srgbClr val="000000"/>
                  </a:glow>
                </a:effectLst>
                <a:latin typeface="Arial" charset="0"/>
                <a:ea typeface="ＭＳ Ｐゴシック" charset="0"/>
                <a:cs typeface="ＭＳ Ｐゴシック" charset="0"/>
              </a:rPr>
            </a:br>
            <a:r>
              <a:rPr lang="en-SG" sz="3200" b="1" dirty="0">
                <a:solidFill>
                  <a:srgbClr val="FFFFFF"/>
                </a:solidFill>
                <a:effectLst>
                  <a:glow rad="127000">
                    <a:srgbClr val="000000"/>
                  </a:glow>
                </a:effectLst>
                <a:latin typeface="Arial" charset="0"/>
                <a:ea typeface="ＭＳ Ｐゴシック" charset="0"/>
                <a:cs typeface="ＭＳ Ｐゴシック" charset="0"/>
              </a:rPr>
              <a:t>A psalm of David.</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726245291"/>
      </p:ext>
    </p:extLst>
  </p:cSld>
  <p:clrMapOvr>
    <a:masterClrMapping/>
  </p:clrMapOvr>
  <p:transition/>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79510" y="1198036"/>
            <a:ext cx="8964489"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l"/>
            <a:r>
              <a:rPr lang="en-SG" baseline="30000" dirty="0"/>
              <a:t>1	</a:t>
            </a:r>
            <a:r>
              <a:rPr lang="en-SG" dirty="0"/>
              <a:t>I wait quietly before God, </a:t>
            </a:r>
            <a:br>
              <a:rPr lang="en-SG" dirty="0"/>
            </a:br>
            <a:r>
              <a:rPr lang="en-SG" dirty="0"/>
              <a:t>for my victory comes from him. </a:t>
            </a:r>
          </a:p>
          <a:p>
            <a:pPr marL="357188" indent="-357188" algn="l"/>
            <a:r>
              <a:rPr lang="en-SG" baseline="30000" dirty="0"/>
              <a:t>2  </a:t>
            </a:r>
            <a:r>
              <a:rPr lang="en-SG" dirty="0"/>
              <a:t>He alone is my rock and my salvation, </a:t>
            </a:r>
            <a:br>
              <a:rPr lang="en-SG" dirty="0"/>
            </a:br>
            <a:r>
              <a:rPr lang="en-SG" dirty="0"/>
              <a:t>my fortress where I will never be shaken.</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2725800008"/>
      </p:ext>
    </p:extLst>
  </p:cSld>
  <p:clrMapOvr>
    <a:masterClrMapping/>
  </p:clrMapOvr>
  <p:transition/>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3	</a:t>
            </a:r>
            <a:r>
              <a:rPr lang="en-SG" dirty="0"/>
              <a:t>So many enemies against one man—</a:t>
            </a:r>
            <a:br>
              <a:rPr lang="en-SG" dirty="0"/>
            </a:br>
            <a:r>
              <a:rPr lang="en-SG" dirty="0"/>
              <a:t>all of them trying to kill me. </a:t>
            </a:r>
            <a:br>
              <a:rPr lang="en-SG" dirty="0"/>
            </a:br>
            <a:r>
              <a:rPr lang="en-SG" dirty="0"/>
              <a:t>To them I’m just a broken-down wall </a:t>
            </a:r>
            <a:br>
              <a:rPr lang="en-SG" dirty="0"/>
            </a:br>
            <a:r>
              <a:rPr lang="en-SG" dirty="0"/>
              <a:t>or a tottering fence.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756879777"/>
      </p:ext>
    </p:extLst>
  </p:cSld>
  <p:clrMapOvr>
    <a:masterClrMapping/>
  </p:clrMapOvr>
  <p:transition/>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4	</a:t>
            </a:r>
            <a:r>
              <a:rPr lang="en-SG" dirty="0"/>
              <a:t>They plan to topple me from my high position. </a:t>
            </a:r>
            <a:br>
              <a:rPr lang="en-SG" dirty="0"/>
            </a:br>
            <a:r>
              <a:rPr lang="en-SG" dirty="0"/>
              <a:t>They delight in telling lies about me. </a:t>
            </a:r>
            <a:br>
              <a:rPr lang="en-SG" dirty="0"/>
            </a:br>
            <a:r>
              <a:rPr lang="en-SG" dirty="0"/>
              <a:t>They praise me to my face </a:t>
            </a:r>
            <a:br>
              <a:rPr lang="en-SG" dirty="0"/>
            </a:br>
            <a:r>
              <a:rPr lang="en-SG" dirty="0"/>
              <a:t>but curse me in their hearts.</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922896769"/>
      </p:ext>
    </p:extLst>
  </p:cSld>
  <p:clrMapOvr>
    <a:masterClrMapping/>
  </p:clrMapOvr>
  <p:transition/>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5	</a:t>
            </a:r>
            <a:r>
              <a:rPr lang="en-SG" dirty="0"/>
              <a:t>Let all that I am wait quietly before God, </a:t>
            </a:r>
            <a:br>
              <a:rPr lang="en-SG" dirty="0"/>
            </a:br>
            <a:r>
              <a:rPr lang="en-SG" dirty="0"/>
              <a:t>for my hope is in him. </a:t>
            </a:r>
          </a:p>
          <a:p>
            <a:pPr marL="357188" indent="-357188"/>
            <a:r>
              <a:rPr lang="en-SG" baseline="30000" dirty="0"/>
              <a:t>6	</a:t>
            </a:r>
            <a:r>
              <a:rPr lang="en-SG" dirty="0"/>
              <a:t>He alone is my rock and my salvation, </a:t>
            </a:r>
            <a:br>
              <a:rPr lang="en-SG" dirty="0"/>
            </a:br>
            <a:r>
              <a:rPr lang="en-SG" dirty="0"/>
              <a:t>my fortress where I will not be shaken.</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2738728199"/>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4" descr="Clouds &amp; Sky 0876"/>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46" name="Text Box 2"/>
          <p:cNvSpPr txBox="1">
            <a:spLocks noChangeArrowheads="1"/>
          </p:cNvSpPr>
          <p:nvPr/>
        </p:nvSpPr>
        <p:spPr bwMode="auto">
          <a:xfrm>
            <a:off x="0" y="299720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a:t>
            </a:r>
            <a:r>
              <a:rPr lang="en-US" sz="3600" b="1" dirty="0">
                <a:solidFill>
                  <a:srgbClr val="CCFFCC"/>
                </a:solidFill>
                <a:effectLst>
                  <a:outerShdw blurRad="38100" dist="38100" dir="2700000" algn="tl">
                    <a:srgbClr val="000000">
                      <a:alpha val="43137"/>
                    </a:srgbClr>
                  </a:outerShdw>
                </a:effectLst>
                <a:cs typeface="Times New Roman" charset="0"/>
              </a:rPr>
              <a:t>light and my salvation</a:t>
            </a:r>
            <a:r>
              <a:rPr lang="en-US" sz="3600" b="1" dirty="0">
                <a:solidFill>
                  <a:srgbClr val="FFFFFF"/>
                </a:solidFill>
                <a:effectLst>
                  <a:outerShdw blurRad="38100" dist="38100" dir="2700000" algn="tl">
                    <a:srgbClr val="000000">
                      <a:alpha val="43137"/>
                    </a:srgbClr>
                  </a:outerShdw>
                </a:effectLst>
                <a:cs typeface="Times New Roman" charset="0"/>
              </a:rPr>
              <a:t>—whom shall I fear?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a:t>
            </a:r>
            <a:r>
              <a:rPr lang="en-US" sz="3600" b="1" dirty="0">
                <a:solidFill>
                  <a:srgbClr val="CCFFCC"/>
                </a:solidFill>
                <a:effectLst>
                  <a:outerShdw blurRad="38100" dist="38100" dir="2700000" algn="tl">
                    <a:srgbClr val="000000">
                      <a:alpha val="43137"/>
                    </a:srgbClr>
                  </a:outerShdw>
                </a:effectLst>
                <a:cs typeface="Times New Roman" charset="0"/>
              </a:rPr>
              <a:t>stronghold of my life</a:t>
            </a:r>
            <a:br>
              <a:rPr lang="en-US" sz="3600" b="1" dirty="0">
                <a:solidFill>
                  <a:srgbClr val="CCFFCC"/>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—of whom shall I be afraid?”</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6356" name="Text Box 4"/>
          <p:cNvSpPr txBox="1">
            <a:spLocks noChangeArrowheads="1"/>
          </p:cNvSpPr>
          <p:nvPr/>
        </p:nvSpPr>
        <p:spPr bwMode="auto">
          <a:xfrm>
            <a:off x="83058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7	</a:t>
            </a:r>
            <a:r>
              <a:rPr lang="en-SG" dirty="0"/>
              <a:t>My victory and </a:t>
            </a:r>
            <a:r>
              <a:rPr lang="en-SG" dirty="0" err="1"/>
              <a:t>honor</a:t>
            </a:r>
            <a:r>
              <a:rPr lang="en-SG" dirty="0"/>
              <a:t> come from God alone. He is my refuge, a rock where no enemy can reach me. </a:t>
            </a:r>
          </a:p>
          <a:p>
            <a:pPr marL="357188" indent="-357188"/>
            <a:r>
              <a:rPr lang="en-SG" baseline="30000" dirty="0"/>
              <a:t>8	</a:t>
            </a:r>
            <a:r>
              <a:rPr lang="en-SG" dirty="0"/>
              <a:t>O my people, trust in him at all times. </a:t>
            </a:r>
            <a:br>
              <a:rPr lang="en-SG" dirty="0"/>
            </a:br>
            <a:r>
              <a:rPr lang="en-SG" dirty="0"/>
              <a:t>Pour out your heart to him, </a:t>
            </a:r>
            <a:br>
              <a:rPr lang="en-SG" dirty="0"/>
            </a:br>
            <a:r>
              <a:rPr lang="en-SG" dirty="0"/>
              <a:t>for God is our refuge.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4289083263"/>
      </p:ext>
    </p:extLst>
  </p:cSld>
  <p:clrMapOvr>
    <a:masterClrMapping/>
  </p:clrMapOvr>
  <p:transition/>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indent="-357188"/>
            <a:r>
              <a:rPr lang="en-SG" baseline="30000" dirty="0"/>
              <a:t>9	</a:t>
            </a:r>
            <a:r>
              <a:rPr lang="en-SG" dirty="0"/>
              <a:t>Common people are as worthless </a:t>
            </a:r>
            <a:br>
              <a:rPr lang="en-SG" dirty="0"/>
            </a:br>
            <a:r>
              <a:rPr lang="en-SG" dirty="0"/>
              <a:t>as a puff of wind, </a:t>
            </a:r>
            <a:br>
              <a:rPr lang="en-SG" dirty="0"/>
            </a:br>
            <a:r>
              <a:rPr lang="en-SG" dirty="0"/>
              <a:t>and the powerful </a:t>
            </a:r>
            <a:br>
              <a:rPr lang="en-SG" dirty="0"/>
            </a:br>
            <a:r>
              <a:rPr lang="en-SG" dirty="0"/>
              <a:t>are not what they appear to be. </a:t>
            </a:r>
          </a:p>
          <a:p>
            <a:pPr marL="401638" indent="-357188"/>
            <a:r>
              <a:rPr lang="en-SG" baseline="30000" dirty="0"/>
              <a:t>	</a:t>
            </a:r>
            <a:r>
              <a:rPr lang="en-SG" dirty="0"/>
              <a:t>If you weigh them on the scales, </a:t>
            </a:r>
            <a:br>
              <a:rPr lang="en-SG" dirty="0"/>
            </a:br>
            <a:r>
              <a:rPr lang="en-SG" dirty="0"/>
              <a:t>together they are lighter </a:t>
            </a:r>
            <a:br>
              <a:rPr lang="en-SG" dirty="0"/>
            </a:br>
            <a:r>
              <a:rPr lang="en-SG" dirty="0"/>
              <a:t>than a breath of air.</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073849629"/>
      </p:ext>
    </p:extLst>
  </p:cSld>
  <p:clrMapOvr>
    <a:masterClrMapping/>
  </p:clrMapOvr>
  <p:transition/>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r>
              <a:rPr lang="en-SG" baseline="30000" dirty="0"/>
              <a:t>10	</a:t>
            </a:r>
            <a:r>
              <a:rPr lang="en-SG" dirty="0"/>
              <a:t>Don’t make your living by extortion </a:t>
            </a:r>
            <a:br>
              <a:rPr lang="en-SG" dirty="0"/>
            </a:br>
            <a:r>
              <a:rPr lang="en-SG" dirty="0"/>
              <a:t>or put your hope in stealing. </a:t>
            </a:r>
            <a:br>
              <a:rPr lang="en-SG" dirty="0"/>
            </a:br>
            <a:r>
              <a:rPr lang="en-SG" dirty="0"/>
              <a:t>And if your wealth increases, </a:t>
            </a:r>
            <a:br>
              <a:rPr lang="en-SG" dirty="0"/>
            </a:br>
            <a:r>
              <a:rPr lang="en-SG" dirty="0"/>
              <a:t>don’t make it the </a:t>
            </a:r>
            <a:r>
              <a:rPr lang="en-SG" dirty="0" err="1"/>
              <a:t>center</a:t>
            </a:r>
            <a:r>
              <a:rPr lang="en-SG" dirty="0"/>
              <a:t> of your life.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4100938691"/>
      </p:ext>
    </p:extLst>
  </p:cSld>
  <p:clrMapOvr>
    <a:masterClrMapping/>
  </p:clrMapOvr>
  <p:transition/>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90538" indent="-490538"/>
            <a:r>
              <a:rPr lang="en-SG" baseline="30000" dirty="0"/>
              <a:t>11	</a:t>
            </a:r>
            <a:r>
              <a:rPr lang="en-SG" dirty="0"/>
              <a:t>God has spoken plainly, </a:t>
            </a:r>
            <a:br>
              <a:rPr lang="en-SG" dirty="0"/>
            </a:br>
            <a:r>
              <a:rPr lang="en-SG" dirty="0"/>
              <a:t>and I have heard it many times: </a:t>
            </a:r>
            <a:br>
              <a:rPr lang="en-SG" dirty="0"/>
            </a:br>
            <a:r>
              <a:rPr lang="en-SG" dirty="0"/>
              <a:t>Power, O God, belongs to you;</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953754904"/>
      </p:ext>
    </p:extLst>
  </p:cSld>
  <p:clrMapOvr>
    <a:masterClrMapping/>
  </p:clrMapOvr>
  <p:transition/>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r>
              <a:rPr lang="en-SG" baseline="30000" dirty="0"/>
              <a:t>12 </a:t>
            </a:r>
            <a:r>
              <a:rPr lang="en-SG" dirty="0"/>
              <a:t>Unfailing love, O Lord, is yours. </a:t>
            </a:r>
            <a:br>
              <a:rPr lang="en-SG" dirty="0"/>
            </a:br>
            <a:r>
              <a:rPr lang="en-SG" dirty="0"/>
              <a:t>Surely you repay all people </a:t>
            </a:r>
            <a:br>
              <a:rPr lang="en-SG" dirty="0"/>
            </a:br>
            <a:r>
              <a:rPr lang="en-SG" dirty="0"/>
              <a:t>according to what they have done.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349171989"/>
      </p:ext>
    </p:extLst>
  </p:cSld>
  <p:clrMapOvr>
    <a:masterClrMapping/>
  </p:clrMapOvr>
  <p:transition/>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63</a:t>
            </a:r>
          </a:p>
        </p:txBody>
      </p:sp>
    </p:spTree>
    <p:extLst>
      <p:ext uri="{BB962C8B-B14F-4D97-AF65-F5344CB8AC3E}">
        <p14:creationId xmlns:p14="http://schemas.microsoft.com/office/powerpoint/2010/main" val="1857700096"/>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4099"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r>
              <a:rPr lang="en-US" b="1">
                <a:solidFill>
                  <a:schemeClr val="bg1"/>
                </a:solidFill>
              </a:rPr>
              <a:t>Congregation in unison:</a:t>
            </a:r>
          </a:p>
          <a:p>
            <a:pPr marL="114300" lvl="1" indent="0"/>
            <a:endParaRPr lang="en-US" b="1">
              <a:solidFill>
                <a:schemeClr val="bg1"/>
              </a:solidFill>
            </a:endParaRPr>
          </a:p>
          <a:p>
            <a:pPr marL="114300" lvl="1" indent="0"/>
            <a:r>
              <a:rPr lang="en-US" b="1">
                <a:solidFill>
                  <a:schemeClr val="bg1"/>
                </a:solidFill>
              </a:rPr>
              <a:t>O God, you are my God – for you I long! 	For you my body yearns;</a:t>
            </a:r>
          </a:p>
          <a:p>
            <a:pPr marL="114300" lvl="1" indent="0"/>
            <a:r>
              <a:rPr lang="en-US" b="1">
                <a:solidFill>
                  <a:schemeClr val="bg1"/>
                </a:solidFill>
              </a:rPr>
              <a:t>	for you my soul thirsts,</a:t>
            </a:r>
          </a:p>
          <a:p>
            <a:pPr marL="114300" lvl="1" indent="0"/>
            <a:r>
              <a:rPr lang="en-US" b="1">
                <a:solidFill>
                  <a:schemeClr val="bg1"/>
                </a:solidFill>
              </a:rPr>
              <a:t>	Like a land parched, lifeless, and 	without water.</a:t>
            </a:r>
          </a:p>
        </p:txBody>
      </p:sp>
    </p:spTree>
    <p:extLst>
      <p:ext uri="{BB962C8B-B14F-4D97-AF65-F5344CB8AC3E}">
        <p14:creationId xmlns:p14="http://schemas.microsoft.com/office/powerpoint/2010/main" val="3013478379"/>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5123"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lnSpc>
                <a:spcPct val="90000"/>
              </a:lnSpc>
            </a:pPr>
            <a:r>
              <a:rPr lang="en-US" b="1">
                <a:solidFill>
                  <a:srgbClr val="FF9999"/>
                </a:solidFill>
              </a:rPr>
              <a:t>Women:</a:t>
            </a:r>
          </a:p>
          <a:p>
            <a:pPr marL="114300" lvl="1" indent="0">
              <a:lnSpc>
                <a:spcPct val="90000"/>
              </a:lnSpc>
            </a:pPr>
            <a:r>
              <a:rPr lang="en-US" b="1">
                <a:solidFill>
                  <a:schemeClr val="bg1"/>
                </a:solidFill>
              </a:rPr>
              <a:t>For your love is better than life;</a:t>
            </a:r>
          </a:p>
          <a:p>
            <a:pPr marL="114300" lvl="1" indent="0">
              <a:lnSpc>
                <a:spcPct val="90000"/>
              </a:lnSpc>
            </a:pPr>
            <a:r>
              <a:rPr lang="en-US" b="1">
                <a:solidFill>
                  <a:schemeClr val="bg1"/>
                </a:solidFill>
              </a:rPr>
              <a:t>	my lips offer you worship!</a:t>
            </a:r>
          </a:p>
          <a:p>
            <a:pPr marL="0" indent="0">
              <a:lnSpc>
                <a:spcPct val="90000"/>
              </a:lnSpc>
            </a:pPr>
            <a:endParaRPr lang="en-US" b="1">
              <a:solidFill>
                <a:schemeClr val="bg1"/>
              </a:solidFill>
            </a:endParaRPr>
          </a:p>
          <a:p>
            <a:pPr marL="0" indent="0">
              <a:lnSpc>
                <a:spcPct val="90000"/>
              </a:lnSpc>
            </a:pPr>
            <a:r>
              <a:rPr lang="en-US" b="1">
                <a:solidFill>
                  <a:srgbClr val="990000"/>
                </a:solidFill>
              </a:rPr>
              <a:t>Men:</a:t>
            </a:r>
          </a:p>
          <a:p>
            <a:pPr marL="114300" lvl="1" indent="0">
              <a:lnSpc>
                <a:spcPct val="90000"/>
              </a:lnSpc>
            </a:pPr>
            <a:r>
              <a:rPr lang="en-US" b="1">
                <a:solidFill>
                  <a:schemeClr val="bg1"/>
                </a:solidFill>
              </a:rPr>
              <a:t>I will bless you as long as I live;</a:t>
            </a:r>
          </a:p>
          <a:p>
            <a:pPr marL="114300" lvl="1" indent="0">
              <a:lnSpc>
                <a:spcPct val="90000"/>
              </a:lnSpc>
            </a:pPr>
            <a:r>
              <a:rPr lang="en-US" b="1">
                <a:solidFill>
                  <a:schemeClr val="bg1"/>
                </a:solidFill>
              </a:rPr>
              <a:t>	I will lift up my hands, calling on 	your 	name.</a:t>
            </a:r>
          </a:p>
          <a:p>
            <a:pPr marL="114300" lvl="1" indent="0">
              <a:lnSpc>
                <a:spcPct val="90000"/>
              </a:lnSpc>
            </a:pPr>
            <a:endParaRPr lang="en-US" b="1">
              <a:solidFill>
                <a:schemeClr val="bg1"/>
              </a:solidFill>
            </a:endParaRPr>
          </a:p>
        </p:txBody>
      </p:sp>
    </p:spTree>
    <p:extLst>
      <p:ext uri="{BB962C8B-B14F-4D97-AF65-F5344CB8AC3E}">
        <p14:creationId xmlns:p14="http://schemas.microsoft.com/office/powerpoint/2010/main" val="1942674217"/>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6147"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r>
              <a:rPr lang="en-US" b="1">
                <a:solidFill>
                  <a:schemeClr val="bg1"/>
                </a:solidFill>
              </a:rPr>
              <a:t>Congregation in unison:</a:t>
            </a:r>
          </a:p>
          <a:p>
            <a:pPr marL="114300" lvl="1" indent="0"/>
            <a:endParaRPr lang="en-US" b="1">
              <a:solidFill>
                <a:schemeClr val="bg1"/>
              </a:solidFill>
            </a:endParaRPr>
          </a:p>
          <a:p>
            <a:pPr marL="114300" lvl="1" indent="0"/>
            <a:r>
              <a:rPr lang="en-US" b="1">
                <a:solidFill>
                  <a:schemeClr val="bg1"/>
                </a:solidFill>
              </a:rPr>
              <a:t>When I think of you upon my bed, 	through the night watches I will 	recall</a:t>
            </a:r>
          </a:p>
          <a:p>
            <a:pPr marL="114300" lvl="1" indent="0"/>
            <a:r>
              <a:rPr lang="en-US" b="1">
                <a:solidFill>
                  <a:schemeClr val="bg1"/>
                </a:solidFill>
              </a:rPr>
              <a:t>That you indeed are my help,</a:t>
            </a:r>
          </a:p>
          <a:p>
            <a:pPr marL="114300" lvl="1" indent="0"/>
            <a:r>
              <a:rPr lang="en-US" b="1">
                <a:solidFill>
                  <a:schemeClr val="bg1"/>
                </a:solidFill>
              </a:rPr>
              <a:t>	and in the shadow of your wings</a:t>
            </a:r>
          </a:p>
          <a:p>
            <a:pPr marL="114300" lvl="1" indent="0"/>
            <a:r>
              <a:rPr lang="en-US" b="1">
                <a:solidFill>
                  <a:schemeClr val="bg1"/>
                </a:solidFill>
              </a:rPr>
              <a:t>	I shout for joy.</a:t>
            </a:r>
          </a:p>
        </p:txBody>
      </p:sp>
    </p:spTree>
    <p:extLst>
      <p:ext uri="{BB962C8B-B14F-4D97-AF65-F5344CB8AC3E}">
        <p14:creationId xmlns:p14="http://schemas.microsoft.com/office/powerpoint/2010/main" val="485146213"/>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914400" y="1752600"/>
            <a:ext cx="5867400" cy="3962400"/>
          </a:xfrm>
          <a:effectLst>
            <a:outerShdw blurRad="63500" dist="38099" dir="2700000" algn="ctr" rotWithShape="0">
              <a:schemeClr val="tx1">
                <a:alpha val="74998"/>
              </a:schemeClr>
            </a:outerShdw>
          </a:effectLst>
        </p:spPr>
        <p:txBody>
          <a:bodyPr/>
          <a:lstStyle/>
          <a:p>
            <a:pPr marL="762000" lvl="1" indent="-590550"/>
            <a:endParaRPr lang="en-US" sz="3600" b="1">
              <a:solidFill>
                <a:schemeClr val="bg1"/>
              </a:solidFill>
            </a:endParaRPr>
          </a:p>
          <a:p>
            <a:pPr marL="762000" lvl="1" indent="-590550"/>
            <a:r>
              <a:rPr lang="en-US" sz="3600" b="1" i="1">
                <a:solidFill>
                  <a:schemeClr val="bg1"/>
                </a:solidFill>
              </a:rPr>
              <a:t>Leader:	</a:t>
            </a:r>
          </a:p>
          <a:p>
            <a:pPr marL="762000" lvl="1" indent="-590550"/>
            <a:r>
              <a:rPr lang="en-US" sz="3600" b="1" i="1">
                <a:solidFill>
                  <a:schemeClr val="bg1"/>
                </a:solidFill>
              </a:rPr>
              <a:t>	This is God</a:t>
            </a:r>
            <a:r>
              <a:rPr lang="ja-JP" altLang="en-US" sz="3600" b="1" i="1">
                <a:solidFill>
                  <a:schemeClr val="bg1"/>
                </a:solidFill>
              </a:rPr>
              <a:t>’</a:t>
            </a:r>
            <a:r>
              <a:rPr lang="en-US" sz="3600" b="1" i="1">
                <a:solidFill>
                  <a:schemeClr val="bg1"/>
                </a:solidFill>
              </a:rPr>
              <a:t>s Word.</a:t>
            </a:r>
          </a:p>
          <a:p>
            <a:pPr marL="762000" lvl="1" indent="-590550"/>
            <a:endParaRPr lang="en-US" sz="3600" b="1">
              <a:solidFill>
                <a:schemeClr val="bg1"/>
              </a:solidFill>
            </a:endParaRPr>
          </a:p>
          <a:p>
            <a:pPr marL="762000" lvl="1" indent="-590550"/>
            <a:r>
              <a:rPr lang="en-US" sz="3600" b="1">
                <a:solidFill>
                  <a:schemeClr val="bg1"/>
                </a:solidFill>
              </a:rPr>
              <a:t>People:</a:t>
            </a:r>
          </a:p>
          <a:p>
            <a:pPr marL="762000" lvl="1" indent="-590550"/>
            <a:r>
              <a:rPr lang="en-US" sz="3600" b="1">
                <a:solidFill>
                  <a:schemeClr val="bg1"/>
                </a:solidFill>
              </a:rPr>
              <a:t>	Thanks be to God!</a:t>
            </a:r>
          </a:p>
        </p:txBody>
      </p:sp>
      <p:sp>
        <p:nvSpPr>
          <p:cNvPr id="7171" name="Rectangle 3"/>
          <p:cNvSpPr>
            <a:spLocks noGrp="1" noChangeArrowheads="1"/>
          </p:cNvSpPr>
          <p:nvPr>
            <p:ph type="title"/>
          </p:nvPr>
        </p:nvSpPr>
        <p:spPr>
          <a:xfrm>
            <a:off x="3810000" y="762000"/>
            <a:ext cx="5029200" cy="609600"/>
          </a:xfrm>
          <a:noFill/>
          <a:ln/>
          <a:effectLst>
            <a:outerShdw blurRad="63500" dist="38099" dir="2700000" algn="ctr" rotWithShape="0">
              <a:srgbClr val="333399">
                <a:alpha val="74998"/>
              </a:srgbClr>
            </a:outerShdw>
          </a:effectLst>
        </p:spPr>
        <p:txBody>
          <a:bodyPr/>
          <a:lstStyle/>
          <a:p>
            <a:pPr algn="r"/>
            <a:r>
              <a:rPr lang="en-US" sz="4000" b="1">
                <a:solidFill>
                  <a:schemeClr val="bg1"/>
                </a:solidFill>
              </a:rPr>
              <a:t>Response</a:t>
            </a:r>
          </a:p>
        </p:txBody>
      </p:sp>
    </p:spTree>
    <p:extLst>
      <p:ext uri="{BB962C8B-B14F-4D97-AF65-F5344CB8AC3E}">
        <p14:creationId xmlns:p14="http://schemas.microsoft.com/office/powerpoint/2010/main" val="331830902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8" descr="mtn5"/>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6370"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a:t>
            </a:r>
            <a:r>
              <a:rPr lang="en-US" sz="3600" b="1" dirty="0">
                <a:solidFill>
                  <a:srgbClr val="CCFFCC"/>
                </a:solidFill>
                <a:effectLst>
                  <a:outerShdw blurRad="38100" dist="38100" dir="2700000" algn="tl">
                    <a:srgbClr val="000000">
                      <a:alpha val="43137"/>
                    </a:srgbClr>
                  </a:outerShdw>
                </a:effectLst>
                <a:cs typeface="Times New Roman" charset="0"/>
              </a:rPr>
              <a:t>light and my salvation</a:t>
            </a:r>
            <a:r>
              <a:rPr lang="en-US"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chemeClr val="accent2">
                    <a:lumMod val="20000"/>
                    <a:lumOff val="80000"/>
                  </a:schemeClr>
                </a:solidFill>
                <a:effectLst>
                  <a:outerShdw blurRad="38100" dist="38100" dir="2700000" algn="tl">
                    <a:srgbClr val="000000">
                      <a:alpha val="43137"/>
                    </a:srgbClr>
                  </a:outerShdw>
                </a:effectLst>
                <a:cs typeface="Times New Roman" charset="0"/>
              </a:rPr>
              <a:t>whom shall I fear</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a:t>
            </a:r>
            <a:r>
              <a:rPr lang="en-US" sz="3600" b="1" dirty="0">
                <a:solidFill>
                  <a:srgbClr val="CCFFCC"/>
                </a:solidFill>
                <a:effectLst>
                  <a:outerShdw blurRad="38100" dist="38100" dir="2700000" algn="tl">
                    <a:srgbClr val="000000">
                      <a:alpha val="43137"/>
                    </a:srgbClr>
                  </a:outerShdw>
                </a:effectLst>
                <a:cs typeface="Times New Roman" charset="0"/>
              </a:rPr>
              <a:t>stronghold of my life</a:t>
            </a:r>
            <a:br>
              <a:rPr lang="en-US" sz="3600" b="1" dirty="0">
                <a:solidFill>
                  <a:srgbClr val="CCFFCC"/>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D6D6F5"/>
                </a:solidFill>
                <a:effectLst>
                  <a:outerShdw blurRad="38100" dist="38100" dir="2700000" algn="tl">
                    <a:srgbClr val="000000">
                      <a:alpha val="43137"/>
                    </a:srgbClr>
                  </a:outerShdw>
                </a:effectLst>
                <a:cs typeface="Times New Roman" charset="0"/>
              </a:rPr>
              <a:t>of whom shall I be afraid</a:t>
            </a:r>
            <a:r>
              <a:rPr lang="en-US" sz="3600" b="1" dirty="0">
                <a:solidFill>
                  <a:srgbClr val="FFFFFF"/>
                </a:solidFill>
                <a:effectLst>
                  <a:outerShdw blurRad="38100" dist="38100" dir="2700000" algn="tl">
                    <a:srgbClr val="000000">
                      <a:alpha val="43137"/>
                    </a:srgbClr>
                  </a:outerShdw>
                </a:effectLst>
                <a:cs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738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64</a:t>
            </a:r>
          </a:p>
        </p:txBody>
      </p:sp>
    </p:spTree>
    <p:extLst>
      <p:ext uri="{BB962C8B-B14F-4D97-AF65-F5344CB8AC3E}">
        <p14:creationId xmlns:p14="http://schemas.microsoft.com/office/powerpoint/2010/main" val="2377826259"/>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65</a:t>
            </a:r>
          </a:p>
        </p:txBody>
      </p:sp>
    </p:spTree>
    <p:extLst>
      <p:ext uri="{BB962C8B-B14F-4D97-AF65-F5344CB8AC3E}">
        <p14:creationId xmlns:p14="http://schemas.microsoft.com/office/powerpoint/2010/main" val="1017276992"/>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66</a:t>
            </a:r>
          </a:p>
        </p:txBody>
      </p:sp>
    </p:spTree>
    <p:extLst>
      <p:ext uri="{BB962C8B-B14F-4D97-AF65-F5344CB8AC3E}">
        <p14:creationId xmlns:p14="http://schemas.microsoft.com/office/powerpoint/2010/main" val="2552505882"/>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67</a:t>
            </a:r>
          </a:p>
        </p:txBody>
      </p:sp>
    </p:spTree>
    <p:extLst>
      <p:ext uri="{BB962C8B-B14F-4D97-AF65-F5344CB8AC3E}">
        <p14:creationId xmlns:p14="http://schemas.microsoft.com/office/powerpoint/2010/main" val="686949137"/>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68</a:t>
            </a:r>
          </a:p>
        </p:txBody>
      </p:sp>
    </p:spTree>
    <p:extLst>
      <p:ext uri="{BB962C8B-B14F-4D97-AF65-F5344CB8AC3E}">
        <p14:creationId xmlns:p14="http://schemas.microsoft.com/office/powerpoint/2010/main" val="2214957539"/>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r>
              <a:rPr lang="en-US" dirty="0">
                <a:solidFill>
                  <a:srgbClr val="FFFFFF"/>
                </a:solidFill>
                <a:latin typeface="Arial" charset="0"/>
              </a:rPr>
              <a:t>Processions: Psalm 68</a:t>
            </a:r>
            <a:endParaRPr lang="en-GB" dirty="0">
              <a:solidFill>
                <a:srgbClr val="FFFFFF"/>
              </a:solidFill>
              <a:latin typeface="Arial" charset="0"/>
            </a:endParaRPr>
          </a:p>
        </p:txBody>
      </p:sp>
      <p:sp>
        <p:nvSpPr>
          <p:cNvPr id="428035" name="Rectangle 3"/>
          <p:cNvSpPr>
            <a:spLocks noGrp="1" noChangeArrowheads="1"/>
          </p:cNvSpPr>
          <p:nvPr>
            <p:ph type="body" idx="1"/>
          </p:nvPr>
        </p:nvSpPr>
        <p:spPr>
          <a:xfrm>
            <a:off x="179512" y="1556792"/>
            <a:ext cx="3263280" cy="5301208"/>
          </a:xfrm>
        </p:spPr>
        <p:txBody>
          <a:bodyPr/>
          <a:lstStyle/>
          <a:p>
            <a:pPr marL="0" indent="0" eaLnBrk="1" hangingPunct="1">
              <a:buFontTx/>
              <a:buNone/>
            </a:pPr>
            <a:r>
              <a:rPr lang="en-US" b="1" dirty="0">
                <a:solidFill>
                  <a:srgbClr val="FFFFFF"/>
                </a:solidFill>
                <a:latin typeface="Arial" charset="0"/>
              </a:rPr>
              <a:t>“Your procession has come into view, O God, the procession of my God and King into the sanctuary…”</a:t>
            </a:r>
            <a:endParaRPr lang="en-GB" b="1" dirty="0">
              <a:solidFill>
                <a:srgbClr val="FFFFFF"/>
              </a:solidFill>
              <a:latin typeface="Arial" charset="0"/>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charset="0"/>
                <a:cs typeface="Arial"/>
              </a:rPr>
              <a:t>David and the Ark — </a:t>
            </a:r>
            <a:r>
              <a:rPr lang="en-US" sz="2000" b="1" dirty="0" err="1">
                <a:solidFill>
                  <a:srgbClr val="FFFFFF"/>
                </a:solidFill>
                <a:latin typeface="Arial" charset="0"/>
                <a:cs typeface="Arial"/>
              </a:rPr>
              <a:t>Ademollo</a:t>
            </a:r>
            <a:r>
              <a:rPr lang="en-US" sz="2000" b="1" dirty="0">
                <a:solidFill>
                  <a:srgbClr val="FFFFFF"/>
                </a:solidFill>
                <a:latin typeface="Arial" charset="0"/>
                <a:cs typeface="Arial"/>
              </a:rPr>
              <a:t> — c. 1816</a:t>
            </a:r>
            <a:endParaRPr lang="en-GB" sz="2000" b="1" dirty="0">
              <a:solidFill>
                <a:srgbClr val="FFFFFF"/>
              </a:solidFill>
              <a:latin typeface="Arial" charset="0"/>
              <a:cs typeface="Arial"/>
            </a:endParaRPr>
          </a:p>
        </p:txBody>
      </p:sp>
    </p:spTree>
    <p:extLst>
      <p:ext uri="{BB962C8B-B14F-4D97-AF65-F5344CB8AC3E}">
        <p14:creationId xmlns:p14="http://schemas.microsoft.com/office/powerpoint/2010/main" val="3888603120"/>
      </p:ext>
    </p:extLst>
  </p:cSld>
  <p:clrMapOvr>
    <a:masterClrMapping/>
  </p:clrMapOvr>
  <p:transition>
    <p:fade/>
  </p:transition>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69</a:t>
            </a:r>
          </a:p>
        </p:txBody>
      </p:sp>
    </p:spTree>
    <p:extLst>
      <p:ext uri="{BB962C8B-B14F-4D97-AF65-F5344CB8AC3E}">
        <p14:creationId xmlns:p14="http://schemas.microsoft.com/office/powerpoint/2010/main" val="3433407025"/>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0"/>
            <a:ext cx="9144000" cy="5143500"/>
            <a:chOff x="0" y="0"/>
            <a:chExt cx="9144000" cy="5143500"/>
          </a:xfrm>
        </p:grpSpPr>
        <p:pic>
          <p:nvPicPr>
            <p:cNvPr id="3" name="Picture 2" descr="Psalm 69v5.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2" name="Picture 1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836712"/>
              <a:ext cx="2187974" cy="852494"/>
            </a:xfrm>
            <a:prstGeom prst="rect">
              <a:avLst/>
            </a:prstGeom>
          </p:spPr>
        </p:pic>
        <p:pic>
          <p:nvPicPr>
            <p:cNvPr id="16" name="Picture 15"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836712"/>
              <a:ext cx="2187974" cy="852494"/>
            </a:xfrm>
            <a:prstGeom prst="rect">
              <a:avLst/>
            </a:prstGeom>
          </p:spPr>
        </p:pic>
        <p:pic>
          <p:nvPicPr>
            <p:cNvPr id="17" name="Picture 16"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88024" y="1556792"/>
              <a:ext cx="2187974" cy="852494"/>
            </a:xfrm>
            <a:prstGeom prst="rect">
              <a:avLst/>
            </a:prstGeom>
          </p:spPr>
        </p:pic>
        <p:pic>
          <p:nvPicPr>
            <p:cNvPr id="18" name="Picture 17"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88224" y="1556792"/>
              <a:ext cx="2187974" cy="852494"/>
            </a:xfrm>
            <a:prstGeom prst="rect">
              <a:avLst/>
            </a:prstGeom>
          </p:spPr>
        </p:pic>
        <p:pic>
          <p:nvPicPr>
            <p:cNvPr id="19" name="Picture 18"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132856"/>
              <a:ext cx="2187974" cy="852494"/>
            </a:xfrm>
            <a:prstGeom prst="rect">
              <a:avLst/>
            </a:prstGeom>
          </p:spPr>
        </p:pic>
        <p:pic>
          <p:nvPicPr>
            <p:cNvPr id="20" name="Picture 19"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132856"/>
              <a:ext cx="2187974" cy="852494"/>
            </a:xfrm>
            <a:prstGeom prst="rect">
              <a:avLst/>
            </a:prstGeom>
          </p:spPr>
        </p:pic>
        <p:pic>
          <p:nvPicPr>
            <p:cNvPr id="21" name="Picture 20"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852936"/>
              <a:ext cx="2187974" cy="852494"/>
            </a:xfrm>
            <a:prstGeom prst="rect">
              <a:avLst/>
            </a:prstGeom>
          </p:spPr>
        </p:pic>
        <p:pic>
          <p:nvPicPr>
            <p:cNvPr id="22" name="Picture 2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852936"/>
              <a:ext cx="2187974" cy="852494"/>
            </a:xfrm>
            <a:prstGeom prst="rect">
              <a:avLst/>
            </a:prstGeom>
          </p:spPr>
        </p:pic>
      </p:grpSp>
      <p:sp>
        <p:nvSpPr>
          <p:cNvPr id="2" name="Title 1"/>
          <p:cNvSpPr>
            <a:spLocks noGrp="1"/>
          </p:cNvSpPr>
          <p:nvPr>
            <p:ph type="title"/>
          </p:nvPr>
        </p:nvSpPr>
        <p:spPr>
          <a:xfrm>
            <a:off x="4644008" y="2996952"/>
            <a:ext cx="4427984" cy="720080"/>
          </a:xfrm>
          <a:noFill/>
        </p:spPr>
        <p:txBody>
          <a:bodyPr/>
          <a:lstStyle/>
          <a:p>
            <a:pPr algn="l"/>
            <a:r>
              <a:rPr lang="en-US" sz="3600"/>
              <a:t>Psalm 69:5</a:t>
            </a:r>
          </a:p>
        </p:txBody>
      </p:sp>
      <p:sp>
        <p:nvSpPr>
          <p:cNvPr id="4" name="Title 1"/>
          <p:cNvSpPr txBox="1">
            <a:spLocks/>
          </p:cNvSpPr>
          <p:nvPr/>
        </p:nvSpPr>
        <p:spPr bwMode="auto">
          <a:xfrm>
            <a:off x="4644008" y="1628800"/>
            <a:ext cx="4427984" cy="144016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sz="4800" i="1">
                <a:solidFill>
                  <a:srgbClr val="9DCCE4"/>
                </a:solidFill>
                <a:latin typeface="Times New Roman"/>
                <a:cs typeface="Times New Roman"/>
              </a:rPr>
              <a:t>NOT HIDDEN FROM YOU.</a:t>
            </a:r>
          </a:p>
        </p:txBody>
      </p:sp>
      <p:sp>
        <p:nvSpPr>
          <p:cNvPr id="5" name="Title 1"/>
          <p:cNvSpPr txBox="1">
            <a:spLocks/>
          </p:cNvSpPr>
          <p:nvPr/>
        </p:nvSpPr>
        <p:spPr bwMode="auto">
          <a:xfrm>
            <a:off x="4644008" y="908720"/>
            <a:ext cx="4427984" cy="72008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sz="2400"/>
              <a:t>O God, you know my folly;</a:t>
            </a:r>
            <a:br>
              <a:rPr lang="en-US" sz="2400"/>
            </a:br>
            <a:r>
              <a:rPr lang="en-US" sz="2400"/>
              <a:t>the wrongs I have done are</a:t>
            </a:r>
          </a:p>
        </p:txBody>
      </p:sp>
    </p:spTree>
    <p:extLst>
      <p:ext uri="{BB962C8B-B14F-4D97-AF65-F5344CB8AC3E}">
        <p14:creationId xmlns:p14="http://schemas.microsoft.com/office/powerpoint/2010/main" val="377742650"/>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en-US" sz="2400">
                <a:solidFill>
                  <a:srgbClr val="FFFF66"/>
                </a:solidFill>
                <a:latin typeface="Arial" charset="0"/>
              </a:rPr>
              <a:t>Hymn</a:t>
            </a:r>
          </a:p>
          <a:p>
            <a:pPr eaLnBrk="1" hangingPunct="1"/>
            <a:r>
              <a:rPr lang="en-US" sz="2400">
                <a:solidFill>
                  <a:srgbClr val="FFFF66"/>
                </a:solidFill>
                <a:latin typeface="Arial" charset="0"/>
              </a:rPr>
              <a:t>Penitential</a:t>
            </a:r>
          </a:p>
          <a:p>
            <a:pPr eaLnBrk="1" hangingPunct="1"/>
            <a:r>
              <a:rPr lang="en-US" sz="2400">
                <a:solidFill>
                  <a:srgbClr val="FFFF66"/>
                </a:solidFill>
                <a:latin typeface="Arial" charset="0"/>
              </a:rPr>
              <a:t>Wisdom</a:t>
            </a:r>
          </a:p>
          <a:p>
            <a:pPr eaLnBrk="1" hangingPunct="1"/>
            <a:r>
              <a:rPr lang="en-US" sz="2400">
                <a:solidFill>
                  <a:srgbClr val="FFFF66"/>
                </a:solidFill>
                <a:latin typeface="Arial" charset="0"/>
              </a:rPr>
              <a:t>Royal</a:t>
            </a:r>
          </a:p>
          <a:p>
            <a:pPr eaLnBrk="1" hangingPunct="1"/>
            <a:r>
              <a:rPr lang="en-US" sz="2400">
                <a:solidFill>
                  <a:srgbClr val="FFFF66"/>
                </a:solidFill>
                <a:latin typeface="Arial" charset="0"/>
              </a:rPr>
              <a:t>Messianic</a:t>
            </a:r>
          </a:p>
          <a:p>
            <a:pPr eaLnBrk="1" hangingPunct="1"/>
            <a:r>
              <a:rPr lang="en-US" sz="2400">
                <a:solidFill>
                  <a:srgbClr val="FFFF66"/>
                </a:solidFill>
                <a:latin typeface="Arial" charset="0"/>
              </a:rPr>
              <a:t>Lament</a:t>
            </a:r>
          </a:p>
          <a:p>
            <a:pPr eaLnBrk="1" hangingPunct="1"/>
            <a:r>
              <a:rPr lang="en-US" sz="2400" b="1">
                <a:solidFill>
                  <a:srgbClr val="FFFF66"/>
                </a:solidFill>
                <a:latin typeface="Arial" charset="0"/>
              </a:rPr>
              <a:t>Imprecatory</a:t>
            </a:r>
          </a:p>
          <a:p>
            <a:pPr eaLnBrk="1" hangingPunct="1"/>
            <a:r>
              <a:rPr lang="en-US" sz="2400">
                <a:solidFill>
                  <a:srgbClr val="FFFF66"/>
                </a:solidFill>
                <a:latin typeface="Arial" charset="0"/>
              </a:rPr>
              <a:t>History</a:t>
            </a:r>
          </a:p>
        </p:txBody>
      </p:sp>
      <p:sp>
        <p:nvSpPr>
          <p:cNvPr id="368644" name="Text Box 4"/>
          <p:cNvSpPr txBox="1">
            <a:spLocks noChangeArrowheads="1"/>
          </p:cNvSpPr>
          <p:nvPr/>
        </p:nvSpPr>
        <p:spPr bwMode="auto">
          <a:xfrm>
            <a:off x="1143000" y="4191000"/>
            <a:ext cx="7010400" cy="16004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May they be blotted out of the book of life</a:t>
            </a:r>
            <a:br>
              <a:rPr lang="en-US" sz="2800" i="1">
                <a:solidFill>
                  <a:srgbClr val="FFFF66"/>
                </a:solidFill>
              </a:rPr>
            </a:br>
            <a:r>
              <a:rPr lang="en-US" sz="2800" i="1">
                <a:solidFill>
                  <a:srgbClr val="FFFF66"/>
                </a:solidFill>
              </a:rPr>
              <a:t>and not be listed with the righteous.</a:t>
            </a:r>
          </a:p>
          <a:p>
            <a:pPr algn="r" eaLnBrk="1" hangingPunct="1">
              <a:spcBef>
                <a:spcPct val="50000"/>
              </a:spcBef>
            </a:pPr>
            <a:r>
              <a:rPr lang="en-US" sz="2800" i="1">
                <a:solidFill>
                  <a:srgbClr val="FFFF66"/>
                </a:solidFill>
              </a:rPr>
              <a:t>(Ps. 69:28)</a:t>
            </a:r>
          </a:p>
        </p:txBody>
      </p:sp>
      <p:sp>
        <p:nvSpPr>
          <p:cNvPr id="326660" name="Text Box 5"/>
          <p:cNvSpPr txBox="1">
            <a:spLocks noChangeArrowheads="1"/>
          </p:cNvSpPr>
          <p:nvPr/>
        </p:nvSpPr>
        <p:spPr bwMode="auto">
          <a:xfrm>
            <a:off x="2743200" y="381001"/>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Pour out your wrath on them; </a:t>
            </a:r>
            <a:br>
              <a:rPr lang="en-US" sz="2800" i="1">
                <a:solidFill>
                  <a:srgbClr val="FFFF66"/>
                </a:solidFill>
              </a:rPr>
            </a:br>
            <a:r>
              <a:rPr lang="en-US" sz="2800" i="1">
                <a:solidFill>
                  <a:srgbClr val="FFFF66"/>
                </a:solidFill>
              </a:rPr>
              <a:t>let your fierce anger overtake them.</a:t>
            </a:r>
          </a:p>
          <a:p>
            <a:pPr algn="r" eaLnBrk="1" hangingPunct="1">
              <a:spcBef>
                <a:spcPct val="50000"/>
              </a:spcBef>
            </a:pPr>
            <a:r>
              <a:rPr lang="en-US" sz="2800" i="1">
                <a:solidFill>
                  <a:srgbClr val="FFFF66"/>
                </a:solidFill>
              </a:rPr>
              <a:t>(Ps. 69:24)</a:t>
            </a:r>
          </a:p>
        </p:txBody>
      </p:sp>
      <p:sp>
        <p:nvSpPr>
          <p:cNvPr id="326662" name="Rectangle 7"/>
          <p:cNvSpPr>
            <a:spLocks noGrp="1" noChangeArrowheads="1"/>
          </p:cNvSpPr>
          <p:nvPr>
            <p:ph type="title"/>
          </p:nvPr>
        </p:nvSpPr>
        <p:spPr>
          <a:xfrm>
            <a:off x="609600" y="1524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864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326664" name="TextBox 8"/>
          <p:cNvSpPr txBox="1">
            <a:spLocks noChangeArrowheads="1"/>
          </p:cNvSpPr>
          <p:nvPr/>
        </p:nvSpPr>
        <p:spPr bwMode="auto">
          <a:xfrm>
            <a:off x="76200" y="3544895"/>
            <a:ext cx="4572736" cy="64633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3600" b="1" u="sng">
                <a:solidFill>
                  <a:srgbClr val="FFFF66"/>
                </a:solidFill>
              </a:rPr>
              <a:t>Imprecatory Psalms</a:t>
            </a:r>
            <a:endParaRPr lang="en-US" sz="3600" u="sng">
              <a:solidFill>
                <a:srgbClr val="000000"/>
              </a:solidFill>
            </a:endParaRPr>
          </a:p>
        </p:txBody>
      </p:sp>
      <p:sp>
        <p:nvSpPr>
          <p:cNvPr id="10" name="Text Box 8"/>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47</a:t>
            </a:r>
          </a:p>
        </p:txBody>
      </p:sp>
    </p:spTree>
    <p:extLst>
      <p:ext uri="{BB962C8B-B14F-4D97-AF65-F5344CB8AC3E}">
        <p14:creationId xmlns:p14="http://schemas.microsoft.com/office/powerpoint/2010/main" val="62593826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8643">
                                            <p:txEl>
                                              <p:pRg st="6" end="6"/>
                                            </p:txEl>
                                          </p:spTgt>
                                        </p:tgtEl>
                                      </p:cBhvr>
                                    </p:animEffect>
                                    <p:animScale>
                                      <p:cBhvr>
                                        <p:cTn id="7" dur="1000" autoRev="1" fill="hold"/>
                                        <p:tgtEl>
                                          <p:spTgt spid="368643">
                                            <p:txEl>
                                              <p:pRg st="6" end="6"/>
                                            </p:txEl>
                                          </p:spTgt>
                                        </p:tgtEl>
                                      </p:cBhvr>
                                      <p:by x="105000" y="105000"/>
                                    </p:animScale>
                                  </p:childTnLst>
                                </p:cTn>
                              </p:par>
                            </p:childTnLst>
                          </p:cTn>
                        </p:par>
                        <p:par>
                          <p:cTn id="8" fill="hold" nodeType="afterGroup">
                            <p:stCondLst>
                              <p:cond delay="2000"/>
                            </p:stCondLst>
                            <p:childTnLst>
                              <p:par>
                                <p:cTn id="9" presetID="51" presetClass="entr" presetSubtype="0" fill="hold" grpId="0" nodeType="afterEffect">
                                  <p:stCondLst>
                                    <p:cond delay="0"/>
                                  </p:stCondLst>
                                  <p:childTnLst>
                                    <p:set>
                                      <p:cBhvr>
                                        <p:cTn id="10" dur="1" fill="hold">
                                          <p:stCondLst>
                                            <p:cond delay="0"/>
                                          </p:stCondLst>
                                        </p:cTn>
                                        <p:tgtEl>
                                          <p:spTgt spid="368646"/>
                                        </p:tgtEl>
                                        <p:attrNameLst>
                                          <p:attrName>style.visibility</p:attrName>
                                        </p:attrNameLst>
                                      </p:cBhvr>
                                      <p:to>
                                        <p:strVal val="visible"/>
                                      </p:to>
                                    </p:set>
                                    <p:animEffect transition="in" filter="fade">
                                      <p:cBhvr>
                                        <p:cTn id="11" dur="770" decel="100000"/>
                                        <p:tgtEl>
                                          <p:spTgt spid="368646"/>
                                        </p:tgtEl>
                                      </p:cBhvr>
                                    </p:animEffect>
                                    <p:animScale>
                                      <p:cBhvr>
                                        <p:cTn id="12" dur="770" decel="100000"/>
                                        <p:tgtEl>
                                          <p:spTgt spid="368646"/>
                                        </p:tgtEl>
                                      </p:cBhvr>
                                      <p:from x="10000" y="10000"/>
                                      <p:to x="200000" y="450000"/>
                                    </p:animScale>
                                    <p:animScale>
                                      <p:cBhvr>
                                        <p:cTn id="13" dur="1230" accel="100000" fill="hold">
                                          <p:stCondLst>
                                            <p:cond delay="770"/>
                                          </p:stCondLst>
                                        </p:cTn>
                                        <p:tgtEl>
                                          <p:spTgt spid="368646"/>
                                        </p:tgtEl>
                                      </p:cBhvr>
                                      <p:from x="200000" y="450000"/>
                                      <p:to x="100000" y="100000"/>
                                    </p:animScale>
                                    <p:set>
                                      <p:cBhvr>
                                        <p:cTn id="14" dur="770" fill="hold"/>
                                        <p:tgtEl>
                                          <p:spTgt spid="368646"/>
                                        </p:tgtEl>
                                        <p:attrNameLst>
                                          <p:attrName>ppt_x</p:attrName>
                                        </p:attrNameLst>
                                      </p:cBhvr>
                                      <p:to>
                                        <p:strVal val="(0.5)"/>
                                      </p:to>
                                    </p:set>
                                    <p:anim from="(0.5)" to="(#ppt_x)" calcmode="lin" valueType="num">
                                      <p:cBhvr>
                                        <p:cTn id="15" dur="1230" accel="100000" fill="hold">
                                          <p:stCondLst>
                                            <p:cond delay="770"/>
                                          </p:stCondLst>
                                        </p:cTn>
                                        <p:tgtEl>
                                          <p:spTgt spid="368646"/>
                                        </p:tgtEl>
                                        <p:attrNameLst>
                                          <p:attrName>ppt_x</p:attrName>
                                        </p:attrNameLst>
                                      </p:cBhvr>
                                    </p:anim>
                                    <p:set>
                                      <p:cBhvr>
                                        <p:cTn id="16" dur="770" fill="hold"/>
                                        <p:tgtEl>
                                          <p:spTgt spid="368646"/>
                                        </p:tgtEl>
                                        <p:attrNameLst>
                                          <p:attrName>ppt_y</p:attrName>
                                        </p:attrNameLst>
                                      </p:cBhvr>
                                      <p:to>
                                        <p:strVal val="(#ppt_y+0.4)"/>
                                      </p:to>
                                    </p:set>
                                    <p:anim from="(#ppt_y+0.4)" to="(#ppt_y)" calcmode="lin" valueType="num">
                                      <p:cBhvr>
                                        <p:cTn id="17" dur="1230" accel="100000" fill="hold">
                                          <p:stCondLst>
                                            <p:cond delay="770"/>
                                          </p:stCondLst>
                                        </p:cTn>
                                        <p:tgtEl>
                                          <p:spTgt spid="368646"/>
                                        </p:tgtEl>
                                        <p:attrNameLst>
                                          <p:attrName>ppt_y</p:attrName>
                                        </p:attrNameLst>
                                      </p:cBhvr>
                                    </p:anim>
                                  </p:childTnLst>
                                </p:cTn>
                              </p:par>
                            </p:childTnLst>
                          </p:cTn>
                        </p:par>
                        <p:par>
                          <p:cTn id="18" fill="hold" nodeType="afterGroup">
                            <p:stCondLst>
                              <p:cond delay="4000"/>
                            </p:stCondLst>
                            <p:childTnLst>
                              <p:par>
                                <p:cTn id="19" presetID="51" presetClass="entr" presetSubtype="0" fill="hold" grpId="0" nodeType="afterEffect">
                                  <p:stCondLst>
                                    <p:cond delay="0"/>
                                  </p:stCondLst>
                                  <p:childTnLst>
                                    <p:set>
                                      <p:cBhvr>
                                        <p:cTn id="20" dur="1" fill="hold">
                                          <p:stCondLst>
                                            <p:cond delay="0"/>
                                          </p:stCondLst>
                                        </p:cTn>
                                        <p:tgtEl>
                                          <p:spTgt spid="368644"/>
                                        </p:tgtEl>
                                        <p:attrNameLst>
                                          <p:attrName>style.visibility</p:attrName>
                                        </p:attrNameLst>
                                      </p:cBhvr>
                                      <p:to>
                                        <p:strVal val="visible"/>
                                      </p:to>
                                    </p:set>
                                    <p:animEffect transition="in" filter="fade">
                                      <p:cBhvr>
                                        <p:cTn id="21" dur="770" decel="100000"/>
                                        <p:tgtEl>
                                          <p:spTgt spid="368644"/>
                                        </p:tgtEl>
                                      </p:cBhvr>
                                    </p:animEffect>
                                    <p:animScale>
                                      <p:cBhvr>
                                        <p:cTn id="22" dur="770" decel="100000"/>
                                        <p:tgtEl>
                                          <p:spTgt spid="368644"/>
                                        </p:tgtEl>
                                      </p:cBhvr>
                                      <p:from x="10000" y="10000"/>
                                      <p:to x="200000" y="450000"/>
                                    </p:animScale>
                                    <p:animScale>
                                      <p:cBhvr>
                                        <p:cTn id="23" dur="1230" accel="100000" fill="hold">
                                          <p:stCondLst>
                                            <p:cond delay="770"/>
                                          </p:stCondLst>
                                        </p:cTn>
                                        <p:tgtEl>
                                          <p:spTgt spid="368644"/>
                                        </p:tgtEl>
                                      </p:cBhvr>
                                      <p:from x="200000" y="450000"/>
                                      <p:to x="100000" y="100000"/>
                                    </p:animScale>
                                    <p:set>
                                      <p:cBhvr>
                                        <p:cTn id="24" dur="770" fill="hold"/>
                                        <p:tgtEl>
                                          <p:spTgt spid="368644"/>
                                        </p:tgtEl>
                                        <p:attrNameLst>
                                          <p:attrName>ppt_x</p:attrName>
                                        </p:attrNameLst>
                                      </p:cBhvr>
                                      <p:to>
                                        <p:strVal val="(0.5)"/>
                                      </p:to>
                                    </p:set>
                                    <p:anim from="(0.5)" to="(#ppt_x)" calcmode="lin" valueType="num">
                                      <p:cBhvr>
                                        <p:cTn id="25" dur="1230" accel="100000" fill="hold">
                                          <p:stCondLst>
                                            <p:cond delay="770"/>
                                          </p:stCondLst>
                                        </p:cTn>
                                        <p:tgtEl>
                                          <p:spTgt spid="368644"/>
                                        </p:tgtEl>
                                        <p:attrNameLst>
                                          <p:attrName>ppt_x</p:attrName>
                                        </p:attrNameLst>
                                      </p:cBhvr>
                                    </p:anim>
                                    <p:set>
                                      <p:cBhvr>
                                        <p:cTn id="26" dur="770" fill="hold"/>
                                        <p:tgtEl>
                                          <p:spTgt spid="368644"/>
                                        </p:tgtEl>
                                        <p:attrNameLst>
                                          <p:attrName>ppt_y</p:attrName>
                                        </p:attrNameLst>
                                      </p:cBhvr>
                                      <p:to>
                                        <p:strVal val="(#ppt_y+0.4)"/>
                                      </p:to>
                                    </p:set>
                                    <p:anim from="(#ppt_y+0.4)" to="(#ppt_y)" calcmode="lin" valueType="num">
                                      <p:cBhvr>
                                        <p:cTn id="27"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70</a:t>
            </a:r>
          </a:p>
        </p:txBody>
      </p:sp>
    </p:spTree>
    <p:extLst>
      <p:ext uri="{BB962C8B-B14F-4D97-AF65-F5344CB8AC3E}">
        <p14:creationId xmlns:p14="http://schemas.microsoft.com/office/powerpoint/2010/main" val="88637290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4" name="Text Box 2"/>
          <p:cNvSpPr txBox="1">
            <a:spLocks noChangeArrowheads="1"/>
          </p:cNvSpPr>
          <p:nvPr/>
        </p:nvSpPr>
        <p:spPr bwMode="auto">
          <a:xfrm>
            <a:off x="0" y="541346"/>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Psalm 34:3</a:t>
            </a:r>
            <a:b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br>
            <a:b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b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“Glorify the L</a:t>
            </a:r>
            <a:r>
              <a:rPr kumimoji="0" lang="en-US" sz="32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ORD</a:t>
            </a: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 with me;                                 let us exalt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390</a:t>
            </a:r>
          </a:p>
        </p:txBody>
      </p:sp>
      <p:sp>
        <p:nvSpPr>
          <p:cNvPr id="356356"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101600">
                    <a:srgbClr val="000000">
                      <a:alpha val="75000"/>
                    </a:srgbClr>
                  </a:glow>
                </a:effectLst>
                <a:uLnTx/>
                <a:uFillTx/>
                <a:latin typeface="Arial" charset="0"/>
                <a:ea typeface="ＭＳ Ｐゴシック" charset="0"/>
              </a:rPr>
              <a:t>P 13</a:t>
            </a:r>
          </a:p>
        </p:txBody>
      </p:sp>
    </p:spTree>
    <p:extLst>
      <p:ext uri="{BB962C8B-B14F-4D97-AF65-F5344CB8AC3E}">
        <p14:creationId xmlns:p14="http://schemas.microsoft.com/office/powerpoint/2010/main" val="1439636037"/>
      </p:ext>
    </p:extLst>
  </p:cSld>
  <p:clrMapOvr>
    <a:masterClrMapping/>
  </p:clrMapOvr>
  <p:transition spd="med">
    <p:randomBar dir="vert"/>
  </p:transition>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71</a:t>
            </a:r>
          </a:p>
        </p:txBody>
      </p:sp>
    </p:spTree>
    <p:extLst>
      <p:ext uri="{BB962C8B-B14F-4D97-AF65-F5344CB8AC3E}">
        <p14:creationId xmlns:p14="http://schemas.microsoft.com/office/powerpoint/2010/main" val="2273241172"/>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72</a:t>
            </a:r>
          </a:p>
        </p:txBody>
      </p:sp>
    </p:spTree>
    <p:extLst>
      <p:ext uri="{BB962C8B-B14F-4D97-AF65-F5344CB8AC3E}">
        <p14:creationId xmlns:p14="http://schemas.microsoft.com/office/powerpoint/2010/main" val="3402911703"/>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73</a:t>
            </a:r>
          </a:p>
        </p:txBody>
      </p:sp>
    </p:spTree>
    <p:extLst>
      <p:ext uri="{BB962C8B-B14F-4D97-AF65-F5344CB8AC3E}">
        <p14:creationId xmlns:p14="http://schemas.microsoft.com/office/powerpoint/2010/main" val="1891301901"/>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5046" name="Text Box 6"/>
          <p:cNvSpPr txBox="1">
            <a:spLocks noChangeArrowheads="1"/>
          </p:cNvSpPr>
          <p:nvPr/>
        </p:nvSpPr>
        <p:spPr bwMode="auto">
          <a:xfrm>
            <a:off x="0" y="3706843"/>
            <a:ext cx="9144000" cy="193899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73:9 </a:t>
            </a:r>
            <a:r>
              <a:rPr lang="en-US" i="1" dirty="0"/>
              <a:t>“Their mouths lay claim to heaven, and their tongues take possession of the earth.”</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extLst>
      <p:ext uri="{BB962C8B-B14F-4D97-AF65-F5344CB8AC3E}">
        <p14:creationId xmlns:p14="http://schemas.microsoft.com/office/powerpoint/2010/main" val="174768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74</a:t>
            </a:r>
          </a:p>
        </p:txBody>
      </p:sp>
    </p:spTree>
    <p:extLst>
      <p:ext uri="{BB962C8B-B14F-4D97-AF65-F5344CB8AC3E}">
        <p14:creationId xmlns:p14="http://schemas.microsoft.com/office/powerpoint/2010/main" val="2700306365"/>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75</a:t>
            </a:r>
          </a:p>
        </p:txBody>
      </p:sp>
    </p:spTree>
    <p:extLst>
      <p:ext uri="{BB962C8B-B14F-4D97-AF65-F5344CB8AC3E}">
        <p14:creationId xmlns:p14="http://schemas.microsoft.com/office/powerpoint/2010/main" val="437223203"/>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76</a:t>
            </a:r>
          </a:p>
        </p:txBody>
      </p:sp>
    </p:spTree>
    <p:extLst>
      <p:ext uri="{BB962C8B-B14F-4D97-AF65-F5344CB8AC3E}">
        <p14:creationId xmlns:p14="http://schemas.microsoft.com/office/powerpoint/2010/main" val="4264068952"/>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77</a:t>
            </a:r>
          </a:p>
        </p:txBody>
      </p:sp>
    </p:spTree>
    <p:extLst>
      <p:ext uri="{BB962C8B-B14F-4D97-AF65-F5344CB8AC3E}">
        <p14:creationId xmlns:p14="http://schemas.microsoft.com/office/powerpoint/2010/main" val="2475785271"/>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07504" y="914407"/>
            <a:ext cx="9036496"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Tree>
    <p:extLst>
      <p:ext uri="{BB962C8B-B14F-4D97-AF65-F5344CB8AC3E}">
        <p14:creationId xmlns:p14="http://schemas.microsoft.com/office/powerpoint/2010/main" val="346268041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1" end="1"/>
                                            </p:txEl>
                                          </p:spTgt>
                                        </p:tgtEl>
                                        <p:attrNameLst>
                                          <p:attrName>style.visibility</p:attrName>
                                        </p:attrNameLst>
                                      </p:cBhvr>
                                      <p:to>
                                        <p:strVal val="visible"/>
                                      </p:to>
                                    </p:set>
                                    <p:anim to="" calcmode="lin" valueType="num">
                                      <p:cBhvr>
                                        <p:cTn id="7" dur="1" fill="hold"/>
                                        <p:tgtEl>
                                          <p:spTgt spid="49155">
                                            <p:txEl>
                                              <p:pRg st="1" end="1"/>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left)">
                                      <p:cBhvr>
                                        <p:cTn id="33" dur="500"/>
                                        <p:tgtEl>
                                          <p:spTgt spid="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left)">
                                      <p:cBhvr>
                                        <p:cTn id="42" dur="500"/>
                                        <p:tgtEl>
                                          <p:spTgt spid="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6" grpId="0"/>
      <p:bldP spid="7" grpId="0"/>
      <p:bldP spid="8" grpId="0"/>
      <p:bldP spid="9" grpId="0"/>
      <p:bldP spid="10" grpId="0"/>
      <p:bldP spid="11"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78</a:t>
            </a:r>
          </a:p>
        </p:txBody>
      </p:sp>
    </p:spTree>
    <p:extLst>
      <p:ext uri="{BB962C8B-B14F-4D97-AF65-F5344CB8AC3E}">
        <p14:creationId xmlns:p14="http://schemas.microsoft.com/office/powerpoint/2010/main" val="35439193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4" descr="mtn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18"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L</a:t>
            </a:r>
            <a:r>
              <a:rPr lang="en-US" sz="3200" b="1" dirty="0">
                <a:solidFill>
                  <a:srgbClr val="FFFFFF"/>
                </a:solidFill>
                <a:effectLst>
                  <a:glow rad="101600">
                    <a:srgbClr val="100D00">
                      <a:alpha val="75000"/>
                    </a:srgbClr>
                  </a:glow>
                </a:effectLst>
                <a:cs typeface="Times New Roman" charset="0"/>
              </a:rPr>
              <a:t>ORD</a:t>
            </a:r>
            <a:r>
              <a:rPr lang="en-US" sz="3600" b="1" dirty="0">
                <a:solidFill>
                  <a:srgbClr val="FFFFFF"/>
                </a:solidFill>
                <a:effectLst>
                  <a:glow rad="101600">
                    <a:srgbClr val="100D00">
                      <a:alpha val="75000"/>
                    </a:srgbClr>
                  </a:glow>
                </a:effectLst>
                <a:cs typeface="Times New Roman" charset="0"/>
              </a:rPr>
              <a:t> with me;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390</a:t>
            </a:r>
          </a:p>
        </p:txBody>
      </p:sp>
      <p:sp>
        <p:nvSpPr>
          <p:cNvPr id="35738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100D00">
                      <a:alpha val="75000"/>
                    </a:srgbClr>
                  </a:glow>
                </a:effectLst>
              </a:rPr>
              <a:t>P 13</a:t>
            </a:r>
          </a:p>
        </p:txBody>
      </p:sp>
    </p:spTree>
  </p:cSld>
  <p:clrMapOvr>
    <a:masterClrMapping/>
  </p:clrMapOvr>
  <p:transition spd="med">
    <p:randomBar dir="vert"/>
  </p:transition>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en-US">
                <a:solidFill>
                  <a:schemeClr val="bg1"/>
                </a:solidFill>
                <a:latin typeface="Arial" charset="0"/>
              </a:rPr>
              <a:t>Hymn</a:t>
            </a:r>
          </a:p>
          <a:p>
            <a:pPr eaLnBrk="1" hangingPunct="1">
              <a:lnSpc>
                <a:spcPct val="90000"/>
              </a:lnSpc>
            </a:pPr>
            <a:r>
              <a:rPr lang="en-US">
                <a:solidFill>
                  <a:schemeClr val="bg1"/>
                </a:solidFill>
                <a:latin typeface="Arial" charset="0"/>
              </a:rPr>
              <a:t>Penitential</a:t>
            </a:r>
          </a:p>
          <a:p>
            <a:pPr eaLnBrk="1" hangingPunct="1">
              <a:lnSpc>
                <a:spcPct val="90000"/>
              </a:lnSpc>
            </a:pPr>
            <a:r>
              <a:rPr lang="en-US">
                <a:solidFill>
                  <a:schemeClr val="bg1"/>
                </a:solidFill>
                <a:latin typeface="Arial" charset="0"/>
              </a:rPr>
              <a:t>Wisdom</a:t>
            </a:r>
          </a:p>
          <a:p>
            <a:pPr eaLnBrk="1" hangingPunct="1">
              <a:lnSpc>
                <a:spcPct val="90000"/>
              </a:lnSpc>
            </a:pPr>
            <a:r>
              <a:rPr lang="en-US">
                <a:solidFill>
                  <a:schemeClr val="bg1"/>
                </a:solidFill>
                <a:latin typeface="Arial" charset="0"/>
              </a:rPr>
              <a:t>Royal</a:t>
            </a:r>
          </a:p>
          <a:p>
            <a:pPr eaLnBrk="1" hangingPunct="1">
              <a:lnSpc>
                <a:spcPct val="90000"/>
              </a:lnSpc>
            </a:pPr>
            <a:r>
              <a:rPr lang="en-US">
                <a:solidFill>
                  <a:schemeClr val="bg1"/>
                </a:solidFill>
                <a:latin typeface="Arial" charset="0"/>
              </a:rPr>
              <a:t>Messianic</a:t>
            </a:r>
          </a:p>
          <a:p>
            <a:pPr eaLnBrk="1" hangingPunct="1">
              <a:lnSpc>
                <a:spcPct val="90000"/>
              </a:lnSpc>
            </a:pPr>
            <a:r>
              <a:rPr lang="en-US">
                <a:solidFill>
                  <a:schemeClr val="bg1"/>
                </a:solidFill>
                <a:latin typeface="Arial" charset="0"/>
              </a:rPr>
              <a:t>Lament</a:t>
            </a:r>
          </a:p>
          <a:p>
            <a:pPr eaLnBrk="1" hangingPunct="1">
              <a:lnSpc>
                <a:spcPct val="90000"/>
              </a:lnSpc>
            </a:pPr>
            <a:r>
              <a:rPr lang="en-US">
                <a:solidFill>
                  <a:schemeClr val="bg1"/>
                </a:solidFill>
                <a:latin typeface="Arial" charset="0"/>
              </a:rPr>
              <a:t>Imprecatory</a:t>
            </a:r>
          </a:p>
          <a:p>
            <a:pPr eaLnBrk="1" hangingPunct="1">
              <a:lnSpc>
                <a:spcPct val="90000"/>
              </a:lnSpc>
            </a:pPr>
            <a:r>
              <a:rPr lang="en-US" b="1">
                <a:solidFill>
                  <a:srgbClr val="FFFF00"/>
                </a:solidFill>
                <a:latin typeface="Arial" charset="0"/>
              </a:rPr>
              <a:t>History</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He did miracles in the sight of their fathers;</a:t>
            </a:r>
          </a:p>
          <a:p>
            <a:pPr eaLnBrk="1" hangingPunct="1">
              <a:spcBef>
                <a:spcPct val="50000"/>
              </a:spcBef>
            </a:pPr>
            <a:r>
              <a:rPr lang="en-US" sz="2800" i="1">
                <a:solidFill>
                  <a:srgbClr val="FFFF66"/>
                </a:solidFill>
              </a:rPr>
              <a:t>   in the land of Egypt, in the region of Zoan.</a:t>
            </a:r>
          </a:p>
          <a:p>
            <a:pPr eaLnBrk="1" hangingPunct="1">
              <a:spcBef>
                <a:spcPct val="50000"/>
              </a:spcBef>
            </a:pPr>
            <a:r>
              <a:rPr lang="en-US" sz="2800" i="1">
                <a:solidFill>
                  <a:srgbClr val="FFFF66"/>
                </a:solidFill>
              </a:rPr>
              <a:t>He divided the sea and led them through;</a:t>
            </a:r>
          </a:p>
          <a:p>
            <a:pPr eaLnBrk="1" hangingPunct="1">
              <a:spcBef>
                <a:spcPct val="50000"/>
              </a:spcBef>
            </a:pPr>
            <a:r>
              <a:rPr lang="en-US" sz="2800" i="1">
                <a:solidFill>
                  <a:srgbClr val="FFFF66"/>
                </a:solidFill>
              </a:rPr>
              <a:t>   He made the water stand firm like a wall.</a:t>
            </a:r>
          </a:p>
          <a:p>
            <a:pPr eaLnBrk="1" hangingPunct="1">
              <a:spcBef>
                <a:spcPct val="50000"/>
              </a:spcBef>
            </a:pPr>
            <a:r>
              <a:rPr lang="en-US" sz="2800" i="1">
                <a:solidFill>
                  <a:srgbClr val="FFFF66"/>
                </a:solidFill>
              </a:rPr>
              <a:t>				           (Ps. 78:12-13)</a:t>
            </a:r>
          </a:p>
        </p:txBody>
      </p:sp>
      <p:sp>
        <p:nvSpPr>
          <p:cNvPr id="328709" name="Text Box 6"/>
          <p:cNvSpPr txBox="1">
            <a:spLocks noChangeArrowheads="1"/>
          </p:cNvSpPr>
          <p:nvPr/>
        </p:nvSpPr>
        <p:spPr bwMode="auto">
          <a:xfrm>
            <a:off x="2590800" y="441325"/>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8710"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70696"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88920141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4" presetClass="emph" presetSubtype="0" fill="hold" nodeType="withEffect">
                                  <p:stCondLst>
                                    <p:cond delay="0"/>
                                  </p:stCondLst>
                                  <p:iterate type="lt">
                                    <p:tmPct val="10000"/>
                                  </p:iterate>
                                  <p:childTnLst>
                                    <p:animMotion origin="layout" path="M 0.0 0.0 L 0.0 -0.07213" pathEditMode="relative" ptsTypes="">
                                      <p:cBhvr>
                                        <p:cTn id="6" dur="1500" accel="50000" decel="50000" autoRev="1" fill="hold">
                                          <p:stCondLst>
                                            <p:cond delay="0"/>
                                          </p:stCondLst>
                                        </p:cTn>
                                        <p:tgtEl>
                                          <p:spTgt spid="370691">
                                            <p:txEl>
                                              <p:pRg st="7" end="7"/>
                                            </p:txEl>
                                          </p:spTgt>
                                        </p:tgtEl>
                                        <p:attrNameLst>
                                          <p:attrName>ppt_x</p:attrName>
                                          <p:attrName>ppt_y</p:attrName>
                                        </p:attrNameLst>
                                      </p:cBhvr>
                                    </p:animMotion>
                                    <p:animRot by="1500000">
                                      <p:cBhvr>
                                        <p:cTn id="7" dur="750" fill="hold">
                                          <p:stCondLst>
                                            <p:cond delay="0"/>
                                          </p:stCondLst>
                                        </p:cTn>
                                        <p:tgtEl>
                                          <p:spTgt spid="370691">
                                            <p:txEl>
                                              <p:pRg st="7" end="7"/>
                                            </p:txEl>
                                          </p:spTgt>
                                        </p:tgtEl>
                                        <p:attrNameLst>
                                          <p:attrName>r</p:attrName>
                                        </p:attrNameLst>
                                      </p:cBhvr>
                                    </p:animRot>
                                    <p:animRot by="-1500000">
                                      <p:cBhvr>
                                        <p:cTn id="8" dur="750" fill="hold">
                                          <p:stCondLst>
                                            <p:cond delay="750"/>
                                          </p:stCondLst>
                                        </p:cTn>
                                        <p:tgtEl>
                                          <p:spTgt spid="370691">
                                            <p:txEl>
                                              <p:pRg st="7" end="7"/>
                                            </p:txEl>
                                          </p:spTgt>
                                        </p:tgtEl>
                                        <p:attrNameLst>
                                          <p:attrName>r</p:attrName>
                                        </p:attrNameLst>
                                      </p:cBhvr>
                                    </p:animRot>
                                    <p:animRot by="-1500000">
                                      <p:cBhvr>
                                        <p:cTn id="9" dur="750" fill="hold">
                                          <p:stCondLst>
                                            <p:cond delay="1500"/>
                                          </p:stCondLst>
                                        </p:cTn>
                                        <p:tgtEl>
                                          <p:spTgt spid="370691">
                                            <p:txEl>
                                              <p:pRg st="7" end="7"/>
                                            </p:txEl>
                                          </p:spTgt>
                                        </p:tgtEl>
                                        <p:attrNameLst>
                                          <p:attrName>r</p:attrName>
                                        </p:attrNameLst>
                                      </p:cBhvr>
                                    </p:animRot>
                                    <p:animRot by="1500000">
                                      <p:cBhvr>
                                        <p:cTn id="10" dur="750" fill="hold">
                                          <p:stCondLst>
                                            <p:cond delay="2250"/>
                                          </p:stCondLst>
                                        </p:cTn>
                                        <p:tgtEl>
                                          <p:spTgt spid="370691">
                                            <p:txEl>
                                              <p:pRg st="7" end="7"/>
                                            </p:txEl>
                                          </p:spTgt>
                                        </p:tgtEl>
                                        <p:attrNameLst>
                                          <p:attrName>r</p:attrName>
                                        </p:attrNameLst>
                                      </p:cBhvr>
                                    </p:animRot>
                                  </p:childTnLst>
                                </p:cTn>
                              </p:par>
                            </p:childTnLst>
                          </p:cTn>
                        </p:par>
                        <p:par>
                          <p:cTn id="11" fill="hold" nodeType="afterGroup">
                            <p:stCondLst>
                              <p:cond delay="4800"/>
                            </p:stCondLst>
                            <p:childTnLst>
                              <p:par>
                                <p:cTn id="12" presetID="19" presetClass="entr" presetSubtype="10" fill="hold" grpId="0" nodeType="afterEffect">
                                  <p:stCondLst>
                                    <p:cond delay="0"/>
                                  </p:stCondLst>
                                  <p:childTnLst>
                                    <p:set>
                                      <p:cBhvr>
                                        <p:cTn id="13" dur="1" fill="hold">
                                          <p:stCondLst>
                                            <p:cond delay="0"/>
                                          </p:stCondLst>
                                        </p:cTn>
                                        <p:tgtEl>
                                          <p:spTgt spid="370693"/>
                                        </p:tgtEl>
                                        <p:attrNameLst>
                                          <p:attrName>style.visibility</p:attrName>
                                        </p:attrNameLst>
                                      </p:cBhvr>
                                      <p:to>
                                        <p:strVal val="visible"/>
                                      </p:to>
                                    </p:set>
                                    <p:anim calcmode="lin" valueType="num">
                                      <p:cBhvr>
                                        <p:cTn id="14" dur="2000" fill="hold"/>
                                        <p:tgtEl>
                                          <p:spTgt spid="370693"/>
                                        </p:tgtEl>
                                        <p:attrNameLst>
                                          <p:attrName>ppt_w</p:attrName>
                                        </p:attrNameLst>
                                      </p:cBhvr>
                                      <p:tavLst>
                                        <p:tav tm="0" fmla="#ppt_w*sin(2.5*pi*$)">
                                          <p:val>
                                            <p:fltVal val="0"/>
                                          </p:val>
                                        </p:tav>
                                        <p:tav tm="100000">
                                          <p:val>
                                            <p:fltVal val="1"/>
                                          </p:val>
                                        </p:tav>
                                      </p:tavLst>
                                    </p:anim>
                                    <p:anim calcmode="lin" valueType="num">
                                      <p:cBhvr>
                                        <p:cTn id="15"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79</a:t>
            </a:r>
          </a:p>
        </p:txBody>
      </p:sp>
    </p:spTree>
    <p:extLst>
      <p:ext uri="{BB962C8B-B14F-4D97-AF65-F5344CB8AC3E}">
        <p14:creationId xmlns:p14="http://schemas.microsoft.com/office/powerpoint/2010/main" val="1443499801"/>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80</a:t>
            </a:r>
          </a:p>
        </p:txBody>
      </p:sp>
    </p:spTree>
    <p:extLst>
      <p:ext uri="{BB962C8B-B14F-4D97-AF65-F5344CB8AC3E}">
        <p14:creationId xmlns:p14="http://schemas.microsoft.com/office/powerpoint/2010/main" val="3210423078"/>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81</a:t>
            </a:r>
          </a:p>
        </p:txBody>
      </p:sp>
    </p:spTree>
    <p:extLst>
      <p:ext uri="{BB962C8B-B14F-4D97-AF65-F5344CB8AC3E}">
        <p14:creationId xmlns:p14="http://schemas.microsoft.com/office/powerpoint/2010/main" val="822064480"/>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82</a:t>
            </a:r>
          </a:p>
        </p:txBody>
      </p:sp>
    </p:spTree>
    <p:extLst>
      <p:ext uri="{BB962C8B-B14F-4D97-AF65-F5344CB8AC3E}">
        <p14:creationId xmlns:p14="http://schemas.microsoft.com/office/powerpoint/2010/main" val="2642216429"/>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83</a:t>
            </a:r>
          </a:p>
        </p:txBody>
      </p:sp>
    </p:spTree>
    <p:extLst>
      <p:ext uri="{BB962C8B-B14F-4D97-AF65-F5344CB8AC3E}">
        <p14:creationId xmlns:p14="http://schemas.microsoft.com/office/powerpoint/2010/main" val="2991488855"/>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84</a:t>
            </a:r>
          </a:p>
        </p:txBody>
      </p:sp>
    </p:spTree>
    <p:extLst>
      <p:ext uri="{BB962C8B-B14F-4D97-AF65-F5344CB8AC3E}">
        <p14:creationId xmlns:p14="http://schemas.microsoft.com/office/powerpoint/2010/main" val="2055753893"/>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85</a:t>
            </a:r>
          </a:p>
        </p:txBody>
      </p:sp>
    </p:spTree>
    <p:extLst>
      <p:ext uri="{BB962C8B-B14F-4D97-AF65-F5344CB8AC3E}">
        <p14:creationId xmlns:p14="http://schemas.microsoft.com/office/powerpoint/2010/main" val="196833315"/>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86</a:t>
            </a:r>
          </a:p>
        </p:txBody>
      </p:sp>
    </p:spTree>
    <p:extLst>
      <p:ext uri="{BB962C8B-B14F-4D97-AF65-F5344CB8AC3E}">
        <p14:creationId xmlns:p14="http://schemas.microsoft.com/office/powerpoint/2010/main" val="886372121"/>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87</a:t>
            </a:r>
          </a:p>
        </p:txBody>
      </p:sp>
    </p:spTree>
    <p:extLst>
      <p:ext uri="{BB962C8B-B14F-4D97-AF65-F5344CB8AC3E}">
        <p14:creationId xmlns:p14="http://schemas.microsoft.com/office/powerpoint/2010/main" val="384933928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4" descr="mtn3"/>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9442"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a:t>
            </a:r>
            <a:r>
              <a:rPr lang="en-US" sz="3600" b="1" dirty="0">
                <a:solidFill>
                  <a:srgbClr val="CCFFCC"/>
                </a:solidFill>
                <a:effectLst>
                  <a:glow rad="101600">
                    <a:srgbClr val="100D00">
                      <a:alpha val="75000"/>
                    </a:srgbClr>
                  </a:glow>
                </a:effectLst>
                <a:cs typeface="Times New Roman" charset="0"/>
              </a:rPr>
              <a:t>L</a:t>
            </a:r>
            <a:r>
              <a:rPr lang="en-US" sz="3200" b="1" dirty="0">
                <a:solidFill>
                  <a:srgbClr val="CCFFCC"/>
                </a:solidFill>
                <a:effectLst>
                  <a:glow rad="101600">
                    <a:srgbClr val="100D00">
                      <a:alpha val="75000"/>
                    </a:srgbClr>
                  </a:glow>
                </a:effectLst>
                <a:cs typeface="Times New Roman" charset="0"/>
              </a:rPr>
              <a:t>ORD</a:t>
            </a:r>
            <a:r>
              <a:rPr lang="en-US" sz="3600" b="1" dirty="0">
                <a:solidFill>
                  <a:srgbClr val="CCFFCC"/>
                </a:solidFill>
                <a:effectLst>
                  <a:glow rad="101600">
                    <a:srgbClr val="100D00">
                      <a:alpha val="75000"/>
                    </a:srgbClr>
                  </a:glow>
                </a:effectLst>
                <a:cs typeface="Times New Roman" charset="0"/>
              </a:rPr>
              <a:t> </a:t>
            </a:r>
            <a:r>
              <a:rPr lang="en-US" sz="3600" b="1" dirty="0">
                <a:solidFill>
                  <a:srgbClr val="FFFFFF"/>
                </a:solidFill>
                <a:effectLst>
                  <a:glow rad="101600">
                    <a:srgbClr val="100D00">
                      <a:alpha val="75000"/>
                    </a:srgbClr>
                  </a:glow>
                </a:effectLst>
                <a:cs typeface="Times New Roman" charset="0"/>
              </a:rPr>
              <a:t>with me;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a:t>
            </a:r>
            <a:r>
              <a:rPr lang="en-US" sz="3600" b="1" dirty="0">
                <a:solidFill>
                  <a:srgbClr val="CCFFCC"/>
                </a:solidFill>
                <a:effectLst>
                  <a:glow rad="101600">
                    <a:srgbClr val="100D00">
                      <a:alpha val="75000"/>
                    </a:srgbClr>
                  </a:glow>
                </a:effectLst>
                <a:cs typeface="Times New Roman" charset="0"/>
              </a:rPr>
              <a:t>name</a:t>
            </a:r>
            <a:r>
              <a:rPr lang="en-US" sz="3600" b="1" dirty="0">
                <a:solidFill>
                  <a:srgbClr val="FFFFFF"/>
                </a:solidFill>
                <a:effectLst>
                  <a:glow rad="101600">
                    <a:srgbClr val="100D00">
                      <a:alpha val="75000"/>
                    </a:srgbClr>
                  </a:glow>
                </a:effectLst>
                <a:cs typeface="Times New Roman" charset="0"/>
              </a:rPr>
              <a:t>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chemeClr val="tx1">
                      <a:alpha val="75000"/>
                    </a:schemeClr>
                  </a:glow>
                </a:effectLst>
                <a:latin typeface="Arial"/>
                <a:ea typeface="+mn-ea"/>
                <a:cs typeface="Arial"/>
              </a:rPr>
              <a:t>390</a:t>
            </a:r>
          </a:p>
        </p:txBody>
      </p:sp>
      <p:sp>
        <p:nvSpPr>
          <p:cNvPr id="358404"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chemeClr val="tx1">
                      <a:alpha val="75000"/>
                    </a:schemeClr>
                  </a:glow>
                </a:effectLst>
              </a:rPr>
              <a:t>P 13</a:t>
            </a:r>
          </a:p>
        </p:txBody>
      </p:sp>
    </p:spTree>
  </p:cSld>
  <p:clrMapOvr>
    <a:masterClrMapping/>
  </p:clrMapOvr>
  <p:transition spd="med">
    <p:randomBar dir="vert"/>
  </p:transition>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88</a:t>
            </a:r>
          </a:p>
        </p:txBody>
      </p:sp>
    </p:spTree>
    <p:extLst>
      <p:ext uri="{BB962C8B-B14F-4D97-AF65-F5344CB8AC3E}">
        <p14:creationId xmlns:p14="http://schemas.microsoft.com/office/powerpoint/2010/main" val="2736072097"/>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89</a:t>
            </a:r>
          </a:p>
        </p:txBody>
      </p:sp>
    </p:spTree>
    <p:extLst>
      <p:ext uri="{BB962C8B-B14F-4D97-AF65-F5344CB8AC3E}">
        <p14:creationId xmlns:p14="http://schemas.microsoft.com/office/powerpoint/2010/main" val="2656138737"/>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90</a:t>
            </a:r>
          </a:p>
        </p:txBody>
      </p:sp>
    </p:spTree>
    <p:extLst>
      <p:ext uri="{BB962C8B-B14F-4D97-AF65-F5344CB8AC3E}">
        <p14:creationId xmlns:p14="http://schemas.microsoft.com/office/powerpoint/2010/main" val="1108497567"/>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271C0531-1401-264F-996C-2FB6601407E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4" y="1580594"/>
            <a:ext cx="8921997"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Lord, you have been our dwelling place</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throughout all generations.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2 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Before the mountains were born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you brought forth the whole world,</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from everlasting to everlasting you are God</a:t>
            </a:r>
            <a:r>
              <a:rPr kumimoji="0" lang="en-SG" sz="3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7746330"/>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6812A37-F404-DA49-95BE-03DA898595F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3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You turn people back to dust,</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saying, “Return to dust, you mortals.”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4 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A thousand years in your sight</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are like a day that has just gone by,</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like a watch in the night</a:t>
            </a:r>
            <a:r>
              <a:rPr kumimoji="0" lang="en-SG" sz="36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47155195"/>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160E11A6-B199-4B47-BFF5-D3C0B464026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5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Yet you sweep people away in the sleep of death—</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they are like the new grass of the morning:</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6 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In the morning it springs up new,</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but by evening it is dry and withered.</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55354818"/>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9198CCD-17C6-154A-9E56-7417159A54A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7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We are consumed by your anger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and terrified by your indignation</a:t>
            </a:r>
            <a:r>
              <a:rPr kumimoji="0" lang="en-SG" sz="36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8 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You have set our iniquities before you,</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our secret sins in the light of your presence.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601705604"/>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080A620-EC0D-A14D-A072-CB7F084061F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089939"/>
            <a:ext cx="8820472" cy="5632311"/>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9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All our days pass away under your wrath;</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we finish our years with a moan.</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10 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Our days may come to seventy years,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eighty, if our strength endures;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yet the best of them are but trouble and sorrow,</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for they quickly pass, and we fly away.</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723923993"/>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271B51E1-EC95-5142-BCDD-507A757A1F7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11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If only we knew the power of your anger!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Your wrath is as great as the fear that is your due.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12 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Teach us to number our days,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that we may gain a heart of wisdom.</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61948942"/>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F4959B7-F2ED-E147-B552-A783522BBC3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78313"/>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13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Relent, Lord! How long will it be?</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Have compassion on your servants.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14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Satisfy us in the morning with your unfailing love,</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that we may sing for joy and be glad all our days.</a:t>
            </a: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9948281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3" name="Picture 4" descr="mtn4"/>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0466"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a:t>
            </a:r>
            <a:r>
              <a:rPr lang="en-US" sz="3600" b="1" dirty="0">
                <a:solidFill>
                  <a:srgbClr val="CCFFCC"/>
                </a:solidFill>
                <a:effectLst>
                  <a:glow rad="101600">
                    <a:srgbClr val="100D00">
                      <a:alpha val="75000"/>
                    </a:srgbClr>
                  </a:glow>
                </a:effectLst>
                <a:cs typeface="Times New Roman" charset="0"/>
              </a:rPr>
              <a:t>L</a:t>
            </a:r>
            <a:r>
              <a:rPr lang="en-US" sz="3200" b="1" dirty="0">
                <a:solidFill>
                  <a:srgbClr val="CCFFCC"/>
                </a:solidFill>
                <a:effectLst>
                  <a:glow rad="101600">
                    <a:srgbClr val="100D00">
                      <a:alpha val="75000"/>
                    </a:srgbClr>
                  </a:glow>
                </a:effectLst>
                <a:cs typeface="Times New Roman" charset="0"/>
              </a:rPr>
              <a:t>ORD</a:t>
            </a:r>
            <a:r>
              <a:rPr lang="en-US" sz="3600" b="1" dirty="0">
                <a:solidFill>
                  <a:srgbClr val="CCFFCC"/>
                </a:solidFill>
                <a:effectLst>
                  <a:glow rad="101600">
                    <a:srgbClr val="100D00">
                      <a:alpha val="75000"/>
                    </a:srgbClr>
                  </a:glow>
                </a:effectLst>
                <a:cs typeface="Times New Roman" charset="0"/>
              </a:rPr>
              <a:t> </a:t>
            </a:r>
            <a:r>
              <a:rPr lang="en-US" sz="3600" b="1" dirty="0">
                <a:solidFill>
                  <a:schemeClr val="accent2">
                    <a:lumMod val="20000"/>
                    <a:lumOff val="80000"/>
                  </a:schemeClr>
                </a:solidFill>
                <a:effectLst>
                  <a:glow rad="101600">
                    <a:srgbClr val="100D00">
                      <a:alpha val="75000"/>
                    </a:srgbClr>
                  </a:glow>
                </a:effectLst>
                <a:cs typeface="Times New Roman" charset="0"/>
              </a:rPr>
              <a:t>with me</a:t>
            </a:r>
            <a:r>
              <a:rPr lang="en-US" sz="3600" b="1" dirty="0">
                <a:solidFill>
                  <a:srgbClr val="FFFFFF"/>
                </a:solidFill>
                <a:effectLst>
                  <a:glow rad="101600">
                    <a:srgbClr val="100D00">
                      <a:alpha val="75000"/>
                    </a:srgbClr>
                  </a:glow>
                </a:effectLst>
                <a:cs typeface="Times New Roman" charset="0"/>
              </a:rPr>
              <a:t>;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a:t>
            </a:r>
            <a:r>
              <a:rPr lang="en-US" sz="3600" b="1" dirty="0">
                <a:solidFill>
                  <a:srgbClr val="CCFFCC"/>
                </a:solidFill>
                <a:effectLst>
                  <a:glow rad="101600">
                    <a:srgbClr val="100D00">
                      <a:alpha val="75000"/>
                    </a:srgbClr>
                  </a:glow>
                </a:effectLst>
                <a:cs typeface="Times New Roman" charset="0"/>
              </a:rPr>
              <a:t>name</a:t>
            </a:r>
            <a:r>
              <a:rPr lang="en-US" sz="3600" b="1" dirty="0">
                <a:solidFill>
                  <a:srgbClr val="FFFFFF"/>
                </a:solidFill>
                <a:effectLst>
                  <a:glow rad="101600">
                    <a:srgbClr val="100D00">
                      <a:alpha val="75000"/>
                    </a:srgbClr>
                  </a:glow>
                </a:effectLst>
                <a:cs typeface="Times New Roman" charset="0"/>
              </a:rPr>
              <a:t> </a:t>
            </a:r>
            <a:r>
              <a:rPr lang="en-US" sz="3600" b="1" dirty="0">
                <a:solidFill>
                  <a:srgbClr val="D6D6F5"/>
                </a:solidFill>
                <a:effectLst>
                  <a:glow rad="101600">
                    <a:srgbClr val="100D00">
                      <a:alpha val="75000"/>
                    </a:srgbClr>
                  </a:glow>
                </a:effectLst>
                <a:cs typeface="Times New Roman" charset="0"/>
              </a:rPr>
              <a:t>together</a:t>
            </a:r>
            <a:r>
              <a:rPr lang="en-US" sz="3600" b="1" dirty="0">
                <a:solidFill>
                  <a:srgbClr val="FFFFFF"/>
                </a:solidFill>
                <a:effectLst>
                  <a:glow rad="101600">
                    <a:srgbClr val="100D00">
                      <a:alpha val="75000"/>
                    </a:srgbClr>
                  </a:glow>
                </a:effectLst>
                <a:cs typeface="Times New Roman" charset="0"/>
              </a:rPr>
              <a:t>.”</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390</a:t>
            </a:r>
          </a:p>
        </p:txBody>
      </p:sp>
      <p:sp>
        <p:nvSpPr>
          <p:cNvPr id="35942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13</a:t>
            </a:r>
          </a:p>
        </p:txBody>
      </p:sp>
    </p:spTree>
  </p:cSld>
  <p:clrMapOvr>
    <a:masterClrMapping/>
  </p:clrMapOvr>
  <p:transition spd="med">
    <p:randomBar dir="vert"/>
  </p:transition>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8DEFA579-94B5-8047-9916-B64F5AE1A19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78313"/>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15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Make us glad for as many days as you have afflicted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for as many years as we have seen trouble.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16 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May your deeds be shown to your servants,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your </a:t>
            </a:r>
            <a:r>
              <a:rPr kumimoji="0" lang="en-SG" sz="3600" b="1" i="0" u="none" strike="noStrike" kern="1200" cap="none" spc="0" normalizeH="0" baseline="0" noProof="0" dirty="0" err="1">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splendor</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to their children.</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49524541"/>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6DDA9F4F-578C-154B-8F1E-29351FE007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2862322"/>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17 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May the </a:t>
            </a:r>
            <a:r>
              <a:rPr kumimoji="0" lang="en-SG" sz="3600" b="1" i="0" u="none" strike="noStrike" kern="1200" cap="none" spc="0" normalizeH="0" baseline="0" noProof="0" dirty="0" err="1">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favor</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of the Lord our God rest on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establish the work of our hands for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yes, establish the work of our hands.</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43346673"/>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91</a:t>
            </a:r>
          </a:p>
        </p:txBody>
      </p:sp>
    </p:spTree>
    <p:extLst>
      <p:ext uri="{BB962C8B-B14F-4D97-AF65-F5344CB8AC3E}">
        <p14:creationId xmlns:p14="http://schemas.microsoft.com/office/powerpoint/2010/main" val="2857397501"/>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7D01DAD-ADF6-E5E2-D99D-DF595752C7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A984CD4-AA31-E8BC-9D13-97B447C86941}"/>
              </a:ext>
            </a:extLst>
          </p:cNvPr>
          <p:cNvSpPr/>
          <p:nvPr/>
        </p:nvSpPr>
        <p:spPr bwMode="auto">
          <a:xfrm>
            <a:off x="1619672" y="5590497"/>
            <a:ext cx="4968552" cy="1152128"/>
          </a:xfrm>
          <a:prstGeom prst="rect">
            <a:avLst/>
          </a:prstGeom>
          <a:solidFill>
            <a:srgbClr val="EAEA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6" name="Title 2">
            <a:extLst>
              <a:ext uri="{FF2B5EF4-FFF2-40B4-BE49-F238E27FC236}">
                <a16:creationId xmlns:a16="http://schemas.microsoft.com/office/drawing/2014/main" id="{5EB9B162-936D-9740-CF10-491D1A9F7612}"/>
              </a:ext>
            </a:extLst>
          </p:cNvPr>
          <p:cNvSpPr txBox="1">
            <a:spLocks/>
          </p:cNvSpPr>
          <p:nvPr/>
        </p:nvSpPr>
        <p:spPr bwMode="auto">
          <a:xfrm>
            <a:off x="430510" y="6091142"/>
            <a:ext cx="8611324"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094" b="1" i="0" u="none" strike="noStrike" kern="1200" cap="none" spc="0" normalizeH="0" baseline="0" noProof="0" dirty="0">
                <a:ln>
                  <a:noFill/>
                </a:ln>
                <a:solidFill>
                  <a:srgbClr val="000000"/>
                </a:solidFill>
                <a:effectLst/>
                <a:uLnTx/>
                <a:uFillTx/>
                <a:latin typeface="Arial"/>
                <a:ea typeface="+mj-ea"/>
                <a:cs typeface="+mj-cs"/>
              </a:rPr>
              <a:t>Psalm 91</a:t>
            </a:r>
          </a:p>
        </p:txBody>
      </p:sp>
      <p:sp>
        <p:nvSpPr>
          <p:cNvPr id="2" name="Title 1">
            <a:extLst>
              <a:ext uri="{FF2B5EF4-FFF2-40B4-BE49-F238E27FC236}">
                <a16:creationId xmlns:a16="http://schemas.microsoft.com/office/drawing/2014/main" id="{3B8511D7-456B-7A03-8B75-379937136452}"/>
              </a:ext>
            </a:extLst>
          </p:cNvPr>
          <p:cNvSpPr>
            <a:spLocks noGrp="1"/>
          </p:cNvSpPr>
          <p:nvPr>
            <p:ph type="title" idx="4294967295"/>
          </p:nvPr>
        </p:nvSpPr>
        <p:spPr>
          <a:xfrm>
            <a:off x="430510" y="5517232"/>
            <a:ext cx="8282979" cy="803672"/>
          </a:xfrm>
        </p:spPr>
        <p:txBody>
          <a:bodyPr/>
          <a:lstStyle/>
          <a:p>
            <a:pPr algn="l" rtl="0" fontAlgn="base"/>
            <a:r>
              <a:rPr lang="en-US" sz="3200" b="1" kern="1200" dirty="0">
                <a:solidFill>
                  <a:srgbClr val="000000"/>
                </a:solidFill>
                <a:effectLst/>
                <a:latin typeface="Arial" panose="020B0604020202020204" pitchFamily="34" charset="0"/>
                <a:ea typeface="ＭＳ Ｐゴシック" panose="020B0600070205080204" pitchFamily="34" charset="-128"/>
                <a:cs typeface="ＭＳ Ｐゴシック" panose="020B0600070205080204" pitchFamily="34" charset="-128"/>
              </a:rPr>
              <a:t>Refuge under His wings</a:t>
            </a:r>
            <a:endParaRPr lang="en-US" sz="3200" b="1" dirty="0">
              <a:effectLst/>
            </a:endParaRPr>
          </a:p>
        </p:txBody>
      </p:sp>
    </p:spTree>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2DA1C3C-F72A-94E8-F3A6-50A7740978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9EF25811-E5D0-B89A-E56F-659E8FBA41C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CF4A3F0-B41A-2FDB-1C8A-4C69EA8B13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4828EC95-1EE1-7EF2-2E87-8008E8A1D19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79E7F3F1-C8FB-938C-FAD6-28244F77035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8597DB8-E8A9-B952-FE7A-D0D73905A1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5" descr="Sandymtn1"/>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4" name="Text Box 2"/>
          <p:cNvSpPr txBox="1">
            <a:spLocks noChangeArrowheads="1"/>
          </p:cNvSpPr>
          <p:nvPr/>
        </p:nvSpPr>
        <p:spPr bwMode="auto">
          <a:xfrm>
            <a:off x="250825" y="987428"/>
            <a:ext cx="8839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2515" name="Text Box 3"/>
          <p:cNvSpPr txBox="1">
            <a:spLocks noChangeArrowheads="1"/>
          </p:cNvSpPr>
          <p:nvPr/>
        </p:nvSpPr>
        <p:spPr bwMode="auto">
          <a:xfrm>
            <a:off x="12" y="2435225"/>
            <a:ext cx="9090025"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                                              “For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of the righteous,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but the way of the wicked will perish.”</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glow rad="101600">
                    <a:srgbClr val="100D00">
                      <a:alpha val="75000"/>
                    </a:srgbClr>
                  </a:glow>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glow rad="101600">
                    <a:srgbClr val="100D00">
                      <a:alpha val="75000"/>
                    </a:srgbClr>
                  </a:glow>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2515">
                                            <p:txEl>
                                              <p:pRg st="0" end="0"/>
                                            </p:txEl>
                                          </p:spTgt>
                                        </p:tgtEl>
                                        <p:attrNameLst>
                                          <p:attrName>style.visibility</p:attrName>
                                        </p:attrNameLst>
                                      </p:cBhvr>
                                      <p:to>
                                        <p:strVal val="visible"/>
                                      </p:to>
                                    </p:set>
                                    <p:animEffect transition="in" filter="dissolve">
                                      <p:cBhvr>
                                        <p:cTn id="7" dur="500"/>
                                        <p:tgtEl>
                                          <p:spTgt spid="1925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5" grpId="0" build="p" autoUpdateAnimBg="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BC45F4A1-0162-E350-99FE-7D338A08D2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00F17C2-696A-6C57-434A-FDBF369556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1E859B58-77EB-DBCA-EF0B-80E1488276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C8EF7283-68D4-042C-4DBF-4ADE289F947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416B76-65D8-DEC5-1B3C-E64CE69D360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6A5581FE-8A68-9D7E-62FF-519068F70B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a:extLst>
              <a:ext uri="{FF2B5EF4-FFF2-40B4-BE49-F238E27FC236}">
                <a16:creationId xmlns:a16="http://schemas.microsoft.com/office/drawing/2014/main" id="{E89DCEDD-3EC3-90E9-A445-A59934C06A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92</a:t>
            </a:r>
          </a:p>
        </p:txBody>
      </p:sp>
    </p:spTree>
    <p:extLst>
      <p:ext uri="{BB962C8B-B14F-4D97-AF65-F5344CB8AC3E}">
        <p14:creationId xmlns:p14="http://schemas.microsoft.com/office/powerpoint/2010/main" val="300235566"/>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93</a:t>
            </a:r>
          </a:p>
        </p:txBody>
      </p:sp>
    </p:spTree>
    <p:extLst>
      <p:ext uri="{BB962C8B-B14F-4D97-AF65-F5344CB8AC3E}">
        <p14:creationId xmlns:p14="http://schemas.microsoft.com/office/powerpoint/2010/main" val="1202436753"/>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94</a:t>
            </a:r>
          </a:p>
        </p:txBody>
      </p:sp>
    </p:spTree>
    <p:extLst>
      <p:ext uri="{BB962C8B-B14F-4D97-AF65-F5344CB8AC3E}">
        <p14:creationId xmlns:p14="http://schemas.microsoft.com/office/powerpoint/2010/main" val="374979845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Text Box 2"/>
          <p:cNvSpPr txBox="1">
            <a:spLocks noChangeArrowheads="1"/>
          </p:cNvSpPr>
          <p:nvPr/>
        </p:nvSpPr>
        <p:spPr bwMode="auto">
          <a:xfrm>
            <a:off x="381000" y="835033"/>
            <a:ext cx="8229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3539" name="Text Box 3"/>
          <p:cNvSpPr txBox="1">
            <a:spLocks noChangeArrowheads="1"/>
          </p:cNvSpPr>
          <p:nvPr/>
        </p:nvSpPr>
        <p:spPr bwMode="auto">
          <a:xfrm>
            <a:off x="0" y="2344739"/>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of the righteous,</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will perish.”</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391</a:t>
            </a:r>
          </a:p>
        </p:txBody>
      </p:sp>
      <p:sp>
        <p:nvSpPr>
          <p:cNvPr id="36147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14</a:t>
            </a:r>
          </a:p>
        </p:txBody>
      </p:sp>
    </p:spTree>
  </p:cSld>
  <p:clrMapOvr>
    <a:masterClrMapping/>
  </p:clrMapOvr>
  <p:transition spd="med">
    <p:randomBar dir="vert"/>
  </p:transition>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95</a:t>
            </a:r>
          </a:p>
        </p:txBody>
      </p:sp>
    </p:spTree>
    <p:extLst>
      <p:ext uri="{BB962C8B-B14F-4D97-AF65-F5344CB8AC3E}">
        <p14:creationId xmlns:p14="http://schemas.microsoft.com/office/powerpoint/2010/main" val="3855944804"/>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4" name="Text Box 2"/>
          <p:cNvSpPr txBox="1">
            <a:spLocks noChangeArrowheads="1"/>
          </p:cNvSpPr>
          <p:nvPr/>
        </p:nvSpPr>
        <p:spPr bwMode="auto">
          <a:xfrm>
            <a:off x="683568" y="3356999"/>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95:3                                            “For the L</a:t>
            </a:r>
            <a:r>
              <a:rPr lang="en-US" sz="3200" dirty="0"/>
              <a:t>ORD</a:t>
            </a:r>
            <a:r>
              <a:rPr lang="en-US" dirty="0"/>
              <a:t> is the great God,       the great King above all gods.”</a:t>
            </a:r>
          </a:p>
        </p:txBody>
      </p:sp>
      <p:sp>
        <p:nvSpPr>
          <p:cNvPr id="202755" name="Text Box 3"/>
          <p:cNvSpPr txBox="1">
            <a:spLocks noChangeArrowheads="1"/>
          </p:cNvSpPr>
          <p:nvPr/>
        </p:nvSpPr>
        <p:spPr bwMode="auto">
          <a:xfrm>
            <a:off x="685800" y="457207"/>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 Compensation): 2nd line develops the thought of the 1st line  </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725662045"/>
      </p:ext>
    </p:extLst>
  </p:cSld>
  <p:clrMapOvr>
    <a:masterClrMapping/>
  </p:clrMapOvr>
  <p:transition spd="med">
    <p:randomBar dir="vert"/>
  </p:transition>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075" name="Rectangle 3"/>
          <p:cNvSpPr>
            <a:spLocks noGrp="1" noChangeArrowheads="1"/>
          </p:cNvSpPr>
          <p:nvPr>
            <p:ph type="title"/>
          </p:nvPr>
        </p:nvSpPr>
        <p:spPr/>
        <p:txBody>
          <a:bodyPr/>
          <a:lstStyle/>
          <a:p>
            <a:r>
              <a:rPr lang="en-US"/>
              <a:t>Psalm 95:1</a:t>
            </a:r>
          </a:p>
        </p:txBody>
      </p:sp>
      <p:sp>
        <p:nvSpPr>
          <p:cNvPr id="3076" name="Rectangle 4"/>
          <p:cNvSpPr>
            <a:spLocks noGrp="1" noChangeArrowheads="1"/>
          </p:cNvSpPr>
          <p:nvPr>
            <p:ph type="body" idx="1"/>
          </p:nvPr>
        </p:nvSpPr>
        <p:spPr/>
        <p:txBody>
          <a:bodyPr/>
          <a:lstStyle/>
          <a:p>
            <a:pPr marL="0" indent="0">
              <a:buFontTx/>
              <a:buNone/>
            </a:pPr>
            <a:r>
              <a:rPr lang="en-US" sz="4000" dirty="0"/>
              <a:t>Come, let us sing for joy to the L</a:t>
            </a:r>
            <a:r>
              <a:rPr lang="en-US" dirty="0"/>
              <a:t>ORD</a:t>
            </a:r>
            <a:r>
              <a:rPr lang="en-US" sz="4000" dirty="0"/>
              <a:t>; let us shout aloud to the Rock of our salvation.  </a:t>
            </a:r>
          </a:p>
        </p:txBody>
      </p:sp>
    </p:spTree>
    <p:extLst>
      <p:ext uri="{BB962C8B-B14F-4D97-AF65-F5344CB8AC3E}">
        <p14:creationId xmlns:p14="http://schemas.microsoft.com/office/powerpoint/2010/main" val="958530035"/>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aterfall1"/>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4099" name="Rectangle 3"/>
          <p:cNvSpPr>
            <a:spLocks noGrp="1" noChangeArrowheads="1"/>
          </p:cNvSpPr>
          <p:nvPr>
            <p:ph type="title"/>
          </p:nvPr>
        </p:nvSpPr>
        <p:spPr/>
        <p:txBody>
          <a:bodyPr/>
          <a:lstStyle/>
          <a:p>
            <a:r>
              <a:rPr lang="en-US"/>
              <a:t>Psalm 95:2</a:t>
            </a:r>
          </a:p>
        </p:txBody>
      </p:sp>
      <p:sp>
        <p:nvSpPr>
          <p:cNvPr id="4100" name="Rectangle 4"/>
          <p:cNvSpPr>
            <a:spLocks noGrp="1" noChangeArrowheads="1"/>
          </p:cNvSpPr>
          <p:nvPr>
            <p:ph type="body" idx="1"/>
          </p:nvPr>
        </p:nvSpPr>
        <p:spPr/>
        <p:txBody>
          <a:bodyPr/>
          <a:lstStyle/>
          <a:p>
            <a:pPr marL="0" indent="0">
              <a:lnSpc>
                <a:spcPct val="90000"/>
              </a:lnSpc>
              <a:buFontTx/>
              <a:buNone/>
            </a:pPr>
            <a:r>
              <a:rPr lang="en-US" sz="3600"/>
              <a:t>Let us come before him with thanksgiving and extol him with music and song. </a:t>
            </a:r>
          </a:p>
        </p:txBody>
      </p:sp>
    </p:spTree>
    <p:extLst>
      <p:ext uri="{BB962C8B-B14F-4D97-AF65-F5344CB8AC3E}">
        <p14:creationId xmlns:p14="http://schemas.microsoft.com/office/powerpoint/2010/main" val="4258260977"/>
      </p:ext>
    </p:extLst>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snymtn10"/>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5123" name="Rectangle 3"/>
          <p:cNvSpPr>
            <a:spLocks noGrp="1" noChangeArrowheads="1"/>
          </p:cNvSpPr>
          <p:nvPr>
            <p:ph type="title"/>
          </p:nvPr>
        </p:nvSpPr>
        <p:spPr/>
        <p:txBody>
          <a:bodyPr/>
          <a:lstStyle/>
          <a:p>
            <a:r>
              <a:rPr lang="en-US"/>
              <a:t>Psalm 95:3</a:t>
            </a:r>
          </a:p>
        </p:txBody>
      </p:sp>
      <p:sp>
        <p:nvSpPr>
          <p:cNvPr id="5124" name="Rectangle 4"/>
          <p:cNvSpPr>
            <a:spLocks noGrp="1" noChangeArrowheads="1"/>
          </p:cNvSpPr>
          <p:nvPr>
            <p:ph type="body" idx="1"/>
          </p:nvPr>
        </p:nvSpPr>
        <p:spPr/>
        <p:txBody>
          <a:bodyPr/>
          <a:lstStyle/>
          <a:p>
            <a:pPr marL="0" indent="0">
              <a:lnSpc>
                <a:spcPct val="90000"/>
              </a:lnSpc>
              <a:buFontTx/>
              <a:buNone/>
            </a:pPr>
            <a:r>
              <a:rPr lang="en-US" sz="3600"/>
              <a:t>For the L</a:t>
            </a:r>
            <a:r>
              <a:rPr lang="en-US" sz="2800"/>
              <a:t>ORD</a:t>
            </a:r>
            <a:r>
              <a:rPr lang="en-US" sz="3600"/>
              <a:t> is the great God, the great King above all gods.  </a:t>
            </a:r>
          </a:p>
        </p:txBody>
      </p:sp>
    </p:spTree>
    <p:extLst>
      <p:ext uri="{BB962C8B-B14F-4D97-AF65-F5344CB8AC3E}">
        <p14:creationId xmlns:p14="http://schemas.microsoft.com/office/powerpoint/2010/main" val="2659523143"/>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mtn2"/>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147" name="Rectangle 3"/>
          <p:cNvSpPr>
            <a:spLocks noGrp="1" noChangeArrowheads="1"/>
          </p:cNvSpPr>
          <p:nvPr>
            <p:ph type="title"/>
          </p:nvPr>
        </p:nvSpPr>
        <p:spPr/>
        <p:txBody>
          <a:bodyPr/>
          <a:lstStyle/>
          <a:p>
            <a:r>
              <a:rPr lang="en-US"/>
              <a:t>Psalm 95:4</a:t>
            </a:r>
          </a:p>
        </p:txBody>
      </p:sp>
      <p:sp>
        <p:nvSpPr>
          <p:cNvPr id="6148" name="Rectangle 4"/>
          <p:cNvSpPr>
            <a:spLocks noGrp="1" noChangeArrowheads="1"/>
          </p:cNvSpPr>
          <p:nvPr>
            <p:ph type="body" idx="1"/>
          </p:nvPr>
        </p:nvSpPr>
        <p:spPr/>
        <p:txBody>
          <a:bodyPr/>
          <a:lstStyle/>
          <a:p>
            <a:pPr marL="0" indent="0">
              <a:lnSpc>
                <a:spcPct val="90000"/>
              </a:lnSpc>
              <a:buFontTx/>
              <a:buNone/>
            </a:pPr>
            <a:r>
              <a:rPr lang="en-US" sz="3600"/>
              <a:t>In his hand are the depths of the earth, and the mountain peaks belong to him.</a:t>
            </a:r>
          </a:p>
        </p:txBody>
      </p:sp>
    </p:spTree>
    <p:extLst>
      <p:ext uri="{BB962C8B-B14F-4D97-AF65-F5344CB8AC3E}">
        <p14:creationId xmlns:p14="http://schemas.microsoft.com/office/powerpoint/2010/main" val="1366381399"/>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coa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7171" name="Rectangle 3"/>
          <p:cNvSpPr>
            <a:spLocks noGrp="1" noChangeArrowheads="1"/>
          </p:cNvSpPr>
          <p:nvPr>
            <p:ph type="title"/>
          </p:nvPr>
        </p:nvSpPr>
        <p:spPr/>
        <p:txBody>
          <a:bodyPr/>
          <a:lstStyle/>
          <a:p>
            <a:r>
              <a:rPr lang="en-US"/>
              <a:t>Psalm 95:5</a:t>
            </a:r>
          </a:p>
        </p:txBody>
      </p:sp>
      <p:sp>
        <p:nvSpPr>
          <p:cNvPr id="7172" name="Rectangle 4"/>
          <p:cNvSpPr>
            <a:spLocks noGrp="1" noChangeArrowheads="1"/>
          </p:cNvSpPr>
          <p:nvPr>
            <p:ph type="body" idx="1"/>
          </p:nvPr>
        </p:nvSpPr>
        <p:spPr/>
        <p:txBody>
          <a:bodyPr/>
          <a:lstStyle/>
          <a:p>
            <a:pPr marL="0" indent="0">
              <a:lnSpc>
                <a:spcPct val="90000"/>
              </a:lnSpc>
              <a:buFontTx/>
              <a:buNone/>
            </a:pPr>
            <a:r>
              <a:rPr lang="en-US" sz="3600"/>
              <a:t>The sea is his, for he made it, and his hands formed the dry land.</a:t>
            </a:r>
          </a:p>
        </p:txBody>
      </p:sp>
    </p:spTree>
    <p:extLst>
      <p:ext uri="{BB962C8B-B14F-4D97-AF65-F5344CB8AC3E}">
        <p14:creationId xmlns:p14="http://schemas.microsoft.com/office/powerpoint/2010/main" val="3005572991"/>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redflrs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195" name="Rectangle 3"/>
          <p:cNvSpPr>
            <a:spLocks noGrp="1" noChangeArrowheads="1"/>
          </p:cNvSpPr>
          <p:nvPr>
            <p:ph type="title"/>
          </p:nvPr>
        </p:nvSpPr>
        <p:spPr/>
        <p:txBody>
          <a:bodyPr/>
          <a:lstStyle/>
          <a:p>
            <a:r>
              <a:rPr lang="en-US"/>
              <a:t>Psalm 95:6</a:t>
            </a:r>
          </a:p>
        </p:txBody>
      </p:sp>
      <p:sp>
        <p:nvSpPr>
          <p:cNvPr id="8196" name="Rectangle 4"/>
          <p:cNvSpPr>
            <a:spLocks noGrp="1" noChangeArrowheads="1"/>
          </p:cNvSpPr>
          <p:nvPr>
            <p:ph type="body" idx="1"/>
          </p:nvPr>
        </p:nvSpPr>
        <p:spPr/>
        <p:txBody>
          <a:bodyPr/>
          <a:lstStyle/>
          <a:p>
            <a:pPr marL="0" indent="0">
              <a:lnSpc>
                <a:spcPct val="90000"/>
              </a:lnSpc>
              <a:buFontTx/>
              <a:buNone/>
            </a:pPr>
            <a:r>
              <a:rPr lang="en-US" sz="3600"/>
              <a:t>Come, let us bow down in worship, let us kneel before the L</a:t>
            </a:r>
            <a:r>
              <a:rPr lang="en-US"/>
              <a:t>ORD</a:t>
            </a:r>
            <a:r>
              <a:rPr lang="en-US" sz="3600"/>
              <a:t> our Maker;</a:t>
            </a:r>
          </a:p>
        </p:txBody>
      </p:sp>
    </p:spTree>
    <p:extLst>
      <p:ext uri="{BB962C8B-B14F-4D97-AF65-F5344CB8AC3E}">
        <p14:creationId xmlns:p14="http://schemas.microsoft.com/office/powerpoint/2010/main" val="1679872817"/>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shee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219" name="Rectangle 3"/>
          <p:cNvSpPr>
            <a:spLocks noGrp="1" noChangeArrowheads="1"/>
          </p:cNvSpPr>
          <p:nvPr>
            <p:ph type="title"/>
          </p:nvPr>
        </p:nvSpPr>
        <p:spPr/>
        <p:txBody>
          <a:bodyPr/>
          <a:lstStyle/>
          <a:p>
            <a:r>
              <a:rPr lang="en-US"/>
              <a:t>Psalm 95:7</a:t>
            </a:r>
          </a:p>
        </p:txBody>
      </p:sp>
      <p:sp>
        <p:nvSpPr>
          <p:cNvPr id="9220" name="Rectangle 4"/>
          <p:cNvSpPr>
            <a:spLocks noGrp="1" noChangeArrowheads="1"/>
          </p:cNvSpPr>
          <p:nvPr>
            <p:ph type="body" idx="1"/>
          </p:nvPr>
        </p:nvSpPr>
        <p:spPr/>
        <p:txBody>
          <a:bodyPr/>
          <a:lstStyle/>
          <a:p>
            <a:pPr marL="0" indent="0">
              <a:lnSpc>
                <a:spcPct val="90000"/>
              </a:lnSpc>
              <a:buFontTx/>
              <a:buNone/>
            </a:pPr>
            <a:r>
              <a:rPr lang="en-US" sz="3600"/>
              <a:t>for he is our God and we are the people of his pasture, the flock under his care. </a:t>
            </a:r>
            <a:endParaRPr lang="en-US"/>
          </a:p>
        </p:txBody>
      </p:sp>
    </p:spTree>
    <p:extLst>
      <p:ext uri="{BB962C8B-B14F-4D97-AF65-F5344CB8AC3E}">
        <p14:creationId xmlns:p14="http://schemas.microsoft.com/office/powerpoint/2010/main" val="1275982595"/>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96</a:t>
            </a:r>
          </a:p>
        </p:txBody>
      </p:sp>
    </p:spTree>
    <p:extLst>
      <p:ext uri="{BB962C8B-B14F-4D97-AF65-F5344CB8AC3E}">
        <p14:creationId xmlns:p14="http://schemas.microsoft.com/office/powerpoint/2010/main" val="317729335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Praise</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and petition to God is the right response of worshipping the Divine King.</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5" name="Text Box 24"/>
          <p:cNvSpPr txBox="1">
            <a:spLocks noChangeArrowheads="1"/>
          </p:cNvSpPr>
          <p:nvPr/>
        </p:nvSpPr>
        <p:spPr bwMode="auto">
          <a:xfrm>
            <a:off x="843144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265565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5" descr="snymtn2"/>
          <p:cNvPicPr>
            <a:picLocks noChangeAspect="1" noChangeArrowheads="1"/>
          </p:cNvPicPr>
          <p:nvPr/>
        </p:nvPicPr>
        <p:blipFill>
          <a:blip r:embed="rId2">
            <a:lum bright="-24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62" name="Text Box 2"/>
          <p:cNvSpPr txBox="1">
            <a:spLocks noChangeArrowheads="1"/>
          </p:cNvSpPr>
          <p:nvPr/>
        </p:nvSpPr>
        <p:spPr bwMode="auto">
          <a:xfrm>
            <a:off x="533400" y="835033"/>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4563" name="Text Box 3"/>
          <p:cNvSpPr txBox="1">
            <a:spLocks noChangeArrowheads="1"/>
          </p:cNvSpPr>
          <p:nvPr/>
        </p:nvSpPr>
        <p:spPr bwMode="auto">
          <a:xfrm>
            <a:off x="0" y="2282827"/>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watches over</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righteous,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will perish</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391</a:t>
            </a:r>
          </a:p>
        </p:txBody>
      </p:sp>
      <p:sp>
        <p:nvSpPr>
          <p:cNvPr id="362501"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14</a:t>
            </a:r>
          </a:p>
        </p:txBody>
      </p:sp>
    </p:spTree>
  </p:cSld>
  <p:clrMapOvr>
    <a:masterClrMapping/>
  </p:clrMapOvr>
  <p:transition spd="med">
    <p:randomBar dir="vert"/>
  </p:transition>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97</a:t>
            </a:r>
          </a:p>
        </p:txBody>
      </p:sp>
    </p:spTree>
    <p:extLst>
      <p:ext uri="{BB962C8B-B14F-4D97-AF65-F5344CB8AC3E}">
        <p14:creationId xmlns:p14="http://schemas.microsoft.com/office/powerpoint/2010/main" val="3765143569"/>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98</a:t>
            </a:r>
          </a:p>
        </p:txBody>
      </p:sp>
    </p:spTree>
    <p:extLst>
      <p:ext uri="{BB962C8B-B14F-4D97-AF65-F5344CB8AC3E}">
        <p14:creationId xmlns:p14="http://schemas.microsoft.com/office/powerpoint/2010/main" val="1331287173"/>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eaLnBrk="1" hangingPunct="1">
              <a:lnSpc>
                <a:spcPct val="90000"/>
              </a:lnSpc>
            </a:pPr>
            <a:r>
              <a:rPr lang="en-US" b="1">
                <a:solidFill>
                  <a:srgbClr val="E5F8FB"/>
                </a:solidFill>
                <a:latin typeface="Arial" charset="0"/>
              </a:rPr>
              <a:t>Hymn (Descriptive Praise)</a:t>
            </a:r>
          </a:p>
          <a:p>
            <a:pPr eaLnBrk="1" hangingPunct="1">
              <a:lnSpc>
                <a:spcPct val="90000"/>
              </a:lnSpc>
            </a:pPr>
            <a:r>
              <a:rPr lang="en-US">
                <a:solidFill>
                  <a:srgbClr val="E5F8FB"/>
                </a:solidFill>
                <a:latin typeface="Arial" charset="0"/>
              </a:rPr>
              <a:t>Penitential</a:t>
            </a:r>
          </a:p>
          <a:p>
            <a:pPr eaLnBrk="1" hangingPunct="1">
              <a:lnSpc>
                <a:spcPct val="90000"/>
              </a:lnSpc>
            </a:pPr>
            <a:r>
              <a:rPr lang="en-US">
                <a:solidFill>
                  <a:srgbClr val="E5F8FB"/>
                </a:solidFill>
                <a:latin typeface="Arial" charset="0"/>
              </a:rPr>
              <a:t>Wisdom</a:t>
            </a:r>
          </a:p>
          <a:p>
            <a:pPr eaLnBrk="1" hangingPunct="1">
              <a:lnSpc>
                <a:spcPct val="90000"/>
              </a:lnSpc>
            </a:pPr>
            <a:r>
              <a:rPr lang="en-US">
                <a:solidFill>
                  <a:srgbClr val="E5F8FB"/>
                </a:solidFill>
                <a:latin typeface="Arial" charset="0"/>
              </a:rPr>
              <a:t>Royal</a:t>
            </a:r>
          </a:p>
          <a:p>
            <a:pPr eaLnBrk="1" hangingPunct="1">
              <a:lnSpc>
                <a:spcPct val="90000"/>
              </a:lnSpc>
            </a:pPr>
            <a:r>
              <a:rPr lang="en-US">
                <a:solidFill>
                  <a:srgbClr val="E5F8FB"/>
                </a:solidFill>
                <a:latin typeface="Arial" charset="0"/>
              </a:rPr>
              <a:t>Messianic</a:t>
            </a:r>
          </a:p>
          <a:p>
            <a:pPr eaLnBrk="1" hangingPunct="1">
              <a:lnSpc>
                <a:spcPct val="90000"/>
              </a:lnSpc>
            </a:pPr>
            <a:r>
              <a:rPr lang="en-US">
                <a:solidFill>
                  <a:srgbClr val="E5F8FB"/>
                </a:solidFill>
                <a:latin typeface="Arial" charset="0"/>
              </a:rPr>
              <a:t>Lament</a:t>
            </a:r>
          </a:p>
          <a:p>
            <a:pPr eaLnBrk="1" hangingPunct="1">
              <a:lnSpc>
                <a:spcPct val="90000"/>
              </a:lnSpc>
            </a:pPr>
            <a:r>
              <a:rPr lang="en-US">
                <a:solidFill>
                  <a:srgbClr val="E5F8FB"/>
                </a:solidFill>
                <a:latin typeface="Arial" charset="0"/>
              </a:rPr>
              <a:t>Imprecatory</a:t>
            </a:r>
          </a:p>
          <a:p>
            <a:pPr eaLnBrk="1" hangingPunct="1">
              <a:lnSpc>
                <a:spcPct val="90000"/>
              </a:lnSpc>
            </a:pPr>
            <a:r>
              <a:rPr lang="en-US">
                <a:solidFill>
                  <a:srgbClr val="E5F8FB"/>
                </a:solidFill>
                <a:latin typeface="Arial" charset="0"/>
              </a:rPr>
              <a:t>History</a:t>
            </a:r>
          </a:p>
        </p:txBody>
      </p:sp>
      <p:sp>
        <p:nvSpPr>
          <p:cNvPr id="356356" name="Text Box 4"/>
          <p:cNvSpPr txBox="1">
            <a:spLocks noChangeArrowheads="1"/>
          </p:cNvSpPr>
          <p:nvPr/>
        </p:nvSpPr>
        <p:spPr bwMode="auto">
          <a:xfrm>
            <a:off x="1066800" y="20574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spcBef>
                <a:spcPct val="25000"/>
              </a:spcBef>
            </a:pPr>
            <a:r>
              <a:rPr lang="en-US" sz="2800" i="1" dirty="0">
                <a:solidFill>
                  <a:srgbClr val="0033CC"/>
                </a:solidFill>
              </a:rPr>
              <a:t>  “Sing to the L</a:t>
            </a:r>
            <a:r>
              <a:rPr lang="en-US" i="1" dirty="0">
                <a:solidFill>
                  <a:srgbClr val="0033CC"/>
                </a:solidFill>
              </a:rPr>
              <a:t>ORD</a:t>
            </a:r>
            <a:r>
              <a:rPr lang="en-US" sz="2800" i="1" dirty="0">
                <a:solidFill>
                  <a:srgbClr val="0033CC"/>
                </a:solidFill>
              </a:rPr>
              <a:t> a new song,</a:t>
            </a:r>
          </a:p>
          <a:p>
            <a:pPr eaLnBrk="1" hangingPunct="1">
              <a:spcBef>
                <a:spcPct val="25000"/>
              </a:spcBef>
            </a:pPr>
            <a:r>
              <a:rPr lang="en-US" sz="2800" i="1" dirty="0">
                <a:solidFill>
                  <a:srgbClr val="0033CC"/>
                </a:solidFill>
              </a:rPr>
              <a:t>	for he has done marvelous things;</a:t>
            </a:r>
            <a:endParaRPr lang="en-US" sz="2800" dirty="0">
              <a:solidFill>
                <a:srgbClr val="0033CC"/>
              </a:solidFill>
            </a:endParaRPr>
          </a:p>
          <a:p>
            <a:pPr eaLnBrk="1" hangingPunct="1">
              <a:spcBef>
                <a:spcPct val="25000"/>
              </a:spcBef>
            </a:pPr>
            <a:r>
              <a:rPr lang="en-US" sz="2800" dirty="0">
                <a:solidFill>
                  <a:srgbClr val="0033CC"/>
                </a:solidFill>
              </a:rPr>
              <a:t>  His right hand and his holy arm</a:t>
            </a:r>
          </a:p>
          <a:p>
            <a:pPr eaLnBrk="1" hangingPunct="1">
              <a:spcBef>
                <a:spcPct val="25000"/>
              </a:spcBef>
            </a:pPr>
            <a:r>
              <a:rPr lang="en-US" sz="2800" dirty="0">
                <a:solidFill>
                  <a:srgbClr val="0033CC"/>
                </a:solidFill>
              </a:rPr>
              <a:t>	have worked salvation for him.”</a:t>
            </a:r>
          </a:p>
          <a:p>
            <a:pPr eaLnBrk="1" hangingPunct="1"/>
            <a:endParaRPr lang="en-US" sz="2800" dirty="0">
              <a:solidFill>
                <a:srgbClr val="0033CC"/>
              </a:solidFill>
            </a:endParaRPr>
          </a:p>
          <a:p>
            <a:pPr algn="r" eaLnBrk="1" hangingPunct="1"/>
            <a:r>
              <a:rPr lang="en-US" sz="2800" dirty="0">
                <a:solidFill>
                  <a:srgbClr val="0033CC"/>
                </a:solidFill>
              </a:rPr>
              <a:t>(Ps. 98:1)</a:t>
            </a: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356359"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extLst>
      <p:ext uri="{BB962C8B-B14F-4D97-AF65-F5344CB8AC3E}">
        <p14:creationId xmlns:p14="http://schemas.microsoft.com/office/powerpoint/2010/main" val="91547462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6355">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635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635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635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635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635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56355">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49" presetClass="entr" presetSubtype="0" decel="100000" fill="hold" grpId="0" nodeType="clickEffect">
                                  <p:stCondLst>
                                    <p:cond delay="0"/>
                                  </p:stCondLst>
                                  <p:childTnLst>
                                    <p:set>
                                      <p:cBhvr>
                                        <p:cTn id="24" dur="1" fill="hold">
                                          <p:stCondLst>
                                            <p:cond delay="0"/>
                                          </p:stCondLst>
                                        </p:cTn>
                                        <p:tgtEl>
                                          <p:spTgt spid="356356"/>
                                        </p:tgtEl>
                                        <p:attrNameLst>
                                          <p:attrName>style.visibility</p:attrName>
                                        </p:attrNameLst>
                                      </p:cBhvr>
                                      <p:to>
                                        <p:strVal val="visible"/>
                                      </p:to>
                                    </p:set>
                                    <p:anim calcmode="lin" valueType="num">
                                      <p:cBhvr>
                                        <p:cTn id="25" dur="3000" fill="hold"/>
                                        <p:tgtEl>
                                          <p:spTgt spid="356356"/>
                                        </p:tgtEl>
                                        <p:attrNameLst>
                                          <p:attrName>ppt_w</p:attrName>
                                        </p:attrNameLst>
                                      </p:cBhvr>
                                      <p:tavLst>
                                        <p:tav tm="0">
                                          <p:val>
                                            <p:fltVal val="0"/>
                                          </p:val>
                                        </p:tav>
                                        <p:tav tm="100000">
                                          <p:val>
                                            <p:strVal val="#ppt_w"/>
                                          </p:val>
                                        </p:tav>
                                      </p:tavLst>
                                    </p:anim>
                                    <p:anim calcmode="lin" valueType="num">
                                      <p:cBhvr>
                                        <p:cTn id="26" dur="3000" fill="hold"/>
                                        <p:tgtEl>
                                          <p:spTgt spid="356356"/>
                                        </p:tgtEl>
                                        <p:attrNameLst>
                                          <p:attrName>ppt_h</p:attrName>
                                        </p:attrNameLst>
                                      </p:cBhvr>
                                      <p:tavLst>
                                        <p:tav tm="0">
                                          <p:val>
                                            <p:fltVal val="0"/>
                                          </p:val>
                                        </p:tav>
                                        <p:tav tm="100000">
                                          <p:val>
                                            <p:strVal val="#ppt_h"/>
                                          </p:val>
                                        </p:tav>
                                      </p:tavLst>
                                    </p:anim>
                                    <p:anim calcmode="lin" valueType="num">
                                      <p:cBhvr>
                                        <p:cTn id="27" dur="3000" fill="hold"/>
                                        <p:tgtEl>
                                          <p:spTgt spid="356356"/>
                                        </p:tgtEl>
                                        <p:attrNameLst>
                                          <p:attrName>style.rotation</p:attrName>
                                        </p:attrNameLst>
                                      </p:cBhvr>
                                      <p:tavLst>
                                        <p:tav tm="0">
                                          <p:val>
                                            <p:fltVal val="360"/>
                                          </p:val>
                                        </p:tav>
                                        <p:tav tm="100000">
                                          <p:val>
                                            <p:fltVal val="0"/>
                                          </p:val>
                                        </p:tav>
                                      </p:tavLst>
                                    </p:anim>
                                    <p:animEffect transition="in" filter="fade">
                                      <p:cBhvr>
                                        <p:cTn id="28" dur="3000"/>
                                        <p:tgtEl>
                                          <p:spTgt spid="356356"/>
                                        </p:tgtEl>
                                      </p:cBhvr>
                                    </p:animEffect>
                                  </p:childTnLst>
                                </p:cTn>
                              </p:par>
                            </p:childTnLst>
                          </p:cTn>
                        </p:par>
                        <p:par>
                          <p:cTn id="29" fill="hold" nodeType="afterGroup">
                            <p:stCondLst>
                              <p:cond delay="3000"/>
                            </p:stCondLst>
                            <p:childTnLst>
                              <p:par>
                                <p:cTn id="30" presetID="34" presetClass="emph" presetSubtype="0" fill="hold" nodeType="afterEffect">
                                  <p:stCondLst>
                                    <p:cond delay="0"/>
                                  </p:stCondLst>
                                  <p:iterate type="lt">
                                    <p:tmPct val="10000"/>
                                  </p:iterate>
                                  <p:childTnLst>
                                    <p:animMotion origin="layout" path="M 0.0 0.0 L 0.0 -0.07213" pathEditMode="relative" ptsTypes="">
                                      <p:cBhvr>
                                        <p:cTn id="31" dur="250" accel="50000" decel="50000" autoRev="1" fill="hold">
                                          <p:stCondLst>
                                            <p:cond delay="0"/>
                                          </p:stCondLst>
                                        </p:cTn>
                                        <p:tgtEl>
                                          <p:spTgt spid="356355">
                                            <p:txEl>
                                              <p:pRg st="0" end="0"/>
                                            </p:txEl>
                                          </p:spTgt>
                                        </p:tgtEl>
                                        <p:attrNameLst>
                                          <p:attrName>ppt_x</p:attrName>
                                          <p:attrName>ppt_y</p:attrName>
                                        </p:attrNameLst>
                                      </p:cBhvr>
                                    </p:animMotion>
                                    <p:animRot by="1500000">
                                      <p:cBhvr>
                                        <p:cTn id="32" dur="125" fill="hold">
                                          <p:stCondLst>
                                            <p:cond delay="0"/>
                                          </p:stCondLst>
                                        </p:cTn>
                                        <p:tgtEl>
                                          <p:spTgt spid="356355">
                                            <p:txEl>
                                              <p:pRg st="0" end="0"/>
                                            </p:txEl>
                                          </p:spTgt>
                                        </p:tgtEl>
                                        <p:attrNameLst>
                                          <p:attrName>r</p:attrName>
                                        </p:attrNameLst>
                                      </p:cBhvr>
                                    </p:animRot>
                                    <p:animRot by="-1500000">
                                      <p:cBhvr>
                                        <p:cTn id="33" dur="125" fill="hold">
                                          <p:stCondLst>
                                            <p:cond delay="125"/>
                                          </p:stCondLst>
                                        </p:cTn>
                                        <p:tgtEl>
                                          <p:spTgt spid="356355">
                                            <p:txEl>
                                              <p:pRg st="0" end="0"/>
                                            </p:txEl>
                                          </p:spTgt>
                                        </p:tgtEl>
                                        <p:attrNameLst>
                                          <p:attrName>r</p:attrName>
                                        </p:attrNameLst>
                                      </p:cBhvr>
                                    </p:animRot>
                                    <p:animRot by="-1500000">
                                      <p:cBhvr>
                                        <p:cTn id="34" dur="125" fill="hold">
                                          <p:stCondLst>
                                            <p:cond delay="250"/>
                                          </p:stCondLst>
                                        </p:cTn>
                                        <p:tgtEl>
                                          <p:spTgt spid="356355">
                                            <p:txEl>
                                              <p:pRg st="0" end="0"/>
                                            </p:txEl>
                                          </p:spTgt>
                                        </p:tgtEl>
                                        <p:attrNameLst>
                                          <p:attrName>r</p:attrName>
                                        </p:attrNameLst>
                                      </p:cBhvr>
                                    </p:animRot>
                                    <p:animRot by="1500000">
                                      <p:cBhvr>
                                        <p:cTn id="35"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800" b="1">
                <a:solidFill>
                  <a:srgbClr val="E5F8FB"/>
                </a:solidFill>
                <a:latin typeface="Arial" charset="0"/>
              </a:rPr>
              <a:t>Hymn Structure (Descriptive Praise)</a:t>
            </a:r>
            <a:endParaRPr lang="en-US" sz="2800">
              <a:solidFill>
                <a:srgbClr val="E5F8FB"/>
              </a:solidFill>
              <a:latin typeface="Arial" charset="0"/>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r>
              <a:rPr lang="en-US" sz="2800" i="1" dirty="0">
                <a:solidFill>
                  <a:srgbClr val="0033CC"/>
                </a:solidFill>
              </a:rPr>
              <a:t>Prologue: e.g., </a:t>
            </a:r>
            <a:r>
              <a:rPr lang="en-US" altLang="ja-JP" sz="2800" i="1" dirty="0">
                <a:solidFill>
                  <a:srgbClr val="0033CC"/>
                </a:solidFill>
              </a:rPr>
              <a:t>"Hallelujah"</a:t>
            </a:r>
          </a:p>
          <a:p>
            <a:pPr eaLnBrk="1" hangingPunct="1"/>
            <a:r>
              <a:rPr lang="en-US" sz="2800" i="1" dirty="0">
                <a:solidFill>
                  <a:srgbClr val="0033CC"/>
                </a:solidFill>
              </a:rPr>
              <a:t>Call to Praise</a:t>
            </a:r>
          </a:p>
          <a:p>
            <a:pPr eaLnBrk="1" hangingPunct="1"/>
            <a:r>
              <a:rPr lang="en-US" sz="2800" i="1" dirty="0">
                <a:solidFill>
                  <a:srgbClr val="0033CC"/>
                </a:solidFill>
              </a:rPr>
              <a:t>Cause for Praise</a:t>
            </a:r>
          </a:p>
          <a:p>
            <a:pPr eaLnBrk="1" hangingPunct="1"/>
            <a:r>
              <a:rPr lang="en-US" sz="2800" i="1" dirty="0">
                <a:solidFill>
                  <a:srgbClr val="0033CC"/>
                </a:solidFill>
              </a:rPr>
              <a:t>Conclusion: renewed call to praise</a:t>
            </a:r>
          </a:p>
          <a:p>
            <a:pPr eaLnBrk="1" hangingPunct="1"/>
            <a:r>
              <a:rPr lang="en-US" sz="2800" i="1" dirty="0">
                <a:solidFill>
                  <a:srgbClr val="0033CC"/>
                </a:solidFill>
              </a:rPr>
              <a:t>Epilogue: e.g., </a:t>
            </a:r>
            <a:r>
              <a:rPr lang="en-US" altLang="ja-JP" sz="2800" i="1" dirty="0">
                <a:solidFill>
                  <a:srgbClr val="0033CC"/>
                </a:solidFill>
              </a:rPr>
              <a:t>"Hallelujah"</a:t>
            </a:r>
            <a:endParaRPr lang="en-US" sz="2800" i="1" dirty="0">
              <a:solidFill>
                <a:srgbClr val="0033CC"/>
              </a:solidFill>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7430" name="Text Box 6"/>
          <p:cNvSpPr txBox="1">
            <a:spLocks noChangeArrowheads="1"/>
          </p:cNvSpPr>
          <p:nvPr/>
        </p:nvSpPr>
        <p:spPr bwMode="auto">
          <a:xfrm>
            <a:off x="8197861" y="95251"/>
            <a:ext cx="869349" cy="1200328"/>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ea typeface="Arial" charset="0"/>
                <a:cs typeface="Arial" charset="0"/>
              </a:rPr>
              <a:t>388c</a:t>
            </a:r>
          </a:p>
          <a:p>
            <a:pPr>
              <a:defRPr/>
            </a:pPr>
            <a:r>
              <a:rPr lang="en-US" b="1" dirty="0">
                <a:solidFill>
                  <a:srgbClr val="FFFFFF"/>
                </a:solidFill>
                <a:ea typeface="Arial" charset="0"/>
                <a:cs typeface="Arial" charset="0"/>
              </a:rPr>
              <a:t>P 30</a:t>
            </a:r>
          </a:p>
          <a:p>
            <a:pPr>
              <a:defRPr/>
            </a:pPr>
            <a:r>
              <a:rPr lang="en-US" b="1" dirty="0">
                <a:solidFill>
                  <a:srgbClr val="FFFFFF"/>
                </a:solidFill>
                <a:ea typeface="Arial" charset="0"/>
                <a:cs typeface="Arial" charset="0"/>
              </a:rPr>
              <a:t>P 8</a:t>
            </a:r>
          </a:p>
        </p:txBody>
      </p:sp>
    </p:spTree>
    <p:extLst>
      <p:ext uri="{BB962C8B-B14F-4D97-AF65-F5344CB8AC3E}">
        <p14:creationId xmlns:p14="http://schemas.microsoft.com/office/powerpoint/2010/main" val="293165408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7428">
                                            <p:txEl>
                                              <p:pRg st="1" end="1"/>
                                            </p:txEl>
                                          </p:spTgt>
                                        </p:tgtEl>
                                        <p:attrNameLst>
                                          <p:attrName>style.visibility</p:attrName>
                                        </p:attrNameLst>
                                      </p:cBhvr>
                                      <p:to>
                                        <p:strVal val="visible"/>
                                      </p:to>
                                    </p:set>
                                    <p:animEffect transition="in" filter="fade">
                                      <p:cBhvr>
                                        <p:cTn id="21" dur="2000"/>
                                        <p:tgtEl>
                                          <p:spTgt spid="487428">
                                            <p:txEl>
                                              <p:pRg st="1" end="1"/>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87428">
                                            <p:txEl>
                                              <p:pRg st="2" end="2"/>
                                            </p:txEl>
                                          </p:spTgt>
                                        </p:tgtEl>
                                        <p:attrNameLst>
                                          <p:attrName>style.visibility</p:attrName>
                                        </p:attrNameLst>
                                      </p:cBhvr>
                                      <p:to>
                                        <p:strVal val="visible"/>
                                      </p:to>
                                    </p:set>
                                    <p:animEffect transition="in" filter="fade">
                                      <p:cBhvr>
                                        <p:cTn id="26" dur="2000"/>
                                        <p:tgtEl>
                                          <p:spTgt spid="487428">
                                            <p:txEl>
                                              <p:pRg st="2" end="2"/>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87428">
                                            <p:txEl>
                                              <p:pRg st="3" end="3"/>
                                            </p:txEl>
                                          </p:spTgt>
                                        </p:tgtEl>
                                        <p:attrNameLst>
                                          <p:attrName>style.visibility</p:attrName>
                                        </p:attrNameLst>
                                      </p:cBhvr>
                                      <p:to>
                                        <p:strVal val="visible"/>
                                      </p:to>
                                    </p:set>
                                    <p:animEffect transition="in" filter="fade">
                                      <p:cBhvr>
                                        <p:cTn id="31" dur="2000"/>
                                        <p:tgtEl>
                                          <p:spTgt spid="487428">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87428">
                                            <p:txEl>
                                              <p:pRg st="4" end="4"/>
                                            </p:txEl>
                                          </p:spTgt>
                                        </p:tgtEl>
                                        <p:attrNameLst>
                                          <p:attrName>style.visibility</p:attrName>
                                        </p:attrNameLst>
                                      </p:cBhvr>
                                      <p:to>
                                        <p:strVal val="visible"/>
                                      </p:to>
                                    </p:set>
                                    <p:animEffect transition="in" filter="fade">
                                      <p:cBhvr>
                                        <p:cTn id="36" dur="2000"/>
                                        <p:tgtEl>
                                          <p:spTgt spid="487428">
                                            <p:txEl>
                                              <p:pRg st="4" end="4"/>
                                            </p:txEl>
                                          </p:spTgt>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87428">
                                            <p:txEl>
                                              <p:pRg st="5" end="5"/>
                                            </p:txEl>
                                          </p:spTgt>
                                        </p:tgtEl>
                                        <p:attrNameLst>
                                          <p:attrName>style.visibility</p:attrName>
                                        </p:attrNameLst>
                                      </p:cBhvr>
                                      <p:to>
                                        <p:strVal val="visible"/>
                                      </p:to>
                                    </p:set>
                                    <p:animEffect transition="in" filter="fade">
                                      <p:cBhvr>
                                        <p:cTn id="41" dur="2000"/>
                                        <p:tgtEl>
                                          <p:spTgt spid="48742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uiExpand="1" build="p" animBg="1"/>
    </p:bld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US" dirty="0">
                <a:ln w="3175" cmpd="sng">
                  <a:noFill/>
                </a:ln>
                <a:solidFill>
                  <a:srgbClr val="FFFF00"/>
                </a:solidFill>
                <a:effectLst>
                  <a:glow rad="228600">
                    <a:schemeClr val="tx1"/>
                  </a:glow>
                </a:effectLst>
                <a:latin typeface="Arial Black"/>
                <a:cs typeface="Arial Black"/>
              </a:rPr>
              <a:t>WL: </a:t>
            </a:r>
            <a:r>
              <a:rPr lang="en-US" dirty="0">
                <a:ln w="3175" cmpd="sng">
                  <a:noFill/>
                </a:ln>
                <a:solidFill>
                  <a:srgbClr val="FFFFFF"/>
                </a:solidFill>
                <a:effectLst>
                  <a:glow rad="228600">
                    <a:schemeClr val="tx1"/>
                  </a:glow>
                </a:effectLst>
                <a:latin typeface="Arial Black"/>
                <a:cs typeface="Arial Black"/>
              </a:rPr>
              <a:t>Shout for joy to the </a:t>
            </a:r>
            <a:r>
              <a:rPr lang="en-US" cap="small" dirty="0">
                <a:ln w="3175" cmpd="sng">
                  <a:noFill/>
                </a:ln>
                <a:solidFill>
                  <a:srgbClr val="FFFFFF"/>
                </a:solidFill>
                <a:effectLst>
                  <a:glow rad="228600">
                    <a:schemeClr val="tx1"/>
                  </a:glow>
                </a:effectLst>
                <a:latin typeface="Arial Black"/>
                <a:cs typeface="Arial Black"/>
              </a:rPr>
              <a:t>Lord</a:t>
            </a:r>
            <a:r>
              <a:rPr lang="en-US" dirty="0">
                <a:ln w="3175" cmpd="sng">
                  <a:noFill/>
                </a:ln>
                <a:solidFill>
                  <a:srgbClr val="FFFFFF"/>
                </a:solidFill>
                <a:effectLst>
                  <a:glow rad="228600">
                    <a:schemeClr val="tx1"/>
                  </a:glow>
                </a:effectLst>
                <a:latin typeface="Arial Black"/>
                <a:cs typeface="Arial Black"/>
              </a:rPr>
              <a:t>, all the earth,</a:t>
            </a:r>
            <a:br>
              <a:rPr lang="en-US" dirty="0">
                <a:ln w="3175" cmpd="sng">
                  <a:noFill/>
                </a:ln>
                <a:solidFill>
                  <a:srgbClr val="FFFFFF"/>
                </a:solidFill>
                <a:effectLst>
                  <a:glow rad="228600">
                    <a:schemeClr val="tx1"/>
                  </a:glow>
                </a:effectLst>
                <a:latin typeface="Arial Black"/>
                <a:cs typeface="Arial Black"/>
              </a:rPr>
            </a:br>
            <a:r>
              <a:rPr lang="en-US" dirty="0">
                <a:ln w="3175" cmpd="sng">
                  <a:noFill/>
                </a:ln>
                <a:solidFill>
                  <a:srgbClr val="FFFFFF"/>
                </a:solidFill>
                <a:effectLst>
                  <a:glow rad="228600">
                    <a:schemeClr val="tx1"/>
                  </a:glow>
                </a:effectLst>
                <a:latin typeface="Arial Black"/>
                <a:cs typeface="Arial Black"/>
              </a:rPr>
              <a:t>burst into jubilant song with music;</a:t>
            </a:r>
          </a:p>
        </p:txBody>
      </p:sp>
      <p:sp>
        <p:nvSpPr>
          <p:cNvPr id="5" name="Title 1"/>
          <p:cNvSpPr txBox="1">
            <a:spLocks/>
          </p:cNvSpPr>
          <p:nvPr/>
        </p:nvSpPr>
        <p:spPr>
          <a:xfrm>
            <a:off x="116521" y="6170714"/>
            <a:ext cx="8843958" cy="574697"/>
          </a:xfrm>
          <a:prstGeom prst="rect">
            <a:avLst/>
          </a:prstGeom>
        </p:spPr>
        <p:txBody>
          <a:bodyPr vert="horz" lIns="91440" tIns="45720" rIns="91440" bIns="45720" rtlCol="0" anchor="ctr">
            <a:normAutofit fontScale="975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r" fontAlgn="auto">
              <a:spcAft>
                <a:spcPts val="0"/>
              </a:spcAft>
            </a:pPr>
            <a:r>
              <a:rPr lang="en-US" sz="2400" i="1" dirty="0">
                <a:ln w="3175" cmpd="sng">
                  <a:noFill/>
                </a:ln>
                <a:solidFill>
                  <a:prstClr val="white"/>
                </a:solidFill>
                <a:effectLst>
                  <a:glow rad="228600">
                    <a:prstClr val="black"/>
                  </a:glow>
                </a:effectLst>
                <a:latin typeface="Arial Black"/>
                <a:cs typeface="Arial Black"/>
              </a:rPr>
              <a:t>Psalm 98:4-9 NIV</a:t>
            </a:r>
          </a:p>
        </p:txBody>
      </p:sp>
    </p:spTree>
    <p:extLst>
      <p:ext uri="{BB962C8B-B14F-4D97-AF65-F5344CB8AC3E}">
        <p14:creationId xmlns:p14="http://schemas.microsoft.com/office/powerpoint/2010/main" val="2676450106"/>
      </p:ext>
    </p:extLst>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C: </a:t>
            </a:r>
            <a:r>
              <a:rPr lang="en-SG" dirty="0">
                <a:ln w="3175" cmpd="sng">
                  <a:noFill/>
                </a:ln>
                <a:solidFill>
                  <a:srgbClr val="FFFFFF"/>
                </a:solidFill>
                <a:effectLst>
                  <a:glow rad="228600">
                    <a:schemeClr val="tx1"/>
                  </a:glow>
                </a:effectLst>
                <a:latin typeface="Arial Black"/>
                <a:cs typeface="Arial Black"/>
              </a:rPr>
              <a:t>Make music to the LORD with the harp,</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with the harp and the sound of singing,</a:t>
            </a:r>
          </a:p>
        </p:txBody>
      </p:sp>
    </p:spTree>
    <p:extLst>
      <p:ext uri="{BB962C8B-B14F-4D97-AF65-F5344CB8AC3E}">
        <p14:creationId xmlns:p14="http://schemas.microsoft.com/office/powerpoint/2010/main" val="1763666892"/>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WL: </a:t>
            </a:r>
            <a:r>
              <a:rPr lang="en-SG" dirty="0">
                <a:ln w="3175" cmpd="sng">
                  <a:noFill/>
                </a:ln>
                <a:solidFill>
                  <a:srgbClr val="FFFFFF"/>
                </a:solidFill>
                <a:effectLst>
                  <a:glow rad="228600">
                    <a:schemeClr val="tx1"/>
                  </a:glow>
                </a:effectLst>
                <a:latin typeface="Arial Black"/>
                <a:cs typeface="Arial Black"/>
              </a:rPr>
              <a:t>With trumpets and the blast of the ram’s horn—</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shout for joy before the LORD, the King.</a:t>
            </a:r>
          </a:p>
        </p:txBody>
      </p:sp>
    </p:spTree>
    <p:extLst>
      <p:ext uri="{BB962C8B-B14F-4D97-AF65-F5344CB8AC3E}">
        <p14:creationId xmlns:p14="http://schemas.microsoft.com/office/powerpoint/2010/main" val="983891116"/>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C: </a:t>
            </a:r>
            <a:r>
              <a:rPr lang="en-SG" dirty="0">
                <a:ln w="3175" cmpd="sng">
                  <a:noFill/>
                </a:ln>
                <a:solidFill>
                  <a:srgbClr val="FFFFFF"/>
                </a:solidFill>
                <a:effectLst>
                  <a:glow rad="228600">
                    <a:schemeClr val="tx1"/>
                  </a:glow>
                </a:effectLst>
                <a:latin typeface="Arial Black"/>
                <a:cs typeface="Arial Black"/>
              </a:rPr>
              <a:t>Let the sea resound, and everything in it,</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the world, and all who live in it.</a:t>
            </a:r>
          </a:p>
        </p:txBody>
      </p:sp>
    </p:spTree>
    <p:extLst>
      <p:ext uri="{BB962C8B-B14F-4D97-AF65-F5344CB8AC3E}">
        <p14:creationId xmlns:p14="http://schemas.microsoft.com/office/powerpoint/2010/main" val="1079118761"/>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WL: </a:t>
            </a:r>
            <a:r>
              <a:rPr lang="en-SG" dirty="0">
                <a:ln w="3175" cmpd="sng">
                  <a:noFill/>
                </a:ln>
                <a:solidFill>
                  <a:srgbClr val="FFFFFF"/>
                </a:solidFill>
                <a:effectLst>
                  <a:glow rad="228600">
                    <a:schemeClr val="tx1"/>
                  </a:glow>
                </a:effectLst>
                <a:latin typeface="Arial Black"/>
                <a:cs typeface="Arial Black"/>
              </a:rPr>
              <a:t>Let the rivers clap their hands,</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let the mountains sing together for joy;</a:t>
            </a:r>
          </a:p>
        </p:txBody>
      </p:sp>
    </p:spTree>
    <p:extLst>
      <p:ext uri="{BB962C8B-B14F-4D97-AF65-F5344CB8AC3E}">
        <p14:creationId xmlns:p14="http://schemas.microsoft.com/office/powerpoint/2010/main" val="1364413305"/>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50021" y="2693996"/>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ALL: </a:t>
            </a:r>
            <a:r>
              <a:rPr lang="en-SG" dirty="0">
                <a:ln w="3175" cmpd="sng">
                  <a:noFill/>
                </a:ln>
                <a:solidFill>
                  <a:srgbClr val="FFFFFF"/>
                </a:solidFill>
                <a:effectLst>
                  <a:glow rad="228600">
                    <a:schemeClr val="tx1"/>
                  </a:glow>
                </a:effectLst>
                <a:latin typeface="Arial Black"/>
                <a:cs typeface="Arial Black"/>
              </a:rPr>
              <a:t>let them sing before the L</a:t>
            </a:r>
            <a:r>
              <a:rPr lang="en-SG" sz="4000" dirty="0">
                <a:ln w="3175" cmpd="sng">
                  <a:noFill/>
                </a:ln>
                <a:solidFill>
                  <a:srgbClr val="FFFFFF"/>
                </a:solidFill>
                <a:effectLst>
                  <a:glow rad="228600">
                    <a:schemeClr val="tx1"/>
                  </a:glow>
                </a:effectLst>
                <a:latin typeface="Arial Black"/>
                <a:cs typeface="Arial Black"/>
              </a:rPr>
              <a:t>ORD</a:t>
            </a:r>
            <a:r>
              <a:rPr lang="en-SG" dirty="0">
                <a:ln w="3175" cmpd="sng">
                  <a:noFill/>
                </a:ln>
                <a:solidFill>
                  <a:srgbClr val="FFFFFF"/>
                </a:solidFill>
                <a:effectLst>
                  <a:glow rad="228600">
                    <a:schemeClr val="tx1"/>
                  </a:glow>
                </a:effectLst>
                <a:latin typeface="Arial Black"/>
                <a:cs typeface="Arial Black"/>
              </a:rPr>
              <a:t>,</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for he comes to judge the earth.</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He will judge the world in righteousness</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and the peoples with equity.</a:t>
            </a:r>
          </a:p>
        </p:txBody>
      </p:sp>
    </p:spTree>
    <p:extLst>
      <p:ext uri="{BB962C8B-B14F-4D97-AF65-F5344CB8AC3E}">
        <p14:creationId xmlns:p14="http://schemas.microsoft.com/office/powerpoint/2010/main" val="135156807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5" descr="snymtn4"/>
          <p:cNvPicPr>
            <a:picLocks noChangeAspect="1" noChangeArrowheads="1"/>
          </p:cNvPicPr>
          <p:nvPr/>
        </p:nvPicPr>
        <p:blipFill>
          <a:blip r:embed="rId2">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5586" name="Text Box 2"/>
          <p:cNvSpPr txBox="1">
            <a:spLocks noChangeArrowheads="1"/>
          </p:cNvSpPr>
          <p:nvPr/>
        </p:nvSpPr>
        <p:spPr bwMode="auto">
          <a:xfrm>
            <a:off x="457200" y="835033"/>
            <a:ext cx="85344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5587" name="Text Box 3"/>
          <p:cNvSpPr txBox="1">
            <a:spLocks noChangeArrowheads="1"/>
          </p:cNvSpPr>
          <p:nvPr/>
        </p:nvSpPr>
        <p:spPr bwMode="auto">
          <a:xfrm>
            <a:off x="0" y="2282827"/>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watches over</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a:t>
            </a:r>
            <a:r>
              <a:rPr lang="en-US" sz="3600" b="1" dirty="0">
                <a:solidFill>
                  <a:schemeClr val="accent2">
                    <a:lumMod val="20000"/>
                    <a:lumOff val="80000"/>
                  </a:schemeClr>
                </a:solidFill>
                <a:effectLst>
                  <a:glow rad="101600">
                    <a:srgbClr val="100D00">
                      <a:alpha val="75000"/>
                    </a:srgbClr>
                  </a:glow>
                  <a:outerShdw blurRad="38100" dist="38100" dir="2700000" algn="tl">
                    <a:srgbClr val="000000">
                      <a:alpha val="43137"/>
                    </a:srgbClr>
                  </a:outerShdw>
                </a:effectLst>
                <a:cs typeface="Times New Roman" charset="0"/>
              </a:rPr>
              <a:t>righteous</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a:t>
            </a:r>
            <a:r>
              <a:rPr lang="en-US" sz="3600" b="1" dirty="0">
                <a:solidFill>
                  <a:srgbClr val="D6D6F5"/>
                </a:solidFill>
                <a:effectLst>
                  <a:glow rad="101600">
                    <a:srgbClr val="100D00">
                      <a:alpha val="75000"/>
                    </a:srgbClr>
                  </a:glow>
                  <a:outerShdw blurRad="38100" dist="38100" dir="2700000" algn="tl">
                    <a:srgbClr val="000000">
                      <a:alpha val="43137"/>
                    </a:srgbClr>
                  </a:outerShdw>
                </a:effectLst>
                <a:cs typeface="Times New Roman" charset="0"/>
              </a:rPr>
              <a:t>wicked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will perish</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chemeClr val="tx2">
                      <a:alpha val="75000"/>
                    </a:schemeClr>
                  </a:glow>
                </a:effectLst>
                <a:latin typeface="Arial"/>
                <a:ea typeface="+mn-ea"/>
                <a:cs typeface="Arial"/>
              </a:rPr>
              <a:t>391</a:t>
            </a:r>
          </a:p>
        </p:txBody>
      </p:sp>
      <p:sp>
        <p:nvSpPr>
          <p:cNvPr id="363525"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chemeClr val="tx2">
                      <a:alpha val="75000"/>
                    </a:schemeClr>
                  </a:glow>
                </a:effectLst>
              </a:rPr>
              <a:t>P 14</a:t>
            </a:r>
          </a:p>
        </p:txBody>
      </p:sp>
    </p:spTree>
  </p:cSld>
  <p:clrMapOvr>
    <a:masterClrMapping/>
  </p:clrMapOvr>
  <p:transition spd="med">
    <p:randomBar dir="vert"/>
  </p:transition>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99</a:t>
            </a:r>
          </a:p>
        </p:txBody>
      </p:sp>
    </p:spTree>
    <p:extLst>
      <p:ext uri="{BB962C8B-B14F-4D97-AF65-F5344CB8AC3E}">
        <p14:creationId xmlns:p14="http://schemas.microsoft.com/office/powerpoint/2010/main" val="93158017"/>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100</a:t>
            </a:r>
          </a:p>
        </p:txBody>
      </p:sp>
    </p:spTree>
    <p:extLst>
      <p:ext uri="{BB962C8B-B14F-4D97-AF65-F5344CB8AC3E}">
        <p14:creationId xmlns:p14="http://schemas.microsoft.com/office/powerpoint/2010/main" val="2584021895"/>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116632"/>
            <a:ext cx="9144000" cy="3416320"/>
          </a:xfrm>
          <a:prstGeom prst="rect">
            <a:avLst/>
          </a:prstGeom>
          <a:noFill/>
        </p:spPr>
        <p:txBody>
          <a:bodyPr wrap="square" rtlCol="0">
            <a:spAutoFit/>
          </a:bodyPr>
          <a:lstStyle/>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1</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Shout for joy to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 all the earth.</a:t>
            </a:r>
          </a:p>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2</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Worship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with gladness;</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come before him with joyful songs.</a:t>
            </a:r>
          </a:p>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3</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Know that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is God.</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It is he who made us, and we are his;</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we are his people, the sheep of his pasture.</a:t>
            </a: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Psalm 100</a:t>
            </a:r>
          </a:p>
        </p:txBody>
      </p:sp>
    </p:spTree>
    <p:extLst>
      <p:ext uri="{BB962C8B-B14F-4D97-AF65-F5344CB8AC3E}">
        <p14:creationId xmlns:p14="http://schemas.microsoft.com/office/powerpoint/2010/main" val="1084068320"/>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376518"/>
            <a:ext cx="9144000" cy="2246769"/>
          </a:xfrm>
          <a:prstGeom prst="rect">
            <a:avLst/>
          </a:prstGeom>
          <a:noFill/>
        </p:spPr>
        <p:txBody>
          <a:bodyPr wrap="square" rtlCol="0">
            <a:spAutoFit/>
          </a:bodyPr>
          <a:lstStyle/>
          <a:p>
            <a:pPr algn="ctr" defTabSz="457177" fontAlgn="auto">
              <a:spcBef>
                <a:spcPts val="0"/>
              </a:spcBef>
              <a:spcAft>
                <a:spcPts val="0"/>
              </a:spcAft>
            </a:pPr>
            <a:r>
              <a:rPr lang="en-US" sz="28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4 </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Enter his gates with thanksgiving</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and his courts with praise;</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give thanks to him and praise his name.</a:t>
            </a:r>
          </a:p>
          <a:p>
            <a:pPr algn="ctr" defTabSz="457177" fontAlgn="auto">
              <a:spcBef>
                <a:spcPts val="0"/>
              </a:spcBef>
              <a:spcAft>
                <a:spcPts val="0"/>
              </a:spcAft>
            </a:pPr>
            <a:r>
              <a:rPr lang="en-US" sz="28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5 </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For the </a:t>
            </a:r>
            <a:r>
              <a:rPr lang="en-US" sz="2800" b="1" cap="small" dirty="0" err="1">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2800" b="1" dirty="0" err="1">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is</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 good and his love endures forever;</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his faithfulness continues through all generations.</a:t>
            </a: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Psalm 100</a:t>
            </a:r>
          </a:p>
        </p:txBody>
      </p:sp>
    </p:spTree>
    <p:extLst>
      <p:ext uri="{BB962C8B-B14F-4D97-AF65-F5344CB8AC3E}">
        <p14:creationId xmlns:p14="http://schemas.microsoft.com/office/powerpoint/2010/main" val="1867748847"/>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101</a:t>
            </a:r>
          </a:p>
        </p:txBody>
      </p:sp>
    </p:spTree>
    <p:extLst>
      <p:ext uri="{BB962C8B-B14F-4D97-AF65-F5344CB8AC3E}">
        <p14:creationId xmlns:p14="http://schemas.microsoft.com/office/powerpoint/2010/main" val="996863406"/>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102</a:t>
            </a:r>
          </a:p>
        </p:txBody>
      </p:sp>
    </p:spTree>
    <p:extLst>
      <p:ext uri="{BB962C8B-B14F-4D97-AF65-F5344CB8AC3E}">
        <p14:creationId xmlns:p14="http://schemas.microsoft.com/office/powerpoint/2010/main" val="3790238950"/>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4"/>
          <p:cNvSpPr>
            <a:spLocks noChangeArrowheads="1"/>
          </p:cNvSpPr>
          <p:nvPr/>
        </p:nvSpPr>
        <p:spPr bwMode="auto">
          <a:xfrm>
            <a:off x="1066800" y="1508125"/>
            <a:ext cx="6934200" cy="50167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rPr>
              <a:t>O my Lord, my God, why have you allowed this to happen to me? </a:t>
            </a:r>
          </a:p>
          <a:p>
            <a:pPr algn="ctr"/>
            <a:endParaRPr lang="en-US" sz="4000" b="1">
              <a:solidFill>
                <a:srgbClr val="FFFFFF"/>
              </a:solidFill>
            </a:endParaRPr>
          </a:p>
          <a:p>
            <a:pPr algn="ctr"/>
            <a:r>
              <a:rPr lang="en-US" sz="4000" b="1">
                <a:solidFill>
                  <a:srgbClr val="FFFFFF"/>
                </a:solidFill>
              </a:rPr>
              <a:t>Why are you so far from saving me, so far from the words of my groaning?</a:t>
            </a:r>
          </a:p>
          <a:p>
            <a:pPr algn="ctr"/>
            <a:endParaRPr lang="en-US" sz="4000" b="1">
              <a:solidFill>
                <a:srgbClr val="FFFFFF"/>
              </a:solidFill>
            </a:endParaRPr>
          </a:p>
        </p:txBody>
      </p:sp>
      <p:sp>
        <p:nvSpPr>
          <p:cNvPr id="124933" name="Rectangle 5"/>
          <p:cNvSpPr>
            <a:spLocks noGrp="1" noChangeArrowheads="1"/>
          </p:cNvSpPr>
          <p:nvPr>
            <p:ph type="title" idx="4294967295"/>
          </p:nvPr>
        </p:nvSpPr>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extLst>
      <p:ext uri="{BB962C8B-B14F-4D97-AF65-F5344CB8AC3E}">
        <p14:creationId xmlns:p14="http://schemas.microsoft.com/office/powerpoint/2010/main" val="2032169409"/>
      </p:ext>
    </p:extLst>
  </p:cSld>
  <p:clrMapOvr>
    <a:masterClrMapping/>
  </p:clrMapOvr>
  <p:transition spd="slow"/>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5078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dirty="0">
                <a:solidFill>
                  <a:srgbClr val="FFFFFF"/>
                </a:solidFill>
              </a:rPr>
              <a:t>"L</a:t>
            </a:r>
            <a:r>
              <a:rPr lang="en-US" sz="3200" b="1" dirty="0">
                <a:solidFill>
                  <a:srgbClr val="FFFFFF"/>
                </a:solidFill>
              </a:rPr>
              <a:t>ORD</a:t>
            </a:r>
            <a:r>
              <a:rPr lang="en-US" sz="3600" b="1" dirty="0">
                <a:solidFill>
                  <a:srgbClr val="FFFFFF"/>
                </a:solidFill>
              </a:rPr>
              <a:t>, hear my prayer! </a:t>
            </a:r>
          </a:p>
          <a:p>
            <a:pPr algn="ctr"/>
            <a:r>
              <a:rPr lang="en-US" sz="3600" b="1" dirty="0">
                <a:solidFill>
                  <a:srgbClr val="FFFFFF"/>
                </a:solidFill>
              </a:rPr>
              <a:t>		 Listen to my plea! </a:t>
            </a:r>
          </a:p>
          <a:p>
            <a:pPr algn="ctr"/>
            <a:r>
              <a:rPr lang="en-US" sz="3600" b="1" baseline="30000" dirty="0">
                <a:solidFill>
                  <a:srgbClr val="FFFFFF"/>
                </a:solidFill>
              </a:rPr>
              <a:t>2</a:t>
            </a:r>
            <a:r>
              <a:rPr lang="en-US" sz="3600" b="1" dirty="0">
                <a:solidFill>
                  <a:srgbClr val="FFFFFF"/>
                </a:solidFill>
              </a:rPr>
              <a:t>Don</a:t>
            </a:r>
            <a:r>
              <a:rPr lang="fr-FR" sz="3600" b="1" dirty="0">
                <a:solidFill>
                  <a:srgbClr val="FFFFFF"/>
                </a:solidFill>
              </a:rPr>
              <a:t>'</a:t>
            </a:r>
            <a:r>
              <a:rPr lang="en-US" sz="3600" b="1" dirty="0">
                <a:solidFill>
                  <a:srgbClr val="FFFFFF"/>
                </a:solidFill>
              </a:rPr>
              <a:t>t turn away from me </a:t>
            </a:r>
          </a:p>
          <a:p>
            <a:pPr algn="ctr"/>
            <a:r>
              <a:rPr lang="en-US" sz="3600" b="1" dirty="0">
                <a:solidFill>
                  <a:srgbClr val="FFFFFF"/>
                </a:solidFill>
              </a:rPr>
              <a:t>		 in my time of distress. </a:t>
            </a:r>
          </a:p>
          <a:p>
            <a:pPr algn="ctr"/>
            <a:r>
              <a:rPr lang="en-US" sz="3600" b="1" dirty="0">
                <a:solidFill>
                  <a:srgbClr val="FFFFFF"/>
                </a:solidFill>
              </a:rPr>
              <a:t>	 Bend down to listen, </a:t>
            </a:r>
          </a:p>
          <a:p>
            <a:pPr algn="ctr"/>
            <a:r>
              <a:rPr lang="en-US" sz="3600" b="1" dirty="0">
                <a:solidFill>
                  <a:srgbClr val="FFFFFF"/>
                </a:solidFill>
              </a:rPr>
              <a:t>		 and answer me quickly when I call to you."</a:t>
            </a:r>
            <a:br>
              <a:rPr lang="en-US" sz="3600" b="1" dirty="0">
                <a:solidFill>
                  <a:srgbClr val="FFFFFF"/>
                </a:solidFill>
              </a:rPr>
            </a:br>
            <a:endParaRPr lang="en-US" sz="3600" b="1" dirty="0">
              <a:solidFill>
                <a:srgbClr val="FFFFFF"/>
              </a:solidFill>
            </a:endParaRPr>
          </a:p>
          <a:p>
            <a:pPr algn="ctr"/>
            <a:r>
              <a:rPr lang="en-US" sz="3600" b="1" dirty="0">
                <a:solidFill>
                  <a:srgbClr val="FFFFFF"/>
                </a:solidFill>
              </a:rPr>
              <a:t>Psalm 102:1-2</a:t>
            </a: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extLst>
      <p:ext uri="{BB962C8B-B14F-4D97-AF65-F5344CB8AC3E}">
        <p14:creationId xmlns:p14="http://schemas.microsoft.com/office/powerpoint/2010/main" val="4074356676"/>
      </p:ext>
    </p:extLst>
  </p:cSld>
  <p:clrMapOvr>
    <a:masterClrMapping/>
  </p:clrMapOvr>
  <p:transition spd="slow"/>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533400" y="1447810"/>
            <a:ext cx="8305800" cy="4955203"/>
          </a:xfrm>
          <a:prstGeom prst="rect">
            <a:avLst/>
          </a:prstGeom>
          <a:noFill/>
          <a:ln w="9525">
            <a:noFill/>
            <a:miter lim="800000"/>
            <a:headEnd/>
            <a:tailEnd/>
          </a:ln>
        </p:spPr>
        <p:txBody>
          <a:bodyPr>
            <a:spAutoFit/>
          </a:bodyPr>
          <a:lstStyle/>
          <a:p>
            <a:pPr algn="ctr">
              <a:defRPr/>
            </a:pPr>
            <a:r>
              <a:rPr lang="en-US" sz="4000" b="1" dirty="0">
                <a:solidFill>
                  <a:srgbClr val="FFFFFF"/>
                </a:solidFill>
                <a:effectLst>
                  <a:glow rad="190500">
                    <a:srgbClr val="000000">
                      <a:alpha val="75000"/>
                    </a:srgbClr>
                  </a:glow>
                </a:effectLst>
                <a:ea typeface="Arial" charset="0"/>
                <a:cs typeface="Arial" charset="0"/>
              </a:rPr>
              <a:t>“Hear my prayer, O L</a:t>
            </a:r>
            <a:r>
              <a:rPr lang="en-US" sz="3600" b="1" dirty="0">
                <a:solidFill>
                  <a:srgbClr val="FFFFFF"/>
                </a:solidFill>
                <a:effectLst>
                  <a:glow rad="190500">
                    <a:srgbClr val="000000">
                      <a:alpha val="75000"/>
                    </a:srgbClr>
                  </a:glow>
                </a:effectLst>
                <a:ea typeface="Arial" charset="0"/>
                <a:cs typeface="Arial" charset="0"/>
              </a:rPr>
              <a:t>ORD</a:t>
            </a:r>
            <a:r>
              <a:rPr lang="en-US" sz="4000" b="1" dirty="0">
                <a:solidFill>
                  <a:srgbClr val="FFFFFF"/>
                </a:solidFill>
                <a:effectLst>
                  <a:glow rad="190500">
                    <a:srgbClr val="000000">
                      <a:alpha val="75000"/>
                    </a:srgbClr>
                  </a:glow>
                </a:effectLst>
                <a:ea typeface="Arial" charset="0"/>
                <a:cs typeface="Arial" charset="0"/>
              </a:rPr>
              <a:t>; let my cry for help come to you. </a:t>
            </a:r>
          </a:p>
          <a:p>
            <a:pPr algn="ctr">
              <a:defRPr/>
            </a:pPr>
            <a:r>
              <a:rPr lang="en-US" sz="4000" b="1" dirty="0">
                <a:solidFill>
                  <a:srgbClr val="FFFFFF"/>
                </a:solidFill>
                <a:effectLst>
                  <a:glow rad="190500">
                    <a:srgbClr val="000000">
                      <a:alpha val="75000"/>
                    </a:srgbClr>
                  </a:glow>
                </a:effectLst>
                <a:ea typeface="Arial" charset="0"/>
                <a:cs typeface="Arial" charset="0"/>
              </a:rPr>
              <a:t>Do not hide your face from me when I am in distress. </a:t>
            </a:r>
          </a:p>
          <a:p>
            <a:pPr algn="ctr">
              <a:defRPr/>
            </a:pPr>
            <a:r>
              <a:rPr lang="en-US" sz="4000" b="1" dirty="0">
                <a:solidFill>
                  <a:srgbClr val="FFFFFF"/>
                </a:solidFill>
                <a:effectLst>
                  <a:glow rad="190500">
                    <a:srgbClr val="000000">
                      <a:alpha val="75000"/>
                    </a:srgbClr>
                  </a:glow>
                </a:effectLst>
                <a:ea typeface="Arial" charset="0"/>
                <a:cs typeface="Arial" charset="0"/>
              </a:rPr>
              <a:t>Turn your ear to me; when I call, answer me quickly.”</a:t>
            </a:r>
          </a:p>
          <a:p>
            <a:pPr algn="ctr">
              <a:defRPr/>
            </a:pPr>
            <a:endParaRPr lang="en-US" sz="4000" b="1" dirty="0">
              <a:solidFill>
                <a:srgbClr val="FFFFFF"/>
              </a:solidFill>
              <a:effectLst>
                <a:glow rad="190500">
                  <a:srgbClr val="000000">
                    <a:alpha val="75000"/>
                  </a:srgbClr>
                </a:glow>
              </a:effectLst>
              <a:ea typeface="Arial" charset="0"/>
              <a:cs typeface="Arial" charset="0"/>
            </a:endParaRPr>
          </a:p>
          <a:p>
            <a:pPr algn="ctr">
              <a:defRPr/>
            </a:pPr>
            <a:r>
              <a:rPr lang="en-US" sz="3600" b="1" dirty="0">
                <a:solidFill>
                  <a:srgbClr val="FFFFFF"/>
                </a:solidFill>
                <a:effectLst>
                  <a:glow rad="190500">
                    <a:srgbClr val="000000">
                      <a:alpha val="75000"/>
                    </a:srgbClr>
                  </a:glow>
                </a:effectLst>
                <a:ea typeface="Arial" charset="0"/>
                <a:cs typeface="Arial" charset="0"/>
              </a:rPr>
              <a:t>Psalm 102:1-2</a:t>
            </a:r>
          </a:p>
        </p:txBody>
      </p:sp>
      <p:sp>
        <p:nvSpPr>
          <p:cNvPr id="125957" name="Rectangle 5"/>
          <p:cNvSpPr>
            <a:spLocks noGrp="1" noChangeArrowheads="1"/>
          </p:cNvSpPr>
          <p:nvPr>
            <p:ph type="title" idx="4294967295"/>
          </p:nvPr>
        </p:nvSpPr>
        <p:spPr>
          <a:xfrm>
            <a:off x="457200" y="76208"/>
            <a:ext cx="8229600" cy="1139825"/>
          </a:xfrm>
        </p:spPr>
        <p:txBody>
          <a:bodyPr/>
          <a:lstStyle/>
          <a:p>
            <a:pPr eaLnBrk="1" hangingPunct="1">
              <a:defRPr/>
            </a:pPr>
            <a:r>
              <a:rPr lang="en-US" sz="4800">
                <a:latin typeface="Tahoma" charset="0"/>
                <a:cs typeface="Arial" charset="0"/>
              </a:rPr>
              <a:t>Lament to God Alone</a:t>
            </a:r>
          </a:p>
        </p:txBody>
      </p:sp>
    </p:spTree>
    <p:extLst>
      <p:ext uri="{BB962C8B-B14F-4D97-AF65-F5344CB8AC3E}">
        <p14:creationId xmlns:p14="http://schemas.microsoft.com/office/powerpoint/2010/main" val="3250324421"/>
      </p:ext>
    </p:extLst>
  </p:cSld>
  <p:clrMapOvr>
    <a:masterClrMapping/>
  </p:clrMapOvr>
  <p:transition spd="slow"/>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103</a:t>
            </a:r>
          </a:p>
        </p:txBody>
      </p:sp>
    </p:spTree>
    <p:extLst>
      <p:ext uri="{BB962C8B-B14F-4D97-AF65-F5344CB8AC3E}">
        <p14:creationId xmlns:p14="http://schemas.microsoft.com/office/powerpoint/2010/main" val="173100949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0" name="Text Box 2"/>
          <p:cNvSpPr txBox="1">
            <a:spLocks noChangeArrowheads="1"/>
          </p:cNvSpPr>
          <p:nvPr/>
        </p:nvSpPr>
        <p:spPr bwMode="auto">
          <a:xfrm>
            <a:off x="685800" y="8350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6611"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but those who hope in the L</a:t>
            </a:r>
            <a:r>
              <a:rPr lang="en-US" sz="3200" dirty="0"/>
              <a:t>ORD</a:t>
            </a:r>
            <a:r>
              <a:rPr lang="en-US" dirty="0"/>
              <a:t>      will inherit the land.”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391</a:t>
            </a:r>
          </a:p>
        </p:txBody>
      </p:sp>
      <p:sp>
        <p:nvSpPr>
          <p:cNvPr id="36659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14</a:t>
            </a:r>
          </a:p>
        </p:txBody>
      </p:sp>
    </p:spTree>
  </p:cSld>
  <p:clrMapOvr>
    <a:masterClrMapping/>
  </p:clrMapOvr>
  <p:transition spd="med">
    <p:randomBar dir="vert"/>
  </p:transition>
</p:sld>
</file>

<file path=ppt/slides/slide52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Let all that I am praise 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with my whole heart, I will praise his holy name.</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086399795"/>
      </p:ext>
    </p:extLst>
  </p:cSld>
  <p:clrMapOvr>
    <a:overrideClrMapping bg1="lt1" tx1="dk1" bg2="lt2" tx2="dk2" accent1="accent1" accent2="accent2" accent3="accent3" accent4="accent4" accent5="accent5" accent6="accent6" hlink="hlink" folHlink="folHlink"/>
  </p:clrMapOvr>
</p:sld>
</file>

<file path=ppt/slides/slide52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Let all that I am praise the L</a:t>
            </a:r>
            <a:r>
              <a:rPr lang="en-GB" sz="3200">
                <a:effectLst>
                  <a:glow rad="190500">
                    <a:prstClr val="white">
                      <a:alpha val="75000"/>
                    </a:prstClr>
                  </a:glow>
                  <a:outerShdw blurRad="50800" dist="38100" dir="2700000" algn="tl" rotWithShape="0">
                    <a:srgbClr val="000000">
                      <a:alpha val="43000"/>
                    </a:srgbClr>
                  </a:outerShdw>
                </a:effectLst>
                <a:ea typeface="ＭＳ Ｐゴシック" charset="0"/>
                <a:cs typeface="ＭＳ Ｐゴシック" charset="0"/>
              </a:rPr>
              <a:t>ORD</a:t>
            </a:r>
            <a:r>
              <a:rPr lang="en-GB">
                <a:effectLst>
                  <a:glow rad="190500">
                    <a:prstClr val="white">
                      <a:alpha val="75000"/>
                    </a:prstClr>
                  </a:glow>
                  <a:outerShdw blurRad="50800" dist="38100" dir="2700000" algn="tl" rotWithShape="0">
                    <a:srgbClr val="000000">
                      <a:alpha val="43000"/>
                    </a:srgbClr>
                  </a:outerShdw>
                </a:effectLst>
              </a:rPr>
              <a:t>;</a:t>
            </a:r>
          </a:p>
          <a:p>
            <a:r>
              <a:rPr lang="en-GB">
                <a:effectLst>
                  <a:glow rad="190500">
                    <a:prstClr val="white">
                      <a:alpha val="75000"/>
                    </a:prstClr>
                  </a:glow>
                  <a:outerShdw blurRad="50800" dist="38100" dir="2700000" algn="tl" rotWithShape="0">
                    <a:srgbClr val="000000">
                      <a:alpha val="43000"/>
                    </a:srgbClr>
                  </a:outerShdw>
                </a:effectLst>
              </a:rPr>
              <a:t>    may I never forget the good things he does for me.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628190791"/>
      </p:ext>
    </p:extLst>
  </p:cSld>
  <p:clrMapOvr>
    <a:overrideClrMapping bg1="lt1" tx1="dk1" bg2="lt2" tx2="dk2" accent1="accent1" accent2="accent2" accent3="accent3" accent4="accent4" accent5="accent5" accent6="accent6" hlink="hlink" folHlink="folHlink"/>
  </p:clrMapOvr>
</p:sld>
</file>

<file path=ppt/slides/slide52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forgives all my sins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and heals all my diseases.</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986598168"/>
      </p:ext>
    </p:extLst>
  </p:cSld>
  <p:clrMapOvr>
    <a:overrideClrMapping bg1="lt1" tx1="dk1" bg2="lt2" tx2="dk2" accent1="accent1" accent2="accent2" accent3="accent3" accent4="accent4" accent5="accent5" accent6="accent6" hlink="hlink" folHlink="folHlink"/>
  </p:clrMapOvr>
</p:sld>
</file>

<file path=ppt/slides/slide52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redeems me from death</a:t>
            </a:r>
          </a:p>
          <a:p>
            <a:r>
              <a:rPr lang="en-GB">
                <a:effectLst>
                  <a:glow rad="190500">
                    <a:prstClr val="white">
                      <a:alpha val="75000"/>
                    </a:prstClr>
                  </a:glow>
                  <a:outerShdw blurRad="50800" dist="38100" dir="2700000" algn="tl" rotWithShape="0">
                    <a:srgbClr val="000000">
                      <a:alpha val="43000"/>
                    </a:srgbClr>
                  </a:outerShdw>
                </a:effectLst>
              </a:rPr>
              <a:t>    and crowns me with love and tender mercies.</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911589798"/>
      </p:ext>
    </p:extLst>
  </p:cSld>
  <p:clrMapOvr>
    <a:overrideClrMapping bg1="lt1" tx1="dk1" bg2="lt2" tx2="dk2" accent1="accent1" accent2="accent2" accent3="accent3" accent4="accent4" accent5="accent5" accent6="accent6" hlink="hlink" folHlink="folHlink"/>
  </p:clrMapOvr>
</p:sld>
</file>

<file path=ppt/slides/slide52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fills my life with good things.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My youth is renewed like the eagle’s!</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445457102"/>
      </p:ext>
    </p:extLst>
  </p:cSld>
  <p:clrMapOvr>
    <a:overrideClrMapping bg1="lt1" tx1="dk1" bg2="lt2" tx2="dk2" accent1="accent1" accent2="accent2" accent3="accent3" accent4="accent4" accent5="accent5" accent6="accent6" hlink="hlink" folHlink="folHlink"/>
  </p:clrMapOvr>
</p:sld>
</file>

<file path=ppt/slides/slide52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L</a:t>
            </a:r>
            <a:r>
              <a:rPr lang="en-GB" sz="3200">
                <a:effectLst>
                  <a:glow rad="190500">
                    <a:prstClr val="white">
                      <a:alpha val="75000"/>
                    </a:prstClr>
                  </a:glow>
                  <a:outerShdw blurRad="50800" dist="38100" dir="2700000" algn="tl" rotWithShape="0">
                    <a:srgbClr val="000000">
                      <a:alpha val="43000"/>
                    </a:srgbClr>
                  </a:outerShdw>
                </a:effectLst>
              </a:rPr>
              <a:t>ORD</a:t>
            </a:r>
            <a:r>
              <a:rPr lang="en-GB">
                <a:effectLst>
                  <a:glow rad="190500">
                    <a:prstClr val="white">
                      <a:alpha val="75000"/>
                    </a:prstClr>
                  </a:glow>
                  <a:outerShdw blurRad="50800" dist="38100" dir="2700000" algn="tl" rotWithShape="0">
                    <a:srgbClr val="000000">
                      <a:alpha val="43000"/>
                    </a:srgbClr>
                  </a:outerShdw>
                </a:effectLst>
              </a:rPr>
              <a:t> gives righteousness</a:t>
            </a:r>
          </a:p>
          <a:p>
            <a:r>
              <a:rPr lang="en-GB">
                <a:effectLst>
                  <a:glow rad="190500">
                    <a:prstClr val="white">
                      <a:alpha val="75000"/>
                    </a:prstClr>
                  </a:glow>
                  <a:outerShdw blurRad="50800" dist="38100" dir="2700000" algn="tl" rotWithShape="0">
                    <a:srgbClr val="000000">
                      <a:alpha val="43000"/>
                    </a:srgbClr>
                  </a:outerShdw>
                </a:effectLst>
              </a:rPr>
              <a:t>    and justice to all who are treated unfairly.</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2993823648"/>
      </p:ext>
    </p:extLst>
  </p:cSld>
  <p:clrMapOvr>
    <a:overrideClrMapping bg1="lt1" tx1="dk1" bg2="lt2" tx2="dk2" accent1="accent1" accent2="accent2" accent3="accent3" accent4="accent4" accent5="accent5" accent6="accent6" hlink="hlink" folHlink="folHlink"/>
  </p:clrMapOvr>
</p:sld>
</file>

<file path=ppt/slides/slide52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revealed his character to Moses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and his deeds to the people of Israel.</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659319839"/>
      </p:ext>
    </p:extLst>
  </p:cSld>
  <p:clrMapOvr>
    <a:overrideClrMapping bg1="lt1" tx1="dk1" bg2="lt2" tx2="dk2" accent1="accent1" accent2="accent2" accent3="accent3" accent4="accent4" accent5="accent5" accent6="accent6" hlink="hlink" folHlink="folHlink"/>
  </p:clrMapOvr>
</p:sld>
</file>

<file path=ppt/slides/slide52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L</a:t>
            </a:r>
            <a:r>
              <a:rPr lang="en-GB" sz="3200">
                <a:effectLst>
                  <a:glow rad="190500">
                    <a:prstClr val="white">
                      <a:alpha val="75000"/>
                    </a:prstClr>
                  </a:glow>
                  <a:outerShdw blurRad="50800" dist="38100" dir="2700000" algn="tl" rotWithShape="0">
                    <a:srgbClr val="000000">
                      <a:alpha val="43000"/>
                    </a:srgbClr>
                  </a:outerShdw>
                </a:effectLst>
              </a:rPr>
              <a:t>ORD</a:t>
            </a:r>
            <a:r>
              <a:rPr lang="en-GB">
                <a:effectLst>
                  <a:glow rad="190500">
                    <a:prstClr val="white">
                      <a:alpha val="75000"/>
                    </a:prstClr>
                  </a:glow>
                  <a:outerShdw blurRad="50800" dist="38100" dir="2700000" algn="tl" rotWithShape="0">
                    <a:srgbClr val="000000">
                      <a:alpha val="43000"/>
                    </a:srgbClr>
                  </a:outerShdw>
                </a:effectLst>
              </a:rPr>
              <a:t> is compassionate and merciful,</a:t>
            </a:r>
          </a:p>
          <a:p>
            <a:r>
              <a:rPr lang="en-GB">
                <a:effectLst>
                  <a:glow rad="190500">
                    <a:prstClr val="white">
                      <a:alpha val="75000"/>
                    </a:prstClr>
                  </a:glow>
                  <a:outerShdw blurRad="50800" dist="38100" dir="2700000" algn="tl" rotWithShape="0">
                    <a:srgbClr val="000000">
                      <a:alpha val="43000"/>
                    </a:srgbClr>
                  </a:outerShdw>
                </a:effectLst>
              </a:rPr>
              <a:t>    slow to get angry and filled with unfailing love.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1728454871"/>
      </p:ext>
    </p:extLst>
  </p:cSld>
  <p:clrMapOvr>
    <a:overrideClrMapping bg1="lt1" tx1="dk1" bg2="lt2" tx2="dk2" accent1="accent1" accent2="accent2" accent3="accent3" accent4="accent4" accent5="accent5" accent6="accent6" hlink="hlink" folHlink="folHlink"/>
  </p:clrMapOvr>
</p:sld>
</file>

<file path=ppt/slides/slide52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will not constantly accuse us,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nor remain angry forever.</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4167289346"/>
      </p:ext>
    </p:extLst>
  </p:cSld>
  <p:clrMapOvr>
    <a:overrideClrMapping bg1="lt1" tx1="dk1" bg2="lt2" tx2="dk2" accent1="accent1" accent2="accent2" accent3="accent3" accent4="accent4" accent5="accent5" accent6="accent6" hlink="hlink" folHlink="folHlink"/>
  </p:clrMapOvr>
</p:sld>
</file>

<file path=ppt/slides/slide52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does not punish us for all our sins;</a:t>
            </a:r>
          </a:p>
          <a:p>
            <a:r>
              <a:rPr lang="en-GB">
                <a:effectLst>
                  <a:glow rad="190500">
                    <a:prstClr val="white">
                      <a:alpha val="75000"/>
                    </a:prstClr>
                  </a:glow>
                  <a:outerShdw blurRad="50800" dist="38100" dir="2700000" algn="tl" rotWithShape="0">
                    <a:srgbClr val="000000">
                      <a:alpha val="43000"/>
                    </a:srgbClr>
                  </a:outerShdw>
                </a:effectLst>
              </a:rPr>
              <a:t>    he does not deal harshly with us, as we deserve.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2984560225"/>
      </p:ext>
    </p:extLst>
  </p:cSld>
  <p:clrMapOvr>
    <a:overrideClrMapping bg1="lt1" tx1="dk1" bg2="lt2" tx2="dk2" accent1="accent1" accent2="accent2" accent3="accent3" accent4="accent4" accent5="accent5" accent6="accent6" hlink="hlink" folHlink="folHlink"/>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5" descr="Mountain Scene 0391"/>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634" name="Text Box 2"/>
          <p:cNvSpPr txBox="1">
            <a:spLocks noChangeArrowheads="1"/>
          </p:cNvSpPr>
          <p:nvPr/>
        </p:nvSpPr>
        <p:spPr bwMode="auto">
          <a:xfrm>
            <a:off x="685800" y="836719"/>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
        <p:nvSpPr>
          <p:cNvPr id="8"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a:t>
            </a:r>
            <a:r>
              <a:rPr lang="en-US" dirty="0">
                <a:solidFill>
                  <a:srgbClr val="FFFF00"/>
                </a:solidFill>
              </a:rPr>
              <a:t>but</a:t>
            </a:r>
            <a:r>
              <a:rPr lang="en-US" dirty="0"/>
              <a:t> those who hope in the L</a:t>
            </a:r>
            <a:r>
              <a:rPr lang="en-US" sz="3200" dirty="0"/>
              <a:t>ORD</a:t>
            </a:r>
            <a:r>
              <a:rPr lang="en-US" dirty="0"/>
              <a:t>      will inherit the land.”</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3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For his unfailing love toward those who fear him</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is as great as the height of the heavens above the earth.</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1471799938"/>
      </p:ext>
    </p:extLst>
  </p:cSld>
  <p:clrMapOvr>
    <a:overrideClrMapping bg1="lt1" tx1="dk1" bg2="lt2" tx2="dk2" accent1="accent1" accent2="accent2" accent3="accent3" accent4="accent4" accent5="accent5" accent6="accent6" hlink="hlink" folHlink="folHlink"/>
  </p:clrMapOvr>
</p:sld>
</file>

<file path=ppt/slides/slide53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has removed our sins as far from us</a:t>
            </a:r>
          </a:p>
          <a:p>
            <a:r>
              <a:rPr lang="en-GB">
                <a:effectLst>
                  <a:glow rad="190500">
                    <a:prstClr val="white">
                      <a:alpha val="75000"/>
                    </a:prstClr>
                  </a:glow>
                  <a:outerShdw blurRad="50800" dist="38100" dir="2700000" algn="tl" rotWithShape="0">
                    <a:srgbClr val="000000">
                      <a:alpha val="43000"/>
                    </a:srgbClr>
                  </a:outerShdw>
                </a:effectLst>
              </a:rPr>
              <a:t>    as the east is from the west.</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540882889"/>
      </p:ext>
    </p:extLst>
  </p:cSld>
  <p:clrMapOvr>
    <a:overrideClrMapping bg1="lt1" tx1="dk1" bg2="lt2" tx2="dk2" accent1="accent1" accent2="accent2" accent3="accent3" accent4="accent4" accent5="accent5" accent6="accent6" hlink="hlink" folHlink="folHlink"/>
  </p:clrMapOvr>
</p:sld>
</file>

<file path=ppt/slides/slide53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is like a father to his children,</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tender and compassionate to those who fear him.</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4062669075"/>
      </p:ext>
    </p:extLst>
  </p:cSld>
  <p:clrMapOvr>
    <a:overrideClrMapping bg1="lt1" tx1="dk1" bg2="lt2" tx2="dk2" accent1="accent1" accent2="accent2" accent3="accent3" accent4="accent4" accent5="accent5" accent6="accent6" hlink="hlink" folHlink="folHlink"/>
  </p:clrMapOvr>
</p:sld>
</file>

<file path=ppt/slides/slide53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For he knows how weak we are;</a:t>
            </a:r>
          </a:p>
          <a:p>
            <a:r>
              <a:rPr lang="en-GB">
                <a:effectLst>
                  <a:glow rad="190500">
                    <a:prstClr val="white">
                      <a:alpha val="75000"/>
                    </a:prstClr>
                  </a:glow>
                  <a:outerShdw blurRad="50800" dist="38100" dir="2700000" algn="tl" rotWithShape="0">
                    <a:srgbClr val="000000">
                      <a:alpha val="43000"/>
                    </a:srgbClr>
                  </a:outerShdw>
                </a:effectLst>
              </a:rPr>
              <a:t>    he remembers we are only dust.</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491324595"/>
      </p:ext>
    </p:extLst>
  </p:cSld>
  <p:clrMapOvr>
    <a:overrideClrMapping bg1="lt1" tx1="dk1" bg2="lt2" tx2="dk2" accent1="accent1" accent2="accent2" accent3="accent3" accent4="accent4" accent5="accent5" accent6="accent6" hlink="hlink" folHlink="folHlink"/>
  </p:clrMapOvr>
</p:sld>
</file>

<file path=ppt/slides/slide53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Our days on earth are like grass;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like wildflowers, we bloom and die.</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073288863"/>
      </p:ext>
    </p:extLst>
  </p:cSld>
  <p:clrMapOvr>
    <a:overrideClrMapping bg1="lt1" tx1="dk1" bg2="lt2" tx2="dk2" accent1="accent1" accent2="accent2" accent3="accent3" accent4="accent4" accent5="accent5" accent6="accent6" hlink="hlink" folHlink="folHlink"/>
  </p:clrMapOvr>
</p:sld>
</file>

<file path=ppt/slides/slide53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wind blows, and we are gone—</a:t>
            </a:r>
          </a:p>
          <a:p>
            <a:r>
              <a:rPr lang="en-GB">
                <a:effectLst>
                  <a:glow rad="190500">
                    <a:prstClr val="white">
                      <a:alpha val="75000"/>
                    </a:prstClr>
                  </a:glow>
                  <a:outerShdw blurRad="50800" dist="38100" dir="2700000" algn="tl" rotWithShape="0">
                    <a:srgbClr val="000000">
                      <a:alpha val="43000"/>
                    </a:srgbClr>
                  </a:outerShdw>
                </a:effectLst>
              </a:rPr>
              <a:t>    as though we had never been here.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9877277"/>
      </p:ext>
    </p:extLst>
  </p:cSld>
  <p:clrMapOvr>
    <a:overrideClrMapping bg1="lt1" tx1="dk1" bg2="lt2" tx2="dk2" accent1="accent1" accent2="accent2" accent3="accent3" accent4="accent4" accent5="accent5" accent6="accent6" hlink="hlink" folHlink="folHlink"/>
  </p:clrMapOvr>
</p:sld>
</file>

<file path=ppt/slides/slide53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But the love of 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remains forever</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with those who fear him.</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His salvation extends to the children’s children</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694994924"/>
      </p:ext>
    </p:extLst>
  </p:cSld>
  <p:clrMapOvr>
    <a:overrideClrMapping bg1="lt1" tx1="dk1" bg2="lt2" tx2="dk2" accent1="accent1" accent2="accent2" accent3="accent3" accent4="accent4" accent5="accent5" accent6="accent6" hlink="hlink" folHlink="folHlink"/>
  </p:clrMapOvr>
</p:sld>
</file>

<file path=ppt/slides/slide53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of those who are faithful to his covenant,</a:t>
            </a:r>
          </a:p>
          <a:p>
            <a:r>
              <a:rPr lang="en-GB">
                <a:effectLst>
                  <a:glow rad="190500">
                    <a:prstClr val="white">
                      <a:alpha val="75000"/>
                    </a:prstClr>
                  </a:glow>
                  <a:outerShdw blurRad="50800" dist="38100" dir="2700000" algn="tl" rotWithShape="0">
                    <a:srgbClr val="000000">
                      <a:alpha val="43000"/>
                    </a:srgbClr>
                  </a:outerShdw>
                </a:effectLst>
              </a:rPr>
              <a:t>    of those who obey his commandments!</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102765978"/>
      </p:ext>
    </p:extLst>
  </p:cSld>
  <p:clrMapOvr>
    <a:overrideClrMapping bg1="lt1" tx1="dk1" bg2="lt2" tx2="dk2" accent1="accent1" accent2="accent2" accent3="accent3" accent4="accent4" accent5="accent5" accent6="accent6" hlink="hlink" folHlink="folHlink"/>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688814" y="159026"/>
            <a:ext cx="5771132"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The L</a:t>
            </a:r>
            <a:r>
              <a:rPr lang="en-GB" b="1" dirty="0">
                <a:solidFill>
                  <a:srgbClr val="1F497D">
                    <a:lumMod val="75000"/>
                  </a:srgbClr>
                </a:solidFill>
                <a:latin typeface="Arial Narrow" panose="020B0606020202030204" pitchFamily="34" charset="0"/>
                <a:ea typeface="+mn-ea"/>
                <a:cs typeface="+mn-cs"/>
              </a:rPr>
              <a:t>ORD</a:t>
            </a:r>
            <a:r>
              <a:rPr lang="en-GB" sz="2800" b="1" dirty="0">
                <a:solidFill>
                  <a:srgbClr val="1F497D">
                    <a:lumMod val="75000"/>
                  </a:srgbClr>
                </a:solidFill>
                <a:latin typeface="Arial Narrow" panose="020B0606020202030204" pitchFamily="34" charset="0"/>
                <a:ea typeface="+mn-ea"/>
                <a:cs typeface="+mn-cs"/>
              </a:rPr>
              <a:t> works righteousness</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    and justice for all who are oppressed.</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He made known his ways to Moses,</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    his acts to the people of Israel.</a:t>
            </a: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Psalm 103:6-14</a:t>
            </a:r>
          </a:p>
        </p:txBody>
      </p:sp>
    </p:spTree>
    <p:extLst>
      <p:ext uri="{BB962C8B-B14F-4D97-AF65-F5344CB8AC3E}">
        <p14:creationId xmlns:p14="http://schemas.microsoft.com/office/powerpoint/2010/main" val="149935183"/>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043605" y="159026"/>
            <a:ext cx="7061549"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The L</a:t>
            </a:r>
            <a:r>
              <a:rPr lang="en-GB" b="1">
                <a:solidFill>
                  <a:srgbClr val="1F497D">
                    <a:lumMod val="75000"/>
                  </a:srgbClr>
                </a:solidFill>
                <a:latin typeface="Arial Narrow" panose="020B0606020202030204" pitchFamily="34" charset="0"/>
                <a:ea typeface="+mn-ea"/>
                <a:cs typeface="+mn-cs"/>
              </a:rPr>
              <a:t>ORD</a:t>
            </a:r>
            <a:r>
              <a:rPr lang="en-GB" sz="2800" b="1">
                <a:solidFill>
                  <a:srgbClr val="1F497D">
                    <a:lumMod val="75000"/>
                  </a:srgbClr>
                </a:solidFill>
                <a:latin typeface="Arial Narrow" panose="020B0606020202030204" pitchFamily="34" charset="0"/>
                <a:ea typeface="+mn-ea"/>
                <a:cs typeface="+mn-cs"/>
              </a:rPr>
              <a:t> is merciful and gracious,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slow to anger and abounding in steadfast love.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He will not always chide,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nor will he keep his anger for ever.</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p:txBody>
      </p:sp>
    </p:spTree>
    <p:extLst>
      <p:ext uri="{BB962C8B-B14F-4D97-AF65-F5344CB8AC3E}">
        <p14:creationId xmlns:p14="http://schemas.microsoft.com/office/powerpoint/2010/main" val="49792920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5" descr="Sunrise &amp; Sunset 0695"/>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8" name="Text Box 2"/>
          <p:cNvSpPr txBox="1">
            <a:spLocks noChangeArrowheads="1"/>
          </p:cNvSpPr>
          <p:nvPr/>
        </p:nvSpPr>
        <p:spPr bwMode="auto">
          <a:xfrm>
            <a:off x="685800" y="7588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8659" name="Text Box 3"/>
          <p:cNvSpPr txBox="1">
            <a:spLocks noChangeArrowheads="1"/>
          </p:cNvSpPr>
          <p:nvPr/>
        </p:nvSpPr>
        <p:spPr bwMode="auto">
          <a:xfrm>
            <a:off x="653678" y="3110983"/>
            <a:ext cx="7696200" cy="258532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latin typeface="Aria;" charset="0"/>
                <a:ea typeface="Times New Roman" charset="0"/>
              </a:rPr>
              <a:t>Psalm 37:9</a:t>
            </a:r>
          </a:p>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latin typeface="Aria;" charset="0"/>
                <a:ea typeface="Times New Roman" charset="0"/>
              </a:rPr>
              <a:t>“For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evil men</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will be cut off,                 </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00"/>
                </a:solidFill>
                <a:effectLst>
                  <a:outerShdw blurRad="38100" dist="38100" dir="2700000" algn="tl">
                    <a:srgbClr val="000000">
                      <a:alpha val="43137"/>
                    </a:srgbClr>
                  </a:outerShdw>
                </a:effectLst>
                <a:latin typeface="Aria;" charset="0"/>
                <a:ea typeface="Times New Roman" charset="0"/>
              </a:rPr>
              <a:t>but</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those who hope in the L</a:t>
            </a:r>
            <a:r>
              <a:rPr lang="en-US" sz="3200" b="1" dirty="0">
                <a:solidFill>
                  <a:srgbClr val="CCFFCC"/>
                </a:solidFill>
                <a:effectLst>
                  <a:outerShdw blurRad="38100" dist="38100" dir="2700000" algn="tl">
                    <a:srgbClr val="000000">
                      <a:alpha val="43137"/>
                    </a:srgbClr>
                  </a:outerShdw>
                </a:effectLst>
                <a:latin typeface="Aria;" charset="0"/>
                <a:ea typeface="Times New Roman" charset="0"/>
              </a:rPr>
              <a:t>ORD</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FF"/>
                </a:solidFill>
                <a:effectLst>
                  <a:outerShdw blurRad="38100" dist="38100" dir="2700000" algn="tl">
                    <a:srgbClr val="000000">
                      <a:alpha val="43137"/>
                    </a:srgbClr>
                  </a:outerShdw>
                </a:effectLst>
                <a:latin typeface="Aria;" charset="0"/>
                <a:ea typeface="Times New Roman" charset="0"/>
              </a:rPr>
              <a:t>will inherit the land.”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36010" y="172278"/>
            <a:ext cx="8597225" cy="3108543"/>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He does not deal with us according to our sins,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nor repay us according to our iniquities.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For as high as the heavens are above the earth,</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great is his steadfast love towards those who fear him;</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595356583"/>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470795" y="159026"/>
            <a:ext cx="8207170" cy="3970318"/>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as far as the east is from the west,</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far does he remove our transgressions from us.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As a father shows compassion to his children,</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the L</a:t>
            </a:r>
            <a:r>
              <a:rPr lang="en-GB" b="1">
                <a:solidFill>
                  <a:srgbClr val="1F497D">
                    <a:lumMod val="75000"/>
                  </a:srgbClr>
                </a:solidFill>
                <a:latin typeface="Arial Narrow" panose="020B0606020202030204" pitchFamily="34" charset="0"/>
                <a:ea typeface="+mn-ea"/>
                <a:cs typeface="+mn-cs"/>
              </a:rPr>
              <a:t>ORD</a:t>
            </a:r>
            <a:r>
              <a:rPr lang="en-GB" sz="2800" b="1">
                <a:solidFill>
                  <a:srgbClr val="1F497D">
                    <a:lumMod val="75000"/>
                  </a:srgbClr>
                </a:solidFill>
                <a:latin typeface="Arial Narrow" panose="020B0606020202030204" pitchFamily="34" charset="0"/>
                <a:ea typeface="+mn-ea"/>
                <a:cs typeface="+mn-cs"/>
              </a:rPr>
              <a:t> shows compassion to those who fear him.</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For he knows our frame;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he remembers that we are dust.</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2196807136"/>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65837899"/>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21" name="Picture 2" descr="npo0000d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4819" name="Rectangle 3"/>
          <p:cNvSpPr>
            <a:spLocks noGrp="1" noChangeArrowheads="1"/>
          </p:cNvSpPr>
          <p:nvPr>
            <p:ph type="title"/>
          </p:nvPr>
        </p:nvSpPr>
        <p:spPr/>
        <p:txBody>
          <a:bodyPr/>
          <a:lstStyle/>
          <a:p>
            <a:r>
              <a:rPr lang="en-US"/>
              <a:t>Psalm 104:1</a:t>
            </a:r>
          </a:p>
        </p:txBody>
      </p:sp>
      <p:sp>
        <p:nvSpPr>
          <p:cNvPr id="34820" name="Rectangle 4"/>
          <p:cNvSpPr>
            <a:spLocks noGrp="1" noChangeArrowheads="1"/>
          </p:cNvSpPr>
          <p:nvPr>
            <p:ph type="body" idx="1"/>
          </p:nvPr>
        </p:nvSpPr>
        <p:spPr/>
        <p:txBody>
          <a:bodyPr/>
          <a:lstStyle/>
          <a:p>
            <a:pPr marL="0" indent="0">
              <a:lnSpc>
                <a:spcPct val="90000"/>
              </a:lnSpc>
              <a:buFontTx/>
              <a:buNone/>
            </a:pPr>
            <a:r>
              <a:rPr lang="en-US"/>
              <a:t>Praise the L</a:t>
            </a:r>
            <a:r>
              <a:rPr lang="en-US" sz="3200"/>
              <a:t>ORD</a:t>
            </a:r>
            <a:r>
              <a:rPr lang="en-US"/>
              <a:t>, O my soul. O L</a:t>
            </a:r>
            <a:r>
              <a:rPr lang="en-US" sz="3600"/>
              <a:t>ORD</a:t>
            </a:r>
            <a:r>
              <a:rPr lang="en-US"/>
              <a:t> my God, you are very great; you are clothed with splendor and majesty.  </a:t>
            </a:r>
          </a:p>
        </p:txBody>
      </p:sp>
    </p:spTree>
    <p:extLst>
      <p:ext uri="{BB962C8B-B14F-4D97-AF65-F5344CB8AC3E}">
        <p14:creationId xmlns:p14="http://schemas.microsoft.com/office/powerpoint/2010/main" val="1557825465"/>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1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Rectangle 3"/>
          <p:cNvSpPr>
            <a:spLocks noGrp="1" noChangeArrowheads="1"/>
          </p:cNvSpPr>
          <p:nvPr>
            <p:ph type="title"/>
          </p:nvPr>
        </p:nvSpPr>
        <p:spPr/>
        <p:txBody>
          <a:bodyPr/>
          <a:lstStyle/>
          <a:p>
            <a:r>
              <a:rPr lang="en-US"/>
              <a:t>Psalm 104:2</a:t>
            </a:r>
          </a:p>
        </p:txBody>
      </p:sp>
      <p:sp>
        <p:nvSpPr>
          <p:cNvPr id="33796" name="Rectangle 4"/>
          <p:cNvSpPr>
            <a:spLocks noGrp="1" noChangeArrowheads="1"/>
          </p:cNvSpPr>
          <p:nvPr>
            <p:ph type="body" idx="1"/>
          </p:nvPr>
        </p:nvSpPr>
        <p:spPr/>
        <p:txBody>
          <a:bodyPr/>
          <a:lstStyle/>
          <a:p>
            <a:pPr marL="0" indent="0">
              <a:lnSpc>
                <a:spcPct val="90000"/>
              </a:lnSpc>
              <a:buFontTx/>
              <a:buNone/>
            </a:pPr>
            <a:r>
              <a:rPr lang="en-US"/>
              <a:t>He wraps himself in light as with a garment; he stretches out the heavens like a tent</a:t>
            </a:r>
          </a:p>
        </p:txBody>
      </p:sp>
    </p:spTree>
    <p:extLst>
      <p:ext uri="{BB962C8B-B14F-4D97-AF65-F5344CB8AC3E}">
        <p14:creationId xmlns:p14="http://schemas.microsoft.com/office/powerpoint/2010/main" val="171776915"/>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8" name="Picture 11" descr="npo0000ec"/>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1506" name="Rectangle 2"/>
          <p:cNvSpPr>
            <a:spLocks noGrp="1" noChangeArrowheads="1"/>
          </p:cNvSpPr>
          <p:nvPr>
            <p:ph type="title"/>
          </p:nvPr>
        </p:nvSpPr>
        <p:spPr/>
        <p:txBody>
          <a:bodyPr/>
          <a:lstStyle/>
          <a:p>
            <a:r>
              <a:rPr lang="en-US"/>
              <a:t>Psalm 104:24</a:t>
            </a:r>
          </a:p>
        </p:txBody>
      </p:sp>
      <p:sp>
        <p:nvSpPr>
          <p:cNvPr id="21507" name="Rectangle 3"/>
          <p:cNvSpPr>
            <a:spLocks noGrp="1" noChangeArrowheads="1"/>
          </p:cNvSpPr>
          <p:nvPr>
            <p:ph type="body" idx="1"/>
          </p:nvPr>
        </p:nvSpPr>
        <p:spPr/>
        <p:txBody>
          <a:bodyPr/>
          <a:lstStyle/>
          <a:p>
            <a:pPr marL="0" indent="0">
              <a:buFontTx/>
              <a:buNone/>
            </a:pPr>
            <a:r>
              <a:rPr lang="en-US"/>
              <a:t>How many are your works, O L</a:t>
            </a:r>
            <a:r>
              <a:rPr lang="en-US" sz="3600"/>
              <a:t>ORD</a:t>
            </a:r>
            <a:r>
              <a:rPr lang="en-US"/>
              <a:t>! In wisdom you made them all; the earth is full of your creatures. </a:t>
            </a:r>
          </a:p>
        </p:txBody>
      </p:sp>
    </p:spTree>
    <p:extLst>
      <p:ext uri="{BB962C8B-B14F-4D97-AF65-F5344CB8AC3E}">
        <p14:creationId xmlns:p14="http://schemas.microsoft.com/office/powerpoint/2010/main" val="4247403416"/>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3" name="Picture 5" descr="1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extLst>
            <a:ext uri="{909E8E84-426E-40dd-AFC4-6F175D3DCCD1}">
              <a14:hiddenFill xmlns="" xmlns:a14="http://schemas.microsoft.com/office/drawing/2010/main">
                <a:solidFill>
                  <a:srgbClr val="FFFFFF"/>
                </a:solidFill>
              </a14:hiddenFill>
            </a:ext>
          </a:extLst>
        </p:spPr>
      </p:pic>
      <p:sp>
        <p:nvSpPr>
          <p:cNvPr id="22530" name="Rectangle 2"/>
          <p:cNvSpPr>
            <a:spLocks noGrp="1" noChangeArrowheads="1"/>
          </p:cNvSpPr>
          <p:nvPr>
            <p:ph type="title"/>
          </p:nvPr>
        </p:nvSpPr>
        <p:spPr/>
        <p:txBody>
          <a:bodyPr/>
          <a:lstStyle/>
          <a:p>
            <a:r>
              <a:rPr lang="en-US"/>
              <a:t>Psalm 104:33b</a:t>
            </a:r>
          </a:p>
        </p:txBody>
      </p:sp>
      <p:sp>
        <p:nvSpPr>
          <p:cNvPr id="22531" name="Rectangle 3"/>
          <p:cNvSpPr>
            <a:spLocks noGrp="1" noChangeArrowheads="1"/>
          </p:cNvSpPr>
          <p:nvPr>
            <p:ph type="body" idx="1"/>
          </p:nvPr>
        </p:nvSpPr>
        <p:spPr/>
        <p:txBody>
          <a:bodyPr/>
          <a:lstStyle/>
          <a:p>
            <a:pPr marL="0" indent="0">
              <a:buFontTx/>
              <a:buNone/>
            </a:pPr>
            <a:r>
              <a:rPr lang="en-US"/>
              <a:t>I will sing to the LORD all my life; I will sing praise to my God as long as I live. </a:t>
            </a:r>
          </a:p>
        </p:txBody>
      </p:sp>
    </p:spTree>
    <p:extLst>
      <p:ext uri="{BB962C8B-B14F-4D97-AF65-F5344CB8AC3E}">
        <p14:creationId xmlns:p14="http://schemas.microsoft.com/office/powerpoint/2010/main" val="1701871872"/>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105</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750737277"/>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106</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294186042"/>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ActJustly-Theme-Blank.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DF7BEE72-D58A-EEBA-188D-9ED9D4A7D21C}"/>
              </a:ext>
            </a:extLst>
          </p:cNvPr>
          <p:cNvSpPr>
            <a:spLocks noGrp="1"/>
          </p:cNvSpPr>
          <p:nvPr>
            <p:ph type="title" idx="4294967295"/>
          </p:nvPr>
        </p:nvSpPr>
        <p:spPr>
          <a:xfrm>
            <a:off x="251520" y="5805264"/>
            <a:ext cx="8229600" cy="602940"/>
          </a:xfrm>
        </p:spPr>
        <p:txBody>
          <a:bodyPr/>
          <a:lstStyle/>
          <a:p>
            <a:r>
              <a:rPr lang="en-US" dirty="0">
                <a:solidFill>
                  <a:schemeClr val="bg1"/>
                </a:solidFill>
              </a:rPr>
              <a:t>PSALM 106:3</a:t>
            </a:r>
          </a:p>
        </p:txBody>
      </p:sp>
      <p:sp>
        <p:nvSpPr>
          <p:cNvPr id="4" name="Title 1">
            <a:extLst>
              <a:ext uri="{FF2B5EF4-FFF2-40B4-BE49-F238E27FC236}">
                <a16:creationId xmlns:a16="http://schemas.microsoft.com/office/drawing/2014/main" id="{6448451A-1B50-1DD6-99E5-A04303538C1F}"/>
              </a:ext>
            </a:extLst>
          </p:cNvPr>
          <p:cNvSpPr txBox="1">
            <a:spLocks/>
          </p:cNvSpPr>
          <p:nvPr/>
        </p:nvSpPr>
        <p:spPr bwMode="auto">
          <a:xfrm>
            <a:off x="440905" y="449796"/>
            <a:ext cx="8229600" cy="4104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38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ACT</a:t>
            </a:r>
            <a: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 </a:t>
            </a:r>
            <a:b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br>
            <a: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JUSTLY</a:t>
            </a:r>
          </a:p>
        </p:txBody>
      </p:sp>
      <p:sp>
        <p:nvSpPr>
          <p:cNvPr id="5" name="Title 1">
            <a:extLst>
              <a:ext uri="{FF2B5EF4-FFF2-40B4-BE49-F238E27FC236}">
                <a16:creationId xmlns:a16="http://schemas.microsoft.com/office/drawing/2014/main" id="{C29ED2B2-99A9-3C34-7482-2B810E035CC2}"/>
              </a:ext>
            </a:extLst>
          </p:cNvPr>
          <p:cNvSpPr txBox="1">
            <a:spLocks/>
          </p:cNvSpPr>
          <p:nvPr/>
        </p:nvSpPr>
        <p:spPr bwMode="auto">
          <a:xfrm>
            <a:off x="440905" y="4702578"/>
            <a:ext cx="8229600" cy="6029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Narrow" panose="020B0604020202020204" pitchFamily="34" charset="0"/>
                <a:ea typeface="ＭＳ Ｐゴシック" charset="0"/>
                <a:cs typeface="Arial Narrow" panose="020B0604020202020204" pitchFamily="34" charset="0"/>
              </a:rPr>
              <a:t>STOP HUMAN TRAFFICKING</a:t>
            </a:r>
          </a:p>
        </p:txBody>
      </p:sp>
      <p:cxnSp>
        <p:nvCxnSpPr>
          <p:cNvPr id="7" name="Straight Connector 6">
            <a:extLst>
              <a:ext uri="{FF2B5EF4-FFF2-40B4-BE49-F238E27FC236}">
                <a16:creationId xmlns:a16="http://schemas.microsoft.com/office/drawing/2014/main" id="{6B2B2BEA-8C9D-BB44-E78C-59E503D9B780}"/>
              </a:ext>
            </a:extLst>
          </p:cNvPr>
          <p:cNvCxnSpPr/>
          <p:nvPr/>
        </p:nvCxnSpPr>
        <p:spPr>
          <a:xfrm>
            <a:off x="2267744" y="4554252"/>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6FEFAD00-2394-1D9F-F7C7-42E17F6860AD}"/>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379802112"/>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5" descr="Mountain Scene 0623"/>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2" name="Text Box 2"/>
          <p:cNvSpPr txBox="1">
            <a:spLocks noChangeArrowheads="1"/>
          </p:cNvSpPr>
          <p:nvPr/>
        </p:nvSpPr>
        <p:spPr bwMode="auto">
          <a:xfrm>
            <a:off x="685800" y="8350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9683"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latin typeface="Aria;" charset="0"/>
                <a:ea typeface="Times New Roman" charset="0"/>
              </a:rPr>
              <a:t>Psalm 37:9</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FF"/>
                </a:solidFill>
                <a:effectLst>
                  <a:outerShdw blurRad="38100" dist="38100" dir="2700000" algn="tl">
                    <a:srgbClr val="000000">
                      <a:alpha val="43137"/>
                    </a:srgbClr>
                  </a:outerShdw>
                </a:effectLst>
                <a:latin typeface="Aria;" charset="0"/>
                <a:ea typeface="Times New Roman" charset="0"/>
              </a:rPr>
              <a:t>“For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evil men</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will be </a:t>
            </a:r>
            <a:r>
              <a:rPr lang="en-US" sz="3600" b="1" dirty="0">
                <a:solidFill>
                  <a:schemeClr val="accent2">
                    <a:lumMod val="20000"/>
                    <a:lumOff val="80000"/>
                  </a:schemeClr>
                </a:solidFill>
                <a:effectLst>
                  <a:outerShdw blurRad="38100" dist="38100" dir="2700000" algn="tl">
                    <a:srgbClr val="000000">
                      <a:alpha val="43137"/>
                    </a:srgbClr>
                  </a:outerShdw>
                </a:effectLst>
                <a:latin typeface="Aria;" charset="0"/>
                <a:ea typeface="Times New Roman" charset="0"/>
              </a:rPr>
              <a:t>cut off</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r>
              <a:rPr lang="en-US" sz="3600" b="1" dirty="0">
                <a:solidFill>
                  <a:srgbClr val="FFFF00"/>
                </a:solidFill>
                <a:effectLst>
                  <a:outerShdw blurRad="38100" dist="38100" dir="2700000" algn="tl">
                    <a:srgbClr val="000000">
                      <a:alpha val="43137"/>
                    </a:srgbClr>
                  </a:outerShdw>
                </a:effectLst>
                <a:latin typeface="Aria;" charset="0"/>
                <a:ea typeface="Times New Roman" charset="0"/>
              </a:rPr>
              <a:t>but</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those who hope in the L</a:t>
            </a:r>
            <a:r>
              <a:rPr lang="en-US" sz="3200" b="1" dirty="0">
                <a:solidFill>
                  <a:srgbClr val="CCFFCC"/>
                </a:solidFill>
                <a:effectLst>
                  <a:outerShdw blurRad="38100" dist="38100" dir="2700000" algn="tl">
                    <a:srgbClr val="000000">
                      <a:alpha val="43137"/>
                    </a:srgbClr>
                  </a:outerShdw>
                </a:effectLst>
                <a:latin typeface="Aria;" charset="0"/>
                <a:ea typeface="Times New Roman" charset="0"/>
              </a:rPr>
              <a:t>ORD</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FF"/>
                </a:solidFill>
                <a:effectLst>
                  <a:outerShdw blurRad="38100" dist="38100" dir="2700000" algn="tl">
                    <a:srgbClr val="000000">
                      <a:alpha val="43137"/>
                    </a:srgbClr>
                  </a:outerShdw>
                </a:effectLst>
                <a:latin typeface="Aria;" charset="0"/>
                <a:ea typeface="Times New Roman" charset="0"/>
              </a:rPr>
              <a:t>will </a:t>
            </a:r>
            <a:r>
              <a:rPr lang="en-US" sz="3600" b="1" dirty="0">
                <a:solidFill>
                  <a:srgbClr val="D6D6F5"/>
                </a:solidFill>
                <a:effectLst>
                  <a:outerShdw blurRad="38100" dist="38100" dir="2700000" algn="tl">
                    <a:srgbClr val="000000">
                      <a:alpha val="43137"/>
                    </a:srgbClr>
                  </a:outerShdw>
                </a:effectLst>
                <a:latin typeface="Aria;" charset="0"/>
                <a:ea typeface="Times New Roman" charset="0"/>
              </a:rPr>
              <a:t>inherit the land</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ActJustly-Theme-Blank.jpg">
            <a:extLst>
              <a:ext uri="{FF2B5EF4-FFF2-40B4-BE49-F238E27FC236}">
                <a16:creationId xmlns:a16="http://schemas.microsoft.com/office/drawing/2014/main" id="{097FA13F-45B8-7E9E-88E8-AC989E1A2A5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E1C346D-97D8-2277-B5C4-4860C39272AD}"/>
              </a:ext>
            </a:extLst>
          </p:cNvPr>
          <p:cNvSpPr>
            <a:spLocks noGrp="1"/>
          </p:cNvSpPr>
          <p:nvPr>
            <p:ph type="title" idx="4294967295"/>
          </p:nvPr>
        </p:nvSpPr>
        <p:spPr>
          <a:xfrm>
            <a:off x="863588" y="1268760"/>
            <a:ext cx="7416824" cy="3600400"/>
          </a:xfrm>
        </p:spPr>
        <p:txBody>
          <a:bodyPr/>
          <a:lstStyle/>
          <a:p>
            <a:r>
              <a:rPr lang="en-US" sz="6000" b="1" dirty="0">
                <a:solidFill>
                  <a:schemeClr val="bg1"/>
                </a:solidFill>
                <a:latin typeface="Arial Narrow" panose="020B0604020202020204" pitchFamily="34" charset="0"/>
                <a:cs typeface="Arial Narrow" panose="020B0604020202020204" pitchFamily="34" charset="0"/>
              </a:rPr>
              <a:t>Blessed are those who act justly, who always do what is right.</a:t>
            </a:r>
          </a:p>
        </p:txBody>
      </p:sp>
      <p:sp>
        <p:nvSpPr>
          <p:cNvPr id="5" name="Title 1">
            <a:extLst>
              <a:ext uri="{FF2B5EF4-FFF2-40B4-BE49-F238E27FC236}">
                <a16:creationId xmlns:a16="http://schemas.microsoft.com/office/drawing/2014/main" id="{8487EB1D-EF1A-375A-759A-895D6807BEC7}"/>
              </a:ext>
            </a:extLst>
          </p:cNvPr>
          <p:cNvSpPr txBox="1">
            <a:spLocks/>
          </p:cNvSpPr>
          <p:nvPr/>
        </p:nvSpPr>
        <p:spPr bwMode="auto">
          <a:xfrm>
            <a:off x="251520" y="5805264"/>
            <a:ext cx="8229600" cy="6029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a:ln>
                  <a:noFill/>
                </a:ln>
                <a:solidFill>
                  <a:prstClr val="white"/>
                </a:solidFill>
                <a:effectLst/>
                <a:uLnTx/>
                <a:uFillTx/>
                <a:latin typeface="Calibri"/>
                <a:ea typeface="ＭＳ Ｐゴシック" charset="0"/>
                <a:cs typeface="+mj-cs"/>
              </a:rPr>
              <a:t>PSALM 106:3</a:t>
            </a:r>
            <a:endParaRPr kumimoji="0" lang="en-US" sz="4400" b="0" i="0" u="none" strike="noStrike" kern="1200" cap="none" spc="0" normalizeH="0" baseline="0" noProof="0" dirty="0">
              <a:ln>
                <a:noFill/>
              </a:ln>
              <a:solidFill>
                <a:prstClr val="white"/>
              </a:solidFill>
              <a:effectLst/>
              <a:uLnTx/>
              <a:uFillTx/>
              <a:latin typeface="Calibri"/>
              <a:ea typeface="ＭＳ Ｐゴシック" charset="0"/>
              <a:cs typeface="+mj-cs"/>
            </a:endParaRPr>
          </a:p>
        </p:txBody>
      </p:sp>
      <p:cxnSp>
        <p:nvCxnSpPr>
          <p:cNvPr id="6" name="Straight Connector 5">
            <a:extLst>
              <a:ext uri="{FF2B5EF4-FFF2-40B4-BE49-F238E27FC236}">
                <a16:creationId xmlns:a16="http://schemas.microsoft.com/office/drawing/2014/main" id="{EC7BDEAE-F1CC-F163-2CA3-4F5C2AFA0039}"/>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74939255"/>
      </p:ext>
    </p:extLst>
  </p:cSld>
  <p:clrMapOvr>
    <a:masterClrMapping/>
  </p:clrMapOvr>
  <p:transition/>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107</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4054280531"/>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108</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586300096"/>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109</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884883142"/>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110</a:t>
            </a:r>
          </a:p>
        </p:txBody>
      </p:sp>
    </p:spTree>
    <p:extLst>
      <p:ext uri="{BB962C8B-B14F-4D97-AF65-F5344CB8AC3E}">
        <p14:creationId xmlns:p14="http://schemas.microsoft.com/office/powerpoint/2010/main" val="2282761773"/>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111</a:t>
            </a:r>
          </a:p>
        </p:txBody>
      </p:sp>
    </p:spTree>
    <p:extLst>
      <p:ext uri="{BB962C8B-B14F-4D97-AF65-F5344CB8AC3E}">
        <p14:creationId xmlns:p14="http://schemas.microsoft.com/office/powerpoint/2010/main" val="302629780"/>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602015"/>
            <a:ext cx="8267732" cy="27313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3600" b="1" dirty="0">
                <a:solidFill>
                  <a:srgbClr val="FFFFFF"/>
                </a:solidFill>
                <a:effectLst>
                  <a:glow rad="127000">
                    <a:srgbClr val="000000"/>
                  </a:glow>
                </a:effectLst>
                <a:latin typeface="Arial" charset="0"/>
                <a:ea typeface="ＭＳ Ｐゴシック" charset="0"/>
                <a:cs typeface="ＭＳ Ｐゴシック" charset="0"/>
              </a:rPr>
              <a:t>"Praise the L</a:t>
            </a:r>
            <a:r>
              <a:rPr lang="en-US" sz="3200" b="1" dirty="0">
                <a:solidFill>
                  <a:srgbClr val="FFFFFF"/>
                </a:solidFill>
                <a:effectLst>
                  <a:glow rad="127000">
                    <a:srgbClr val="000000"/>
                  </a:glow>
                </a:effectLst>
                <a:latin typeface="Arial" charset="0"/>
                <a:ea typeface="ＭＳ Ｐゴシック" charset="0"/>
                <a:cs typeface="ＭＳ Ｐゴシック" charset="0"/>
              </a:rPr>
              <a:t>ORD</a:t>
            </a:r>
            <a:r>
              <a:rPr lang="en-US" sz="3600" b="1" dirty="0">
                <a:solidFill>
                  <a:srgbClr val="FFFFFF"/>
                </a:solidFill>
                <a:effectLst>
                  <a:glow rad="127000">
                    <a:srgbClr val="000000"/>
                  </a:glow>
                </a:effectLst>
                <a:latin typeface="Arial" charset="0"/>
                <a:ea typeface="ＭＳ Ｐゴシック" charset="0"/>
                <a:cs typeface="ＭＳ Ｐゴシック" charset="0"/>
              </a:rPr>
              <a:t>.  I will extol the L</a:t>
            </a:r>
            <a:r>
              <a:rPr lang="en-US" sz="3200" b="1" dirty="0">
                <a:solidFill>
                  <a:srgbClr val="FFFFFF"/>
                </a:solidFill>
                <a:effectLst>
                  <a:glow rad="127000">
                    <a:srgbClr val="000000"/>
                  </a:glow>
                </a:effectLst>
                <a:latin typeface="Arial" charset="0"/>
                <a:ea typeface="ＭＳ Ｐゴシック" charset="0"/>
                <a:cs typeface="ＭＳ Ｐゴシック" charset="0"/>
              </a:rPr>
              <a:t>ORD</a:t>
            </a:r>
            <a:r>
              <a:rPr lang="en-US" sz="3600" b="1" dirty="0">
                <a:solidFill>
                  <a:srgbClr val="FFFFFF"/>
                </a:solidFill>
                <a:effectLst>
                  <a:glow rad="127000">
                    <a:srgbClr val="000000"/>
                  </a:glow>
                </a:effectLst>
                <a:latin typeface="Arial" charset="0"/>
                <a:ea typeface="ＭＳ Ｐゴシック" charset="0"/>
                <a:cs typeface="ＭＳ Ｐゴシック" charset="0"/>
              </a:rPr>
              <a:t> with all my heart in the council of the upright and in the assembly" (Psalm 111:1).</a:t>
            </a:r>
            <a:endParaRPr lang="en-US"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7" name="Text Box 24"/>
          <p:cNvSpPr txBox="1">
            <a:spLocks noChangeArrowheads="1"/>
          </p:cNvSpPr>
          <p:nvPr/>
        </p:nvSpPr>
        <p:spPr bwMode="auto">
          <a:xfrm>
            <a:off x="8372802" y="65352"/>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380</a:t>
            </a:r>
          </a:p>
        </p:txBody>
      </p:sp>
    </p:spTree>
    <p:extLst>
      <p:ext uri="{BB962C8B-B14F-4D97-AF65-F5344CB8AC3E}">
        <p14:creationId xmlns:p14="http://schemas.microsoft.com/office/powerpoint/2010/main" val="2545708737"/>
      </p:ext>
    </p:extLst>
  </p:cSld>
  <p:clrMapOvr>
    <a:masterClrMapping/>
  </p:clrMapOvr>
  <p:transition/>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400501429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55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 "Praise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 will give thanks to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with my whole heart, in the assembly of the godly and the congregation."</a:t>
            </a:r>
          </a:p>
        </p:txBody>
      </p:sp>
      <p:sp>
        <p:nvSpPr>
          <p:cNvPr id="1331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dirty="0">
                <a:solidFill>
                  <a:schemeClr val="bg1"/>
                </a:solidFill>
                <a:ea typeface="+mj-ea"/>
              </a:rPr>
              <a:t>Pray Psalm 111 with Two Others</a:t>
            </a:r>
          </a:p>
        </p:txBody>
      </p:sp>
    </p:spTree>
    <p:extLst>
      <p:ext uri="{BB962C8B-B14F-4D97-AF65-F5344CB8AC3E}">
        <p14:creationId xmlns:p14="http://schemas.microsoft.com/office/powerpoint/2010/main" val="9450623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5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kl" charset="0"/>
                <a:ea typeface="ＭＳ Ｐゴシック" charset="-128"/>
                <a:cs typeface="ＭＳ Ｐゴシック" charset="-128"/>
              </a:rPr>
              <a:t>111:2 "The L</a:t>
            </a:r>
            <a:r>
              <a:rPr lang="en-US" sz="3200" b="1" dirty="0">
                <a:solidFill>
                  <a:srgbClr val="FFFFFF"/>
                </a:solidFill>
                <a:latin typeface="Ariakl" charset="0"/>
                <a:ea typeface="ＭＳ Ｐゴシック" charset="-128"/>
                <a:cs typeface="ＭＳ Ｐゴシック" charset="-128"/>
              </a:rPr>
              <a:t>ORD</a:t>
            </a:r>
            <a:r>
              <a:rPr lang="fr-FR" sz="4000" b="1" dirty="0">
                <a:solidFill>
                  <a:srgbClr val="FFFFFF"/>
                </a:solidFill>
                <a:latin typeface="Ariakl" charset="0"/>
                <a:ea typeface="ヒラギノ角ゴ Pro W3" charset="-128"/>
                <a:cs typeface="ヒラギノ角ゴ Pro W3" charset="-128"/>
              </a:rPr>
              <a:t>'</a:t>
            </a:r>
            <a:r>
              <a:rPr lang="en-US" sz="4000" b="1" dirty="0">
                <a:solidFill>
                  <a:srgbClr val="FFFFFF"/>
                </a:solidFill>
                <a:latin typeface="Ariakl" charset="0"/>
                <a:ea typeface="ＭＳ Ｐゴシック" charset="-128"/>
                <a:cs typeface="ＭＳ Ｐゴシック" charset="-128"/>
              </a:rPr>
              <a:t>s deeds are great, eagerly awaited by all who desire them."</a:t>
            </a:r>
          </a:p>
        </p:txBody>
      </p:sp>
      <p:sp>
        <p:nvSpPr>
          <p:cNvPr id="1536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latin typeface="Ariakl"/>
                <a:ea typeface="+mj-ea"/>
                <a:cs typeface="Ariakl"/>
              </a:rPr>
              <a:t>Pray Psalm 111 with Two Others</a:t>
            </a:r>
          </a:p>
        </p:txBody>
      </p:sp>
    </p:spTree>
    <p:extLst>
      <p:ext uri="{BB962C8B-B14F-4D97-AF65-F5344CB8AC3E}">
        <p14:creationId xmlns:p14="http://schemas.microsoft.com/office/powerpoint/2010/main" val="116611189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100D00"/>
                </a:solidFill>
                <a:effectLst>
                  <a:outerShdw blurRad="38100" dist="38100" dir="2700000" algn="tl">
                    <a:srgbClr val="DDDDDD"/>
                  </a:outerShdw>
                </a:effectLst>
                <a:cs typeface="Times New Roman" charset="0"/>
              </a:rPr>
              <a:t>Emblematic:  2</a:t>
            </a:r>
            <a:r>
              <a:rPr lang="en-US" sz="3600" b="1" baseline="30000" dirty="0">
                <a:solidFill>
                  <a:srgbClr val="100D00"/>
                </a:solidFill>
                <a:effectLst>
                  <a:outerShdw blurRad="38100" dist="38100" dir="2700000" algn="tl">
                    <a:srgbClr val="DDDDDD"/>
                  </a:outerShdw>
                </a:effectLst>
                <a:cs typeface="Times New Roman" charset="0"/>
              </a:rPr>
              <a:t>nd</a:t>
            </a:r>
            <a:r>
              <a:rPr lang="en-US" sz="3600" b="1" dirty="0">
                <a:solidFill>
                  <a:srgbClr val="100D00"/>
                </a:solidFill>
                <a:effectLst>
                  <a:outerShdw blurRad="38100" dist="38100" dir="2700000" algn="tl">
                    <a:srgbClr val="DDDDDD"/>
                  </a:outerShdw>
                </a:effectLst>
                <a:cs typeface="Times New Roman" charset="0"/>
              </a:rPr>
              <a:t> line reproduces the 1</a:t>
            </a:r>
            <a:r>
              <a:rPr lang="en-US" sz="3600" b="1" baseline="30000" dirty="0">
                <a:solidFill>
                  <a:srgbClr val="100D00"/>
                </a:solidFill>
                <a:effectLst>
                  <a:outerShdw blurRad="38100" dist="38100" dir="2700000" algn="tl">
                    <a:srgbClr val="DDDDDD"/>
                  </a:outerShdw>
                </a:effectLst>
                <a:cs typeface="Times New Roman" charset="0"/>
              </a:rPr>
              <a:t>st</a:t>
            </a:r>
            <a:r>
              <a:rPr lang="en-US" sz="3600" b="1" dirty="0">
                <a:solidFill>
                  <a:srgbClr val="100D00"/>
                </a:solidFill>
                <a:effectLst>
                  <a:outerShdw blurRad="38100" dist="38100" dir="2700000" algn="tl">
                    <a:srgbClr val="DDDDDD"/>
                  </a:outerShdw>
                </a:effectLst>
                <a:cs typeface="Times New Roman" charset="0"/>
              </a:rPr>
              <a:t> line by metaphorical comparison  </a:t>
            </a: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1:4                                               “Not so the wicked!                           They are like chaff                              that the wind blows away.”</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56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111:3 "His work is majestic and glorious, and his faithfulness endures forever."</a:t>
            </a:r>
          </a:p>
        </p:txBody>
      </p:sp>
      <p:sp>
        <p:nvSpPr>
          <p:cNvPr id="1741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16334609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111:4 "He does amazing things that will be remembered,</a:t>
            </a:r>
          </a:p>
          <a:p>
            <a:pPr>
              <a:defRPr/>
            </a:pPr>
            <a:r>
              <a:rPr lang="en-US" sz="4000" b="1" dirty="0">
                <a:solidFill>
                  <a:srgbClr val="FFFFFF"/>
                </a:solidFill>
                <a:latin typeface="Arial"/>
                <a:ea typeface="ＭＳ Ｐゴシック" charset="-128"/>
                <a:cs typeface="Arial"/>
              </a:rPr>
              <a:t>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merciful and compassionate."</a:t>
            </a:r>
          </a:p>
        </p:txBody>
      </p:sp>
      <p:sp>
        <p:nvSpPr>
          <p:cNvPr id="1946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550034235"/>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111:5 "He gives food to his faithful followers, he always remembers his covenant."</a:t>
            </a:r>
          </a:p>
        </p:txBody>
      </p:sp>
      <p:sp>
        <p:nvSpPr>
          <p:cNvPr id="2150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2244966768"/>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6247864"/>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4000" b="1" dirty="0">
                <a:solidFill>
                  <a:srgbClr val="FFFFFF"/>
                </a:solidFill>
                <a:cs typeface="ＭＳ Ｐゴシック" charset="0"/>
              </a:rPr>
              <a:t>111:6 "He announced that he would do mighty deeds for his people, giving them a land that belonged to other nations."</a:t>
            </a:r>
          </a:p>
          <a:p>
            <a:pPr eaLnBrk="1" hangingPunct="1">
              <a:defRPr/>
            </a:pPr>
            <a:endParaRPr lang="en-US" sz="4000" b="1" dirty="0">
              <a:solidFill>
                <a:srgbClr val="FFFFFF"/>
              </a:solidFill>
              <a:cs typeface="ＭＳ Ｐゴシック" charset="0"/>
            </a:endParaRPr>
          </a:p>
        </p:txBody>
      </p:sp>
      <p:sp>
        <p:nvSpPr>
          <p:cNvPr id="2355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98589390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111:7 "His acts are characterized by faithfulness and justice, all his precepts are reliable."</a:t>
            </a:r>
          </a:p>
        </p:txBody>
      </p:sp>
      <p:sp>
        <p:nvSpPr>
          <p:cNvPr id="2560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359067032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111:8 "They [His precepts] are forever firm, and should be faithfully and properly carried out."</a:t>
            </a:r>
          </a:p>
        </p:txBody>
      </p:sp>
      <p:sp>
        <p:nvSpPr>
          <p:cNvPr id="2765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24032110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111:9 "He delivered his people, he ordained that his covenant be observed forever. His name is holy and awesome."</a:t>
            </a:r>
          </a:p>
        </p:txBody>
      </p:sp>
      <p:sp>
        <p:nvSpPr>
          <p:cNvPr id="2970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3957224503"/>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378565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111:10 "To obey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the fundamental principle for wise living, all who carry out his precepts acquire good moral insight. He will receive praise forever."</a:t>
            </a:r>
          </a:p>
        </p:txBody>
      </p:sp>
      <p:sp>
        <p:nvSpPr>
          <p:cNvPr id="3174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45284614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7"/>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112</a:t>
            </a:r>
          </a:p>
        </p:txBody>
      </p:sp>
    </p:spTree>
    <p:extLst>
      <p:ext uri="{BB962C8B-B14F-4D97-AF65-F5344CB8AC3E}">
        <p14:creationId xmlns:p14="http://schemas.microsoft.com/office/powerpoint/2010/main" val="3792431654"/>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113</a:t>
            </a:r>
          </a:p>
        </p:txBody>
      </p:sp>
    </p:spTree>
    <p:extLst>
      <p:ext uri="{BB962C8B-B14F-4D97-AF65-F5344CB8AC3E}">
        <p14:creationId xmlns:p14="http://schemas.microsoft.com/office/powerpoint/2010/main" val="322984271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4" name="Text Box 2"/>
          <p:cNvSpPr txBox="1">
            <a:spLocks noChangeArrowheads="1"/>
          </p:cNvSpPr>
          <p:nvPr/>
        </p:nvSpPr>
        <p:spPr bwMode="auto">
          <a:xfrm>
            <a:off x="683568" y="3356999"/>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95:3                                            “For the L</a:t>
            </a:r>
            <a:r>
              <a:rPr lang="en-US" sz="3200" dirty="0"/>
              <a:t>ORD</a:t>
            </a:r>
            <a:r>
              <a:rPr lang="en-US" dirty="0"/>
              <a:t> is the great God,       the great King above all gods.”</a:t>
            </a:r>
          </a:p>
        </p:txBody>
      </p:sp>
      <p:sp>
        <p:nvSpPr>
          <p:cNvPr id="202755" name="Text Box 3"/>
          <p:cNvSpPr txBox="1">
            <a:spLocks noChangeArrowheads="1"/>
          </p:cNvSpPr>
          <p:nvPr/>
        </p:nvSpPr>
        <p:spPr bwMode="auto">
          <a:xfrm>
            <a:off x="685800" y="457207"/>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 Compensation): 2nd line develops the thought of the 1st line  </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defRPr/>
            </a:pPr>
            <a:r>
              <a:rPr lang="en-US" sz="3200" b="1" dirty="0">
                <a:solidFill>
                  <a:srgbClr val="EAEAEA"/>
                </a:solidFill>
                <a:ea typeface="Arial" charset="0"/>
                <a:cs typeface="Arial" charset="0"/>
              </a:rPr>
              <a:t>(Psalm 113:1-3)</a:t>
            </a:r>
          </a:p>
          <a:p>
            <a:pPr algn="ctr">
              <a:defRPr/>
            </a:pPr>
            <a:endParaRPr lang="en-US" sz="3200" b="1" dirty="0">
              <a:solidFill>
                <a:srgbClr val="EAEAEA"/>
              </a:solidFill>
              <a:ea typeface="Arial" charset="0"/>
              <a:cs typeface="Arial" charset="0"/>
            </a:endParaRPr>
          </a:p>
          <a:p>
            <a:pPr algn="ctr">
              <a:defRPr/>
            </a:pPr>
            <a:r>
              <a:rPr lang="en-US" sz="3200" b="1" dirty="0">
                <a:solidFill>
                  <a:srgbClr val="EAEAEA"/>
                </a:solidFill>
                <a:ea typeface="Arial" charset="0"/>
                <a:cs typeface="Arial" charset="0"/>
              </a:rPr>
              <a:t>From the rising of the sun</a:t>
            </a:r>
          </a:p>
          <a:p>
            <a:pPr algn="ctr">
              <a:defRPr/>
            </a:pPr>
            <a:r>
              <a:rPr lang="en-US" sz="3200" b="1" dirty="0">
                <a:solidFill>
                  <a:srgbClr val="EAEAEA"/>
                </a:solidFill>
                <a:ea typeface="Arial" charset="0"/>
                <a:cs typeface="Arial" charset="0"/>
              </a:rPr>
              <a:t>To the going down of the same</a:t>
            </a:r>
          </a:p>
          <a:p>
            <a:pPr algn="ctr">
              <a:defRPr/>
            </a:pPr>
            <a:r>
              <a:rPr lang="en-US" sz="3200" b="1" dirty="0">
                <a:solidFill>
                  <a:srgbClr val="EAEAEA"/>
                </a:solidFill>
                <a:ea typeface="Arial" charset="0"/>
                <a:cs typeface="Arial" charset="0"/>
              </a:rPr>
              <a:t>The Lord</a:t>
            </a:r>
            <a:r>
              <a:rPr lang="fr-FR" sz="3200" b="1" dirty="0">
                <a:solidFill>
                  <a:srgbClr val="EAEAEA"/>
                </a:solidFill>
                <a:ea typeface="Arial" charset="0"/>
                <a:cs typeface="Arial" charset="0"/>
              </a:rPr>
              <a:t>'</a:t>
            </a:r>
            <a:r>
              <a:rPr lang="en-US" sz="3200" b="1" dirty="0">
                <a:solidFill>
                  <a:srgbClr val="EAEAEA"/>
                </a:solidFill>
                <a:ea typeface="Arial" charset="0"/>
                <a:cs typeface="Arial" charset="0"/>
              </a:rPr>
              <a:t>s name is to be praised (2x)</a:t>
            </a:r>
          </a:p>
          <a:p>
            <a:pPr algn="ctr">
              <a:defRPr/>
            </a:pPr>
            <a:r>
              <a:rPr lang="en-US" sz="3200" b="1" dirty="0">
                <a:solidFill>
                  <a:srgbClr val="EAEAEA"/>
                </a:solidFill>
                <a:ea typeface="Arial" charset="0"/>
                <a:cs typeface="Arial" charset="0"/>
              </a:rPr>
              <a:t>Praise ye the Lord</a:t>
            </a:r>
          </a:p>
          <a:p>
            <a:pPr algn="ctr">
              <a:defRPr/>
            </a:pPr>
            <a:r>
              <a:rPr lang="en-US" sz="3200" b="1" dirty="0">
                <a:solidFill>
                  <a:srgbClr val="EAEAEA"/>
                </a:solidFill>
                <a:ea typeface="Arial" charset="0"/>
                <a:cs typeface="Arial" charset="0"/>
              </a:rPr>
              <a:t>Praise ye all the servants of the Lord</a:t>
            </a:r>
          </a:p>
          <a:p>
            <a:pPr algn="ctr">
              <a:defRPr/>
            </a:pPr>
            <a:r>
              <a:rPr lang="en-US" sz="3200" b="1" dirty="0">
                <a:solidFill>
                  <a:srgbClr val="EAEAEA"/>
                </a:solidFill>
                <a:ea typeface="Arial" charset="0"/>
                <a:cs typeface="Arial" charset="0"/>
              </a:rPr>
              <a:t>Praise the name of the Lord</a:t>
            </a:r>
          </a:p>
          <a:p>
            <a:pPr algn="ctr">
              <a:defRPr/>
            </a:pPr>
            <a:r>
              <a:rPr lang="en-US" sz="3200" b="1" dirty="0">
                <a:solidFill>
                  <a:srgbClr val="EAEAEA"/>
                </a:solidFill>
                <a:ea typeface="Arial" charset="0"/>
                <a:cs typeface="Arial" charset="0"/>
              </a:rPr>
              <a:t>Blessed be the name of the Lord</a:t>
            </a:r>
          </a:p>
          <a:p>
            <a:pPr algn="ctr">
              <a:defRPr/>
            </a:pPr>
            <a:r>
              <a:rPr lang="en-US" sz="3200" b="1" dirty="0">
                <a:solidFill>
                  <a:srgbClr val="EAEAEA"/>
                </a:solidFill>
                <a:ea typeface="Arial" charset="0"/>
                <a:cs typeface="Arial" charset="0"/>
              </a:rPr>
              <a:t>From this time forth</a:t>
            </a:r>
          </a:p>
          <a:p>
            <a:pPr algn="ctr">
              <a:defRPr/>
            </a:pPr>
            <a:r>
              <a:rPr lang="en-US" sz="3200" b="1" dirty="0">
                <a:solidFill>
                  <a:srgbClr val="EAEAEA"/>
                </a:solidFill>
                <a:ea typeface="Arial" charset="0"/>
                <a:cs typeface="Arial" charset="0"/>
              </a:rPr>
              <a:t>And forever more</a:t>
            </a:r>
          </a:p>
        </p:txBody>
      </p:sp>
      <p:sp>
        <p:nvSpPr>
          <p:cNvPr id="121860" name="Rectangle 4"/>
          <p:cNvSpPr>
            <a:spLocks noGrp="1" noChangeArrowheads="1"/>
          </p:cNvSpPr>
          <p:nvPr>
            <p:ph type="title" idx="4294967295"/>
          </p:nvPr>
        </p:nvSpPr>
        <p:spPr/>
        <p:txBody>
          <a:bodyPr/>
          <a:lstStyle/>
          <a:p>
            <a:pPr eaLnBrk="1" hangingPunct="1">
              <a:defRPr/>
            </a:pPr>
            <a:r>
              <a:rPr lang="en-US" b="1">
                <a:latin typeface="Arial" charset="0"/>
                <a:cs typeface="Arial" charset="0"/>
              </a:rPr>
              <a:t>From the Rising of the Sun</a:t>
            </a:r>
            <a:endParaRPr lang="en-US">
              <a:latin typeface="Arial" charset="0"/>
              <a:cs typeface="Arial" charset="0"/>
            </a:endParaRPr>
          </a:p>
        </p:txBody>
      </p:sp>
    </p:spTree>
    <p:extLst>
      <p:ext uri="{BB962C8B-B14F-4D97-AF65-F5344CB8AC3E}">
        <p14:creationId xmlns:p14="http://schemas.microsoft.com/office/powerpoint/2010/main" val="824661573"/>
      </p:ext>
    </p:extLst>
  </p:cSld>
  <p:clrMapOvr>
    <a:masterClrMapping/>
  </p:clrMapOvr>
  <p:transition>
    <p:randomBar dir="vert"/>
  </p:transition>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6044251"/>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4456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Related image">
            <a:extLst>
              <a:ext uri="{FF2B5EF4-FFF2-40B4-BE49-F238E27FC236}">
                <a16:creationId xmlns:a16="http://schemas.microsoft.com/office/drawing/2014/main" id="{4D720841-E970-EB42-9C41-8D91D65CBB5D}"/>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l="9783" r="22475"/>
          <a:stretch/>
        </p:blipFill>
        <p:spPr bwMode="auto">
          <a:xfrm>
            <a:off x="4512041" y="-5848"/>
            <a:ext cx="4631959"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9397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dirty="0">
                <a:solidFill>
                  <a:schemeClr val="accent2">
                    <a:lumMod val="75000"/>
                  </a:schemeClr>
                </a:solidFill>
                <a:latin typeface="Garamond" panose="02020404030301010803" pitchFamily="18" charset="0"/>
              </a:rPr>
              <a:t>SING LIKE NEVER BEFORE</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1494021" y="4377084"/>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SERVICE ON THE SONGS JESUS SANG (PS 113-118)</a:t>
            </a:r>
          </a:p>
        </p:txBody>
      </p:sp>
      <p:sp>
        <p:nvSpPr>
          <p:cNvPr id="8" name="TextBox 7">
            <a:extLst>
              <a:ext uri="{FF2B5EF4-FFF2-40B4-BE49-F238E27FC236}">
                <a16:creationId xmlns:a16="http://schemas.microsoft.com/office/drawing/2014/main" id="{17002C53-E388-4457-9EA8-F70E9093A259}"/>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取自于耶稣所歌颂的敬拜 </a:t>
            </a:r>
            <a:r>
              <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诗篇</a:t>
            </a:r>
            <a:r>
              <a:rPr kumimoji="0" lang="en-US"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113-118】</a:t>
            </a: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 </a:t>
            </a:r>
            <a:r>
              <a:rPr kumimoji="0" lang="en-US"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 </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1535349" y="521948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重新献唱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 name="Picture 4" descr="Image result for drought desert">
            <a:extLst>
              <a:ext uri="{FF2B5EF4-FFF2-40B4-BE49-F238E27FC236}">
                <a16:creationId xmlns:a16="http://schemas.microsoft.com/office/drawing/2014/main" id="{57307639-6019-904D-9810-DFAC1110D12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36399097"/>
      </p:ext>
    </p:extLst>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113</a:t>
            </a: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113</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CALL TO PRAISE OUR GOD</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赞美神的呼召</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9C61D84C-4697-4949-96F6-A1AEDB75E54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0060715"/>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503565" y="2373984"/>
            <a:ext cx="83271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O servants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14" name="TextBox 13">
            <a:extLst>
              <a:ext uri="{FF2B5EF4-FFF2-40B4-BE49-F238E27FC236}">
                <a16:creationId xmlns:a16="http://schemas.microsoft.com/office/drawing/2014/main" id="{A568E6A3-3084-4D0E-A28D-7543A5EF0C02}"/>
              </a:ext>
            </a:extLst>
          </p:cNvPr>
          <p:cNvSpPr txBox="1"/>
          <p:nvPr/>
        </p:nvSpPr>
        <p:spPr>
          <a:xfrm>
            <a:off x="503566" y="4806185"/>
            <a:ext cx="83271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867"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你们要赞美耶和华。耶和华的仆人哪！</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你们要赞美，要赞美耶和华的名。</a:t>
            </a:r>
          </a:p>
        </p:txBody>
      </p:sp>
    </p:spTree>
    <p:extLst>
      <p:ext uri="{BB962C8B-B14F-4D97-AF65-F5344CB8AC3E}">
        <p14:creationId xmlns:p14="http://schemas.microsoft.com/office/powerpoint/2010/main" val="2063733560"/>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0" y="2382451"/>
            <a:ext cx="9199235"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Blessed be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from this time forth and forevermore!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rising of the sun to its setting,</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to be praised!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endPar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 y="4814653"/>
            <a:ext cx="9199236"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耶和华的名是应当称颂的，从现在直到永远。</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从日出之地到日落之处，耶和华的名都该受赞美。</a:t>
            </a:r>
          </a:p>
        </p:txBody>
      </p:sp>
    </p:spTree>
    <p:extLst>
      <p:ext uri="{BB962C8B-B14F-4D97-AF65-F5344CB8AC3E}">
        <p14:creationId xmlns:p14="http://schemas.microsoft.com/office/powerpoint/2010/main" val="3165045151"/>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64899" y="2373985"/>
            <a:ext cx="89791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high above all nations,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His glory above the heavens!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64901" y="4806187"/>
            <a:ext cx="89791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耶和华高过万国，他的荣耀超越诸天。</a:t>
            </a:r>
          </a:p>
        </p:txBody>
      </p:sp>
    </p:spTree>
    <p:extLst>
      <p:ext uri="{BB962C8B-B14F-4D97-AF65-F5344CB8AC3E}">
        <p14:creationId xmlns:p14="http://schemas.microsoft.com/office/powerpoint/2010/main" val="509226536"/>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274967" y="2315746"/>
            <a:ext cx="8750502"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a:t>
            </a:r>
            <a:r>
              <a:rPr kumimoji="0" lang="en-SG" sz="3467" b="0"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is like the </a:t>
            </a:r>
            <a:r>
              <a:rPr kumimoji="0" lang="en-SG" sz="3467" b="0" i="1"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our God,</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Who is seated on high,</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looks far down</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on the heavens and the earth? </a:t>
            </a:r>
          </a:p>
        </p:txBody>
      </p:sp>
      <p:sp>
        <p:nvSpPr>
          <p:cNvPr id="14" name="TextBox 13">
            <a:extLst>
              <a:ext uri="{FF2B5EF4-FFF2-40B4-BE49-F238E27FC236}">
                <a16:creationId xmlns:a16="http://schemas.microsoft.com/office/drawing/2014/main" id="{A568E6A3-3084-4D0E-A28D-7543A5EF0C02}"/>
              </a:ext>
            </a:extLst>
          </p:cNvPr>
          <p:cNvSpPr txBox="1"/>
          <p:nvPr/>
        </p:nvSpPr>
        <p:spPr>
          <a:xfrm>
            <a:off x="274968" y="4747948"/>
            <a:ext cx="8750503"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谁像耶和华我们的　神呢？他坐在至高之处，</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他俯首垂顾天上和地下的事。</a:t>
            </a:r>
          </a:p>
        </p:txBody>
      </p:sp>
    </p:spTree>
    <p:extLst>
      <p:ext uri="{BB962C8B-B14F-4D97-AF65-F5344CB8AC3E}">
        <p14:creationId xmlns:p14="http://schemas.microsoft.com/office/powerpoint/2010/main" val="259237936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0" name="Text Box 2"/>
          <p:cNvSpPr txBox="1">
            <a:spLocks noChangeArrowheads="1"/>
          </p:cNvSpPr>
          <p:nvPr/>
        </p:nvSpPr>
        <p:spPr bwMode="auto">
          <a:xfrm>
            <a:off x="304800" y="457207"/>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Climatic:  2nd line repeats the first, but omits the last term</a:t>
            </a:r>
          </a:p>
        </p:txBody>
      </p:sp>
      <p:sp>
        <p:nvSpPr>
          <p:cNvPr id="206851" name="Text Box 3"/>
          <p:cNvSpPr txBox="1">
            <a:spLocks noChangeArrowheads="1"/>
          </p:cNvSpPr>
          <p:nvPr/>
        </p:nvSpPr>
        <p:spPr bwMode="auto">
          <a:xfrm>
            <a:off x="152400" y="1852621"/>
            <a:ext cx="8991600" cy="452431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29:1-2</a:t>
            </a:r>
          </a:p>
          <a:p>
            <a:r>
              <a:rPr lang="en-US" dirty="0"/>
              <a:t>“Ascribe to the L</a:t>
            </a:r>
            <a:r>
              <a:rPr lang="en-US" sz="3200" dirty="0"/>
              <a:t>ORD</a:t>
            </a:r>
            <a:r>
              <a:rPr lang="en-US" dirty="0"/>
              <a:t>, O mighty ones, ascribe to the L</a:t>
            </a:r>
            <a:r>
              <a:rPr lang="en-US" sz="3200" dirty="0"/>
              <a:t>ORD</a:t>
            </a:r>
            <a:r>
              <a:rPr lang="en-US" dirty="0"/>
              <a:t> glory and strength.</a:t>
            </a:r>
          </a:p>
          <a:p>
            <a:r>
              <a:rPr lang="en-US" dirty="0"/>
              <a:t>Ascribe to the L</a:t>
            </a:r>
            <a:r>
              <a:rPr lang="en-US" sz="3200" dirty="0"/>
              <a:t>ORD</a:t>
            </a:r>
            <a:r>
              <a:rPr lang="en-US" dirty="0"/>
              <a:t> the glory               due his name;                                                        worship the L</a:t>
            </a:r>
            <a:r>
              <a:rPr lang="en-US" sz="3200" dirty="0"/>
              <a:t>ORD</a:t>
            </a:r>
            <a:r>
              <a:rPr lang="en-US" dirty="0"/>
              <a:t> in the splendor             of his holiness.”</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6851">
                                            <p:txEl>
                                              <p:pRg st="1" end="1"/>
                                            </p:txEl>
                                          </p:spTgt>
                                        </p:tgtEl>
                                        <p:attrNameLst>
                                          <p:attrName>style.visibility</p:attrName>
                                        </p:attrNameLst>
                                      </p:cBhvr>
                                      <p:to>
                                        <p:strVal val="visible"/>
                                      </p:to>
                                    </p:set>
                                    <p:animEffect transition="in" filter="dissolve">
                                      <p:cBhvr>
                                        <p:cTn id="12" dur="500"/>
                                        <p:tgtEl>
                                          <p:spTgt spid="20685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06851">
                                            <p:txEl>
                                              <p:pRg st="2" end="2"/>
                                            </p:txEl>
                                          </p:spTgt>
                                        </p:tgtEl>
                                        <p:attrNameLst>
                                          <p:attrName>style.visibility</p:attrName>
                                        </p:attrNameLst>
                                      </p:cBhvr>
                                      <p:to>
                                        <p:strVal val="visible"/>
                                      </p:to>
                                    </p:set>
                                    <p:animEffect transition="in" filter="dissolve">
                                      <p:cBhvr>
                                        <p:cTn id="17" dur="500"/>
                                        <p:tgtEl>
                                          <p:spTgt spid="2068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39498" y="2315746"/>
            <a:ext cx="9106101"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raises the poor from the dust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lifts the needy from the ash heap,</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to make them sit with princes,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with the princes of His people.</a:t>
            </a:r>
          </a:p>
        </p:txBody>
      </p:sp>
      <p:sp>
        <p:nvSpPr>
          <p:cNvPr id="14" name="TextBox 13">
            <a:extLst>
              <a:ext uri="{FF2B5EF4-FFF2-40B4-BE49-F238E27FC236}">
                <a16:creationId xmlns:a16="http://schemas.microsoft.com/office/drawing/2014/main" id="{A568E6A3-3084-4D0E-A28D-7543A5EF0C02}"/>
              </a:ext>
            </a:extLst>
          </p:cNvPr>
          <p:cNvSpPr txBox="1"/>
          <p:nvPr/>
        </p:nvSpPr>
        <p:spPr>
          <a:xfrm>
            <a:off x="139500" y="4747948"/>
            <a:ext cx="91061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他从灰尘中抬举贫寒人，从粪堆中提拔穷乏人，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使他们和权贵同坐，就是和他子民中的权贵同坐，</a:t>
            </a:r>
          </a:p>
        </p:txBody>
      </p:sp>
    </p:spTree>
    <p:extLst>
      <p:ext uri="{BB962C8B-B14F-4D97-AF65-F5344CB8AC3E}">
        <p14:creationId xmlns:p14="http://schemas.microsoft.com/office/powerpoint/2010/main" val="254194864"/>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71766" y="2340118"/>
            <a:ext cx="91907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gives the barren woman a home,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making her the joyous mother of children.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L</a:t>
            </a:r>
            <a:r>
              <a:rPr kumimoji="0" lang="en-SG"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14" name="TextBox 13">
            <a:extLst>
              <a:ext uri="{FF2B5EF4-FFF2-40B4-BE49-F238E27FC236}">
                <a16:creationId xmlns:a16="http://schemas.microsoft.com/office/drawing/2014/main" id="{A568E6A3-3084-4D0E-A28D-7543A5EF0C02}"/>
              </a:ext>
            </a:extLst>
          </p:cNvPr>
          <p:cNvSpPr txBox="1"/>
          <p:nvPr/>
        </p:nvSpPr>
        <p:spPr>
          <a:xfrm>
            <a:off x="71766" y="4772319"/>
            <a:ext cx="89006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他使不能生育的妇人安居家中，成了有许多儿女的快乐母亲。你们要赞美耶和华。</a:t>
            </a:r>
          </a:p>
        </p:txBody>
      </p:sp>
    </p:spTree>
    <p:extLst>
      <p:ext uri="{BB962C8B-B14F-4D97-AF65-F5344CB8AC3E}">
        <p14:creationId xmlns:p14="http://schemas.microsoft.com/office/powerpoint/2010/main" val="1915071774"/>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114</a:t>
            </a:r>
          </a:p>
        </p:txBody>
      </p:sp>
    </p:spTree>
    <p:extLst>
      <p:ext uri="{BB962C8B-B14F-4D97-AF65-F5344CB8AC3E}">
        <p14:creationId xmlns:p14="http://schemas.microsoft.com/office/powerpoint/2010/main" val="1057482115"/>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 y="514836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114 - 115</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PSALMS 114 - 115</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365104"/>
            <a:ext cx="9144001" cy="792088"/>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CORPORATE PRAISE FOR OUR </a:t>
            </a:r>
            <a:b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b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GOD’S PRESENCE AND PROVIDENCE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集体对神的同在与恩泽的赞美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2214672"/>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280851"/>
            <a:ext cx="9021434" cy="329359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114:1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When Israel went out from Egypt,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house of Jacob from a people of strange language,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Judah became His sanctuary,</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Israel His dominion.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049633"/>
            <a:ext cx="9021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以色列出了埃及，雅各家离开了说外国语言的人民的时候，</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犹大就成了主的圣所，以色列成了他的王国。</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474698883"/>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67118" y="2398166"/>
            <a:ext cx="88775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sea looked and fled;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Jordan turned back.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mountains skipped like rams,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hills like lambs.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67117" y="5166947"/>
            <a:ext cx="88775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大海看见就奔逃，约旦河也倒流。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大山跳跃像公羊，小山蹦跳像小羊。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910109201"/>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5634" y="2233642"/>
            <a:ext cx="91230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What ails you, O sea, that you flee?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Jordan, that you turn back?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mountains, that you skip like rams?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hills, like lambs?</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5633" y="4706087"/>
            <a:ext cx="9123036"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大海啊！你为什么奔逃？约旦河啊！你为什么倒流？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大山啊！你们为什么跳跃像公羊？小山啊！你们为什么蹦跳像小羊？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47782"/>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7925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69286825"/>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366" y="2267509"/>
            <a:ext cx="90976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Tremble, O earth,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the presence of the Lord,</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at the presence of the God of Jacob</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turns the rock into a pool of water,</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flint into a spring of water.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365" y="5036291"/>
            <a:ext cx="9097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大地啊！你在主的面前，在雅各的　神面前要战抖。</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他使磐石变为水池，使坚石变为水泉。</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73181"/>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52692785"/>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115</a:t>
            </a:r>
          </a:p>
        </p:txBody>
      </p:sp>
    </p:spTree>
    <p:extLst>
      <p:ext uri="{BB962C8B-B14F-4D97-AF65-F5344CB8AC3E}">
        <p14:creationId xmlns:p14="http://schemas.microsoft.com/office/powerpoint/2010/main" val="3570681919"/>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 y="514836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ea typeface="ＭＳ Ｐゴシック" charset="0"/>
                <a:cs typeface="Arial"/>
                <a:sym typeface="Arial"/>
              </a:rPr>
              <a:t>114 - 115</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Playfair Display"/>
                <a:sym typeface="Playfair Display"/>
              </a:rPr>
              <a:t>PSALMS 114 - 115</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365104"/>
            <a:ext cx="9144001" cy="792088"/>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t>CORPORATE PRAISE FOR OUR </a:t>
            </a:r>
            <a:b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b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t>GOD’S PRESENCE AND PROVIDENCE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集体对神的同在与恩泽的赞美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310417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Text Box 2"/>
          <p:cNvSpPr txBox="1">
            <a:spLocks noChangeArrowheads="1"/>
          </p:cNvSpPr>
          <p:nvPr/>
        </p:nvSpPr>
        <p:spPr bwMode="auto">
          <a:xfrm>
            <a:off x="609600" y="684221"/>
            <a:ext cx="83820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without Compensation): lines of different length with only some terms parallel  </a:t>
            </a:r>
          </a:p>
        </p:txBody>
      </p:sp>
      <p:sp>
        <p:nvSpPr>
          <p:cNvPr id="201731" name="Text Box 3"/>
          <p:cNvSpPr txBox="1">
            <a:spLocks noChangeArrowheads="1"/>
          </p:cNvSpPr>
          <p:nvPr/>
        </p:nvSpPr>
        <p:spPr bwMode="auto">
          <a:xfrm>
            <a:off x="0" y="2679712"/>
            <a:ext cx="91440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6:1</a:t>
            </a:r>
          </a:p>
          <a:p>
            <a:r>
              <a:rPr lang="en-US" altLang="ja-JP" dirty="0"/>
              <a:t>"</a:t>
            </a:r>
            <a:r>
              <a:rPr lang="en-US" dirty="0"/>
              <a:t>O L</a:t>
            </a:r>
            <a:r>
              <a:rPr lang="en-US" sz="3200" dirty="0"/>
              <a:t>ORD</a:t>
            </a:r>
            <a:r>
              <a:rPr lang="en-US" dirty="0"/>
              <a:t>, do not rebuke me in Your anger </a:t>
            </a:r>
            <a:br>
              <a:rPr lang="en-US" dirty="0"/>
            </a:br>
            <a:r>
              <a:rPr lang="en-US" dirty="0"/>
              <a:t>or discipline me in Your wrath.</a:t>
            </a:r>
            <a:r>
              <a:rPr lang="en-US" altLang="ja-JP" dirty="0"/>
              <a:t>"</a:t>
            </a:r>
            <a:endParaRPr lang="en-US" dirty="0"/>
          </a:p>
        </p:txBody>
      </p:sp>
      <p:sp>
        <p:nvSpPr>
          <p:cNvPr id="201732"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6"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57200" y="2267509"/>
            <a:ext cx="85936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115:1</a:t>
            </a: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Not to us, O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not to us,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to Your name give glory,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the sake of Your steadfast love and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Your faithfulness!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57201" y="5036290"/>
            <a:ext cx="8505920"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93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3354165"/>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82" y="2395245"/>
            <a:ext cx="8496501"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115:1</a:t>
            </a: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Not to us, O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not to us,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to Your name give glory,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the sake of Your steadfast love and Your faithfulness!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032"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7749256"/>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17916" y="2389699"/>
            <a:ext cx="8708168"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Why should the nations say,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“Where is their God?”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Our God is in the heavens;</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does all that He pleases.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17916" y="5158481"/>
            <a:ext cx="8926084"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为什么容列国的人说：「他们的　神在哪里呢？」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我们的　神在天上；他喜欢什么，就作什么。</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5737021"/>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91899" y="2582518"/>
            <a:ext cx="86489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Their idols are silver and gold,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work of human hands.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91900" y="5351300"/>
            <a:ext cx="822413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列国的偶像是金的、银的，是人手所做的。</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526463767"/>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66500" y="2441717"/>
            <a:ext cx="8606568"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mouths, but do not speak;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eyes, but do not see.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ears, but do not hear;</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noses, but do not smell.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66499" y="5210498"/>
            <a:ext cx="8183885"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它们有口，却不能说话；有眼，却不能看；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有耳，却不能听；有鼻，却不能闻；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027765815"/>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301" y="2492517"/>
            <a:ext cx="91823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hands, but do not feel;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feet, but do not walk;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they do not make a sound in their throat.</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301" y="5261298"/>
            <a:ext cx="8731343"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有手，却不能摸；有脚，却不能行；也不能用喉咙发声。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861536335"/>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5766" y="2517917"/>
            <a:ext cx="8725101"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Those who make them become like them;</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so do all who trust in them.</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25766" y="5286698"/>
            <a:ext cx="8296597"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做偶像的必和偶像一样；凡是倚靠它们的，都必这样。</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944873752"/>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77700" y="2517918"/>
            <a:ext cx="79715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Israel,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77702" y="5286699"/>
            <a:ext cx="758007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以色列啊！你们要倚靠耶和华；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878990734"/>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41065" y="2484051"/>
            <a:ext cx="7933602"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10 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house of Aaron,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41066" y="5252832"/>
            <a:ext cx="75439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亚伦家啊！你们要倚靠耶和华；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983043943"/>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5" y="2398166"/>
            <a:ext cx="8538835"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 who fear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5" y="5166947"/>
            <a:ext cx="811947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a:t>
            </a:r>
            <a:r>
              <a:rPr kumimoji="0" lang="en-US"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敬畏耶和华的啊！你们要倚靠耶和华；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9" name="TextBox 8">
            <a:extLst>
              <a:ext uri="{FF2B5EF4-FFF2-40B4-BE49-F238E27FC236}">
                <a16:creationId xmlns:a16="http://schemas.microsoft.com/office/drawing/2014/main" id="{4A20EFD6-F693-44CD-A51E-CE15019B782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
        <p:nvSpPr>
          <p:cNvPr id="10" name="TextBox 9">
            <a:extLst>
              <a:ext uri="{FF2B5EF4-FFF2-40B4-BE49-F238E27FC236}">
                <a16:creationId xmlns:a16="http://schemas.microsoft.com/office/drawing/2014/main" id="{37650A23-717D-4BBE-88A2-D60BA7F8292C}"/>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Tree>
    <p:extLst>
      <p:ext uri="{BB962C8B-B14F-4D97-AF65-F5344CB8AC3E}">
        <p14:creationId xmlns:p14="http://schemas.microsoft.com/office/powerpoint/2010/main" val="31139750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p:cNvSpPr txBox="1">
            <a:spLocks noChangeArrowheads="1"/>
          </p:cNvSpPr>
          <p:nvPr/>
        </p:nvSpPr>
        <p:spPr bwMode="auto">
          <a:xfrm>
            <a:off x="573527" y="2030901"/>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Praise</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petition God for who He is and what He has done in providing wisdom, protection, Messianic fulfillment, and His Word to be humble before Him in trust and thanksgiving.</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380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346</a:t>
            </a:r>
          </a:p>
        </p:txBody>
      </p:sp>
      <p:pic>
        <p:nvPicPr>
          <p:cNvPr id="6" name="Picture 5"/>
          <p:cNvPicPr>
            <a:picLocks noChangeAspect="1"/>
          </p:cNvPicPr>
          <p:nvPr/>
        </p:nvPicPr>
        <p:blipFill>
          <a:blip r:embed="rId3"/>
          <a:stretch>
            <a:fillRect/>
          </a:stretch>
        </p:blipFill>
        <p:spPr>
          <a:xfrm>
            <a:off x="0" y="-55468"/>
            <a:ext cx="2734333" cy="1996167"/>
          </a:xfrm>
          <a:prstGeom prst="rect">
            <a:avLst/>
          </a:prstGeom>
        </p:spPr>
      </p:pic>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9078239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58" name="Text Box 2"/>
          <p:cNvSpPr txBox="1">
            <a:spLocks noChangeArrowheads="1"/>
          </p:cNvSpPr>
          <p:nvPr/>
        </p:nvSpPr>
        <p:spPr bwMode="auto">
          <a:xfrm>
            <a:off x="609600" y="719143"/>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Formal: 2nd line develops the thought of the 1st line  </a:t>
            </a:r>
          </a:p>
        </p:txBody>
      </p:sp>
      <p:sp>
        <p:nvSpPr>
          <p:cNvPr id="224259" name="Text Box 3"/>
          <p:cNvSpPr txBox="1">
            <a:spLocks noChangeArrowheads="1"/>
          </p:cNvSpPr>
          <p:nvPr/>
        </p:nvSpPr>
        <p:spPr bwMode="auto">
          <a:xfrm>
            <a:off x="0" y="2374907"/>
            <a:ext cx="8991600" cy="1754327"/>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2:6                                                  </a:t>
            </a:r>
            <a:r>
              <a:rPr lang="en-US" altLang="ja-JP" dirty="0"/>
              <a:t>"</a:t>
            </a:r>
            <a:r>
              <a:rPr lang="en-US" dirty="0"/>
              <a:t>I have installed my King on Zion, </a:t>
            </a:r>
            <a:br>
              <a:rPr lang="en-US" dirty="0"/>
            </a:br>
            <a:r>
              <a:rPr lang="en-US" dirty="0"/>
              <a:t>my holy hill.</a:t>
            </a:r>
            <a:r>
              <a:rPr lang="en-US" altLang="ja-JP" dirty="0"/>
              <a:t>"</a:t>
            </a:r>
            <a:endParaRPr lang="en-US" dirty="0"/>
          </a:p>
        </p:txBody>
      </p:sp>
      <p:sp>
        <p:nvSpPr>
          <p:cNvPr id="6"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491420"/>
            <a:ext cx="9203267"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remembered us; He will bless us;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will bless the house of Israel;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will bless the house of Aaron;</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260201"/>
            <a:ext cx="875128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耶和华顾念我们，必赐福给我们；他必赐福给以色列家，赐福给亚伦家。</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651608993"/>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5" y="2458651"/>
            <a:ext cx="8739395"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will bless those who fear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both the small and the great.</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6" y="5227432"/>
            <a:ext cx="87393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敬畏耶和华的，无论大小尊卑，他都必赐福。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233227187"/>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2" y="2402012"/>
            <a:ext cx="8784372"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May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give you increase,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you and your children!</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May you be blessed by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who made heaven and earth!</a:t>
            </a:r>
          </a:p>
        </p:txBody>
      </p:sp>
      <p:sp>
        <p:nvSpPr>
          <p:cNvPr id="6" name="TextBox 5">
            <a:extLst>
              <a:ext uri="{FF2B5EF4-FFF2-40B4-BE49-F238E27FC236}">
                <a16:creationId xmlns:a16="http://schemas.microsoft.com/office/drawing/2014/main" id="{A5CA204E-43EB-4AAF-A975-A9C360C05FFD}"/>
              </a:ext>
            </a:extLst>
          </p:cNvPr>
          <p:cNvSpPr txBox="1"/>
          <p:nvPr/>
        </p:nvSpPr>
        <p:spPr>
          <a:xfrm>
            <a:off x="71761" y="5170794"/>
            <a:ext cx="915803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愿耶和华使你们增多，使你们和你们的子孙增多。</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愿你们蒙创造天地的耶和华赐福。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244297012"/>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0" y="2355948"/>
            <a:ext cx="8898467" cy="2760051"/>
          </a:xfrm>
          <a:prstGeom prst="rect">
            <a:avLst/>
          </a:prstGeom>
          <a:noFill/>
        </p:spPr>
        <p:txBody>
          <a:bodyPr wrap="square" rtlCol="0">
            <a:spAutoFit/>
          </a:bodyPr>
          <a:lstStyle/>
          <a:p>
            <a:pPr marL="447675" marR="0" lvl="0" indent="-447675"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heavens are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 heavens,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but the earth He has given to the children of man.</a:t>
            </a:r>
          </a:p>
          <a:p>
            <a:pPr marL="447675" marR="0" lvl="0" indent="-447675"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dead do not 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nor do any who go down into silence.</a:t>
            </a:r>
          </a:p>
        </p:txBody>
      </p:sp>
      <p:sp>
        <p:nvSpPr>
          <p:cNvPr id="6" name="TextBox 5">
            <a:extLst>
              <a:ext uri="{FF2B5EF4-FFF2-40B4-BE49-F238E27FC236}">
                <a16:creationId xmlns:a16="http://schemas.microsoft.com/office/drawing/2014/main" id="{A5CA204E-43EB-4AAF-A975-A9C360C05FFD}"/>
              </a:ext>
            </a:extLst>
          </p:cNvPr>
          <p:cNvSpPr txBox="1"/>
          <p:nvPr/>
        </p:nvSpPr>
        <p:spPr>
          <a:xfrm>
            <a:off x="1" y="5556540"/>
            <a:ext cx="914400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天属于耶和华，地，他却赐给了世人。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死人不能赞美耶和华，下到阴间的不能赞美他。</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192237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501426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644619234"/>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39500" y="2389699"/>
            <a:ext cx="869108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But we will bless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from this time forth and forevermore.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6" name="TextBox 5">
            <a:extLst>
              <a:ext uri="{FF2B5EF4-FFF2-40B4-BE49-F238E27FC236}">
                <a16:creationId xmlns:a16="http://schemas.microsoft.com/office/drawing/2014/main" id="{A5CA204E-43EB-4AAF-A975-A9C360C05FFD}"/>
              </a:ext>
            </a:extLst>
          </p:cNvPr>
          <p:cNvSpPr txBox="1"/>
          <p:nvPr/>
        </p:nvSpPr>
        <p:spPr>
          <a:xfrm>
            <a:off x="139499"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至于我们，我们要称颂耶和华，从现在直到永远。你们要赞美耶和华。</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01546548"/>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FaithatWork-Theme-Blank.jpg">
            <a:extLst>
              <a:ext uri="{FF2B5EF4-FFF2-40B4-BE49-F238E27FC236}">
                <a16:creationId xmlns:a16="http://schemas.microsoft.com/office/drawing/2014/main" id="{CF89B47A-EE67-AB48-A468-1700FBA82CF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EEBBEA2F-7B3B-F740-90A0-A5C3CAA02E90}"/>
              </a:ext>
            </a:extLst>
          </p:cNvPr>
          <p:cNvSpPr txBox="1"/>
          <p:nvPr/>
        </p:nvSpPr>
        <p:spPr>
          <a:xfrm>
            <a:off x="861237" y="2643891"/>
            <a:ext cx="7421526" cy="923330"/>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GB"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a:t>
            </a:r>
          </a:p>
        </p:txBody>
      </p:sp>
      <p:sp>
        <p:nvSpPr>
          <p:cNvPr id="6" name="Rectangle 5">
            <a:extLst>
              <a:ext uri="{FF2B5EF4-FFF2-40B4-BE49-F238E27FC236}">
                <a16:creationId xmlns:a16="http://schemas.microsoft.com/office/drawing/2014/main" id="{76318B87-BF67-B14A-9EFF-DAB36AC55EA0}"/>
              </a:ext>
            </a:extLst>
          </p:cNvPr>
          <p:cNvSpPr/>
          <p:nvPr/>
        </p:nvSpPr>
        <p:spPr>
          <a:xfrm>
            <a:off x="1187624" y="3567221"/>
            <a:ext cx="6768752" cy="584775"/>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GB" sz="32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rPr>
              <a:t>A Call to Praise the L</a:t>
            </a:r>
            <a:r>
              <a:rPr kumimoji="0" lang="en-GB" sz="28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rPr>
              <a:t>ORD</a:t>
            </a:r>
            <a:endParaRPr kumimoji="0" lang="en-GB" sz="32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endParaRPr>
          </a:p>
        </p:txBody>
      </p:sp>
    </p:spTree>
    <p:extLst>
      <p:ext uri="{BB962C8B-B14F-4D97-AF65-F5344CB8AC3E}">
        <p14:creationId xmlns:p14="http://schemas.microsoft.com/office/powerpoint/2010/main" val="3505588498"/>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ithatWork-Back2.jpg">
            <a:extLst>
              <a:ext uri="{FF2B5EF4-FFF2-40B4-BE49-F238E27FC236}">
                <a16:creationId xmlns:a16="http://schemas.microsoft.com/office/drawing/2014/main" id="{50C41DC2-2DAD-9A45-A0D1-7651EA9635F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6396EEC2-0DF1-7844-B4CD-45356C620220}"/>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BE846CAB-7F91-D045-940C-7DEBB63C9D45}"/>
              </a:ext>
            </a:extLst>
          </p:cNvPr>
          <p:cNvSpPr/>
          <p:nvPr/>
        </p:nvSpPr>
        <p:spPr>
          <a:xfrm>
            <a:off x="340240" y="1382255"/>
            <a:ext cx="8803760" cy="3970318"/>
          </a:xfrm>
          <a:prstGeom prst="rect">
            <a:avLst/>
          </a:prstGeom>
        </p:spPr>
        <p:txBody>
          <a:bodyPr wrap="square">
            <a:spAutoFit/>
          </a:bodyPr>
          <a:lstStyle/>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Not to us,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not to us but to your name be the glory, because of your love and faithfulness.</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2</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Why do the nations say, “Where is their God?”</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3 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Our God is in heaven; he does whatever pleases him.</a:t>
            </a:r>
            <a:endParaRPr kumimoji="0" lang="en-US"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571494"/>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ithatWork-Back2.jpg">
            <a:extLst>
              <a:ext uri="{FF2B5EF4-FFF2-40B4-BE49-F238E27FC236}">
                <a16:creationId xmlns:a16="http://schemas.microsoft.com/office/drawing/2014/main" id="{85F9F4B2-7FC9-2D43-B6DF-49B2414F7C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769D67DB-7BAA-7241-AC1A-B20F003D169B}"/>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5783239E-16EC-754B-80E6-EA20D30970CB}"/>
              </a:ext>
            </a:extLst>
          </p:cNvPr>
          <p:cNvSpPr/>
          <p:nvPr/>
        </p:nvSpPr>
        <p:spPr>
          <a:xfrm>
            <a:off x="340239" y="1382255"/>
            <a:ext cx="8798997" cy="3416320"/>
          </a:xfrm>
          <a:prstGeom prst="rect">
            <a:avLst/>
          </a:prstGeom>
        </p:spPr>
        <p:txBody>
          <a:bodyPr wrap="square">
            <a:spAutoFit/>
          </a:bodyPr>
          <a:lstStyle/>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4</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But their idols are silver and gold, made by human hands.</a:t>
            </a:r>
          </a:p>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5</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mouths, but cannot speak, eyes, but cannot see.</a:t>
            </a:r>
          </a:p>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6</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ears, but cannot hear, noses, but cannot smell.</a:t>
            </a:r>
            <a:endParaRPr kumimoji="0" lang="en-US"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441377"/>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FaithatWork-Back2.jpg">
            <a:extLst>
              <a:ext uri="{FF2B5EF4-FFF2-40B4-BE49-F238E27FC236}">
                <a16:creationId xmlns:a16="http://schemas.microsoft.com/office/drawing/2014/main" id="{AB09BD85-DB09-FB4E-9B81-D5CEFE054D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96FF2501-F17D-3E4F-8F9E-C91E219CC1E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FB928171-BE80-8D4B-BA46-FBF2362FBC14}"/>
              </a:ext>
            </a:extLst>
          </p:cNvPr>
          <p:cNvSpPr/>
          <p:nvPr/>
        </p:nvSpPr>
        <p:spPr>
          <a:xfrm>
            <a:off x="204395" y="1220205"/>
            <a:ext cx="8939605" cy="2862322"/>
          </a:xfrm>
          <a:prstGeom prst="rect">
            <a:avLst/>
          </a:prstGeom>
        </p:spPr>
        <p:txBody>
          <a:bodyPr wrap="square">
            <a:spAutoFit/>
          </a:bodyPr>
          <a:lstStyle/>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7</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hands, but cannot feel, feet, but cannot walk, nor can they utter a sound with their throats.</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8 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Those who make them will be like them, and so will all who trust in them.</a:t>
            </a:r>
          </a:p>
        </p:txBody>
      </p:sp>
    </p:spTree>
    <p:extLst>
      <p:ext uri="{BB962C8B-B14F-4D97-AF65-F5344CB8AC3E}">
        <p14:creationId xmlns:p14="http://schemas.microsoft.com/office/powerpoint/2010/main" val="1454193879"/>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416320"/>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9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 house of Israel,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 </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10</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O house of Aaron,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 </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11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You who fear him,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a:t>
            </a:r>
          </a:p>
        </p:txBody>
      </p:sp>
    </p:spTree>
    <p:extLst>
      <p:ext uri="{BB962C8B-B14F-4D97-AF65-F5344CB8AC3E}">
        <p14:creationId xmlns:p14="http://schemas.microsoft.com/office/powerpoint/2010/main" val="246794822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2" name="Rectangle 4"/>
          <p:cNvSpPr>
            <a:spLocks noGrp="1" noChangeArrowheads="1"/>
          </p:cNvSpPr>
          <p:nvPr>
            <p:ph type="body" idx="1"/>
          </p:nvPr>
        </p:nvSpPr>
        <p:spPr>
          <a:xfrm>
            <a:off x="1043608" y="2057400"/>
            <a:ext cx="7414592" cy="3505200"/>
          </a:xfrm>
          <a:solidFill>
            <a:schemeClr val="bg1"/>
          </a:solidFill>
        </p:spPr>
        <p:txBody>
          <a:bodyPr/>
          <a:lstStyle/>
          <a:p>
            <a:pPr eaLnBrk="1" hangingPunct="1">
              <a:buFontTx/>
              <a:buNone/>
            </a:pPr>
            <a:r>
              <a:rPr lang="en-US" sz="3600" b="1" dirty="0">
                <a:latin typeface="Arial" charset="0"/>
              </a:rPr>
              <a:t>Similarities &amp; Differences</a:t>
            </a:r>
          </a:p>
          <a:p>
            <a:pPr eaLnBrk="1" hangingPunct="1">
              <a:buFontTx/>
              <a:buNone/>
            </a:pPr>
            <a:r>
              <a:rPr lang="en-US" sz="3600" dirty="0">
                <a:latin typeface="Arial" charset="0"/>
              </a:rPr>
              <a:t>Two categories of Parallelism :</a:t>
            </a:r>
          </a:p>
          <a:p>
            <a:pPr eaLnBrk="1" hangingPunct="1"/>
            <a:r>
              <a:rPr lang="en-US" sz="3600" dirty="0">
                <a:latin typeface="Arial" charset="0"/>
              </a:rPr>
              <a:t>Grammatical Parallelism (syntax)</a:t>
            </a:r>
          </a:p>
          <a:p>
            <a:pPr eaLnBrk="1" hangingPunct="1"/>
            <a:r>
              <a:rPr lang="en-US" sz="3600" dirty="0">
                <a:latin typeface="Arial" charset="0"/>
              </a:rPr>
              <a:t>Semantic Parallelism (meaning of words)</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0421434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416320"/>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12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remembers us and will bless us:</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will bless the house of Israel,</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will bless the house of Aaron,</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13</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he will bless those who fear the L</a:t>
            </a:r>
            <a:r>
              <a:rPr kumimoji="0" lang="en-SG" sz="28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br>
              <a:rPr kumimoji="0" lang="en-SG" sz="28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—small and great alike.</a:t>
            </a:r>
          </a:p>
        </p:txBody>
      </p:sp>
    </p:spTree>
    <p:extLst>
      <p:ext uri="{BB962C8B-B14F-4D97-AF65-F5344CB8AC3E}">
        <p14:creationId xmlns:p14="http://schemas.microsoft.com/office/powerpoint/2010/main" val="525413923"/>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FaithatWork-Back2.jpg">
            <a:extLst>
              <a:ext uri="{FF2B5EF4-FFF2-40B4-BE49-F238E27FC236}">
                <a16:creationId xmlns:a16="http://schemas.microsoft.com/office/drawing/2014/main" id="{0C493353-7DA8-614D-BB32-5686CEF7C15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BC91E222-B4D2-6845-B673-9BB82E231D76}"/>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8BE405ED-10BB-6743-9AD2-12DD0B262072}"/>
              </a:ext>
            </a:extLst>
          </p:cNvPr>
          <p:cNvSpPr/>
          <p:nvPr/>
        </p:nvSpPr>
        <p:spPr>
          <a:xfrm>
            <a:off x="340239" y="1382255"/>
            <a:ext cx="8798997" cy="2308324"/>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14</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May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cause you to flourish, both you and your children.</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15</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May you be blessed by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the Maker of heaven and earth.</a:t>
            </a:r>
          </a:p>
        </p:txBody>
      </p:sp>
    </p:spTree>
    <p:extLst>
      <p:ext uri="{BB962C8B-B14F-4D97-AF65-F5344CB8AC3E}">
        <p14:creationId xmlns:p14="http://schemas.microsoft.com/office/powerpoint/2010/main" val="3707536883"/>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descr="FaithatWork-Back2.jpg">
            <a:extLst>
              <a:ext uri="{FF2B5EF4-FFF2-40B4-BE49-F238E27FC236}">
                <a16:creationId xmlns:a16="http://schemas.microsoft.com/office/drawing/2014/main" id="{65AF0B99-82CA-B242-877D-D51837DF038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5EF8DF6-3A16-674B-B4F8-86F99F9DA52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3193A055-BFAB-B247-B3BD-6D81262B1AD4}"/>
              </a:ext>
            </a:extLst>
          </p:cNvPr>
          <p:cNvSpPr/>
          <p:nvPr/>
        </p:nvSpPr>
        <p:spPr>
          <a:xfrm>
            <a:off x="340239" y="1382255"/>
            <a:ext cx="8798997" cy="4524315"/>
          </a:xfrm>
          <a:prstGeom prst="rect">
            <a:avLst/>
          </a:prstGeom>
        </p:spPr>
        <p:txBody>
          <a:bodyPr wrap="square">
            <a:spAutoFit/>
          </a:bodyPr>
          <a:lstStyle/>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16</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 highest heavens belong to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but the earth he has given to mankind.</a:t>
            </a:r>
          </a:p>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17 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It is not the dead who praise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those who go down to silence;</a:t>
            </a:r>
          </a:p>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18</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it is we who extol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both now and forevermore.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Praise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189450960"/>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116</a:t>
            </a:r>
          </a:p>
        </p:txBody>
      </p:sp>
    </p:spTree>
    <p:extLst>
      <p:ext uri="{BB962C8B-B14F-4D97-AF65-F5344CB8AC3E}">
        <p14:creationId xmlns:p14="http://schemas.microsoft.com/office/powerpoint/2010/main" val="1806369939"/>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116</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116</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PERSONAL PRAISE FOR OUR GOD’S PRAYER-ANSWERS</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个人对神回应祷告的赞美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D5859056-F4AC-6B45-A653-5CBAE4F9BAE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2180187"/>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7" name="Google Shape;116;p16">
            <a:extLst>
              <a:ext uri="{FF2B5EF4-FFF2-40B4-BE49-F238E27FC236}">
                <a16:creationId xmlns:a16="http://schemas.microsoft.com/office/drawing/2014/main" id="{AD8F4322-011A-47BF-95FE-C9D4128F1BD0}"/>
              </a:ext>
            </a:extLst>
          </p:cNvPr>
          <p:cNvSpPr txBox="1">
            <a:spLocks noGrp="1"/>
          </p:cNvSpPr>
          <p:nvPr>
            <p:ph type="ctrTitle"/>
          </p:nvPr>
        </p:nvSpPr>
        <p:spPr>
          <a:xfrm>
            <a:off x="-1502293" y="3376520"/>
            <a:ext cx="12192000" cy="1546400"/>
          </a:xfrm>
          <a:prstGeom prst="rect">
            <a:avLst/>
          </a:prstGeom>
        </p:spPr>
        <p:txBody>
          <a:bodyPr spcFirstLastPara="1" wrap="square" lIns="121900" tIns="121900" rIns="121900" bIns="121900" anchor="ctr" anchorCtr="0">
            <a:noAutofit/>
          </a:bodyPr>
          <a:lstStyle/>
          <a:p>
            <a:pPr algn="ctr"/>
            <a:r>
              <a:rPr lang="en-SG" altLang="zh-CN" dirty="0">
                <a:solidFill>
                  <a:schemeClr val="accent2">
                    <a:lumMod val="50000"/>
                  </a:schemeClr>
                </a:solidFill>
                <a:latin typeface="Garamond" panose="02020404030301010803" pitchFamily="18" charset="0"/>
              </a:rPr>
              <a:t>I Love the Lord</a:t>
            </a:r>
            <a:endParaRPr lang="en-US" sz="2133" dirty="0">
              <a:solidFill>
                <a:schemeClr val="accent2">
                  <a:lumMod val="50000"/>
                </a:schemeClr>
              </a:solidFill>
              <a:latin typeface="Garamond" panose="02020404030301010803" pitchFamily="18" charset="0"/>
            </a:endParaRPr>
          </a:p>
        </p:txBody>
      </p:sp>
      <p:sp>
        <p:nvSpPr>
          <p:cNvPr id="8" name="TextBox 7">
            <a:extLst>
              <a:ext uri="{FF2B5EF4-FFF2-40B4-BE49-F238E27FC236}">
                <a16:creationId xmlns:a16="http://schemas.microsoft.com/office/drawing/2014/main" id="{A6BBAC59-A588-4BB7-A2B8-854074170CB6}"/>
              </a:ext>
            </a:extLst>
          </p:cNvPr>
          <p:cNvSpPr txBox="1"/>
          <p:nvPr/>
        </p:nvSpPr>
        <p:spPr>
          <a:xfrm>
            <a:off x="-1513147" y="4575915"/>
            <a:ext cx="12170293"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800" b="0" i="0"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a:sym typeface="Arial"/>
              </a:rPr>
              <a:t>我爱我主</a:t>
            </a:r>
            <a:endParaRPr kumimoji="0" lang="en-US" sz="11733" b="0" i="0"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TextBox 9">
            <a:extLst>
              <a:ext uri="{FF2B5EF4-FFF2-40B4-BE49-F238E27FC236}">
                <a16:creationId xmlns:a16="http://schemas.microsoft.com/office/drawing/2014/main" id="{F229A357-3290-4205-9883-BC7A7C70BE84}"/>
              </a:ext>
            </a:extLst>
          </p:cNvPr>
          <p:cNvSpPr txBox="1"/>
          <p:nvPr/>
        </p:nvSpPr>
        <p:spPr>
          <a:xfrm>
            <a:off x="-1510816" y="6208042"/>
            <a:ext cx="121788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Words based on Psalm 116.  Music by </a:t>
            </a:r>
            <a:r>
              <a:rPr kumimoji="0" lang="en-US" sz="1200" b="0" i="0"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a:sym typeface="Arial"/>
              </a:rPr>
              <a:t>Arnel</a:t>
            </a: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 </a:t>
            </a:r>
            <a:r>
              <a:rPr kumimoji="0" lang="en-US" sz="1200" b="0" i="0"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a:sym typeface="Arial"/>
              </a:rPr>
              <a:t>dC</a:t>
            </a: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 Aquino, arr. by Joel Navarro. </a:t>
            </a:r>
            <a:endParaRPr kumimoji="0" lang="en-US" sz="1200" b="0" i="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endParaRPr>
          </a:p>
        </p:txBody>
      </p:sp>
      <p:sp>
        <p:nvSpPr>
          <p:cNvPr id="11" name="TextBox 10">
            <a:extLst>
              <a:ext uri="{FF2B5EF4-FFF2-40B4-BE49-F238E27FC236}">
                <a16:creationId xmlns:a16="http://schemas.microsoft.com/office/drawing/2014/main" id="{C937D80F-AFF7-4F35-AF12-AAD16A729ACB}"/>
              </a:ext>
            </a:extLst>
          </p:cNvPr>
          <p:cNvSpPr txBox="1"/>
          <p:nvPr/>
        </p:nvSpPr>
        <p:spPr>
          <a:xfrm>
            <a:off x="-1510816" y="6416840"/>
            <a:ext cx="12178816" cy="2358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 2003 Jesuit Communications Foundation, Inc; arrangement © 2011 Joel Navarro. </a:t>
            </a:r>
            <a:r>
              <a:rPr kumimoji="0" lang="en-US"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Used by permission. CCLI </a:t>
            </a:r>
            <a:r>
              <a:rPr kumimoji="0" lang="en-US" sz="933" b="0" i="0" u="none" strike="noStrike" kern="0" cap="none" spc="0" normalizeH="0" baseline="0" noProof="0" dirty="0" err="1">
                <a:ln>
                  <a:noFill/>
                </a:ln>
                <a:solidFill>
                  <a:srgbClr val="666666">
                    <a:lumMod val="50000"/>
                  </a:srgbClr>
                </a:solidFill>
                <a:effectLst/>
                <a:uLnTx/>
                <a:uFillTx/>
                <a:latin typeface="Tw Cen MT" panose="020B0602020104020603" pitchFamily="34" charset="0"/>
                <a:cs typeface="Arial"/>
                <a:sym typeface="Arial"/>
              </a:rPr>
              <a:t>Licence</a:t>
            </a:r>
            <a:r>
              <a:rPr kumimoji="0" lang="en-US"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 #285805. </a:t>
            </a:r>
            <a:endParaRPr kumimoji="0" lang="en-SG"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endParaRPr>
          </a:p>
        </p:txBody>
      </p:sp>
      <p:pic>
        <p:nvPicPr>
          <p:cNvPr id="9" name="Picture 4" descr="Image result for drought desert">
            <a:extLst>
              <a:ext uri="{FF2B5EF4-FFF2-40B4-BE49-F238E27FC236}">
                <a16:creationId xmlns:a16="http://schemas.microsoft.com/office/drawing/2014/main" id="{44BA9EF4-6C28-F745-A0E3-DCB935A484D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285705"/>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a:t>
            </a:r>
            <a:r>
              <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ECCDA3AE-4898-4E89-B7D2-567F1CB81EAF}"/>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955EE49C-EBFE-4008-9998-D95DD9F97E9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4038047"/>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8" name="TextBox 7">
            <a:extLst>
              <a:ext uri="{FF2B5EF4-FFF2-40B4-BE49-F238E27FC236}">
                <a16:creationId xmlns:a16="http://schemas.microsoft.com/office/drawing/2014/main" id="{78D3914B-8EFD-486A-BE89-5C06754514F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9" name="TextBox 8">
            <a:extLst>
              <a:ext uri="{FF2B5EF4-FFF2-40B4-BE49-F238E27FC236}">
                <a16:creationId xmlns:a16="http://schemas.microsoft.com/office/drawing/2014/main" id="{1682A0DC-953F-4345-9852-4825164A4026}"/>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19693795"/>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Gracious is the Lord and just;</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Our God is mercy,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rest to the weary.</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主满有慈爱，公义；</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主满有怜悯 ，疲乏得安息。</a:t>
            </a:r>
          </a:p>
        </p:txBody>
      </p:sp>
      <p:sp>
        <p:nvSpPr>
          <p:cNvPr id="7" name="TextBox 6">
            <a:extLst>
              <a:ext uri="{FF2B5EF4-FFF2-40B4-BE49-F238E27FC236}">
                <a16:creationId xmlns:a16="http://schemas.microsoft.com/office/drawing/2014/main" id="{E89084BB-F2C6-48C7-862B-802B9B1B9F9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28629871-6C34-4159-BD5A-2558769FCE9A}"/>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19358293"/>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Return, my soul, to the Lord our God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bids tears away.</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 </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我心，我灵， 回转向我主。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他擦干眼泪。我爱我主。</a:t>
            </a:r>
          </a:p>
        </p:txBody>
      </p:sp>
      <p:sp>
        <p:nvSpPr>
          <p:cNvPr id="7" name="TextBox 6">
            <a:extLst>
              <a:ext uri="{FF2B5EF4-FFF2-40B4-BE49-F238E27FC236}">
                <a16:creationId xmlns:a16="http://schemas.microsoft.com/office/drawing/2014/main" id="{BCED155A-57C6-4014-B2A0-19A80BB0E25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F5F07E9D-B644-448C-BE42-23E3308DE2AE}"/>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00501678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3" name="Text Box 5"/>
          <p:cNvSpPr txBox="1">
            <a:spLocks noChangeArrowheads="1"/>
          </p:cNvSpPr>
          <p:nvPr/>
        </p:nvSpPr>
        <p:spPr bwMode="auto">
          <a:xfrm>
            <a:off x="838200" y="1482434"/>
            <a:ext cx="7467600" cy="4401205"/>
          </a:xfrm>
          <a:prstGeom prst="rect">
            <a:avLst/>
          </a:prstGeom>
          <a:solidFill>
            <a:srgbClr val="CC99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dirty="0"/>
              <a:t>“Then He </a:t>
            </a:r>
            <a:r>
              <a:rPr lang="en-US" sz="2800" dirty="0">
                <a:solidFill>
                  <a:srgbClr val="000099"/>
                </a:solidFill>
              </a:rPr>
              <a:t>rebukes</a:t>
            </a:r>
            <a:r>
              <a:rPr lang="en-US" sz="2800" dirty="0"/>
              <a:t> them in his </a:t>
            </a:r>
            <a:r>
              <a:rPr lang="en-US" sz="2800" dirty="0">
                <a:solidFill>
                  <a:srgbClr val="FF0000"/>
                </a:solidFill>
              </a:rPr>
              <a:t>anger</a:t>
            </a:r>
            <a:r>
              <a:rPr lang="en-US" sz="2800" dirty="0"/>
              <a:t> </a:t>
            </a:r>
          </a:p>
          <a:p>
            <a:pPr eaLnBrk="1" hangingPunct="1"/>
            <a:r>
              <a:rPr lang="en-US" sz="2800" dirty="0"/>
              <a:t>   And in his </a:t>
            </a:r>
            <a:r>
              <a:rPr lang="en-US" sz="2800" dirty="0">
                <a:solidFill>
                  <a:srgbClr val="FF0000"/>
                </a:solidFill>
              </a:rPr>
              <a:t>wrath</a:t>
            </a:r>
            <a:r>
              <a:rPr lang="en-US" sz="2800" dirty="0"/>
              <a:t> he </a:t>
            </a:r>
            <a:r>
              <a:rPr lang="en-US" sz="2800" dirty="0">
                <a:solidFill>
                  <a:srgbClr val="000099"/>
                </a:solidFill>
              </a:rPr>
              <a:t>terrifies</a:t>
            </a:r>
            <a:r>
              <a:rPr lang="en-US" sz="2800" dirty="0"/>
              <a:t> them.”</a:t>
            </a:r>
          </a:p>
          <a:p>
            <a:pPr eaLnBrk="1" hangingPunct="1"/>
            <a:r>
              <a:rPr lang="en-US" sz="2800" dirty="0"/>
              <a:t>					(Psalm 2:5)</a:t>
            </a:r>
          </a:p>
          <a:p>
            <a:pPr eaLnBrk="1" hangingPunct="1"/>
            <a:r>
              <a:rPr lang="en-US" sz="2800" dirty="0"/>
              <a:t>Semantic parallelism:  </a:t>
            </a:r>
          </a:p>
          <a:p>
            <a:pPr eaLnBrk="1" hangingPunct="1"/>
            <a:r>
              <a:rPr lang="en-US" sz="2800" i="1" u="sng" dirty="0">
                <a:solidFill>
                  <a:srgbClr val="000099"/>
                </a:solidFill>
              </a:rPr>
              <a:t>rebukes</a:t>
            </a:r>
            <a:r>
              <a:rPr lang="en-US" sz="2800" dirty="0"/>
              <a:t> and </a:t>
            </a:r>
            <a:r>
              <a:rPr lang="en-US" sz="2800" i="1" u="sng" dirty="0">
                <a:solidFill>
                  <a:srgbClr val="000099"/>
                </a:solidFill>
              </a:rPr>
              <a:t>terrifies</a:t>
            </a:r>
            <a:endParaRPr lang="en-US" sz="2800" dirty="0"/>
          </a:p>
          <a:p>
            <a:pPr eaLnBrk="1" hangingPunct="1"/>
            <a:r>
              <a:rPr lang="en-US" sz="2800" i="1" u="sng" dirty="0">
                <a:solidFill>
                  <a:srgbClr val="FF0000"/>
                </a:solidFill>
              </a:rPr>
              <a:t>anger</a:t>
            </a:r>
            <a:r>
              <a:rPr lang="en-US" sz="2800" dirty="0"/>
              <a:t> and </a:t>
            </a:r>
            <a:r>
              <a:rPr lang="en-US" sz="2800" i="1" u="sng" dirty="0">
                <a:solidFill>
                  <a:srgbClr val="FF0000"/>
                </a:solidFill>
              </a:rPr>
              <a:t>wrath</a:t>
            </a:r>
            <a:r>
              <a:rPr lang="en-US" sz="2800" dirty="0"/>
              <a:t>  are  </a:t>
            </a:r>
            <a:r>
              <a:rPr lang="en-US" sz="2800" i="1" dirty="0">
                <a:solidFill>
                  <a:srgbClr val="0033CC"/>
                </a:solidFill>
              </a:rPr>
              <a:t>parallel in meaning</a:t>
            </a:r>
            <a:endParaRPr lang="en-US" sz="2800" dirty="0"/>
          </a:p>
          <a:p>
            <a:pPr eaLnBrk="1" hangingPunct="1"/>
            <a:endParaRPr lang="en-US" sz="2800" dirty="0"/>
          </a:p>
          <a:p>
            <a:pPr eaLnBrk="1" hangingPunct="1"/>
            <a:r>
              <a:rPr lang="en-US" sz="2800" dirty="0"/>
              <a:t>Grammatical parallelism: </a:t>
            </a:r>
          </a:p>
          <a:p>
            <a:pPr eaLnBrk="1" hangingPunct="1"/>
            <a:r>
              <a:rPr lang="en-US" sz="2800" dirty="0">
                <a:solidFill>
                  <a:srgbClr val="0033CC"/>
                </a:solidFill>
              </a:rPr>
              <a:t>Verb -- </a:t>
            </a:r>
            <a:r>
              <a:rPr lang="en-US" sz="2800" dirty="0"/>
              <a:t>direct object </a:t>
            </a:r>
            <a:r>
              <a:rPr lang="en-US" sz="2800" dirty="0">
                <a:solidFill>
                  <a:srgbClr val="0033CC"/>
                </a:solidFill>
              </a:rPr>
              <a:t>-- </a:t>
            </a:r>
            <a:r>
              <a:rPr lang="en-US" sz="2800" dirty="0">
                <a:solidFill>
                  <a:srgbClr val="FF0000"/>
                </a:solidFill>
              </a:rPr>
              <a:t>prepositional phrase</a:t>
            </a:r>
          </a:p>
          <a:p>
            <a:pPr eaLnBrk="1" hangingPunct="1"/>
            <a:r>
              <a:rPr lang="en-US" sz="2800" dirty="0">
                <a:solidFill>
                  <a:srgbClr val="FF0000"/>
                </a:solidFill>
              </a:rPr>
              <a:t>Prepositional phrase </a:t>
            </a:r>
            <a:r>
              <a:rPr lang="en-US" sz="2800" dirty="0">
                <a:solidFill>
                  <a:srgbClr val="0033CC"/>
                </a:solidFill>
              </a:rPr>
              <a:t>-- verb -- </a:t>
            </a:r>
            <a:r>
              <a:rPr lang="en-US" sz="2800" dirty="0">
                <a:solidFill>
                  <a:srgbClr val="000000"/>
                </a:solidFill>
              </a:rPr>
              <a:t>direct object</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cSld>
  <p:clrMapOvr>
    <a:masterClrMapping/>
  </p:clrMapOvr>
  <p:transition/>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a:t>
            </a:r>
            <a:r>
              <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A678D343-E19F-4E6A-8E19-D531C1BFC7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60BECCC6-57A8-49EC-998B-08905AC72EC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1957143"/>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9E98296E-BF62-42AD-9FCA-136A8B63957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74B19890-85F3-401C-93B6-48ED460CE4C5}"/>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227319676"/>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22265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How can I repay the Lord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for all the goodness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has shown me?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当如何报答我主，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他向我所显一切厚恩。</a:t>
            </a:r>
          </a:p>
        </p:txBody>
      </p:sp>
      <p:sp>
        <p:nvSpPr>
          <p:cNvPr id="7" name="TextBox 6">
            <a:extLst>
              <a:ext uri="{FF2B5EF4-FFF2-40B4-BE49-F238E27FC236}">
                <a16:creationId xmlns:a16="http://schemas.microsoft.com/office/drawing/2014/main" id="{7011D739-72F6-43DB-A968-8F42D1EBAB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209F863A-EB16-44FF-9B81-457333B1ECA3}"/>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56938143"/>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will raise the cup of salvation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and call on His name.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我要举起那救恩的杯，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并呼求主名。我爱我主。</a:t>
            </a:r>
          </a:p>
        </p:txBody>
      </p:sp>
      <p:sp>
        <p:nvSpPr>
          <p:cNvPr id="7" name="TextBox 6">
            <a:extLst>
              <a:ext uri="{FF2B5EF4-FFF2-40B4-BE49-F238E27FC236}">
                <a16:creationId xmlns:a16="http://schemas.microsoft.com/office/drawing/2014/main" id="{C88F9A4A-0289-4D68-9BA8-3F420FB50BDB}"/>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C257709-2B8F-4EEF-AF31-A5146F7CFD51}"/>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731736280"/>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5610F75B-BC53-4BE6-8F9F-42655D2FFAA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0E00ED30-8AA3-4F05-9FF7-F1EC4456487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独唱与会众</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662826743"/>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CAE81683-8D65-462C-AA06-F15DC8AA510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141A9A44-DDE4-44FE-BD39-8C4AB39E134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751704738"/>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shall live my vows to You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before Your people.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am Your servant.</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我谦卑在众人前向祢还愿。</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我是祢仆人。</a:t>
            </a:r>
          </a:p>
        </p:txBody>
      </p:sp>
      <p:sp>
        <p:nvSpPr>
          <p:cNvPr id="7" name="TextBox 6">
            <a:extLst>
              <a:ext uri="{FF2B5EF4-FFF2-40B4-BE49-F238E27FC236}">
                <a16:creationId xmlns:a16="http://schemas.microsoft.com/office/drawing/2014/main" id="{ACE5CBE2-D72D-453E-AF09-2D6EB33E91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C5DDDD55-C520-4D3D-9F58-A291F801451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808071890"/>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will offer You my sacrifice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of praise and of prayer.</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馨香赞美祭，永无息祷告</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我都愿给祢。我爱我主。</a:t>
            </a:r>
          </a:p>
        </p:txBody>
      </p:sp>
      <p:sp>
        <p:nvSpPr>
          <p:cNvPr id="7" name="TextBox 6">
            <a:extLst>
              <a:ext uri="{FF2B5EF4-FFF2-40B4-BE49-F238E27FC236}">
                <a16:creationId xmlns:a16="http://schemas.microsoft.com/office/drawing/2014/main" id="{9B1EC763-DB64-4375-A31C-5D83FF734B4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70F03200-1223-42CA-8B76-4732FD342E9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80769687"/>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8B722E3C-5A45-4FD5-AFCC-3DA7FF48D0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94F3294D-18D4-47CC-BC30-44E48C9E2AF4}"/>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72253324"/>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E7DC307A-669C-42CB-8ED7-4358F942B96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1BBF03D5-7781-48E0-9F88-87FB61C4FAB9}"/>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9492822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1" descr="Key hol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763"/>
            <a:ext cx="91440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2210" name="Rectangle 2"/>
          <p:cNvSpPr>
            <a:spLocks noGrp="1" noChangeArrowheads="1"/>
          </p:cNvSpPr>
          <p:nvPr>
            <p:ph type="ctrTitle"/>
          </p:nvPr>
        </p:nvSpPr>
        <p:spPr>
          <a:xfrm>
            <a:off x="685800" y="1916113"/>
            <a:ext cx="7772400" cy="2449512"/>
          </a:xfrm>
          <a:effectLst>
            <a:outerShdw blurRad="63500" dist="107763" dir="8100000" algn="ctr" rotWithShape="0">
              <a:schemeClr val="tx1">
                <a:alpha val="74998"/>
              </a:schemeClr>
            </a:outerShdw>
          </a:effectLst>
        </p:spPr>
        <p:txBody>
          <a:bodyPr/>
          <a:lstStyle/>
          <a:p>
            <a:pPr eaLnBrk="1" hangingPunct="1">
              <a:defRPr/>
            </a:pPr>
            <a:r>
              <a:rPr lang="en-US" sz="7200" dirty="0">
                <a:solidFill>
                  <a:schemeClr val="bg1"/>
                </a:solidFill>
                <a:latin typeface="Arial" charset="0"/>
                <a:ea typeface="ＭＳ Ｐゴシック" charset="0"/>
              </a:rPr>
              <a:t>Unlocking Figures of Speech…</a:t>
            </a:r>
            <a:endParaRPr lang="en-US" dirty="0">
              <a:latin typeface="Arial" charset="0"/>
              <a:ea typeface="ＭＳ Ｐゴシック" charset="0"/>
            </a:endParaRPr>
          </a:p>
        </p:txBody>
      </p:sp>
      <p:sp>
        <p:nvSpPr>
          <p:cNvPr id="3"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4"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cSld>
  <p:clrMapOvr>
    <a:masterClrMapping/>
  </p:clrMapOvr>
  <p:transition spd="med">
    <p:randomBar dir="vert"/>
  </p:transition>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117</a:t>
            </a:r>
          </a:p>
        </p:txBody>
      </p:sp>
    </p:spTree>
    <p:extLst>
      <p:ext uri="{BB962C8B-B14F-4D97-AF65-F5344CB8AC3E}">
        <p14:creationId xmlns:p14="http://schemas.microsoft.com/office/powerpoint/2010/main" val="1306414004"/>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117</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12267"/>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117</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PRAISE FOR OUR GOD’S PURPOSE AND PASSION</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因神的旨意和大爱的赞美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C26C270D-BB10-1A47-A328-2DBB6A6C6B4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356297"/>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a:t>
            </a:r>
            <a:r>
              <a:rPr lang="en-US" altLang="zh-CN"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7</a:t>
            </a:r>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117</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1234" y="2367483"/>
            <a:ext cx="85642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LORD,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nations</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Extol Him,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peoples</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1233" y="5136264"/>
            <a:ext cx="85642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万国啊！你们要赞美耶和华；万民哪！你们要颂赞他。</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217512867"/>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a:t>
            </a:r>
            <a:r>
              <a:rPr lang="en-US" altLang="zh-CN"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7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117</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14100" y="2364418"/>
            <a:ext cx="9029900" cy="2226507"/>
          </a:xfrm>
          <a:prstGeom prst="rect">
            <a:avLst/>
          </a:prstGeom>
          <a:noFill/>
        </p:spPr>
        <p:txBody>
          <a:bodyPr wrap="square" rtlCol="0">
            <a:spAutoFit/>
          </a:bodyPr>
          <a:lstStyle/>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For great is His steadfast love toward us,</a:t>
            </a:r>
          </a:p>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the faithfulness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endures forever.</a:t>
            </a:r>
          </a:p>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6" name="TextBox 5">
            <a:extLst>
              <a:ext uri="{FF2B5EF4-FFF2-40B4-BE49-F238E27FC236}">
                <a16:creationId xmlns:a16="http://schemas.microsoft.com/office/drawing/2014/main" id="{A5CA204E-43EB-4AAF-A975-A9C360C05FFD}"/>
              </a:ext>
            </a:extLst>
          </p:cNvPr>
          <p:cNvSpPr txBox="1"/>
          <p:nvPr/>
        </p:nvSpPr>
        <p:spPr>
          <a:xfrm>
            <a:off x="114099" y="5376118"/>
            <a:ext cx="9029902"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他向我们所施的慈爱极大；耶和华的信实永远长存。你们要赞美耶和华。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084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83384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319342936"/>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118</a:t>
            </a:r>
          </a:p>
        </p:txBody>
      </p:sp>
    </p:spTree>
    <p:extLst>
      <p:ext uri="{BB962C8B-B14F-4D97-AF65-F5344CB8AC3E}">
        <p14:creationId xmlns:p14="http://schemas.microsoft.com/office/powerpoint/2010/main" val="4101151708"/>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a:t>
            </a:r>
            <a:r>
              <a:rPr kumimoji="0" lang="en-US" altLang="zh-CN"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8</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a:t>
            </a:r>
            <a:r>
              <a:rPr kumimoji="0" lang="en-US" altLang="zh-CN"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8</a:t>
            </a:r>
            <a:endPar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COMMITMENT TO PRAISE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立志要赞美神</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F01D45A2-9913-1548-9185-43256F2869A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3353893"/>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1001" y="2111518"/>
            <a:ext cx="87122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my strength and my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has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Glad songs of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are in the tents of the righteous: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1000" y="4880300"/>
            <a:ext cx="87122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在义人的帐棚里，有欢呼和得胜的声音，说：</a:t>
            </a:r>
          </a:p>
        </p:txBody>
      </p:sp>
    </p:spTree>
    <p:extLst>
      <p:ext uri="{BB962C8B-B14F-4D97-AF65-F5344CB8AC3E}">
        <p14:creationId xmlns:p14="http://schemas.microsoft.com/office/powerpoint/2010/main" val="2328998053"/>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5" name="TextBox 4">
            <a:extLst>
              <a:ext uri="{FF2B5EF4-FFF2-40B4-BE49-F238E27FC236}">
                <a16:creationId xmlns:a16="http://schemas.microsoft.com/office/drawing/2014/main" id="{F17D8FE5-F3A7-46F9-874F-992C102047D7}"/>
              </a:ext>
            </a:extLst>
          </p:cNvPr>
          <p:cNvSpPr txBox="1"/>
          <p:nvPr/>
        </p:nvSpPr>
        <p:spPr>
          <a:xfrm>
            <a:off x="-732567" y="2162317"/>
            <a:ext cx="10608801" cy="17747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rPr>
              <a:t>We can sing like never before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rPr>
              <a:t>for the LORD Himself is our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568" y="5811478"/>
            <a:ext cx="10608803"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333"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118:14 </a:t>
            </a:r>
            <a:r>
              <a:rPr kumimoji="0" lang="zh-CN" altLang="en-US" sz="2133"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p:txBody>
      </p:sp>
      <p:sp>
        <p:nvSpPr>
          <p:cNvPr id="7" name="TextBox 6">
            <a:extLst>
              <a:ext uri="{FF2B5EF4-FFF2-40B4-BE49-F238E27FC236}">
                <a16:creationId xmlns:a16="http://schemas.microsoft.com/office/drawing/2014/main" id="{469B802F-75E9-4E4D-9ED4-30BB9F07A592}"/>
              </a:ext>
            </a:extLst>
          </p:cNvPr>
          <p:cNvSpPr txBox="1"/>
          <p:nvPr/>
        </p:nvSpPr>
        <p:spPr>
          <a:xfrm>
            <a:off x="-1524168" y="4396421"/>
            <a:ext cx="12191999" cy="14056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rPr>
              <a:t>我们可以尽情地唱，</a:t>
            </a:r>
            <a:endParaRPr kumimoji="0" lang="en-SG" altLang="zh-CN"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rPr>
              <a:t>因为神就是我们的诗歌！</a:t>
            </a:r>
            <a:endParaRPr kumimoji="0" lang="en-SG" altLang="zh-CN"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endParaRPr>
          </a:p>
        </p:txBody>
      </p:sp>
      <p:sp>
        <p:nvSpPr>
          <p:cNvPr id="8" name="Google Shape;90;p13">
            <a:extLst>
              <a:ext uri="{FF2B5EF4-FFF2-40B4-BE49-F238E27FC236}">
                <a16:creationId xmlns:a16="http://schemas.microsoft.com/office/drawing/2014/main" id="{A3354625-F987-4F80-9A8D-9F8760D2F63A}"/>
              </a:ext>
            </a:extLst>
          </p:cNvPr>
          <p:cNvSpPr txBox="1">
            <a:spLocks/>
          </p:cNvSpPr>
          <p:nvPr/>
        </p:nvSpPr>
        <p:spPr>
          <a:xfrm>
            <a:off x="-1523998" y="3339634"/>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sym typeface="Playfair Display"/>
              </a:rPr>
              <a:t>14 </a:t>
            </a:r>
            <a:r>
              <a:rPr kumimoji="0" lang="en-US" sz="1867" b="0"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THE LORD IS MY STRENGTH AND </a:t>
            </a:r>
            <a:r>
              <a:rPr kumimoji="0" lang="en-US" sz="1867" b="1"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MY SONG</a:t>
            </a:r>
            <a:r>
              <a:rPr kumimoji="0" lang="en-US" sz="1867" b="0"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 HE HAS BECOME MY SALVATION.</a:t>
            </a:r>
          </a:p>
        </p:txBody>
      </p:sp>
    </p:spTree>
    <p:extLst>
      <p:ext uri="{BB962C8B-B14F-4D97-AF65-F5344CB8AC3E}">
        <p14:creationId xmlns:p14="http://schemas.microsoft.com/office/powerpoint/2010/main" val="3662832696"/>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06819" y="2406633"/>
            <a:ext cx="86658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Oh give thanks to the LORD, for He is good;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06818" y="5175414"/>
            <a:ext cx="86658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67009438"/>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43833" y="2267509"/>
            <a:ext cx="78445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Israel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the house of Aaron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43833" y="5036290"/>
            <a:ext cx="7844568"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愿以色列说：「他的慈爱永远长存。」</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愿亚伦家说：「他的慈爱永远长存。」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37787087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4"/>
          <p:cNvSpPr txBox="1">
            <a:spLocks noChangeArrowheads="1"/>
          </p:cNvSpPr>
          <p:nvPr/>
        </p:nvSpPr>
        <p:spPr bwMode="auto">
          <a:xfrm>
            <a:off x="381000" y="1295407"/>
            <a:ext cx="8305800" cy="2554545"/>
          </a:xfrm>
          <a:prstGeom prst="rect">
            <a:avLst/>
          </a:prstGeom>
          <a:noFill/>
          <a:ln w="9525">
            <a:noFill/>
            <a:miter lim="800000"/>
            <a:headEnd/>
            <a:tailEnd/>
          </a:ln>
          <a:effectLst/>
        </p:spPr>
        <p:txBody>
          <a:bodyPr>
            <a:spAutoFit/>
          </a:bodyPr>
          <a:lstStyle/>
          <a:p>
            <a:pPr>
              <a:spcBef>
                <a:spcPct val="50000"/>
              </a:spcBef>
              <a:defRPr/>
            </a:pPr>
            <a:r>
              <a:rPr lang="en-US" sz="4000" b="1" dirty="0">
                <a:solidFill>
                  <a:srgbClr val="FFFFFF"/>
                </a:solidFill>
                <a:effectLst>
                  <a:glow rad="228600">
                    <a:srgbClr val="100D00"/>
                  </a:glow>
                </a:effectLst>
                <a:latin typeface="Arial"/>
                <a:ea typeface="Times New Roman" charset="0"/>
                <a:cs typeface="Arial"/>
              </a:rPr>
              <a:t>Formal comparison between two different objects where one is likened to another. 				</a:t>
            </a:r>
          </a:p>
        </p:txBody>
      </p:sp>
      <p:sp>
        <p:nvSpPr>
          <p:cNvPr id="208901" name="Text Box 5"/>
          <p:cNvSpPr txBox="1">
            <a:spLocks noChangeArrowheads="1"/>
          </p:cNvSpPr>
          <p:nvPr/>
        </p:nvSpPr>
        <p:spPr bwMode="auto">
          <a:xfrm>
            <a:off x="457200" y="212733"/>
            <a:ext cx="8229600" cy="769441"/>
          </a:xfrm>
          <a:prstGeom prst="rect">
            <a:avLst/>
          </a:prstGeom>
          <a:noFill/>
          <a:ln w="9525">
            <a:noFill/>
            <a:miter lim="800000"/>
            <a:headEnd/>
            <a:tailEnd/>
          </a:ln>
          <a:effectLst/>
        </p:spPr>
        <p:txBody>
          <a:bodyPr>
            <a:spAutoFit/>
          </a:bodyPr>
          <a:lstStyle/>
          <a:p>
            <a:pPr algn="ctr">
              <a:spcBef>
                <a:spcPct val="50000"/>
              </a:spcBef>
              <a:defRPr/>
            </a:pPr>
            <a:r>
              <a:rPr lang="en-US" sz="4400" b="1">
                <a:solidFill>
                  <a:srgbClr val="FFFFFF"/>
                </a:solidFill>
                <a:effectLst>
                  <a:glow rad="228600">
                    <a:srgbClr val="100D00"/>
                  </a:glow>
                </a:effectLst>
                <a:latin typeface="Arial"/>
                <a:ea typeface="Times New Roman" charset="0"/>
                <a:cs typeface="Arial"/>
              </a:rPr>
              <a:t>Simile</a:t>
            </a:r>
          </a:p>
        </p:txBody>
      </p:sp>
      <p:sp>
        <p:nvSpPr>
          <p:cNvPr id="208902" name="Text Box 6"/>
          <p:cNvSpPr txBox="1">
            <a:spLocks noChangeArrowheads="1"/>
          </p:cNvSpPr>
          <p:nvPr/>
        </p:nvSpPr>
        <p:spPr bwMode="auto">
          <a:xfrm>
            <a:off x="304800" y="4191007"/>
            <a:ext cx="84582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4000" b="1" dirty="0">
                <a:solidFill>
                  <a:srgbClr val="FFFFFF"/>
                </a:solidFill>
                <a:effectLst>
                  <a:glow rad="228600">
                    <a:srgbClr val="100D00"/>
                  </a:glow>
                </a:effectLst>
                <a:cs typeface="Times New Roman" charset="0"/>
              </a:rPr>
              <a:t>Psalm 42:1</a:t>
            </a:r>
            <a:r>
              <a:rPr lang="en-US" sz="4000" b="1" i="1" dirty="0">
                <a:solidFill>
                  <a:srgbClr val="FFFFFF"/>
                </a:solidFill>
                <a:effectLst>
                  <a:glow rad="228600">
                    <a:srgbClr val="100D00"/>
                  </a:glow>
                </a:effectLst>
                <a:cs typeface="Times New Roman" charset="0"/>
              </a:rPr>
              <a:t>                                               “As the deer pants for streams of water,  so my soul pants for you, O God.”</a:t>
            </a:r>
            <a:endParaRPr lang="en-US" sz="4000" b="1" i="1" dirty="0">
              <a:solidFill>
                <a:srgbClr val="FFFFFF"/>
              </a:solidFill>
              <a:effectLst>
                <a:glow rad="228600">
                  <a:srgbClr val="100D00"/>
                </a:glow>
              </a:effectLst>
            </a:endParaRPr>
          </a:p>
        </p:txBody>
      </p:sp>
      <p:sp>
        <p:nvSpPr>
          <p:cNvPr id="8"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defPPr>
              <a:defRPr lang="en-US"/>
            </a:defPPr>
            <a:lvl1pPr eaLnBrk="1" hangingPunct="1">
              <a:defRPr b="1">
                <a:solidFill>
                  <a:srgbClr val="FFFFFF"/>
                </a:solidFill>
                <a:effectLst>
                  <a:glow rad="228600">
                    <a:srgbClr val="100D00"/>
                  </a:glow>
                </a:effectLst>
                <a:cs typeface="Arial"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a:defRPr/>
            </a:pPr>
            <a:r>
              <a:rPr lang="en-US" dirty="0"/>
              <a:t>392</a:t>
            </a:r>
          </a:p>
        </p:txBody>
      </p:sp>
      <p:sp>
        <p:nvSpPr>
          <p:cNvPr id="9"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glow rad="228600">
                    <a:srgbClr val="100D00"/>
                  </a:glow>
                </a:effectLst>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7" y="2415099"/>
            <a:ext cx="8420300"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those who fear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6" y="5183880"/>
            <a:ext cx="84203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愿敬畏耶和华的说：「他的慈爱永远长存。」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105132861"/>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83434" y="2367483"/>
            <a:ext cx="87420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Out of my distress I called on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answered me and set me free.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83433" y="5136264"/>
            <a:ext cx="8742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我在急难中求告耶和华，他就应允我，使我站在宽阔之地。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94006512"/>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07232" y="2406633"/>
            <a:ext cx="89367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on my side; I will not fear.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What can man do to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on my side as my helper;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shall look in triumph on those who hate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07231" y="517541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耶和华是我的帮助，我决不害怕，人能把我怎麽样呢？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耶和华是我的帮助，我必看见恨我的人遭报。</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03911436"/>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86167" y="2367483"/>
            <a:ext cx="77345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It is better to take refuge in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than to trust in man.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It is better to take refuge in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than to trust in princes.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86165" y="5136264"/>
            <a:ext cx="7734501"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投靠耶和华，胜过倚靠人。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投靠耶和华，胜过倚靠王子。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99862700"/>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3366" y="2367483"/>
            <a:ext cx="8970634" cy="329359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10 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nations surrounded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They surrounded me, surrounded me on every side;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73365" y="5136264"/>
            <a:ext cx="8970636" cy="22672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列国围困着我，我靠着耶和华的名必除灭他们。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他们围绕着我，把我围困，我靠着耶和华的名必除灭他们。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endPar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17379218"/>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9700" y="2349614"/>
            <a:ext cx="8581167"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surrounded me like bees;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they went out like a fire among thorns;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9699" y="5084527"/>
            <a:ext cx="85811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他们如同蜜蜂围绕着我，但他们要像烧荆棘的火熄灭；我靠着耶和华的名必除灭他们。</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90496652"/>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34233" y="2367483"/>
            <a:ext cx="8809767"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was pushed hard, so that I was falling,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helped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34232" y="5136264"/>
            <a:ext cx="880976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他们极力推我，要我跌倒，耶和华却帮助了我。</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997905831"/>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59634" y="2355833"/>
            <a:ext cx="8784366"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my strength and my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has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Glad songs of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are in the tents of the righteous: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59633" y="5124615"/>
            <a:ext cx="8784368"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在义人的帐棚里，有欢呼和得胜的声音，说：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57970428"/>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76566" y="2367483"/>
            <a:ext cx="87674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right hand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does valiantly,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 hand of the L</a:t>
            </a:r>
            <a:r>
              <a:rPr kumimoji="0" lang="en-US" sz="2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exalts,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 hand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does valiantly!”</a:t>
            </a:r>
          </a:p>
        </p:txBody>
      </p:sp>
      <p:sp>
        <p:nvSpPr>
          <p:cNvPr id="6" name="TextBox 5">
            <a:extLst>
              <a:ext uri="{FF2B5EF4-FFF2-40B4-BE49-F238E27FC236}">
                <a16:creationId xmlns:a16="http://schemas.microsoft.com/office/drawing/2014/main" id="{A5CA204E-43EB-4AAF-A975-A9C360C05FFD}"/>
              </a:ext>
            </a:extLst>
          </p:cNvPr>
          <p:cNvSpPr txBox="1"/>
          <p:nvPr/>
        </p:nvSpPr>
        <p:spPr>
          <a:xfrm>
            <a:off x="376565" y="5136265"/>
            <a:ext cx="8767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「耶和华的右手行了大能的事。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耶和华的右手高高举起；耶和华的右手行了大能的事。」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77308176"/>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2264011"/>
            <a:ext cx="8725100"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shall not die, but I shall live,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recount the deeds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18</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disciplined me severely,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He has not given me over to death.</a:t>
            </a: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032793"/>
            <a:ext cx="87251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我必不至於死，我要活下去，并且要述说耶和华的作为。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耶和华虽严厉地管教我，却没有把我置於死地。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4956068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A figure of speech containing an implied comparison between two different objects.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Metaphor</a:t>
            </a:r>
          </a:p>
        </p:txBody>
      </p:sp>
      <p:sp>
        <p:nvSpPr>
          <p:cNvPr id="210949" name="Text Box 5"/>
          <p:cNvSpPr txBox="1">
            <a:spLocks noChangeArrowheads="1"/>
          </p:cNvSpPr>
          <p:nvPr/>
        </p:nvSpPr>
        <p:spPr bwMode="auto">
          <a:xfrm>
            <a:off x="0" y="3505203"/>
            <a:ext cx="9144000" cy="255454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27:1                                              </a:t>
            </a:r>
            <a:r>
              <a:rPr lang="en-US" i="1" dirty="0"/>
              <a:t>“The L</a:t>
            </a:r>
            <a:r>
              <a:rPr lang="en-US" sz="3600" i="1" dirty="0"/>
              <a:t>ORD</a:t>
            </a:r>
            <a:r>
              <a:rPr lang="en-US" i="1" dirty="0"/>
              <a:t> is my light and my salvation—The L</a:t>
            </a:r>
            <a:r>
              <a:rPr lang="en-US" sz="3600" i="1" dirty="0"/>
              <a:t>ORD</a:t>
            </a:r>
            <a:r>
              <a:rPr lang="en-US" i="1" dirty="0"/>
              <a:t> is the stronghold of my life.”</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94683" y="2332680"/>
            <a:ext cx="79546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19 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Open to me the gates of righteousness,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that I may enter through them</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give thanks to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94681" y="5084527"/>
            <a:ext cx="795463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请你们为我打开正义的门，我要进去，称谢耶和华。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453607249"/>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36967" y="2415099"/>
            <a:ext cx="77514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20 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This is the gate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righteous shall enter through it.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36965" y="5183881"/>
            <a:ext cx="775143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这是耶和华的门，义人才可以进去。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790450669"/>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2367483"/>
            <a:ext cx="89367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thank You that You have answered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have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22</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stone that the builders rejected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become the cornerstone.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13626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我要称谢你，因为你应允了我，又成了我的拯救。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建筑工人所弃的石头，成了房角的主要石头；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723361250"/>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27366" y="2464581"/>
            <a:ext cx="87166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This is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 doing;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it is marvelous in our eyes.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24</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This is the day that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made;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let us rejoice and be glad in it.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27365" y="5233363"/>
            <a:ext cx="8716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这是耶和华作的，在我们眼中看为希奇。</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这是耶和华所定的日子，我们要在这一日欢喜快乐。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37361812"/>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32167" y="2475584"/>
            <a:ext cx="8115499"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25 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Save us, we pray, O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we pray, give us success!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166" y="5244365"/>
            <a:ext cx="811550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耶和华啊！求你施行拯救；耶和华啊！</a:t>
            </a:r>
            <a:br>
              <a:rPr kumimoji="0" lang="en-US"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b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求你使我们亨通。</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06504855"/>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0499" y="2367483"/>
            <a:ext cx="83864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Blessed is he who comes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We bless you from the house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0498" y="5136264"/>
            <a:ext cx="83864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奉耶和华的名来的是应当称颂的，我们从耶和华的殿中给你们祝福。</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920565769"/>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8965" y="2267509"/>
            <a:ext cx="86150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God,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He has made His light to shine upon 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Bind the festal sacrifice with cords,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up to the horns of the altar!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8964" y="5036290"/>
            <a:ext cx="8615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　神，他光照了我们。你们要用绳索把祭牲拴住，带到祭坛的角那里。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92644025"/>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8583" y="2232015"/>
            <a:ext cx="90468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28 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 are my God, and I will give thanks to You;</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You are my God; I will extol You.</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29</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Oh give thanks to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He is good;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8582" y="4763721"/>
            <a:ext cx="8621285"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你是我的　神，我要称谢你；你是我的　神，我要尊崇你。</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1391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 AND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369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213026235"/>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r>
              <a:rPr lang="en-GB" sz="3200" b="1" dirty="0">
                <a:latin typeface="Arial" charset="0"/>
              </a:rPr>
              <a:t>He Has Made Me Glad </a:t>
            </a:r>
            <a:br>
              <a:rPr lang="en-GB" sz="3200" b="1" dirty="0">
                <a:latin typeface="Arial" charset="0"/>
              </a:rPr>
            </a:br>
            <a:r>
              <a:rPr lang="en-GB" sz="3200" b="1" dirty="0">
                <a:latin typeface="Arial" charset="0"/>
              </a:rPr>
              <a:t>(Psalm 100:4; 118:24)</a:t>
            </a:r>
            <a:br>
              <a:rPr lang="en-GB" sz="3200" b="1" dirty="0">
                <a:latin typeface="Arial" charset="0"/>
              </a:rPr>
            </a:br>
            <a:br>
              <a:rPr lang="en-GB" sz="1200" b="1" dirty="0">
                <a:latin typeface="Arial" charset="0"/>
              </a:rPr>
            </a:br>
            <a:r>
              <a:rPr lang="en-GB" sz="2800" b="1" dirty="0">
                <a:latin typeface="Arial" charset="0"/>
              </a:rPr>
              <a:t>I will enter his gates with thanksgiving in my heart,</a:t>
            </a:r>
            <a:br>
              <a:rPr lang="en-GB" sz="2800" b="1" dirty="0">
                <a:latin typeface="Arial" charset="0"/>
              </a:rPr>
            </a:br>
            <a:r>
              <a:rPr lang="en-GB" sz="2800" b="1" dirty="0">
                <a:latin typeface="Arial" charset="0"/>
              </a:rPr>
              <a:t>I will enter his courts with praise.</a:t>
            </a:r>
            <a:br>
              <a:rPr lang="en-GB" sz="2800" b="1" dirty="0">
                <a:latin typeface="Arial" charset="0"/>
              </a:rPr>
            </a:br>
            <a:r>
              <a:rPr lang="en-GB" sz="2800" b="1" dirty="0">
                <a:latin typeface="Arial" charset="0"/>
              </a:rPr>
              <a:t>I will say this is the day </a:t>
            </a:r>
            <a:br>
              <a:rPr lang="en-GB" sz="2800" b="1" dirty="0">
                <a:latin typeface="Arial" charset="0"/>
              </a:rPr>
            </a:br>
            <a:r>
              <a:rPr lang="en-GB" sz="2800" b="1" dirty="0">
                <a:latin typeface="Arial" charset="0"/>
              </a:rPr>
              <a:t>that the Lord has made,</a:t>
            </a:r>
            <a:br>
              <a:rPr lang="en-GB" sz="2800" b="1" dirty="0">
                <a:latin typeface="Arial" charset="0"/>
              </a:rPr>
            </a:br>
            <a:r>
              <a:rPr lang="en-GB" sz="2800" b="1" dirty="0">
                <a:latin typeface="Arial" charset="0"/>
              </a:rPr>
              <a:t>I will rejoice for He has made me glad. </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 </a:t>
            </a:r>
            <a:endParaRPr lang="en-US" sz="4800" b="1" dirty="0">
              <a:latin typeface="Arial" charset="0"/>
            </a:endParaRPr>
          </a:p>
        </p:txBody>
      </p:sp>
    </p:spTree>
    <p:extLst>
      <p:ext uri="{BB962C8B-B14F-4D97-AF65-F5344CB8AC3E}">
        <p14:creationId xmlns:p14="http://schemas.microsoft.com/office/powerpoint/2010/main" val="915155746"/>
      </p:ext>
    </p:extLst>
  </p:cSld>
  <p:clrMapOvr>
    <a:masterClrMapping/>
  </p:clrMapOvr>
  <p:transition>
    <p:fade/>
  </p:transition>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119</a:t>
            </a:r>
          </a:p>
        </p:txBody>
      </p:sp>
    </p:spTree>
    <p:extLst>
      <p:ext uri="{BB962C8B-B14F-4D97-AF65-F5344CB8AC3E}">
        <p14:creationId xmlns:p14="http://schemas.microsoft.com/office/powerpoint/2010/main" val="199883714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20032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600" dirty="0"/>
              <a:t>When more is said than is literally meant; exaggeration.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Hyperbole</a:t>
            </a:r>
          </a:p>
        </p:txBody>
      </p:sp>
      <p:sp>
        <p:nvSpPr>
          <p:cNvPr id="212997" name="Text Box 5"/>
          <p:cNvSpPr txBox="1">
            <a:spLocks noChangeArrowheads="1"/>
          </p:cNvSpPr>
          <p:nvPr/>
        </p:nvSpPr>
        <p:spPr bwMode="auto">
          <a:xfrm>
            <a:off x="0" y="3505207"/>
            <a:ext cx="9144000" cy="286232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sz="3600" dirty="0"/>
              <a:t>Psalm 6:6                                                     </a:t>
            </a:r>
            <a:r>
              <a:rPr lang="en-US" sz="3600" i="1" dirty="0"/>
              <a:t>“I am worn out from groaning;                    all night long I flood my bed with weeping and drench my couch with tears.”</a:t>
            </a:r>
          </a:p>
        </p:txBody>
      </p:sp>
      <p:sp>
        <p:nvSpPr>
          <p:cNvPr id="6"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392</a:t>
            </a:r>
          </a:p>
        </p:txBody>
      </p:sp>
      <p:sp>
        <p:nvSpPr>
          <p:cNvPr id="7"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7E43C039-4BD3-F646-BD38-7E0A9F8CE8D2}"/>
              </a:ext>
            </a:extLst>
          </p:cNvPr>
          <p:cNvGrpSpPr/>
          <p:nvPr/>
        </p:nvGrpSpPr>
        <p:grpSpPr>
          <a:xfrm>
            <a:off x="697034" y="1412776"/>
            <a:ext cx="2160240" cy="2664296"/>
            <a:chOff x="697034" y="2276872"/>
            <a:chExt cx="2160240" cy="2664296"/>
          </a:xfrm>
        </p:grpSpPr>
        <p:sp>
          <p:nvSpPr>
            <p:cNvPr id="3" name="Rounded Rectangle 2">
              <a:extLst>
                <a:ext uri="{FF2B5EF4-FFF2-40B4-BE49-F238E27FC236}">
                  <a16:creationId xmlns:a16="http://schemas.microsoft.com/office/drawing/2014/main" id="{60BB6340-7054-8D44-A039-6F8BAC81E747}"/>
                </a:ext>
              </a:extLst>
            </p:cNvPr>
            <p:cNvSpPr/>
            <p:nvPr/>
          </p:nvSpPr>
          <p:spPr bwMode="auto">
            <a:xfrm>
              <a:off x="69703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2" name="TextBox 1">
              <a:extLst>
                <a:ext uri="{FF2B5EF4-FFF2-40B4-BE49-F238E27FC236}">
                  <a16:creationId xmlns:a16="http://schemas.microsoft.com/office/drawing/2014/main" id="{23015917-5FCD-0041-B29F-6512911EBE1D}"/>
                </a:ext>
              </a:extLst>
            </p:cNvPr>
            <p:cNvSpPr txBox="1"/>
            <p:nvPr/>
          </p:nvSpPr>
          <p:spPr>
            <a:xfrm>
              <a:off x="697034" y="3008855"/>
              <a:ext cx="2160240" cy="1200329"/>
            </a:xfrm>
            <a:prstGeom prst="rect">
              <a:avLst/>
            </a:prstGeom>
            <a:noFill/>
          </p:spPr>
          <p:txBody>
            <a:bodyPr wrap="square" rtlCol="0">
              <a:spAutoFit/>
            </a:bodyPr>
            <a:lstStyle/>
            <a:p>
              <a:pPr algn="ctr"/>
              <a:r>
                <a:rPr lang="en-US" b="1" dirty="0">
                  <a:solidFill>
                    <a:schemeClr val="bg1"/>
                  </a:solidFill>
                </a:rPr>
                <a:t>Open the Gates!</a:t>
              </a:r>
            </a:p>
            <a:p>
              <a:pPr algn="ctr"/>
              <a:r>
                <a:rPr lang="en-US" b="1" dirty="0">
                  <a:solidFill>
                    <a:schemeClr val="bg1"/>
                  </a:solidFill>
                </a:rPr>
                <a:t>(Ps 118:19)</a:t>
              </a:r>
            </a:p>
          </p:txBody>
        </p:sp>
      </p:grpSp>
      <p:sp>
        <p:nvSpPr>
          <p:cNvPr id="4" name="Notched Right Arrow 3">
            <a:extLst>
              <a:ext uri="{FF2B5EF4-FFF2-40B4-BE49-F238E27FC236}">
                <a16:creationId xmlns:a16="http://schemas.microsoft.com/office/drawing/2014/main" id="{CFACCB1E-05D8-6E49-AFBD-80FE7C6DAC1E}"/>
              </a:ext>
            </a:extLst>
          </p:cNvPr>
          <p:cNvSpPr/>
          <p:nvPr/>
        </p:nvSpPr>
        <p:spPr bwMode="auto">
          <a:xfrm>
            <a:off x="2857274"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2" name="Group 11">
            <a:extLst>
              <a:ext uri="{FF2B5EF4-FFF2-40B4-BE49-F238E27FC236}">
                <a16:creationId xmlns:a16="http://schemas.microsoft.com/office/drawing/2014/main" id="{E575E50A-3721-C540-90E6-CACB43EDC14D}"/>
              </a:ext>
            </a:extLst>
          </p:cNvPr>
          <p:cNvGrpSpPr/>
          <p:nvPr/>
        </p:nvGrpSpPr>
        <p:grpSpPr>
          <a:xfrm>
            <a:off x="3462609" y="1412776"/>
            <a:ext cx="2160240" cy="2664296"/>
            <a:chOff x="3462609" y="2276872"/>
            <a:chExt cx="2160240" cy="2664296"/>
          </a:xfrm>
        </p:grpSpPr>
        <p:sp>
          <p:nvSpPr>
            <p:cNvPr id="5" name="Rounded Rectangle 4">
              <a:extLst>
                <a:ext uri="{FF2B5EF4-FFF2-40B4-BE49-F238E27FC236}">
                  <a16:creationId xmlns:a16="http://schemas.microsoft.com/office/drawing/2014/main" id="{5C71867B-37C5-7447-93EB-39C92A71F971}"/>
                </a:ext>
              </a:extLst>
            </p:cNvPr>
            <p:cNvSpPr/>
            <p:nvPr/>
          </p:nvSpPr>
          <p:spPr bwMode="auto">
            <a:xfrm>
              <a:off x="3462609"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6" name="TextBox 5">
              <a:extLst>
                <a:ext uri="{FF2B5EF4-FFF2-40B4-BE49-F238E27FC236}">
                  <a16:creationId xmlns:a16="http://schemas.microsoft.com/office/drawing/2014/main" id="{B881CEA1-6CFF-F542-B987-07BDCCC9545C}"/>
                </a:ext>
              </a:extLst>
            </p:cNvPr>
            <p:cNvSpPr txBox="1"/>
            <p:nvPr/>
          </p:nvSpPr>
          <p:spPr>
            <a:xfrm>
              <a:off x="3462609" y="3008855"/>
              <a:ext cx="2160240" cy="830997"/>
            </a:xfrm>
            <a:prstGeom prst="rect">
              <a:avLst/>
            </a:prstGeom>
            <a:noFill/>
          </p:spPr>
          <p:txBody>
            <a:bodyPr wrap="square" rtlCol="0">
              <a:spAutoFit/>
            </a:bodyPr>
            <a:lstStyle/>
            <a:p>
              <a:pPr algn="ctr"/>
              <a:r>
                <a:rPr lang="en-US" b="1" dirty="0">
                  <a:solidFill>
                    <a:schemeClr val="bg1"/>
                  </a:solidFill>
                </a:rPr>
                <a:t>Love the Law (Ps 119)</a:t>
              </a:r>
            </a:p>
          </p:txBody>
        </p:sp>
      </p:grpSp>
      <p:sp>
        <p:nvSpPr>
          <p:cNvPr id="7" name="Notched Right Arrow 6">
            <a:extLst>
              <a:ext uri="{FF2B5EF4-FFF2-40B4-BE49-F238E27FC236}">
                <a16:creationId xmlns:a16="http://schemas.microsoft.com/office/drawing/2014/main" id="{9EAAB0D2-2313-2D4A-ADDD-054CA532DE18}"/>
              </a:ext>
            </a:extLst>
          </p:cNvPr>
          <p:cNvSpPr/>
          <p:nvPr/>
        </p:nvSpPr>
        <p:spPr bwMode="auto">
          <a:xfrm>
            <a:off x="5622849"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3" name="Group 12">
            <a:extLst>
              <a:ext uri="{FF2B5EF4-FFF2-40B4-BE49-F238E27FC236}">
                <a16:creationId xmlns:a16="http://schemas.microsoft.com/office/drawing/2014/main" id="{CCB6A381-E9DB-0141-80AE-62482DC6E02D}"/>
              </a:ext>
            </a:extLst>
          </p:cNvPr>
          <p:cNvGrpSpPr/>
          <p:nvPr/>
        </p:nvGrpSpPr>
        <p:grpSpPr>
          <a:xfrm>
            <a:off x="6156176" y="1412776"/>
            <a:ext cx="2290790" cy="2664296"/>
            <a:chOff x="6156176" y="2276872"/>
            <a:chExt cx="2290790" cy="2664296"/>
          </a:xfrm>
        </p:grpSpPr>
        <p:sp>
          <p:nvSpPr>
            <p:cNvPr id="8" name="Rounded Rectangle 7">
              <a:extLst>
                <a:ext uri="{FF2B5EF4-FFF2-40B4-BE49-F238E27FC236}">
                  <a16:creationId xmlns:a16="http://schemas.microsoft.com/office/drawing/2014/main" id="{8CE5EA48-5CE0-D544-ADA5-97C02E23D7BD}"/>
                </a:ext>
              </a:extLst>
            </p:cNvPr>
            <p:cNvSpPr/>
            <p:nvPr/>
          </p:nvSpPr>
          <p:spPr bwMode="auto">
            <a:xfrm>
              <a:off x="622818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9" name="TextBox 8">
              <a:extLst>
                <a:ext uri="{FF2B5EF4-FFF2-40B4-BE49-F238E27FC236}">
                  <a16:creationId xmlns:a16="http://schemas.microsoft.com/office/drawing/2014/main" id="{D96DBDF1-37D4-9B42-8BEE-851FDCE7CD3C}"/>
                </a:ext>
              </a:extLst>
            </p:cNvPr>
            <p:cNvSpPr txBox="1"/>
            <p:nvPr/>
          </p:nvSpPr>
          <p:spPr>
            <a:xfrm>
              <a:off x="6156176" y="3008855"/>
              <a:ext cx="2290790" cy="1200329"/>
            </a:xfrm>
            <a:prstGeom prst="rect">
              <a:avLst/>
            </a:prstGeom>
            <a:noFill/>
          </p:spPr>
          <p:txBody>
            <a:bodyPr wrap="square" rtlCol="0">
              <a:spAutoFit/>
            </a:bodyPr>
            <a:lstStyle/>
            <a:p>
              <a:pPr algn="ctr"/>
              <a:r>
                <a:rPr lang="en-US" b="1" dirty="0">
                  <a:solidFill>
                    <a:schemeClr val="bg1"/>
                  </a:solidFill>
                </a:rPr>
                <a:t>Psalms of Ascent</a:t>
              </a:r>
            </a:p>
            <a:p>
              <a:pPr algn="ctr"/>
              <a:r>
                <a:rPr lang="en-US" b="1" dirty="0">
                  <a:solidFill>
                    <a:schemeClr val="bg1"/>
                  </a:solidFill>
                </a:rPr>
                <a:t>(Pss 120–134)</a:t>
              </a:r>
            </a:p>
          </p:txBody>
        </p:sp>
      </p:grpSp>
      <p:sp>
        <p:nvSpPr>
          <p:cNvPr id="11" name="Title 10">
            <a:extLst>
              <a:ext uri="{FF2B5EF4-FFF2-40B4-BE49-F238E27FC236}">
                <a16:creationId xmlns:a16="http://schemas.microsoft.com/office/drawing/2014/main" id="{92B71E42-EE78-DB4E-A3E0-B88386C2A690}"/>
              </a:ext>
            </a:extLst>
          </p:cNvPr>
          <p:cNvSpPr>
            <a:spLocks noGrp="1"/>
          </p:cNvSpPr>
          <p:nvPr>
            <p:ph type="title" idx="4294967295"/>
          </p:nvPr>
        </p:nvSpPr>
        <p:spPr>
          <a:xfrm>
            <a:off x="0" y="188640"/>
            <a:ext cx="9144000" cy="1143000"/>
          </a:xfrm>
        </p:spPr>
        <p:txBody>
          <a:bodyPr/>
          <a:lstStyle/>
          <a:p>
            <a:r>
              <a:rPr lang="en-US" dirty="0"/>
              <a:t>Anticipate Meeting with God</a:t>
            </a:r>
          </a:p>
        </p:txBody>
      </p:sp>
      <p:sp>
        <p:nvSpPr>
          <p:cNvPr id="15" name="Title 10">
            <a:extLst>
              <a:ext uri="{FF2B5EF4-FFF2-40B4-BE49-F238E27FC236}">
                <a16:creationId xmlns:a16="http://schemas.microsoft.com/office/drawing/2014/main" id="{B662B214-2F29-ED44-B94A-1411D5FA4B44}"/>
              </a:ext>
            </a:extLst>
          </p:cNvPr>
          <p:cNvSpPr txBox="1">
            <a:spLocks/>
          </p:cNvSpPr>
          <p:nvPr/>
        </p:nvSpPr>
        <p:spPr bwMode="auto">
          <a:xfrm>
            <a:off x="18106" y="4221088"/>
            <a:ext cx="9144000" cy="263691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1800" kern="0" dirty="0">
                <a:effectLst/>
              </a:rPr>
              <a:t>The psalmist prays, “</a:t>
            </a:r>
            <a:r>
              <a:rPr lang="en-SG" sz="1800" dirty="0">
                <a:effectLst/>
              </a:rPr>
              <a:t>Open for me the gates where the righteous enter, and I will go in and thank the L</a:t>
            </a:r>
            <a:r>
              <a:rPr lang="en-SG" sz="1600" dirty="0">
                <a:effectLst/>
              </a:rPr>
              <a:t>ORD</a:t>
            </a:r>
            <a:r>
              <a:rPr lang="en-SG" sz="1800" dirty="0">
                <a:effectLst/>
              </a:rPr>
              <a:t>. </a:t>
            </a:r>
            <a:r>
              <a:rPr lang="en-SG" sz="1800" baseline="30000" dirty="0">
                <a:effectLst/>
              </a:rPr>
              <a:t>20</a:t>
            </a:r>
            <a:r>
              <a:rPr lang="en-SG" sz="1800" dirty="0">
                <a:effectLst/>
              </a:rPr>
              <a:t>These gates lead to the presence of the L</a:t>
            </a:r>
            <a:r>
              <a:rPr lang="en-SG" sz="1600" dirty="0">
                <a:effectLst/>
              </a:rPr>
              <a:t>ORD</a:t>
            </a:r>
            <a:r>
              <a:rPr lang="en-SG" sz="1800" dirty="0">
                <a:effectLst/>
              </a:rPr>
              <a:t>, and the godly enter there” (Ps 118:19-20 </a:t>
            </a:r>
            <a:r>
              <a:rPr lang="en-SG" sz="1400" dirty="0">
                <a:effectLst/>
              </a:rPr>
              <a:t>NLT</a:t>
            </a:r>
            <a:r>
              <a:rPr lang="en-SG" sz="1800" dirty="0">
                <a:effectLst/>
              </a:rPr>
              <a:t>). The means of opening the gates is for him to love the law of the L</a:t>
            </a:r>
            <a:r>
              <a:rPr lang="en-SG" sz="1600" dirty="0">
                <a:effectLst/>
              </a:rPr>
              <a:t>ORD</a:t>
            </a:r>
            <a:r>
              <a:rPr lang="en-SG" sz="1800" dirty="0">
                <a:effectLst/>
              </a:rPr>
              <a:t>, so Psalm 119 has the most occurrences of both the words “love” and “law (Torah)” in a chapter in the OT. The Psalms of Ascent then describe the pilgrim on his journey until he can enter these very gates: “And now here we are, standing inside your gates, O Jerusalem” (Ps 122:2 </a:t>
            </a:r>
            <a:r>
              <a:rPr lang="en-SG" sz="1400" dirty="0">
                <a:effectLst/>
              </a:rPr>
              <a:t>NLT</a:t>
            </a:r>
            <a:r>
              <a:rPr lang="en-SG" sz="1800" dirty="0">
                <a:effectLst/>
              </a:rPr>
              <a:t>). </a:t>
            </a:r>
          </a:p>
          <a:p>
            <a:endParaRPr lang="en-SG" sz="1800" dirty="0">
              <a:effectLst/>
            </a:endParaRPr>
          </a:p>
          <a:p>
            <a:pPr algn="r"/>
            <a:r>
              <a:rPr lang="en-SG" sz="1400" i="1" dirty="0">
                <a:effectLst/>
              </a:rPr>
              <a:t>Adapted from </a:t>
            </a:r>
            <a:r>
              <a:rPr lang="en-SG" sz="1400" i="1" dirty="0" err="1">
                <a:effectLst/>
              </a:rPr>
              <a:t>Dr.</a:t>
            </a:r>
            <a:r>
              <a:rPr lang="en-SG" sz="1400" i="1" dirty="0">
                <a:effectLst/>
              </a:rPr>
              <a:t> Peter </a:t>
            </a:r>
            <a:r>
              <a:rPr lang="en-SG" sz="1400" i="1" dirty="0" err="1">
                <a:effectLst/>
              </a:rPr>
              <a:t>Ho</a:t>
            </a:r>
            <a:r>
              <a:rPr lang="en-SG" sz="1400" i="1" dirty="0">
                <a:effectLst/>
              </a:rPr>
              <a:t>, SBC, 13 Sep 2018 chapel message</a:t>
            </a:r>
            <a:endParaRPr lang="en-SG" sz="1800" i="1" dirty="0">
              <a:effectLst/>
            </a:endParaRPr>
          </a:p>
        </p:txBody>
      </p:sp>
    </p:spTree>
    <p:extLst>
      <p:ext uri="{BB962C8B-B14F-4D97-AF65-F5344CB8AC3E}">
        <p14:creationId xmlns:p14="http://schemas.microsoft.com/office/powerpoint/2010/main" val="1321486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linds(horizont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linds(horizontal)">
                                      <p:cBhvr>
                                        <p:cTn id="15" dur="500"/>
                                        <p:tgtEl>
                                          <p:spTgt spid="7"/>
                                        </p:tgtEl>
                                      </p:cBhvr>
                                    </p:animEffect>
                                  </p:childTnLst>
                                </p:cTn>
                              </p:par>
                              <p:par>
                                <p:cTn id="16" presetID="3" presetClass="entr" presetSubtype="10"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linds(horizontal)">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120</a:t>
            </a:r>
          </a:p>
        </p:txBody>
      </p:sp>
    </p:spTree>
    <p:extLst>
      <p:ext uri="{BB962C8B-B14F-4D97-AF65-F5344CB8AC3E}">
        <p14:creationId xmlns:p14="http://schemas.microsoft.com/office/powerpoint/2010/main" val="2635977939"/>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18264" y="5088082"/>
            <a:ext cx="9252520" cy="1437262"/>
          </a:xfrm>
        </p:spPr>
        <p:txBody>
          <a:bodyPr/>
          <a:lstStyle/>
          <a:p>
            <a:r>
              <a:rPr lang="en-US" sz="7200" dirty="0">
                <a:latin typeface="Arial" charset="0"/>
                <a:ea typeface="Osaka" charset="0"/>
                <a:cs typeface="Arial" charset="0"/>
              </a:rPr>
              <a:t>Psalms 120–134</a:t>
            </a:r>
          </a:p>
        </p:txBody>
      </p:sp>
      <p:pic>
        <p:nvPicPr>
          <p:cNvPr id="1026" name="Picture 2" descr="Image result for psalms of ascent">
            <a:hlinkClick r:id="rId2"/>
            <a:extLst>
              <a:ext uri="{FF2B5EF4-FFF2-40B4-BE49-F238E27FC236}">
                <a16:creationId xmlns:a16="http://schemas.microsoft.com/office/drawing/2014/main" id="{001CBBF6-45A9-7C46-A830-96B9E721C9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64" y="-27384"/>
            <a:ext cx="9144000" cy="482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585501"/>
      </p:ext>
    </p:extLst>
  </p:cSld>
  <p:clrMapOvr>
    <a:masterClrMapping/>
  </p:clrMapOvr>
</p:sld>
</file>

<file path=ppt/slides/slide663.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ahoma"/>
              <a:ea typeface="Arial"/>
              <a:cs typeface="Arial"/>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en-US" sz="4400" b="1" dirty="0">
                <a:solidFill>
                  <a:schemeClr val="tx1"/>
                </a:solidFill>
                <a:effectLst/>
                <a:latin typeface="Tahoma" charset="0"/>
                <a:cs typeface="Arial" charset="0"/>
              </a:rPr>
              <a:t>15 Ascent Psalms</a:t>
            </a: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Tahoma" charset="0"/>
                <a:ea typeface="ＭＳ Ｐゴシック" charset="0"/>
                <a:cs typeface="Arial" charset="0"/>
              </a:rPr>
              <a:t>Psalms 120–134</a:t>
            </a:r>
          </a:p>
        </p:txBody>
      </p:sp>
    </p:spTree>
    <p:extLst>
      <p:ext uri="{BB962C8B-B14F-4D97-AF65-F5344CB8AC3E}">
        <p14:creationId xmlns:p14="http://schemas.microsoft.com/office/powerpoint/2010/main" val="954025363"/>
      </p:ext>
    </p:extLst>
  </p:cSld>
  <p:clrMapOvr>
    <a:overrideClrMapping bg1="dk2" tx1="lt1" bg2="dk1" tx2="lt2" accent1="accent1" accent2="accent2" accent3="accent3" accent4="accent4" accent5="accent5" accent6="accent6" hlink="hlink" folHlink="folHlink"/>
  </p:clrMapOvr>
  <p:transition spd="slow"/>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2314894581"/>
      </p:ext>
    </p:extLst>
  </p:cSld>
  <p:clrMapOvr>
    <a:masterClrMapping/>
  </p:clrMapOvr>
  <p:transition spd="slow"/>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1111396152"/>
      </p:ext>
    </p:extLst>
  </p:cSld>
  <p:clrMapOvr>
    <a:masterClrMapping/>
  </p:clrMapOvr>
  <p:transition spd="slow"/>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cs typeface="Arial"/>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b="1" dirty="0">
                <a:solidFill>
                  <a:schemeClr val="bg1"/>
                </a:solidFill>
                <a:latin typeface="Arial" charset="0"/>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rPr>
              <a:t>11-Year-Old Finds Ancient Jerusalem Coin That May Have Been Minted at the Temple </a:t>
            </a:r>
          </a:p>
        </p:txBody>
      </p:sp>
    </p:spTree>
    <p:extLst>
      <p:ext uri="{BB962C8B-B14F-4D97-AF65-F5344CB8AC3E}">
        <p14:creationId xmlns:p14="http://schemas.microsoft.com/office/powerpoint/2010/main" val="610753643"/>
      </p:ext>
    </p:extLst>
  </p:cSld>
  <p:clrMapOvr>
    <a:masterClrMapping/>
  </p:clrMapOvr>
  <p:transition spd="slow"/>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121</a:t>
            </a:r>
          </a:p>
        </p:txBody>
      </p:sp>
    </p:spTree>
    <p:extLst>
      <p:ext uri="{BB962C8B-B14F-4D97-AF65-F5344CB8AC3E}">
        <p14:creationId xmlns:p14="http://schemas.microsoft.com/office/powerpoint/2010/main" val="3513926062"/>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122</a:t>
            </a:r>
          </a:p>
        </p:txBody>
      </p:sp>
    </p:spTree>
    <p:extLst>
      <p:ext uri="{BB962C8B-B14F-4D97-AF65-F5344CB8AC3E}">
        <p14:creationId xmlns:p14="http://schemas.microsoft.com/office/powerpoint/2010/main" val="2603259673"/>
      </p:ext>
    </p:extLst>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123</a:t>
            </a:r>
          </a:p>
        </p:txBody>
      </p:sp>
    </p:spTree>
    <p:extLst>
      <p:ext uri="{BB962C8B-B14F-4D97-AF65-F5344CB8AC3E}">
        <p14:creationId xmlns:p14="http://schemas.microsoft.com/office/powerpoint/2010/main" val="199618331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a:cs typeface="Arial"/>
              </a:rPr>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Personification</a:t>
            </a:r>
          </a:p>
        </p:txBody>
      </p:sp>
      <p:sp>
        <p:nvSpPr>
          <p:cNvPr id="215046" name="Text Box 6"/>
          <p:cNvSpPr txBox="1">
            <a:spLocks noChangeArrowheads="1"/>
          </p:cNvSpPr>
          <p:nvPr/>
        </p:nvSpPr>
        <p:spPr bwMode="auto">
          <a:xfrm>
            <a:off x="0" y="3706843"/>
            <a:ext cx="9144000" cy="193899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Psalm 73:9 </a:t>
            </a:r>
            <a:r>
              <a:rPr kumimoji="0" lang="en-US" sz="40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“Their mouths lay claim to heaven, and their tongues take possession of the earth.”</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P 15</a:t>
            </a:r>
          </a:p>
        </p:txBody>
      </p:sp>
    </p:spTree>
    <p:extLst>
      <p:ext uri="{BB962C8B-B14F-4D97-AF65-F5344CB8AC3E}">
        <p14:creationId xmlns:p14="http://schemas.microsoft.com/office/powerpoint/2010/main" val="26991424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124</a:t>
            </a:r>
          </a:p>
        </p:txBody>
      </p:sp>
    </p:spTree>
    <p:extLst>
      <p:ext uri="{BB962C8B-B14F-4D97-AF65-F5344CB8AC3E}">
        <p14:creationId xmlns:p14="http://schemas.microsoft.com/office/powerpoint/2010/main" val="1500710467"/>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125</a:t>
            </a:r>
          </a:p>
        </p:txBody>
      </p:sp>
    </p:spTree>
    <p:extLst>
      <p:ext uri="{BB962C8B-B14F-4D97-AF65-F5344CB8AC3E}">
        <p14:creationId xmlns:p14="http://schemas.microsoft.com/office/powerpoint/2010/main" val="2946076288"/>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126</a:t>
            </a:r>
          </a:p>
        </p:txBody>
      </p:sp>
    </p:spTree>
    <p:extLst>
      <p:ext uri="{BB962C8B-B14F-4D97-AF65-F5344CB8AC3E}">
        <p14:creationId xmlns:p14="http://schemas.microsoft.com/office/powerpoint/2010/main" val="1539121345"/>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127</a:t>
            </a:r>
          </a:p>
        </p:txBody>
      </p:sp>
    </p:spTree>
    <p:extLst>
      <p:ext uri="{BB962C8B-B14F-4D97-AF65-F5344CB8AC3E}">
        <p14:creationId xmlns:p14="http://schemas.microsoft.com/office/powerpoint/2010/main" val="25782992"/>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128</a:t>
            </a:r>
          </a:p>
        </p:txBody>
      </p:sp>
    </p:spTree>
    <p:extLst>
      <p:ext uri="{BB962C8B-B14F-4D97-AF65-F5344CB8AC3E}">
        <p14:creationId xmlns:p14="http://schemas.microsoft.com/office/powerpoint/2010/main" val="782588444"/>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129</a:t>
            </a:r>
          </a:p>
        </p:txBody>
      </p:sp>
    </p:spTree>
    <p:extLst>
      <p:ext uri="{BB962C8B-B14F-4D97-AF65-F5344CB8AC3E}">
        <p14:creationId xmlns:p14="http://schemas.microsoft.com/office/powerpoint/2010/main" val="939446882"/>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130</a:t>
            </a:r>
          </a:p>
        </p:txBody>
      </p:sp>
    </p:spTree>
    <p:extLst>
      <p:ext uri="{BB962C8B-B14F-4D97-AF65-F5344CB8AC3E}">
        <p14:creationId xmlns:p14="http://schemas.microsoft.com/office/powerpoint/2010/main" val="2648118338"/>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274723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401803"/>
            <a:ext cx="8724900" cy="547703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1</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From the depths of despair, O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I call for your help.</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2</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Hear my cry, O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Pay attention to my prayer.</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endParaRP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3</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Lord, if you kept a record of our sins,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who, O Lord, could ever survive?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4</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But you offer forgiveness,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that we might learn to fear you.</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2720339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368212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5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 am counting on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yes, I am counting on him.</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I have put my hope in his word.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6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 long for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more than sentries long for the dawn,</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5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yes, more than sentries long for the dawn.</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1261284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8" name="Text Box 4"/>
          <p:cNvSpPr txBox="1">
            <a:spLocks noChangeArrowheads="1"/>
          </p:cNvSpPr>
          <p:nvPr/>
        </p:nvSpPr>
        <p:spPr bwMode="auto">
          <a:xfrm>
            <a:off x="381000" y="914400"/>
            <a:ext cx="73152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given properties or characteristics of living things 		</a:t>
            </a:r>
          </a:p>
        </p:txBody>
      </p:sp>
      <p:sp>
        <p:nvSpPr>
          <p:cNvPr id="216069" name="Text Box 5"/>
          <p:cNvSpPr txBox="1">
            <a:spLocks noChangeArrowheads="1"/>
          </p:cNvSpPr>
          <p:nvPr/>
        </p:nvSpPr>
        <p:spPr bwMode="auto">
          <a:xfrm>
            <a:off x="457200" y="0"/>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6070" name="Text Box 6"/>
          <p:cNvSpPr txBox="1">
            <a:spLocks noChangeArrowheads="1"/>
          </p:cNvSpPr>
          <p:nvPr/>
        </p:nvSpPr>
        <p:spPr bwMode="auto">
          <a:xfrm>
            <a:off x="0" y="3184533"/>
            <a:ext cx="6248400" cy="317009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137:5                                                     </a:t>
            </a:r>
            <a:r>
              <a:rPr lang="en-US" i="1" dirty="0"/>
              <a:t>“If I forget you, </a:t>
            </a:r>
            <a:br>
              <a:rPr lang="en-US" i="1" dirty="0"/>
            </a:br>
            <a:r>
              <a:rPr lang="en-US" i="1" dirty="0"/>
              <a:t>O Jerusalem,                  may my right hand forget its skill.”</a:t>
            </a:r>
            <a:r>
              <a:rPr lang="en-US" dirty="0"/>
              <a:t> </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600700" y="3667125"/>
            <a:ext cx="3543300" cy="265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308381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O Israel, hope in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for with the Lord there is unfailing love.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His redemption overflows.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He himself will redeem Israel</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from every kind of sin.</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1449251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131</a:t>
            </a:r>
          </a:p>
        </p:txBody>
      </p:sp>
    </p:spTree>
    <p:extLst>
      <p:ext uri="{BB962C8B-B14F-4D97-AF65-F5344CB8AC3E}">
        <p14:creationId xmlns:p14="http://schemas.microsoft.com/office/powerpoint/2010/main" val="3227667105"/>
      </p:ext>
    </p:extLst>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132</a:t>
            </a:r>
          </a:p>
        </p:txBody>
      </p:sp>
    </p:spTree>
    <p:extLst>
      <p:ext uri="{BB962C8B-B14F-4D97-AF65-F5344CB8AC3E}">
        <p14:creationId xmlns:p14="http://schemas.microsoft.com/office/powerpoint/2010/main" val="912573454"/>
      </p:ext>
    </p:extLst>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133</a:t>
            </a:r>
          </a:p>
        </p:txBody>
      </p:sp>
    </p:spTree>
    <p:extLst>
      <p:ext uri="{BB962C8B-B14F-4D97-AF65-F5344CB8AC3E}">
        <p14:creationId xmlns:p14="http://schemas.microsoft.com/office/powerpoint/2010/main" val="2490054271"/>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134</a:t>
            </a:r>
          </a:p>
        </p:txBody>
      </p:sp>
    </p:spTree>
    <p:extLst>
      <p:ext uri="{BB962C8B-B14F-4D97-AF65-F5344CB8AC3E}">
        <p14:creationId xmlns:p14="http://schemas.microsoft.com/office/powerpoint/2010/main" val="763100980"/>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135</a:t>
            </a:r>
          </a:p>
        </p:txBody>
      </p:sp>
    </p:spTree>
    <p:extLst>
      <p:ext uri="{BB962C8B-B14F-4D97-AF65-F5344CB8AC3E}">
        <p14:creationId xmlns:p14="http://schemas.microsoft.com/office/powerpoint/2010/main" val="3469968139"/>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136</a:t>
            </a:r>
          </a:p>
        </p:txBody>
      </p:sp>
    </p:spTree>
    <p:extLst>
      <p:ext uri="{BB962C8B-B14F-4D97-AF65-F5344CB8AC3E}">
        <p14:creationId xmlns:p14="http://schemas.microsoft.com/office/powerpoint/2010/main" val="479946040"/>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457200" y="2571951"/>
            <a:ext cx="8229600" cy="1116008"/>
          </a:xfrm>
        </p:spPr>
        <p:txBody>
          <a:bodyPr>
            <a:noAutofit/>
          </a:bodyPr>
          <a:lstStyle/>
          <a:p>
            <a:r>
              <a:rPr lang="en-US" sz="3600" b="1" dirty="0">
                <a:solidFill>
                  <a:srgbClr val="FFFFFF"/>
                </a:solidFill>
                <a:effectLst>
                  <a:glow rad="101600">
                    <a:schemeClr val="bg2">
                      <a:lumMod val="10000"/>
                      <a:alpha val="75000"/>
                    </a:schemeClr>
                  </a:glow>
                </a:effectLst>
                <a:latin typeface="Arial"/>
                <a:cs typeface="Arial"/>
              </a:rPr>
              <a:t> Psalm 136:1-3 &amp; 23-26 (NLT)</a:t>
            </a:r>
          </a:p>
        </p:txBody>
      </p:sp>
    </p:spTree>
    <p:extLst>
      <p:ext uri="{BB962C8B-B14F-4D97-AF65-F5344CB8AC3E}">
        <p14:creationId xmlns:p14="http://schemas.microsoft.com/office/powerpoint/2010/main" val="3774314547"/>
      </p:ext>
    </p:extLst>
  </p:cSld>
  <p:clrMapOvr>
    <a:masterClrMapping/>
  </p:clrMapOvr>
  <p:transition spd="med"/>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pPr algn="l"/>
            <a:r>
              <a:rPr lang="en-US" sz="3600" b="1" dirty="0">
                <a:solidFill>
                  <a:srgbClr val="FFFFFF"/>
                </a:solidFill>
                <a:effectLst>
                  <a:glow rad="127000">
                    <a:schemeClr val="tx1">
                      <a:alpha val="85000"/>
                    </a:schemeClr>
                  </a:glow>
                </a:effectLst>
                <a:latin typeface="Arial"/>
                <a:cs typeface="Arial"/>
              </a:rPr>
              <a:t>Give thanks to the </a:t>
            </a:r>
            <a:r>
              <a:rPr lang="en-US" sz="3600" b="1" cap="small" dirty="0">
                <a:solidFill>
                  <a:srgbClr val="FFFFFF"/>
                </a:solidFill>
                <a:effectLst>
                  <a:glow rad="127000">
                    <a:schemeClr val="tx1">
                      <a:alpha val="85000"/>
                    </a:schemeClr>
                  </a:glow>
                </a:effectLst>
                <a:latin typeface="Arial"/>
                <a:cs typeface="Arial"/>
              </a:rPr>
              <a:t>Lord</a:t>
            </a:r>
            <a:r>
              <a:rPr lang="en-US" sz="3600" b="1" dirty="0">
                <a:solidFill>
                  <a:srgbClr val="FFFFFF"/>
                </a:solidFill>
                <a:effectLst>
                  <a:glow rad="127000">
                    <a:schemeClr val="tx1">
                      <a:alpha val="85000"/>
                    </a:schemeClr>
                  </a:glow>
                </a:effectLst>
                <a:latin typeface="Arial"/>
                <a:cs typeface="Arial"/>
              </a:rPr>
              <a:t>, for he is good!</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dirty="0">
                <a:solidFill>
                  <a:srgbClr val="FFFFFF"/>
                </a:solidFill>
                <a:effectLst>
                  <a:glow rad="127000">
                    <a:schemeClr val="tx1">
                      <a:alpha val="85000"/>
                    </a:schemeClr>
                  </a:glow>
                </a:effectLst>
                <a:latin typeface="Arial"/>
                <a:cs typeface="Arial"/>
              </a:rPr>
            </a:b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God of gods.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r>
              <a:rPr lang="en-US" sz="3600" b="1" dirty="0">
                <a:solidFill>
                  <a:srgbClr val="FFFFFF"/>
                </a:solidFill>
                <a:effectLst>
                  <a:glow rad="127000">
                    <a:schemeClr val="tx1">
                      <a:alpha val="85000"/>
                    </a:schemeClr>
                  </a:glow>
                </a:effectLst>
                <a:latin typeface="Arial"/>
                <a:cs typeface="Arial"/>
              </a:rPr>
              <a:t> </a:t>
            </a:r>
            <a:br>
              <a:rPr lang="en-US" sz="3600" b="1" dirty="0">
                <a:solidFill>
                  <a:srgbClr val="FFFFFF"/>
                </a:solidFill>
                <a:effectLst>
                  <a:glow rad="127000">
                    <a:schemeClr val="tx1">
                      <a:alpha val="85000"/>
                    </a:schemeClr>
                  </a:glow>
                </a:effectLst>
                <a:latin typeface="Arial"/>
                <a:cs typeface="Arial"/>
              </a:rPr>
            </a:b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Lord of lords.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endParaRPr lang="en-US" sz="3600" b="1" dirty="0">
              <a:solidFill>
                <a:srgbClr val="FFFFFF"/>
              </a:solidFill>
              <a:effectLst>
                <a:glow rad="127000">
                  <a:schemeClr val="tx1">
                    <a:alpha val="85000"/>
                  </a:schemeClr>
                </a:glow>
              </a:effectLst>
              <a:latin typeface="Arial"/>
              <a:cs typeface="Arial"/>
            </a:endParaRPr>
          </a:p>
        </p:txBody>
      </p:sp>
    </p:spTree>
    <p:extLst>
      <p:ext uri="{BB962C8B-B14F-4D97-AF65-F5344CB8AC3E}">
        <p14:creationId xmlns:p14="http://schemas.microsoft.com/office/powerpoint/2010/main" val="2413679795"/>
      </p:ext>
    </p:extLst>
  </p:cSld>
  <p:clrMapOvr>
    <a:masterClrMapping/>
  </p:clrMapOvr>
  <p:transition spd="med"/>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pPr algn="l"/>
            <a:r>
              <a:rPr lang="en-US" sz="3600" b="1" dirty="0">
                <a:solidFill>
                  <a:srgbClr val="FFFFFF"/>
                </a:solidFill>
                <a:effectLst>
                  <a:glow rad="127000">
                    <a:schemeClr val="tx1">
                      <a:alpha val="85000"/>
                    </a:schemeClr>
                  </a:glow>
                </a:effectLst>
                <a:latin typeface="Arial"/>
                <a:cs typeface="Arial"/>
              </a:rPr>
              <a:t>He remembered us in our weakness.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He saved us from our enemies.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He gives food to every living thing.</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God of heaven.</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p>
        </p:txBody>
      </p:sp>
    </p:spTree>
    <p:extLst>
      <p:ext uri="{BB962C8B-B14F-4D97-AF65-F5344CB8AC3E}">
        <p14:creationId xmlns:p14="http://schemas.microsoft.com/office/powerpoint/2010/main" val="2568029720"/>
      </p:ext>
    </p:extLst>
  </p:cSld>
  <p:clrMapOvr>
    <a:masterClrMapping/>
  </p:clrMapOvr>
  <p:transition spd="med"/>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2" descr="Sheep following shephe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 y="3"/>
            <a:ext cx="9601200" cy="720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59" name="Rectangle 3"/>
          <p:cNvSpPr>
            <a:spLocks noGrp="1" noChangeArrowheads="1"/>
          </p:cNvSpPr>
          <p:nvPr>
            <p:ph type="title"/>
          </p:nvPr>
        </p:nvSpPr>
        <p:spPr>
          <a:xfrm>
            <a:off x="152400" y="141357"/>
            <a:ext cx="3048000" cy="707886"/>
          </a:xfrm>
          <a:noFill/>
          <a:ln w="9525">
            <a:noFill/>
            <a:miter lim="800000"/>
            <a:headEnd/>
            <a:tailEnd/>
          </a:ln>
          <a:effectLst/>
        </p:spPr>
        <p:txBody>
          <a:bodyPr>
            <a:spAutoFit/>
          </a:bodyPr>
          <a:lstStyle/>
          <a:p>
            <a:pPr algn="l">
              <a:spcBef>
                <a:spcPct val="50000"/>
              </a:spcBef>
            </a:pPr>
            <a:r>
              <a:rPr lang="en-US" sz="4000" b="1" kern="1200">
                <a:solidFill>
                  <a:srgbClr val="FFFFFF"/>
                </a:solidFill>
                <a:effectLst>
                  <a:glow rad="228600">
                    <a:srgbClr val="100D00"/>
                  </a:glow>
                </a:effectLst>
                <a:latin typeface="Arial"/>
                <a:ea typeface="Times New Roman" charset="0"/>
                <a:cs typeface="Arial"/>
              </a:rPr>
              <a:t>IMAGERY</a:t>
            </a:r>
          </a:p>
        </p:txBody>
      </p:sp>
      <p:sp>
        <p:nvSpPr>
          <p:cNvPr id="352260" name="Rectangle 4"/>
          <p:cNvSpPr>
            <a:spLocks noGrp="1" noChangeArrowheads="1"/>
          </p:cNvSpPr>
          <p:nvPr>
            <p:ph type="body" idx="1"/>
          </p:nvPr>
        </p:nvSpPr>
        <p:spPr>
          <a:xfrm>
            <a:off x="0" y="5517244"/>
            <a:ext cx="8748464" cy="1323439"/>
          </a:xfrm>
          <a:noFill/>
          <a:ln w="9525">
            <a:noFill/>
            <a:miter lim="800000"/>
            <a:headEnd/>
            <a:tailEnd/>
          </a:ln>
          <a:effectLst/>
        </p:spPr>
        <p:txBody>
          <a:bodyPr wrap="square">
            <a:spAutoFit/>
          </a:bodyPr>
          <a:lstStyle/>
          <a:p>
            <a:pPr marL="0" indent="0" algn="ctr" eaLnBrk="1" hangingPunct="1">
              <a:spcBef>
                <a:spcPct val="50000"/>
              </a:spcBef>
              <a:buNone/>
            </a:pPr>
            <a:r>
              <a:rPr lang="en-US" sz="4000" b="1" kern="1200" dirty="0">
                <a:solidFill>
                  <a:srgbClr val="FFFFFF"/>
                </a:solidFill>
                <a:effectLst>
                  <a:glow rad="228600">
                    <a:srgbClr val="100D00"/>
                  </a:glow>
                </a:effectLst>
                <a:latin typeface="Arial" charset="0"/>
                <a:cs typeface="Times New Roman" charset="0"/>
              </a:rPr>
              <a:t>Imagery accomplishes the word pictures by means of a comparison </a:t>
            </a:r>
          </a:p>
        </p:txBody>
      </p:sp>
      <p:sp>
        <p:nvSpPr>
          <p:cNvPr id="352261" name="Text Box 5"/>
          <p:cNvSpPr txBox="1">
            <a:spLocks noChangeArrowheads="1"/>
          </p:cNvSpPr>
          <p:nvPr/>
        </p:nvSpPr>
        <p:spPr bwMode="auto">
          <a:xfrm>
            <a:off x="1475657" y="838207"/>
            <a:ext cx="7540744" cy="2246769"/>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“The Lord is my shepherd; </a:t>
            </a:r>
            <a:br>
              <a:rPr lang="en-US" dirty="0"/>
            </a:br>
            <a:r>
              <a:rPr lang="en-US" dirty="0"/>
              <a:t>I shall not be in want.”</a:t>
            </a:r>
          </a:p>
          <a:p>
            <a:r>
              <a:rPr lang="en-US" dirty="0"/>
              <a:t>(Ps. 23:1)</a:t>
            </a:r>
          </a:p>
        </p:txBody>
      </p:sp>
      <p:sp>
        <p:nvSpPr>
          <p:cNvPr id="352262"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52260">
                                            <p:txEl>
                                              <p:pRg st="0" end="0"/>
                                            </p:txEl>
                                          </p:spTgt>
                                        </p:tgtEl>
                                        <p:attrNameLst>
                                          <p:attrName>style.visibility</p:attrName>
                                        </p:attrNameLst>
                                      </p:cBhvr>
                                      <p:to>
                                        <p:strVal val="visible"/>
                                      </p:to>
                                    </p:set>
                                    <p:animEffect transition="in" filter="dissolve">
                                      <p:cBhvr>
                                        <p:cTn id="7" dur="3000"/>
                                        <p:tgtEl>
                                          <p:spTgt spid="3522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137</a:t>
            </a:r>
          </a:p>
        </p:txBody>
      </p:sp>
    </p:spTree>
    <p:extLst>
      <p:ext uri="{BB962C8B-B14F-4D97-AF65-F5344CB8AC3E}">
        <p14:creationId xmlns:p14="http://schemas.microsoft.com/office/powerpoint/2010/main" val="343574438"/>
      </p:ext>
    </p:extLst>
  </p:cSld>
  <p:clrMapOvr>
    <a:masterClrMapping/>
  </p:clrMapOvr>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8" name="Text Box 4"/>
          <p:cNvSpPr txBox="1">
            <a:spLocks noChangeArrowheads="1"/>
          </p:cNvSpPr>
          <p:nvPr/>
        </p:nvSpPr>
        <p:spPr bwMode="auto">
          <a:xfrm>
            <a:off x="381000" y="914400"/>
            <a:ext cx="73152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given properties or characteristics of living things 		</a:t>
            </a:r>
          </a:p>
        </p:txBody>
      </p:sp>
      <p:sp>
        <p:nvSpPr>
          <p:cNvPr id="216069" name="Text Box 5"/>
          <p:cNvSpPr txBox="1">
            <a:spLocks noChangeArrowheads="1"/>
          </p:cNvSpPr>
          <p:nvPr/>
        </p:nvSpPr>
        <p:spPr bwMode="auto">
          <a:xfrm>
            <a:off x="457200" y="0"/>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6070" name="Text Box 6"/>
          <p:cNvSpPr txBox="1">
            <a:spLocks noChangeArrowheads="1"/>
          </p:cNvSpPr>
          <p:nvPr/>
        </p:nvSpPr>
        <p:spPr bwMode="auto">
          <a:xfrm>
            <a:off x="0" y="3184533"/>
            <a:ext cx="6248400" cy="317009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137:5                                                     </a:t>
            </a:r>
            <a:r>
              <a:rPr lang="en-US" i="1" dirty="0"/>
              <a:t>“If I forget you, </a:t>
            </a:r>
            <a:br>
              <a:rPr lang="en-US" i="1" dirty="0"/>
            </a:br>
            <a:r>
              <a:rPr lang="en-US" i="1" dirty="0"/>
              <a:t>O Jerusalem,                  may my right hand forget its skill.”</a:t>
            </a:r>
            <a:r>
              <a:rPr lang="en-US" dirty="0"/>
              <a:t> </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600700" y="3667125"/>
            <a:ext cx="3543300" cy="265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321809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138</a:t>
            </a:r>
          </a:p>
        </p:txBody>
      </p:sp>
    </p:spTree>
    <p:extLst>
      <p:ext uri="{BB962C8B-B14F-4D97-AF65-F5344CB8AC3E}">
        <p14:creationId xmlns:p14="http://schemas.microsoft.com/office/powerpoint/2010/main" val="414594422"/>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1688996"/>
            <a:ext cx="8712968" cy="3252172"/>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When I called, you answered me;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 greatly emboldened me.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May all the kings of the earth praise you, Lord,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when they hear what you have decreed.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May they sing of the ways of the Lord,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for the glory of the Lord is great.</a:t>
            </a: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048619160"/>
      </p:ext>
    </p:extLst>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001413" y="2099945"/>
            <a:ext cx="7560840" cy="2800767"/>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Though the Lord is exalted, he looks kindly on the lowly;</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though lofty, he sees them from afar.</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Though I walk in the midst of trouble,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 preserve my life.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endPar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058333"/>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611560" y="1905020"/>
            <a:ext cx="7920880" cy="3252172"/>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You stretch out your hand against the anger of my foes;</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with your right hand you save me.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The Lord will vindicate me;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your love, Lord, endures forever—</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do not abandon the works of your hands.</a:t>
            </a: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139449687"/>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139</a:t>
            </a:r>
          </a:p>
        </p:txBody>
      </p:sp>
    </p:spTree>
    <p:extLst>
      <p:ext uri="{BB962C8B-B14F-4D97-AF65-F5344CB8AC3E}">
        <p14:creationId xmlns:p14="http://schemas.microsoft.com/office/powerpoint/2010/main" val="2627267164"/>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3" name="TextBox 2"/>
          <p:cNvSpPr txBox="1"/>
          <p:nvPr/>
        </p:nvSpPr>
        <p:spPr>
          <a:xfrm>
            <a:off x="1962727" y="461826"/>
            <a:ext cx="5472546" cy="1200329"/>
          </a:xfrm>
          <a:prstGeom prst="rect">
            <a:avLst/>
          </a:prstGeom>
          <a:noFill/>
        </p:spPr>
        <p:txBody>
          <a:bodyPr wrap="square" rtlCol="0">
            <a:spAutoFit/>
          </a:bodyPr>
          <a:lstStyle/>
          <a:p>
            <a:pPr algn="ctr" defTabSz="457200" fontAlgn="auto">
              <a:spcBef>
                <a:spcPts val="0"/>
              </a:spcBef>
              <a:spcAft>
                <a:spcPts val="0"/>
              </a:spcAft>
            </a:pPr>
            <a:r>
              <a:rPr lang="en-US" sz="3600" b="1" dirty="0">
                <a:ln/>
                <a:solidFill>
                  <a:srgbClr val="FFFFFF"/>
                </a:solidFill>
                <a:effectLst>
                  <a:glow rad="101600">
                    <a:prstClr val="black">
                      <a:alpha val="75000"/>
                    </a:prstClr>
                  </a:glow>
                </a:effectLst>
              </a:rPr>
              <a:t>SCRIPTURE READING</a:t>
            </a:r>
          </a:p>
          <a:p>
            <a:pPr algn="ctr" defTabSz="457200" fontAlgn="auto">
              <a:spcBef>
                <a:spcPts val="0"/>
              </a:spcBef>
              <a:spcAft>
                <a:spcPts val="0"/>
              </a:spcAft>
            </a:pPr>
            <a:r>
              <a:rPr lang="en-US" sz="3600" b="1" dirty="0">
                <a:ln/>
                <a:solidFill>
                  <a:srgbClr val="FFFFFF"/>
                </a:solidFill>
                <a:effectLst>
                  <a:glow rad="101600">
                    <a:prstClr val="black">
                      <a:alpha val="75000"/>
                    </a:prstClr>
                  </a:glow>
                </a:effectLst>
              </a:rPr>
              <a:t>Psalms 139:1-6</a:t>
            </a:r>
          </a:p>
        </p:txBody>
      </p:sp>
    </p:spTree>
    <p:extLst>
      <p:ext uri="{BB962C8B-B14F-4D97-AF65-F5344CB8AC3E}">
        <p14:creationId xmlns:p14="http://schemas.microsoft.com/office/powerpoint/2010/main" val="3098129496"/>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5" name="Rectangle 4"/>
          <p:cNvSpPr/>
          <p:nvPr/>
        </p:nvSpPr>
        <p:spPr>
          <a:xfrm>
            <a:off x="251520" y="230910"/>
            <a:ext cx="8928992" cy="3046988"/>
          </a:xfrm>
          <a:prstGeom prst="rect">
            <a:avLst/>
          </a:prstGeom>
        </p:spPr>
        <p:txBody>
          <a:bodyPr wrap="square">
            <a:spAutoFit/>
          </a:bodyPr>
          <a:lstStyle/>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1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have searched me, L</a:t>
            </a:r>
            <a:r>
              <a:rPr kumimoji="0" lang="en-US" sz="28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ORD</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 </a:t>
            </a:r>
            <a:b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b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and you know me.</a:t>
            </a:r>
          </a:p>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2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know when I sit and when I rise; </a:t>
            </a:r>
            <a:b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b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perceive my thoughts from afar.</a:t>
            </a:r>
          </a:p>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3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discern my going out and my lying down; you are familiar with all my ways.</a:t>
            </a:r>
          </a:p>
        </p:txBody>
      </p:sp>
    </p:spTree>
    <p:extLst>
      <p:ext uri="{BB962C8B-B14F-4D97-AF65-F5344CB8AC3E}">
        <p14:creationId xmlns:p14="http://schemas.microsoft.com/office/powerpoint/2010/main" val="3773453437"/>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905000" y="3835400"/>
            <a:ext cx="7239000" cy="3022600"/>
          </a:xfrm>
          <a:prstGeom prst="ellipse">
            <a:avLst/>
          </a:prstGeom>
          <a:ln>
            <a:noFill/>
          </a:ln>
          <a:effectLst>
            <a:softEdge rad="112500"/>
          </a:effectLst>
        </p:spPr>
      </p:pic>
      <p:sp>
        <p:nvSpPr>
          <p:cNvPr id="4" name="Rectangle 3"/>
          <p:cNvSpPr/>
          <p:nvPr/>
        </p:nvSpPr>
        <p:spPr>
          <a:xfrm>
            <a:off x="207818" y="242839"/>
            <a:ext cx="8936181" cy="3539430"/>
          </a:xfrm>
          <a:prstGeom prst="rect">
            <a:avLst/>
          </a:prstGeom>
        </p:spPr>
        <p:txBody>
          <a:bodyPr wrap="square">
            <a:spAutoFit/>
          </a:bodyPr>
          <a:lstStyle/>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4 </a:t>
            </a:r>
            <a:r>
              <a:rPr lang="en-US" sz="3200" b="1" dirty="0">
                <a:ln/>
                <a:solidFill>
                  <a:srgbClr val="FFFFFF"/>
                </a:solidFill>
                <a:effectLst>
                  <a:glow rad="101600">
                    <a:prstClr val="black">
                      <a:alpha val="75000"/>
                    </a:prstClr>
                  </a:glow>
                </a:effectLst>
              </a:rPr>
              <a:t>Before a word is on my tongue, </a:t>
            </a:r>
            <a:br>
              <a:rPr lang="en-US" sz="3200" b="1" dirty="0">
                <a:ln/>
                <a:solidFill>
                  <a:srgbClr val="FFFFFF"/>
                </a:solidFill>
                <a:effectLst>
                  <a:glow rad="101600">
                    <a:prstClr val="black">
                      <a:alpha val="75000"/>
                    </a:prstClr>
                  </a:glow>
                </a:effectLst>
              </a:rPr>
            </a:br>
            <a:r>
              <a:rPr lang="en-US" sz="3200" b="1" dirty="0">
                <a:ln/>
                <a:solidFill>
                  <a:srgbClr val="FFFFFF"/>
                </a:solidFill>
                <a:effectLst>
                  <a:glow rad="101600">
                    <a:prstClr val="black">
                      <a:alpha val="75000"/>
                    </a:prstClr>
                  </a:glow>
                </a:effectLst>
              </a:rPr>
              <a:t>you, Lord, know it completely.</a:t>
            </a:r>
          </a:p>
          <a:p>
            <a:pPr marL="228600" indent="-228600" defTabSz="457200" fontAlgn="auto">
              <a:spcBef>
                <a:spcPts val="0"/>
              </a:spcBef>
              <a:spcAft>
                <a:spcPts val="0"/>
              </a:spcAft>
            </a:pPr>
            <a:endParaRPr lang="en-US" sz="1600" b="1" dirty="0">
              <a:ln/>
              <a:solidFill>
                <a:srgbClr val="FFFFFF"/>
              </a:solidFill>
              <a:effectLst>
                <a:glow rad="101600">
                  <a:prstClr val="black">
                    <a:alpha val="75000"/>
                  </a:prstClr>
                </a:glow>
              </a:effectLst>
            </a:endParaRPr>
          </a:p>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5 </a:t>
            </a:r>
            <a:r>
              <a:rPr lang="en-US" sz="3200" b="1" dirty="0">
                <a:ln/>
                <a:solidFill>
                  <a:srgbClr val="FFFFFF"/>
                </a:solidFill>
                <a:effectLst>
                  <a:glow rad="101600">
                    <a:prstClr val="black">
                      <a:alpha val="75000"/>
                    </a:prstClr>
                  </a:glow>
                </a:effectLst>
              </a:rPr>
              <a:t>You hem me in behind and before, </a:t>
            </a:r>
            <a:br>
              <a:rPr lang="en-US" sz="3200" b="1" dirty="0">
                <a:ln/>
                <a:solidFill>
                  <a:srgbClr val="FFFFFF"/>
                </a:solidFill>
                <a:effectLst>
                  <a:glow rad="101600">
                    <a:prstClr val="black">
                      <a:alpha val="75000"/>
                    </a:prstClr>
                  </a:glow>
                </a:effectLst>
              </a:rPr>
            </a:br>
            <a:r>
              <a:rPr lang="en-US" sz="3200" b="1" dirty="0">
                <a:ln/>
                <a:solidFill>
                  <a:srgbClr val="FFFFFF"/>
                </a:solidFill>
                <a:effectLst>
                  <a:glow rad="101600">
                    <a:prstClr val="black">
                      <a:alpha val="75000"/>
                    </a:prstClr>
                  </a:glow>
                </a:effectLst>
              </a:rPr>
              <a:t>and you lay your hand upon me.</a:t>
            </a:r>
          </a:p>
          <a:p>
            <a:pPr marL="228600" lvl="0" indent="-228600" defTabSz="457200" fontAlgn="auto">
              <a:spcBef>
                <a:spcPts val="0"/>
              </a:spcBef>
              <a:spcAft>
                <a:spcPts val="0"/>
              </a:spcAft>
            </a:pPr>
            <a:endParaRPr lang="en-US" sz="1600" b="1" dirty="0">
              <a:ln/>
              <a:solidFill>
                <a:srgbClr val="FFFFFF"/>
              </a:solidFill>
              <a:effectLst>
                <a:glow rad="101600">
                  <a:prstClr val="black">
                    <a:alpha val="75000"/>
                  </a:prstClr>
                </a:glow>
              </a:effectLst>
            </a:endParaRPr>
          </a:p>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6</a:t>
            </a:r>
            <a:r>
              <a:rPr lang="en-US" sz="3200" b="1" dirty="0">
                <a:ln/>
                <a:solidFill>
                  <a:srgbClr val="FFFFFF"/>
                </a:solidFill>
                <a:effectLst>
                  <a:glow rad="101600">
                    <a:prstClr val="black">
                      <a:alpha val="75000"/>
                    </a:prstClr>
                  </a:glow>
                </a:effectLst>
              </a:rPr>
              <a:t> Such knowledge is too wonderful for me, too lofty for me to attain.</a:t>
            </a:r>
          </a:p>
        </p:txBody>
      </p:sp>
    </p:spTree>
    <p:extLst>
      <p:ext uri="{BB962C8B-B14F-4D97-AF65-F5344CB8AC3E}">
        <p14:creationId xmlns:p14="http://schemas.microsoft.com/office/powerpoint/2010/main" val="173656902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8" name="Picture 7"/>
          <p:cNvPicPr>
            <a:picLocks noChangeAspect="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God's Davidic king (Ps. 89) will fulfill his covenant to David in his coming kingdom (Pss. 96-99) where Zion will be his permanent abode (Pss. 78, 132). </a:t>
            </a: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
        <p:nvSpPr>
          <p:cNvPr id="7" name="Rectangle 2"/>
          <p:cNvSpPr txBox="1">
            <a:spLocks noChangeArrowheads="1"/>
          </p:cNvSpPr>
          <p:nvPr/>
        </p:nvSpPr>
        <p:spPr bwMode="auto">
          <a:xfrm>
            <a:off x="1403648" y="5920006"/>
            <a:ext cx="73875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25219965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701675"/>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ＭＳ Ｐゴシック" charset="0"/>
              </a:rPr>
              <a:t>What kind of animal are you?</a:t>
            </a:r>
            <a:endParaRPr lang="en-US" sz="4000" b="1" u="sng"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87665487"/>
      </p:ext>
    </p:extLst>
  </p:cSld>
  <p:clrMapOvr>
    <a:masterClrMapping/>
  </p:clrMapOvr>
  <p:transition spd="med">
    <p:randomBar dir="vert"/>
  </p:transition>
</p:sld>
</file>

<file path=ppt/slides/slide70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1905000" y="457201"/>
            <a:ext cx="5029200" cy="1020763"/>
          </a:xfrm>
          <a:effectLst>
            <a:outerShdw blurRad="63500" dist="38099" dir="2700000" algn="ctr" rotWithShape="0">
              <a:schemeClr val="bg2">
                <a:alpha val="74998"/>
              </a:schemeClr>
            </a:outerShdw>
          </a:effectLst>
        </p:spPr>
        <p:txBody>
          <a:bodyPr/>
          <a:lstStyle/>
          <a:p>
            <a:r>
              <a:rPr lang="en-US" b="1">
                <a:solidFill>
                  <a:schemeClr val="tx1"/>
                </a:solidFill>
              </a:rPr>
              <a:t>Psalm 139</a:t>
            </a:r>
          </a:p>
        </p:txBody>
      </p:sp>
      <p:sp>
        <p:nvSpPr>
          <p:cNvPr id="4099" name="Rectangle 3"/>
          <p:cNvSpPr>
            <a:spLocks noGrp="1" noChangeArrowheads="1"/>
          </p:cNvSpPr>
          <p:nvPr>
            <p:ph type="body" idx="1"/>
          </p:nvPr>
        </p:nvSpPr>
        <p:spPr>
          <a:xfrm>
            <a:off x="1115616" y="2133600"/>
            <a:ext cx="8028384" cy="4343400"/>
          </a:xfrm>
        </p:spPr>
        <p:txBody>
          <a:bodyPr/>
          <a:lstStyle/>
          <a:p>
            <a:pPr marL="0" indent="0">
              <a:lnSpc>
                <a:spcPct val="80000"/>
              </a:lnSpc>
              <a:tabLst>
                <a:tab pos="1257300" algn="l"/>
              </a:tabLst>
            </a:pPr>
            <a:r>
              <a:rPr lang="en-US" sz="2800" b="1" dirty="0"/>
              <a:t>Congregation:</a:t>
            </a:r>
          </a:p>
          <a:p>
            <a:pPr marL="628650" lvl="1" indent="-514350">
              <a:lnSpc>
                <a:spcPct val="80000"/>
              </a:lnSpc>
              <a:tabLst>
                <a:tab pos="1257300" algn="l"/>
              </a:tabLst>
            </a:pPr>
            <a:endParaRPr lang="en-US" sz="1600" b="1" dirty="0"/>
          </a:p>
          <a:p>
            <a:pPr marL="628650" lvl="1" indent="-514350">
              <a:lnSpc>
                <a:spcPct val="80000"/>
              </a:lnSpc>
              <a:tabLst>
                <a:tab pos="1257300" algn="l"/>
              </a:tabLst>
            </a:pPr>
            <a:r>
              <a:rPr lang="en-US" b="1" dirty="0"/>
              <a:t>1 	You have searched me, L</a:t>
            </a:r>
            <a:r>
              <a:rPr lang="en-US" sz="2400" b="1" dirty="0"/>
              <a:t>ORD</a:t>
            </a:r>
            <a:r>
              <a:rPr lang="en-US" b="1" dirty="0"/>
              <a:t>, </a:t>
            </a:r>
            <a:br>
              <a:rPr lang="en-US" b="1" dirty="0"/>
            </a:br>
            <a:r>
              <a:rPr lang="en-US" b="1" dirty="0"/>
              <a:t>and you know me.</a:t>
            </a:r>
          </a:p>
          <a:p>
            <a:pPr marL="628650" lvl="1" indent="-514350">
              <a:lnSpc>
                <a:spcPct val="80000"/>
              </a:lnSpc>
              <a:tabLst>
                <a:tab pos="1257300" algn="l"/>
              </a:tabLst>
            </a:pPr>
            <a:r>
              <a:rPr lang="en-US" b="1" dirty="0"/>
              <a:t>2 	You know when I sit and when I rise; </a:t>
            </a:r>
            <a:br>
              <a:rPr lang="en-US" b="1" dirty="0"/>
            </a:br>
            <a:r>
              <a:rPr lang="en-US" b="1" dirty="0"/>
              <a:t>you perceive my thoughts from afar. </a:t>
            </a:r>
          </a:p>
          <a:p>
            <a:pPr marL="628650" lvl="1" indent="-514350">
              <a:lnSpc>
                <a:spcPct val="80000"/>
              </a:lnSpc>
              <a:tabLst>
                <a:tab pos="1257300" algn="l"/>
              </a:tabLst>
            </a:pPr>
            <a:r>
              <a:rPr lang="en-US" b="1" dirty="0"/>
              <a:t>3 	You discern my going out and my lying down; you are familiar with all my ways. </a:t>
            </a:r>
          </a:p>
          <a:p>
            <a:pPr marL="628650" lvl="1" indent="-514350">
              <a:lnSpc>
                <a:spcPct val="80000"/>
              </a:lnSpc>
              <a:tabLst>
                <a:tab pos="1257300" algn="l"/>
              </a:tabLst>
            </a:pPr>
            <a:r>
              <a:rPr lang="en-US" b="1" dirty="0"/>
              <a:t>4	Before a word is on my tongue </a:t>
            </a:r>
            <a:br>
              <a:rPr lang="en-US" b="1" dirty="0"/>
            </a:br>
            <a:r>
              <a:rPr lang="en-US" b="1" dirty="0"/>
              <a:t>       you, L</a:t>
            </a:r>
            <a:r>
              <a:rPr lang="en-US" sz="2400" b="1" dirty="0"/>
              <a:t>ORD</a:t>
            </a:r>
            <a:r>
              <a:rPr lang="en-US" b="1" dirty="0"/>
              <a:t>, know it completely.  </a:t>
            </a:r>
          </a:p>
        </p:txBody>
      </p:sp>
    </p:spTree>
    <p:extLst>
      <p:ext uri="{BB962C8B-B14F-4D97-AF65-F5344CB8AC3E}">
        <p14:creationId xmlns:p14="http://schemas.microsoft.com/office/powerpoint/2010/main" val="2364473172"/>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1259632" y="2133600"/>
            <a:ext cx="7632848" cy="4343400"/>
          </a:xfrm>
        </p:spPr>
        <p:txBody>
          <a:bodyPr/>
          <a:lstStyle/>
          <a:p>
            <a:pPr marL="0" indent="0">
              <a:tabLst>
                <a:tab pos="1257300" algn="l"/>
              </a:tabLst>
            </a:pPr>
            <a:r>
              <a:rPr lang="en-US" sz="2800" b="1" dirty="0"/>
              <a:t>Women:</a:t>
            </a:r>
          </a:p>
          <a:p>
            <a:pPr marL="628650" lvl="1" indent="-514350">
              <a:tabLst>
                <a:tab pos="1257300" algn="l"/>
              </a:tabLst>
            </a:pPr>
            <a:endParaRPr lang="en-US" sz="1200" b="1" dirty="0"/>
          </a:p>
          <a:p>
            <a:pPr marL="628650" lvl="1" indent="-514350">
              <a:tabLst>
                <a:tab pos="1257300" algn="l"/>
              </a:tabLst>
            </a:pPr>
            <a:r>
              <a:rPr lang="en-US" b="1" dirty="0">
                <a:solidFill>
                  <a:srgbClr val="000000"/>
                </a:solidFill>
              </a:rPr>
              <a:t>13	For you created my inmost being; </a:t>
            </a:r>
            <a:br>
              <a:rPr lang="en-US" b="1" dirty="0">
                <a:solidFill>
                  <a:srgbClr val="000000"/>
                </a:solidFill>
              </a:rPr>
            </a:br>
            <a:r>
              <a:rPr lang="en-US" b="1" dirty="0">
                <a:solidFill>
                  <a:srgbClr val="000000"/>
                </a:solidFill>
              </a:rPr>
              <a:t>	you knit me together in my 	mother's womb. </a:t>
            </a:r>
          </a:p>
          <a:p>
            <a:pPr marL="628650" lvl="1" indent="-514350">
              <a:tabLst>
                <a:tab pos="1257300" algn="l"/>
              </a:tabLst>
            </a:pPr>
            <a:r>
              <a:rPr lang="en-US" b="1" dirty="0">
                <a:solidFill>
                  <a:srgbClr val="000000"/>
                </a:solidFill>
              </a:rPr>
              <a:t>14	I praise you because I am fearfully and 	wonderfully made; </a:t>
            </a:r>
            <a:br>
              <a:rPr lang="en-US" b="1" dirty="0">
                <a:solidFill>
                  <a:srgbClr val="000000"/>
                </a:solidFill>
              </a:rPr>
            </a:br>
            <a:r>
              <a:rPr lang="en-US" b="1" dirty="0">
                <a:solidFill>
                  <a:srgbClr val="000000"/>
                </a:solidFill>
              </a:rPr>
              <a:t>your works are wonderful, </a:t>
            </a:r>
            <a:br>
              <a:rPr lang="en-US" b="1" dirty="0">
                <a:solidFill>
                  <a:srgbClr val="000000"/>
                </a:solidFill>
              </a:rPr>
            </a:br>
            <a:r>
              <a:rPr lang="en-US" b="1" dirty="0">
                <a:solidFill>
                  <a:srgbClr val="000000"/>
                </a:solidFill>
              </a:rPr>
              <a:t>       I know that full well.</a:t>
            </a:r>
            <a:r>
              <a:rPr lang="en-US" b="1" dirty="0"/>
              <a:t>   </a:t>
            </a:r>
          </a:p>
        </p:txBody>
      </p:sp>
      <p:sp>
        <p:nvSpPr>
          <p:cNvPr id="7171"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1456659574"/>
      </p:ext>
    </p:extLst>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body" idx="1"/>
          </p:nvPr>
        </p:nvSpPr>
        <p:spPr>
          <a:xfrm>
            <a:off x="1331640" y="2133600"/>
            <a:ext cx="7704856" cy="4343400"/>
          </a:xfrm>
        </p:spPr>
        <p:txBody>
          <a:bodyPr/>
          <a:lstStyle/>
          <a:p>
            <a:pPr marL="0" indent="0">
              <a:tabLst>
                <a:tab pos="1257300" algn="l"/>
              </a:tabLst>
            </a:pPr>
            <a:r>
              <a:rPr lang="en-US" sz="2800" b="1" dirty="0"/>
              <a:t>Men:</a:t>
            </a:r>
          </a:p>
          <a:p>
            <a:pPr marL="628650" lvl="1" indent="-514350">
              <a:tabLst>
                <a:tab pos="1257300" algn="l"/>
              </a:tabLst>
            </a:pPr>
            <a:endParaRPr lang="en-US" sz="1400" b="1" dirty="0"/>
          </a:p>
          <a:p>
            <a:pPr marL="628650" lvl="1" indent="-514350">
              <a:tabLst>
                <a:tab pos="1257300" algn="l"/>
              </a:tabLst>
            </a:pPr>
            <a:r>
              <a:rPr lang="en-US" b="1" dirty="0"/>
              <a:t>17	How precious to me are your thoughts, God! How vast is the sum of them! </a:t>
            </a:r>
          </a:p>
          <a:p>
            <a:pPr marL="628650" lvl="1" indent="-514350">
              <a:tabLst>
                <a:tab pos="1257300" algn="l"/>
              </a:tabLst>
            </a:pPr>
            <a:r>
              <a:rPr lang="en-US" b="1" dirty="0"/>
              <a:t>18	Were I to count them, they would outnumber the grains of sand—when I awake, I am still with you.</a:t>
            </a:r>
            <a:r>
              <a:rPr lang="en-US" dirty="0"/>
              <a:t> </a:t>
            </a:r>
          </a:p>
        </p:txBody>
      </p:sp>
      <p:sp>
        <p:nvSpPr>
          <p:cNvPr id="9219"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1340732234"/>
      </p:ext>
    </p:extLst>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body" idx="1"/>
          </p:nvPr>
        </p:nvSpPr>
        <p:spPr>
          <a:xfrm>
            <a:off x="1187624" y="2209800"/>
            <a:ext cx="7575376" cy="4267200"/>
          </a:xfrm>
        </p:spPr>
        <p:txBody>
          <a:bodyPr/>
          <a:lstStyle/>
          <a:p>
            <a:pPr marL="0" indent="0">
              <a:tabLst>
                <a:tab pos="1257300" algn="l"/>
              </a:tabLst>
            </a:pPr>
            <a:r>
              <a:rPr lang="en-US" sz="2800" b="1" dirty="0"/>
              <a:t>Congregation:</a:t>
            </a:r>
          </a:p>
          <a:p>
            <a:pPr marL="628650" lvl="1" indent="-514350">
              <a:tabLst>
                <a:tab pos="1257300" algn="l"/>
              </a:tabLst>
            </a:pPr>
            <a:endParaRPr lang="en-US" sz="1400" b="1" dirty="0"/>
          </a:p>
          <a:p>
            <a:pPr marL="628650" lvl="1" indent="-514350">
              <a:tabLst>
                <a:tab pos="1257300" algn="l"/>
              </a:tabLst>
            </a:pPr>
            <a:r>
              <a:rPr lang="en-US" b="1" dirty="0"/>
              <a:t>23	Search me, God, and know my heart; </a:t>
            </a:r>
            <a:br>
              <a:rPr lang="en-US" b="1" dirty="0"/>
            </a:br>
            <a:r>
              <a:rPr lang="en-US" b="1" dirty="0"/>
              <a:t>       test me and know my anxious 	thoughts. </a:t>
            </a:r>
          </a:p>
          <a:p>
            <a:pPr marL="628650" lvl="1" indent="-514350">
              <a:tabLst>
                <a:tab pos="1257300" algn="l"/>
              </a:tabLst>
            </a:pPr>
            <a:r>
              <a:rPr lang="en-US" b="1" dirty="0"/>
              <a:t>24	See if there is any offensive way in me, </a:t>
            </a:r>
            <a:br>
              <a:rPr lang="en-US" b="1" dirty="0"/>
            </a:br>
            <a:r>
              <a:rPr lang="en-US" b="1" dirty="0"/>
              <a:t>       and lead me in the way everlasting. </a:t>
            </a:r>
          </a:p>
        </p:txBody>
      </p:sp>
      <p:sp>
        <p:nvSpPr>
          <p:cNvPr id="11267"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354925946"/>
      </p:ext>
    </p:extLst>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a:xfrm>
            <a:off x="1790700" y="1988840"/>
            <a:ext cx="5867400" cy="3962400"/>
          </a:xfrm>
        </p:spPr>
        <p:txBody>
          <a:bodyPr/>
          <a:lstStyle/>
          <a:p>
            <a:pPr marL="762000" lvl="1" indent="-590550"/>
            <a:endParaRPr lang="en-US" sz="3600" b="1" dirty="0"/>
          </a:p>
          <a:p>
            <a:pPr marL="762000" lvl="1" indent="-590550"/>
            <a:r>
              <a:rPr lang="en-US" sz="3600" b="1" i="1" dirty="0">
                <a:solidFill>
                  <a:srgbClr val="000000"/>
                </a:solidFill>
              </a:rPr>
              <a:t>Leader:	</a:t>
            </a:r>
          </a:p>
          <a:p>
            <a:pPr marL="762000" lvl="1" indent="-590550"/>
            <a:r>
              <a:rPr lang="en-US" sz="3600" b="1" i="1" dirty="0">
                <a:solidFill>
                  <a:srgbClr val="000000"/>
                </a:solidFill>
              </a:rPr>
              <a:t>	This is God</a:t>
            </a:r>
            <a:r>
              <a:rPr lang="ja-JP" altLang="en-US" sz="3600" b="1" i="1">
                <a:solidFill>
                  <a:srgbClr val="000000"/>
                </a:solidFill>
              </a:rPr>
              <a:t>’</a:t>
            </a:r>
            <a:r>
              <a:rPr lang="en-US" sz="3600" b="1" i="1" dirty="0">
                <a:solidFill>
                  <a:srgbClr val="000000"/>
                </a:solidFill>
              </a:rPr>
              <a:t>s Word.</a:t>
            </a:r>
          </a:p>
          <a:p>
            <a:pPr marL="762000" lvl="1" indent="-590550"/>
            <a:endParaRPr lang="en-US" sz="3600" b="1" dirty="0">
              <a:solidFill>
                <a:srgbClr val="000000"/>
              </a:solidFill>
            </a:endParaRPr>
          </a:p>
          <a:p>
            <a:pPr marL="762000" lvl="1" indent="-590550"/>
            <a:r>
              <a:rPr lang="en-US" sz="3600" b="1" dirty="0">
                <a:solidFill>
                  <a:srgbClr val="000000"/>
                </a:solidFill>
              </a:rPr>
              <a:t>People:</a:t>
            </a:r>
          </a:p>
          <a:p>
            <a:pPr marL="762000" lvl="1" indent="-590550"/>
            <a:r>
              <a:rPr lang="en-US" sz="3600" b="1" dirty="0">
                <a:solidFill>
                  <a:srgbClr val="000000"/>
                </a:solidFill>
              </a:rPr>
              <a:t>	Thanks be to God!</a:t>
            </a:r>
          </a:p>
        </p:txBody>
      </p:sp>
      <p:sp>
        <p:nvSpPr>
          <p:cNvPr id="13315" name="Rectangle 3"/>
          <p:cNvSpPr>
            <a:spLocks noChangeArrowheads="1"/>
          </p:cNvSpPr>
          <p:nvPr/>
        </p:nvSpPr>
        <p:spPr bwMode="auto">
          <a:xfrm>
            <a:off x="2209800" y="457201"/>
            <a:ext cx="5029200" cy="1020763"/>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r>
              <a:rPr lang="en-US" sz="4000" b="1">
                <a:solidFill>
                  <a:srgbClr val="000000"/>
                </a:solidFill>
              </a:rPr>
              <a:t>Response:</a:t>
            </a:r>
          </a:p>
        </p:txBody>
      </p:sp>
    </p:spTree>
    <p:extLst>
      <p:ext uri="{BB962C8B-B14F-4D97-AF65-F5344CB8AC3E}">
        <p14:creationId xmlns:p14="http://schemas.microsoft.com/office/powerpoint/2010/main" val="4287980744"/>
      </p:ext>
    </p:extLst>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140</a:t>
            </a:r>
          </a:p>
        </p:txBody>
      </p:sp>
    </p:spTree>
    <p:extLst>
      <p:ext uri="{BB962C8B-B14F-4D97-AF65-F5344CB8AC3E}">
        <p14:creationId xmlns:p14="http://schemas.microsoft.com/office/powerpoint/2010/main" val="2828040866"/>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141</a:t>
            </a:r>
          </a:p>
        </p:txBody>
      </p:sp>
    </p:spTree>
    <p:extLst>
      <p:ext uri="{BB962C8B-B14F-4D97-AF65-F5344CB8AC3E}">
        <p14:creationId xmlns:p14="http://schemas.microsoft.com/office/powerpoint/2010/main" val="524292110"/>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142</a:t>
            </a:r>
          </a:p>
        </p:txBody>
      </p:sp>
    </p:spTree>
    <p:extLst>
      <p:ext uri="{BB962C8B-B14F-4D97-AF65-F5344CB8AC3E}">
        <p14:creationId xmlns:p14="http://schemas.microsoft.com/office/powerpoint/2010/main" val="2846973986"/>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4916305" cy="1815882"/>
          </a:xfrm>
          <a:prstGeom prst="rect">
            <a:avLst/>
          </a:prstGeom>
        </p:spPr>
        <p:txBody>
          <a:bodyPr wrap="square">
            <a:spAutoFit/>
          </a:bodyPr>
          <a:lstStyle/>
          <a:p>
            <a:r>
              <a:rPr lang="en-US" sz="2800" b="1" dirty="0">
                <a:solidFill>
                  <a:schemeClr val="bg1"/>
                </a:solidFill>
              </a:rPr>
              <a:t>A psalm of David, regarding his experience in the cave. A prayer.</a:t>
            </a:r>
          </a:p>
          <a:p>
            <a:endParaRPr lang="en-US" sz="2800" b="1" dirty="0">
              <a:solidFill>
                <a:schemeClr val="bg1"/>
              </a:solidFill>
            </a:endParaRPr>
          </a:p>
        </p:txBody>
      </p:sp>
    </p:spTree>
    <p:extLst>
      <p:ext uri="{BB962C8B-B14F-4D97-AF65-F5344CB8AC3E}">
        <p14:creationId xmlns:p14="http://schemas.microsoft.com/office/powerpoint/2010/main" val="2165980497"/>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5996425" cy="3970318"/>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I cry out to the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a:t>
            </a:r>
          </a:p>
          <a:p>
            <a:r>
              <a:rPr lang="en-US" sz="2800" b="1" dirty="0">
                <a:solidFill>
                  <a:schemeClr val="bg1"/>
                </a:solidFill>
                <a:effectLst>
                  <a:glow rad="228600">
                    <a:schemeClr val="accent4">
                      <a:satMod val="175000"/>
                    </a:schemeClr>
                  </a:glow>
                </a:effectLst>
              </a:rPr>
              <a:t>I plead for the L</a:t>
            </a:r>
            <a:r>
              <a:rPr lang="en-US" b="1" dirty="0">
                <a:solidFill>
                  <a:schemeClr val="bg1"/>
                </a:solidFill>
                <a:effectLst>
                  <a:glow rad="228600">
                    <a:schemeClr val="accent4">
                      <a:satMod val="175000"/>
                    </a:schemeClr>
                  </a:glow>
                </a:effectLst>
              </a:rPr>
              <a:t>ORD’s</a:t>
            </a:r>
            <a:r>
              <a:rPr lang="en-US" sz="2800" b="1" dirty="0">
                <a:solidFill>
                  <a:schemeClr val="bg1"/>
                </a:solidFill>
                <a:effectLst>
                  <a:glow rad="228600">
                    <a:schemeClr val="accent4">
                      <a:satMod val="175000"/>
                    </a:schemeClr>
                  </a:glow>
                </a:effectLst>
              </a:rPr>
              <a:t> mercy. </a:t>
            </a:r>
          </a:p>
          <a:p>
            <a:r>
              <a:rPr lang="en-US" sz="2800" b="1" baseline="30000" dirty="0">
                <a:solidFill>
                  <a:schemeClr val="bg1"/>
                </a:solidFill>
                <a:effectLst>
                  <a:glow rad="228600">
                    <a:schemeClr val="accent4">
                      <a:satMod val="175000"/>
                    </a:schemeClr>
                  </a:glow>
                </a:effectLst>
              </a:rPr>
              <a:t>2</a:t>
            </a:r>
            <a:r>
              <a:rPr lang="en-US" sz="2800" b="1" dirty="0">
                <a:solidFill>
                  <a:schemeClr val="bg1"/>
                </a:solidFill>
                <a:effectLst>
                  <a:glow rad="228600">
                    <a:schemeClr val="accent4">
                      <a:satMod val="175000"/>
                    </a:schemeClr>
                  </a:glow>
                </a:effectLst>
              </a:rPr>
              <a:t> I pour out my complaints before him and tell him all my troubles. </a:t>
            </a:r>
          </a:p>
          <a:p>
            <a:r>
              <a:rPr lang="en-US" sz="2800" b="1" baseline="30000" dirty="0">
                <a:solidFill>
                  <a:schemeClr val="bg1"/>
                </a:solidFill>
                <a:effectLst>
                  <a:glow rad="228600">
                    <a:schemeClr val="accent4">
                      <a:satMod val="175000"/>
                    </a:schemeClr>
                  </a:glow>
                </a:effectLst>
              </a:rPr>
              <a:t>3</a:t>
            </a:r>
            <a:r>
              <a:rPr lang="en-US" sz="2800" b="1" dirty="0">
                <a:solidFill>
                  <a:schemeClr val="bg1"/>
                </a:solidFill>
                <a:effectLst>
                  <a:glow rad="228600">
                    <a:schemeClr val="accent4">
                      <a:satMod val="175000"/>
                    </a:schemeClr>
                  </a:glow>
                </a:effectLst>
              </a:rPr>
              <a:t> When I am overwhelmed, </a:t>
            </a:r>
          </a:p>
          <a:p>
            <a:r>
              <a:rPr lang="en-US" sz="2800" b="1" dirty="0">
                <a:solidFill>
                  <a:schemeClr val="bg1"/>
                </a:solidFill>
                <a:effectLst>
                  <a:glow rad="228600">
                    <a:schemeClr val="accent4">
                      <a:satMod val="175000"/>
                    </a:schemeClr>
                  </a:glow>
                </a:effectLst>
              </a:rPr>
              <a:t>you alone know the way I should turn. Wherever I go, my enemies have set traps for me.</a:t>
            </a:r>
          </a:p>
          <a:p>
            <a:endParaRPr lang="en-US" sz="2800" b="1" dirty="0">
              <a:solidFill>
                <a:schemeClr val="bg1"/>
              </a:solidFill>
              <a:effectLst>
                <a:glow rad="228600">
                  <a:schemeClr val="accent4">
                    <a:satMod val="175000"/>
                  </a:schemeClr>
                </a:glow>
              </a:effectLst>
            </a:endParaRPr>
          </a:p>
        </p:txBody>
      </p:sp>
    </p:spTree>
    <p:extLst>
      <p:ext uri="{BB962C8B-B14F-4D97-AF65-F5344CB8AC3E}">
        <p14:creationId xmlns:p14="http://schemas.microsoft.com/office/powerpoint/2010/main" val="363494102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201613"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777588104"/>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500481" cy="3108543"/>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I look for someone to come and help me, but no one gives me a passing thought! No one will help me; no one cares a bit what happens to me. </a:t>
            </a:r>
          </a:p>
          <a:p>
            <a:r>
              <a:rPr lang="en-US" sz="2800" b="1" baseline="30000" dirty="0">
                <a:solidFill>
                  <a:schemeClr val="bg1"/>
                </a:solidFill>
                <a:effectLst>
                  <a:glow rad="228600">
                    <a:schemeClr val="accent4">
                      <a:satMod val="175000"/>
                    </a:schemeClr>
                  </a:glow>
                </a:effectLst>
              </a:rPr>
              <a:t>5 </a:t>
            </a:r>
            <a:r>
              <a:rPr lang="en-US" sz="2800" b="1" dirty="0">
                <a:solidFill>
                  <a:schemeClr val="bg1"/>
                </a:solidFill>
                <a:effectLst>
                  <a:glow rad="228600">
                    <a:schemeClr val="accent4">
                      <a:satMod val="175000"/>
                    </a:schemeClr>
                  </a:glow>
                </a:effectLst>
              </a:rPr>
              <a:t>Then I pray to you, O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I say, “You are my place of refuge. You are all I really want in life.”</a:t>
            </a:r>
          </a:p>
        </p:txBody>
      </p:sp>
    </p:spTree>
    <p:extLst>
      <p:ext uri="{BB962C8B-B14F-4D97-AF65-F5344CB8AC3E}">
        <p14:creationId xmlns:p14="http://schemas.microsoft.com/office/powerpoint/2010/main" val="1162491738"/>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212449" cy="3108543"/>
          </a:xfrm>
          <a:prstGeom prst="rect">
            <a:avLst/>
          </a:prstGeom>
        </p:spPr>
        <p:txBody>
          <a:bodyPr wrap="square">
            <a:spAutoFit/>
          </a:bodyPr>
          <a:lstStyle/>
          <a:p>
            <a:r>
              <a:rPr lang="en-US" sz="2800" b="1" baseline="30000" dirty="0">
                <a:solidFill>
                  <a:schemeClr val="bg1"/>
                </a:solidFill>
                <a:effectLst>
                  <a:glow rad="228600">
                    <a:schemeClr val="accent4">
                      <a:satMod val="175000"/>
                    </a:schemeClr>
                  </a:glow>
                </a:effectLst>
              </a:rPr>
              <a:t>6</a:t>
            </a:r>
            <a:r>
              <a:rPr lang="en-US" sz="2800" b="1" dirty="0">
                <a:solidFill>
                  <a:schemeClr val="bg1"/>
                </a:solidFill>
                <a:effectLst>
                  <a:glow rad="228600">
                    <a:schemeClr val="accent4">
                      <a:satMod val="175000"/>
                    </a:schemeClr>
                  </a:glow>
                </a:effectLst>
              </a:rPr>
              <a:t> “Hear my cry, for I am very low. </a:t>
            </a:r>
          </a:p>
          <a:p>
            <a:r>
              <a:rPr lang="en-US" sz="2800" b="1" dirty="0">
                <a:solidFill>
                  <a:schemeClr val="bg1"/>
                </a:solidFill>
                <a:effectLst>
                  <a:glow rad="228600">
                    <a:schemeClr val="accent4">
                      <a:satMod val="175000"/>
                    </a:schemeClr>
                  </a:glow>
                </a:effectLst>
              </a:rPr>
              <a:t>Rescue me from my persecutors, </a:t>
            </a:r>
          </a:p>
          <a:p>
            <a:r>
              <a:rPr lang="en-US" sz="2800" b="1" dirty="0">
                <a:solidFill>
                  <a:schemeClr val="bg1"/>
                </a:solidFill>
                <a:effectLst>
                  <a:glow rad="228600">
                    <a:schemeClr val="accent4">
                      <a:satMod val="175000"/>
                    </a:schemeClr>
                  </a:glow>
                </a:effectLst>
              </a:rPr>
              <a:t>for they are too strong for me. </a:t>
            </a:r>
          </a:p>
          <a:p>
            <a:r>
              <a:rPr lang="en-US" sz="2800" b="1" baseline="30000" dirty="0">
                <a:solidFill>
                  <a:schemeClr val="bg1"/>
                </a:solidFill>
                <a:effectLst>
                  <a:glow rad="228600">
                    <a:schemeClr val="accent4">
                      <a:satMod val="175000"/>
                    </a:schemeClr>
                  </a:glow>
                </a:effectLst>
              </a:rPr>
              <a:t>7</a:t>
            </a:r>
            <a:r>
              <a:rPr lang="en-US" sz="2800" b="1" dirty="0">
                <a:solidFill>
                  <a:schemeClr val="bg1"/>
                </a:solidFill>
                <a:effectLst>
                  <a:glow rad="228600">
                    <a:schemeClr val="accent4">
                      <a:satMod val="175000"/>
                    </a:schemeClr>
                  </a:glow>
                </a:effectLst>
              </a:rPr>
              <a:t> Bring me out of prison </a:t>
            </a:r>
          </a:p>
          <a:p>
            <a:r>
              <a:rPr lang="en-US" sz="2800" b="1" dirty="0">
                <a:solidFill>
                  <a:schemeClr val="bg1"/>
                </a:solidFill>
                <a:effectLst>
                  <a:glow rad="228600">
                    <a:schemeClr val="accent4">
                      <a:satMod val="175000"/>
                    </a:schemeClr>
                  </a:glow>
                </a:effectLst>
              </a:rPr>
              <a:t>so I can thank you. </a:t>
            </a:r>
          </a:p>
          <a:p>
            <a:r>
              <a:rPr lang="en-US" sz="2800" b="1" dirty="0">
                <a:solidFill>
                  <a:schemeClr val="bg1"/>
                </a:solidFill>
                <a:effectLst>
                  <a:glow rad="228600">
                    <a:schemeClr val="accent4">
                      <a:satMod val="175000"/>
                    </a:schemeClr>
                  </a:glow>
                </a:effectLst>
              </a:rPr>
              <a:t>The godly will crowd around me, </a:t>
            </a:r>
          </a:p>
          <a:p>
            <a:r>
              <a:rPr lang="en-US" sz="2800" b="1" dirty="0">
                <a:solidFill>
                  <a:schemeClr val="bg1"/>
                </a:solidFill>
                <a:effectLst>
                  <a:glow rad="228600">
                    <a:schemeClr val="accent4">
                      <a:satMod val="175000"/>
                    </a:schemeClr>
                  </a:glow>
                </a:effectLst>
              </a:rPr>
              <a:t>for you are good to me.”</a:t>
            </a:r>
          </a:p>
        </p:txBody>
      </p:sp>
    </p:spTree>
    <p:extLst>
      <p:ext uri="{BB962C8B-B14F-4D97-AF65-F5344CB8AC3E}">
        <p14:creationId xmlns:p14="http://schemas.microsoft.com/office/powerpoint/2010/main" val="3032543369"/>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143</a:t>
            </a:r>
          </a:p>
        </p:txBody>
      </p:sp>
    </p:spTree>
    <p:extLst>
      <p:ext uri="{BB962C8B-B14F-4D97-AF65-F5344CB8AC3E}">
        <p14:creationId xmlns:p14="http://schemas.microsoft.com/office/powerpoint/2010/main" val="2867416596"/>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143:10-11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140441" cy="3539430"/>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Teach me to do your will, </a:t>
            </a:r>
          </a:p>
          <a:p>
            <a:r>
              <a:rPr lang="en-US" sz="2800" b="1" dirty="0">
                <a:solidFill>
                  <a:schemeClr val="bg1"/>
                </a:solidFill>
                <a:effectLst>
                  <a:glow rad="228600">
                    <a:schemeClr val="accent4">
                      <a:satMod val="175000"/>
                    </a:schemeClr>
                  </a:glow>
                </a:effectLst>
              </a:rPr>
              <a:t>for you are my God. </a:t>
            </a:r>
          </a:p>
          <a:p>
            <a:r>
              <a:rPr lang="en-US" sz="2800" b="1" dirty="0">
                <a:solidFill>
                  <a:schemeClr val="bg1"/>
                </a:solidFill>
                <a:effectLst>
                  <a:glow rad="228600">
                    <a:schemeClr val="accent4">
                      <a:satMod val="175000"/>
                    </a:schemeClr>
                  </a:glow>
                </a:effectLst>
              </a:rPr>
              <a:t>May your gracious Spirit lead me forward on a firm footing. </a:t>
            </a:r>
          </a:p>
          <a:p>
            <a:r>
              <a:rPr lang="en-US" sz="2800" b="1" baseline="30000" dirty="0">
                <a:solidFill>
                  <a:schemeClr val="bg1"/>
                </a:solidFill>
                <a:effectLst>
                  <a:glow rad="228600">
                    <a:schemeClr val="accent4">
                      <a:satMod val="175000"/>
                    </a:schemeClr>
                  </a:glow>
                </a:effectLst>
              </a:rPr>
              <a:t>11</a:t>
            </a:r>
            <a:r>
              <a:rPr lang="en-US" sz="2800" b="1" dirty="0">
                <a:solidFill>
                  <a:schemeClr val="bg1"/>
                </a:solidFill>
                <a:effectLst>
                  <a:glow rad="228600">
                    <a:schemeClr val="accent4">
                      <a:satMod val="175000"/>
                    </a:schemeClr>
                  </a:glow>
                </a:effectLst>
              </a:rPr>
              <a:t> For the glory of your name, </a:t>
            </a:r>
            <a:br>
              <a:rPr lang="en-US" sz="2800" b="1" dirty="0">
                <a:solidFill>
                  <a:schemeClr val="bg1"/>
                </a:solidFill>
                <a:effectLst>
                  <a:glow rad="228600">
                    <a:schemeClr val="accent4">
                      <a:satMod val="175000"/>
                    </a:schemeClr>
                  </a:glow>
                </a:effectLst>
              </a:rPr>
            </a:br>
            <a:r>
              <a:rPr lang="en-US" sz="2800" b="1" dirty="0">
                <a:solidFill>
                  <a:schemeClr val="bg1"/>
                </a:solidFill>
                <a:effectLst>
                  <a:glow rad="228600">
                    <a:schemeClr val="accent4">
                      <a:satMod val="175000"/>
                    </a:schemeClr>
                  </a:glow>
                </a:effectLst>
              </a:rPr>
              <a:t>O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preserve my life. </a:t>
            </a:r>
          </a:p>
          <a:p>
            <a:r>
              <a:rPr lang="en-US" sz="2800" b="1" dirty="0">
                <a:solidFill>
                  <a:schemeClr val="bg1"/>
                </a:solidFill>
                <a:effectLst>
                  <a:glow rad="228600">
                    <a:schemeClr val="accent4">
                      <a:satMod val="175000"/>
                    </a:schemeClr>
                  </a:glow>
                </a:effectLst>
              </a:rPr>
              <a:t>Because of your faithfulness, bring me out of this distress. </a:t>
            </a:r>
          </a:p>
        </p:txBody>
      </p:sp>
    </p:spTree>
    <p:extLst>
      <p:ext uri="{BB962C8B-B14F-4D97-AF65-F5344CB8AC3E}">
        <p14:creationId xmlns:p14="http://schemas.microsoft.com/office/powerpoint/2010/main" val="129752913"/>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144</a:t>
            </a:r>
          </a:p>
        </p:txBody>
      </p:sp>
    </p:spTree>
    <p:extLst>
      <p:ext uri="{BB962C8B-B14F-4D97-AF65-F5344CB8AC3E}">
        <p14:creationId xmlns:p14="http://schemas.microsoft.com/office/powerpoint/2010/main" val="3374485970"/>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145</a:t>
            </a:r>
          </a:p>
        </p:txBody>
      </p:sp>
    </p:spTree>
    <p:extLst>
      <p:ext uri="{BB962C8B-B14F-4D97-AF65-F5344CB8AC3E}">
        <p14:creationId xmlns:p14="http://schemas.microsoft.com/office/powerpoint/2010/main" val="2074478754"/>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185199" y="238131"/>
            <a:ext cx="8958805" cy="4524316"/>
          </a:xfrm>
          <a:prstGeom prst="rect">
            <a:avLst/>
          </a:prstGeom>
        </p:spPr>
        <p:txBody>
          <a:bodyPr wrap="square">
            <a:spAutoFit/>
          </a:bodyPr>
          <a:lstStyle/>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Psalm 145:1-21</a:t>
            </a:r>
          </a:p>
          <a:p>
            <a:pPr defTabSz="457059" fontAlgn="auto">
              <a:spcBef>
                <a:spcPts val="0"/>
              </a:spcBef>
              <a:spcAft>
                <a:spcPts val="0"/>
              </a:spcAft>
            </a:pP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a:t>
            </a:r>
            <a:r>
              <a:rPr lang="en-SG" sz="3600" b="1" dirty="0">
                <a:solidFill>
                  <a:srgbClr val="FFFFFF"/>
                </a:solidFill>
                <a:effectLst>
                  <a:glow rad="127000">
                    <a:prstClr val="black">
                      <a:alpha val="75000"/>
                    </a:prstClr>
                  </a:glow>
                </a:effectLst>
                <a:latin typeface="Arial"/>
                <a:ea typeface="+mn-ea"/>
                <a:cs typeface="Arial"/>
              </a:rPr>
              <a:t> I will exalt you, my God the King; I will praise your name for ever and ever.</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2 </a:t>
            </a:r>
            <a:r>
              <a:rPr lang="en-SG" sz="3600" b="1" dirty="0">
                <a:solidFill>
                  <a:srgbClr val="FFFFFF"/>
                </a:solidFill>
                <a:effectLst>
                  <a:glow rad="127000">
                    <a:prstClr val="black">
                      <a:alpha val="75000"/>
                    </a:prstClr>
                  </a:glow>
                </a:effectLst>
                <a:latin typeface="Arial"/>
                <a:ea typeface="+mn-ea"/>
                <a:cs typeface="Arial"/>
              </a:rPr>
              <a:t>Every day I will praise you and extol your name for ever and ever.</a:t>
            </a:r>
            <a:endParaRPr lang="en-US" sz="3600" b="1" dirty="0">
              <a:solidFill>
                <a:srgbClr val="FFFFFF"/>
              </a:solidFill>
              <a:effectLst>
                <a:glow rad="127000">
                  <a:prstClr val="black">
                    <a:alpha val="75000"/>
                  </a:prstClr>
                </a:glow>
              </a:effectLst>
              <a:latin typeface="Arial"/>
              <a:ea typeface="+mn-ea"/>
              <a:cs typeface="Arial"/>
            </a:endParaRP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splendor of your majesty— and I will meditate on your wonderful works</a:t>
            </a:r>
            <a:r>
              <a:rPr lang="en-SG" sz="3200" b="1" dirty="0">
                <a:solidFill>
                  <a:srgbClr val="FFFFFF"/>
                </a:solidFill>
                <a:latin typeface="Arial"/>
                <a:ea typeface="+mn-ea"/>
                <a:cs typeface="Arial"/>
              </a:rPr>
              <a:t>.</a:t>
            </a:r>
            <a:endParaRPr lang="en-US" sz="3200" b="1" dirty="0">
              <a:solidFill>
                <a:srgbClr val="FFFFFF"/>
              </a:solidFill>
              <a:latin typeface="Arial"/>
              <a:ea typeface="+mn-ea"/>
              <a:cs typeface="Arial"/>
            </a:endParaRPr>
          </a:p>
        </p:txBody>
      </p:sp>
    </p:spTree>
    <p:extLst>
      <p:ext uri="{BB962C8B-B14F-4D97-AF65-F5344CB8AC3E}">
        <p14:creationId xmlns:p14="http://schemas.microsoft.com/office/powerpoint/2010/main" val="499834121"/>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92610" y="198447"/>
            <a:ext cx="8958805" cy="4524316"/>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3</a:t>
            </a:r>
            <a:r>
              <a:rPr lang="en-SG" sz="3600" b="1" dirty="0">
                <a:solidFill>
                  <a:srgbClr val="FFFFFF"/>
                </a:solidFill>
                <a:effectLst>
                  <a:glow rad="127000">
                    <a:prstClr val="black">
                      <a:alpha val="75000"/>
                    </a:prstClr>
                  </a:glow>
                </a:effectLst>
                <a:latin typeface="Arial"/>
                <a:ea typeface="+mn-ea"/>
                <a:cs typeface="Arial"/>
              </a:rPr>
              <a:t> Great is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and most worthy of praise; his greatness no one can fathom.</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4 </a:t>
            </a:r>
            <a:r>
              <a:rPr lang="en-SG" sz="3600" b="1" dirty="0">
                <a:solidFill>
                  <a:srgbClr val="FFFFFF"/>
                </a:solidFill>
                <a:effectLst>
                  <a:glow rad="127000">
                    <a:prstClr val="black">
                      <a:alpha val="75000"/>
                    </a:prstClr>
                  </a:glow>
                </a:effectLst>
                <a:latin typeface="Arial"/>
                <a:ea typeface="+mn-ea"/>
                <a:cs typeface="Arial"/>
              </a:rPr>
              <a:t>One generation commends your works to another; they tell of your mighty acts.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5 </a:t>
            </a:r>
            <a:r>
              <a:rPr lang="en-SG" sz="3600" b="1" dirty="0">
                <a:solidFill>
                  <a:srgbClr val="FFFFFF"/>
                </a:solidFill>
                <a:effectLst>
                  <a:glow rad="127000">
                    <a:prstClr val="black">
                      <a:alpha val="75000"/>
                    </a:prstClr>
                  </a:glow>
                </a:effectLst>
                <a:latin typeface="Arial"/>
                <a:ea typeface="+mn-ea"/>
                <a:cs typeface="Arial"/>
              </a:rPr>
              <a:t>They speak of the glorious splendor of your majesty— and I will meditate on your wonderful works</a:t>
            </a:r>
            <a:r>
              <a:rPr lang="en-SG" sz="3200" b="1" dirty="0">
                <a:solidFill>
                  <a:srgbClr val="FFFFFF"/>
                </a:solidFill>
                <a:latin typeface="Arial"/>
                <a:ea typeface="+mn-ea"/>
                <a:cs typeface="Arial"/>
              </a:rPr>
              <a:t>.</a:t>
            </a:r>
            <a:endParaRPr lang="en-US" sz="3200" b="1" dirty="0">
              <a:solidFill>
                <a:srgbClr val="FFFFFF"/>
              </a:solidFill>
              <a:latin typeface="Arial"/>
              <a:ea typeface="+mn-ea"/>
              <a:cs typeface="Arial"/>
            </a:endParaRPr>
          </a:p>
        </p:txBody>
      </p:sp>
    </p:spTree>
    <p:extLst>
      <p:ext uri="{BB962C8B-B14F-4D97-AF65-F5344CB8AC3E}">
        <p14:creationId xmlns:p14="http://schemas.microsoft.com/office/powerpoint/2010/main" val="1703922831"/>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211687"/>
            <a:ext cx="9024946" cy="403187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6 </a:t>
            </a:r>
            <a:r>
              <a:rPr lang="en-SG" sz="3600" b="1" dirty="0">
                <a:solidFill>
                  <a:srgbClr val="FFFFFF"/>
                </a:solidFill>
                <a:effectLst>
                  <a:glow rad="127000">
                    <a:prstClr val="black">
                      <a:alpha val="75000"/>
                    </a:prstClr>
                  </a:glow>
                </a:effectLst>
                <a:latin typeface="Arial"/>
                <a:ea typeface="+mn-ea"/>
                <a:cs typeface="Arial"/>
              </a:rPr>
              <a:t>They tell of the power of your awesome works— and I will proclaim your great deeds.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7</a:t>
            </a:r>
            <a:r>
              <a:rPr lang="en-SG" sz="3600" b="1" dirty="0">
                <a:solidFill>
                  <a:srgbClr val="FFFFFF"/>
                </a:solidFill>
                <a:effectLst>
                  <a:glow rad="127000">
                    <a:prstClr val="black">
                      <a:alpha val="75000"/>
                    </a:prstClr>
                  </a:glow>
                </a:effectLst>
                <a:latin typeface="Arial"/>
                <a:ea typeface="+mn-ea"/>
                <a:cs typeface="Arial"/>
              </a:rPr>
              <a:t> They celebrate your abundant goodness and joyfully sing of your righteousness.</a:t>
            </a:r>
            <a:br>
              <a:rPr lang="en-SG" sz="4000" b="1" dirty="0">
                <a:solidFill>
                  <a:srgbClr val="FFFFFF"/>
                </a:solidFill>
                <a:effectLst>
                  <a:glow rad="127000">
                    <a:prstClr val="black">
                      <a:alpha val="75000"/>
                    </a:prstClr>
                  </a:glow>
                </a:effectLst>
                <a:latin typeface="Arial"/>
                <a:ea typeface="+mn-ea"/>
                <a:cs typeface="Arial"/>
              </a:rPr>
            </a:br>
            <a:endParaRPr lang="en-US" sz="40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1456868716"/>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85197" y="343976"/>
            <a:ext cx="8972033" cy="5078314"/>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8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gracious and compassionate, slow to anger and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rich in love.</a:t>
            </a:r>
          </a:p>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9</a:t>
            </a:r>
            <a:r>
              <a:rPr lang="en-SG" sz="3600" b="1" dirty="0">
                <a:solidFill>
                  <a:srgbClr val="FFFFFF"/>
                </a:solidFill>
                <a:effectLst>
                  <a:glow rad="127000">
                    <a:prstClr val="black">
                      <a:alpha val="75000"/>
                    </a:prstClr>
                  </a:glow>
                </a:effectLst>
                <a:latin typeface="Arial"/>
                <a:ea typeface="+mn-ea"/>
                <a:cs typeface="Arial"/>
              </a:rPr>
              <a:t>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good to all; he has compassion on all he has made.</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10</a:t>
            </a:r>
            <a:r>
              <a:rPr lang="en-SG" sz="3600" b="1" dirty="0">
                <a:solidFill>
                  <a:srgbClr val="FFFFFF"/>
                </a:solidFill>
                <a:effectLst>
                  <a:glow rad="127000">
                    <a:prstClr val="black">
                      <a:alpha val="75000"/>
                    </a:prstClr>
                  </a:glow>
                </a:effectLst>
                <a:latin typeface="Arial"/>
                <a:ea typeface="+mn-ea"/>
                <a:cs typeface="Arial"/>
              </a:rPr>
              <a:t> All your works praise you, Lord; your faithful people extol you.</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11</a:t>
            </a:r>
            <a:r>
              <a:rPr lang="en-SG" sz="3600" b="1" dirty="0">
                <a:solidFill>
                  <a:srgbClr val="FFFFFF"/>
                </a:solidFill>
                <a:effectLst>
                  <a:glow rad="127000">
                    <a:prstClr val="black">
                      <a:alpha val="75000"/>
                    </a:prstClr>
                  </a:glow>
                </a:effectLst>
                <a:latin typeface="Arial"/>
                <a:ea typeface="+mn-ea"/>
                <a:cs typeface="Arial"/>
              </a:rPr>
              <a:t> They tell of the glory of your kingdom and speak of your might,</a:t>
            </a:r>
            <a:r>
              <a:rPr lang="en-US" sz="3600" b="1" dirty="0">
                <a:solidFill>
                  <a:srgbClr val="FFFFFF"/>
                </a:solidFill>
                <a:effectLst>
                  <a:glow rad="127000">
                    <a:prstClr val="black">
                      <a:alpha val="75000"/>
                    </a:prstClr>
                  </a:glow>
                </a:effectLst>
                <a:latin typeface="Arial"/>
                <a:ea typeface="+mn-ea"/>
                <a:cs typeface="Arial"/>
              </a:rPr>
              <a:t> </a:t>
            </a:r>
          </a:p>
        </p:txBody>
      </p:sp>
    </p:spTree>
    <p:extLst>
      <p:ext uri="{BB962C8B-B14F-4D97-AF65-F5344CB8AC3E}">
        <p14:creationId xmlns:p14="http://schemas.microsoft.com/office/powerpoint/2010/main" val="51645832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a:defRPr/>
            </a:pPr>
            <a:r>
              <a:rPr lang="en-US" b="1" dirty="0">
                <a:solidFill>
                  <a:schemeClr val="bg2"/>
                </a:solidFill>
                <a:effectLst>
                  <a:glow rad="127000">
                    <a:schemeClr val="tx1">
                      <a:alpha val="97000"/>
                    </a:schemeClr>
                  </a:glow>
                </a:effectLst>
                <a:latin typeface="Arial" charset="0"/>
                <a:ea typeface="ＭＳ Ｐゴシック" charset="0"/>
                <a:cs typeface="Arial" charset="0"/>
              </a:rPr>
              <a:t>You're a sheep</a:t>
            </a:r>
            <a:endParaRPr lang="en-US" b="1" dirty="0">
              <a:effectLst>
                <a:glow rad="127000">
                  <a:schemeClr val="tx1">
                    <a:alpha val="97000"/>
                  </a:schemeClr>
                </a:glow>
              </a:effectLst>
              <a:latin typeface="Arial" charset="0"/>
              <a:ea typeface="ＭＳ Ｐゴシック" charset="0"/>
              <a:cs typeface="Arial" charset="0"/>
            </a:endParaRPr>
          </a:p>
        </p:txBody>
      </p:sp>
    </p:spTree>
    <p:extLst>
      <p:ext uri="{BB962C8B-B14F-4D97-AF65-F5344CB8AC3E}">
        <p14:creationId xmlns:p14="http://schemas.microsoft.com/office/powerpoint/2010/main" val="1496127377"/>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362023"/>
            <a:ext cx="9038174" cy="403187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12</a:t>
            </a:r>
            <a:r>
              <a:rPr lang="en-SG" sz="3600" b="1" dirty="0">
                <a:solidFill>
                  <a:srgbClr val="FFFFFF"/>
                </a:solidFill>
                <a:effectLst>
                  <a:glow rad="127000">
                    <a:prstClr val="black">
                      <a:alpha val="75000"/>
                    </a:prstClr>
                  </a:glow>
                </a:effectLst>
                <a:latin typeface="Arial"/>
                <a:ea typeface="+mn-ea"/>
                <a:cs typeface="Arial"/>
              </a:rPr>
              <a:t> so that all people may know of your mighty acts and the glorious splendor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of your kingdom.</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13</a:t>
            </a:r>
            <a:r>
              <a:rPr lang="en-SG" sz="3600" b="1" dirty="0">
                <a:solidFill>
                  <a:srgbClr val="FFFFFF"/>
                </a:solidFill>
                <a:effectLst>
                  <a:glow rad="127000">
                    <a:prstClr val="black">
                      <a:alpha val="75000"/>
                    </a:prstClr>
                  </a:glow>
                </a:effectLst>
                <a:latin typeface="Arial"/>
                <a:ea typeface="+mn-ea"/>
                <a:cs typeface="Arial"/>
              </a:rPr>
              <a:t> Your kingdom is an everlasting kingdom, and your dominion endures through all generations.</a:t>
            </a:r>
            <a:br>
              <a:rPr lang="en-SG" sz="4000" b="1" dirty="0">
                <a:solidFill>
                  <a:srgbClr val="FFFFFF"/>
                </a:solidFill>
                <a:effectLst>
                  <a:glow rad="127000">
                    <a:prstClr val="black">
                      <a:alpha val="75000"/>
                    </a:prstClr>
                  </a:glow>
                </a:effectLst>
                <a:latin typeface="Arial"/>
                <a:ea typeface="+mn-ea"/>
                <a:cs typeface="Arial"/>
              </a:rPr>
            </a:br>
            <a:endParaRPr lang="en-US" sz="40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3383225062"/>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58740" y="409986"/>
            <a:ext cx="8985261" cy="4524316"/>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13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trustworthy in all he promises and faithful in all he does.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14</a:t>
            </a:r>
            <a:r>
              <a:rPr lang="en-SG" sz="3600" b="1" dirty="0">
                <a:solidFill>
                  <a:srgbClr val="FFFFFF"/>
                </a:solidFill>
                <a:effectLst>
                  <a:glow rad="127000">
                    <a:prstClr val="black">
                      <a:alpha val="75000"/>
                    </a:prstClr>
                  </a:glow>
                </a:effectLst>
                <a:latin typeface="Arial"/>
                <a:ea typeface="+mn-ea"/>
                <a:cs typeface="Arial"/>
              </a:rPr>
              <a:t> The LORD upholds all who fall and lifts up all who are bowed down.</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15</a:t>
            </a:r>
            <a:r>
              <a:rPr lang="en-SG" sz="3600" b="1" dirty="0">
                <a:solidFill>
                  <a:srgbClr val="FFFFFF"/>
                </a:solidFill>
                <a:effectLst>
                  <a:glow rad="127000">
                    <a:prstClr val="black">
                      <a:alpha val="75000"/>
                    </a:prstClr>
                  </a:glow>
                </a:effectLst>
                <a:latin typeface="Arial"/>
                <a:ea typeface="+mn-ea"/>
                <a:cs typeface="Arial"/>
              </a:rPr>
              <a:t> The eyes of all look to you, and you give them their food at the proper time.</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16</a:t>
            </a:r>
            <a:r>
              <a:rPr lang="en-SG" sz="3600" b="1" dirty="0">
                <a:solidFill>
                  <a:srgbClr val="FFFFFF"/>
                </a:solidFill>
                <a:effectLst>
                  <a:glow rad="127000">
                    <a:prstClr val="black">
                      <a:alpha val="75000"/>
                    </a:prstClr>
                  </a:glow>
                </a:effectLst>
                <a:latin typeface="Arial"/>
                <a:ea typeface="+mn-ea"/>
                <a:cs typeface="Arial"/>
              </a:rPr>
              <a:t> You open your hand and satisfy the desires of every living thing.</a:t>
            </a:r>
            <a:endParaRPr lang="en-US" sz="3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129163495"/>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105838"/>
            <a:ext cx="9038174" cy="4585871"/>
          </a:xfrm>
          <a:prstGeom prst="rect">
            <a:avLst/>
          </a:prstGeom>
        </p:spPr>
        <p:txBody>
          <a:bodyPr wrap="square">
            <a:spAutoFit/>
          </a:bodyPr>
          <a:lstStyle/>
          <a:p>
            <a:pPr defTabSz="457059" fontAlgn="auto">
              <a:spcBef>
                <a:spcPts val="0"/>
              </a:spcBef>
              <a:spcAft>
                <a:spcPts val="0"/>
              </a:spcAft>
            </a:pPr>
            <a:br>
              <a:rPr lang="en-SG" sz="4000" dirty="0">
                <a:solidFill>
                  <a:srgbClr val="FFFFFF"/>
                </a:solidFill>
                <a:latin typeface="Century Gothic"/>
                <a:ea typeface="+mn-ea"/>
                <a:cs typeface="+mn-cs"/>
              </a:rPr>
            </a:br>
            <a:r>
              <a:rPr lang="en-SG" sz="3600" b="1" baseline="30000" dirty="0">
                <a:solidFill>
                  <a:srgbClr val="FFFFFF"/>
                </a:solidFill>
                <a:effectLst>
                  <a:glow rad="127000">
                    <a:prstClr val="black">
                      <a:alpha val="75000"/>
                    </a:prstClr>
                  </a:glow>
                </a:effectLst>
                <a:latin typeface="Arial"/>
                <a:ea typeface="+mn-ea"/>
                <a:cs typeface="Arial"/>
              </a:rPr>
              <a:t>17</a:t>
            </a:r>
            <a:r>
              <a:rPr lang="en-SG" sz="3600" b="1" dirty="0">
                <a:solidFill>
                  <a:srgbClr val="FFFFFF"/>
                </a:solidFill>
                <a:effectLst>
                  <a:glow rad="127000">
                    <a:prstClr val="black">
                      <a:alpha val="75000"/>
                    </a:prstClr>
                  </a:glow>
                </a:effectLst>
                <a:latin typeface="Arial"/>
                <a:ea typeface="+mn-ea"/>
                <a:cs typeface="Arial"/>
              </a:rPr>
              <a:t>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righteous in all his ways and faithful in all he does.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18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near to all who call on him, to all who call on him in truth.</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19 </a:t>
            </a:r>
            <a:r>
              <a:rPr lang="en-SG" sz="3600" b="1" dirty="0">
                <a:solidFill>
                  <a:srgbClr val="FFFFFF"/>
                </a:solidFill>
                <a:effectLst>
                  <a:glow rad="127000">
                    <a:prstClr val="black">
                      <a:alpha val="75000"/>
                    </a:prstClr>
                  </a:glow>
                </a:effectLst>
                <a:latin typeface="Arial"/>
                <a:ea typeface="+mn-ea"/>
                <a:cs typeface="Arial"/>
              </a:rPr>
              <a:t>He fulfills the desires of those who fear him; he hears their cry and saves them.</a:t>
            </a:r>
            <a:r>
              <a:rPr lang="en-US" sz="3600" b="1" dirty="0">
                <a:solidFill>
                  <a:srgbClr val="FFFFFF"/>
                </a:solidFill>
                <a:effectLst>
                  <a:glow rad="127000">
                    <a:prstClr val="black">
                      <a:alpha val="75000"/>
                    </a:prstClr>
                  </a:glow>
                </a:effectLst>
                <a:latin typeface="Arial"/>
                <a:ea typeface="+mn-ea"/>
                <a:cs typeface="Arial"/>
              </a:rPr>
              <a:t> </a:t>
            </a:r>
          </a:p>
        </p:txBody>
      </p:sp>
    </p:spTree>
    <p:extLst>
      <p:ext uri="{BB962C8B-B14F-4D97-AF65-F5344CB8AC3E}">
        <p14:creationId xmlns:p14="http://schemas.microsoft.com/office/powerpoint/2010/main" val="3841278741"/>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317524"/>
            <a:ext cx="9024946" cy="298543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20</a:t>
            </a:r>
            <a:r>
              <a:rPr lang="en-SG" sz="1800" b="1" baseline="30000" dirty="0">
                <a:solidFill>
                  <a:prstClr val="black"/>
                </a:solidFill>
                <a:latin typeface="Century Gothic"/>
                <a:ea typeface="+mn-ea"/>
                <a:cs typeface="+mn-cs"/>
              </a:rPr>
              <a:t> </a:t>
            </a:r>
            <a:r>
              <a:rPr lang="en-SG" sz="3600" b="1" dirty="0">
                <a:solidFill>
                  <a:srgbClr val="FFFFFF"/>
                </a:solidFill>
                <a:effectLst>
                  <a:glow rad="127000">
                    <a:prstClr val="black">
                      <a:alpha val="75000"/>
                    </a:prstClr>
                  </a:glow>
                </a:effectLst>
                <a:latin typeface="Arial"/>
                <a:ea typeface="+mn-ea"/>
                <a:cs typeface="Arial"/>
              </a:rPr>
              <a:t>The </a:t>
            </a:r>
            <a:r>
              <a:rPr lang="en-SG" sz="4000" b="1" dirty="0">
                <a:solidFill>
                  <a:srgbClr val="FFFFFF"/>
                </a:solidFill>
                <a:effectLst>
                  <a:glow rad="127000">
                    <a:prstClr val="black">
                      <a:alpha val="75000"/>
                    </a:prstClr>
                  </a:glow>
                </a:effectLst>
                <a:latin typeface="Arial"/>
                <a:ea typeface="+mn-ea"/>
                <a:cs typeface="Arial"/>
              </a:rPr>
              <a:t>L</a:t>
            </a:r>
            <a:r>
              <a:rPr lang="en-SG" sz="3200" b="1" dirty="0">
                <a:solidFill>
                  <a:srgbClr val="FFFFFF"/>
                </a:solidFill>
                <a:effectLst>
                  <a:glow rad="127000">
                    <a:prstClr val="black">
                      <a:alpha val="75000"/>
                    </a:prstClr>
                  </a:glow>
                </a:effectLst>
                <a:latin typeface="Arial"/>
                <a:ea typeface="+mn-ea"/>
                <a:cs typeface="Arial"/>
              </a:rPr>
              <a:t>ORD</a:t>
            </a:r>
            <a:r>
              <a:rPr lang="en-SG" sz="4000" b="1" dirty="0">
                <a:solidFill>
                  <a:srgbClr val="FFFFFF"/>
                </a:solidFill>
                <a:effectLst>
                  <a:glow rad="127000">
                    <a:prstClr val="black">
                      <a:alpha val="75000"/>
                    </a:prstClr>
                  </a:glow>
                </a:effectLst>
                <a:latin typeface="Arial"/>
                <a:ea typeface="+mn-ea"/>
                <a:cs typeface="Arial"/>
              </a:rPr>
              <a:t> </a:t>
            </a:r>
            <a:r>
              <a:rPr lang="en-SG" sz="3600" b="1" dirty="0">
                <a:solidFill>
                  <a:srgbClr val="FFFFFF"/>
                </a:solidFill>
                <a:effectLst>
                  <a:glow rad="127000">
                    <a:prstClr val="black">
                      <a:alpha val="75000"/>
                    </a:prstClr>
                  </a:glow>
                </a:effectLst>
                <a:latin typeface="Arial"/>
                <a:ea typeface="+mn-ea"/>
                <a:cs typeface="Arial"/>
              </a:rPr>
              <a:t>watches over all who love him, but all the wicked he will destroy.</a:t>
            </a:r>
            <a:endParaRPr lang="en-US" sz="3600" b="1" dirty="0">
              <a:solidFill>
                <a:srgbClr val="FFFFFF"/>
              </a:solidFill>
              <a:effectLst>
                <a:glow rad="127000">
                  <a:prstClr val="black">
                    <a:alpha val="75000"/>
                  </a:prstClr>
                </a:glow>
              </a:effectLst>
              <a:latin typeface="Arial"/>
              <a:ea typeface="+mn-ea"/>
              <a:cs typeface="Arial"/>
            </a:endParaRPr>
          </a:p>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21</a:t>
            </a:r>
            <a:r>
              <a:rPr lang="en-SG" sz="3600" b="1" dirty="0">
                <a:solidFill>
                  <a:srgbClr val="FFFFFF"/>
                </a:solidFill>
                <a:effectLst>
                  <a:glow rad="127000">
                    <a:prstClr val="black">
                      <a:alpha val="75000"/>
                    </a:prstClr>
                  </a:glow>
                </a:effectLst>
                <a:latin typeface="Arial"/>
                <a:ea typeface="+mn-ea"/>
                <a:cs typeface="Arial"/>
              </a:rPr>
              <a:t> My mouth will speak in praise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of the </a:t>
            </a:r>
            <a:r>
              <a:rPr lang="en-SG" sz="4000" b="1" dirty="0">
                <a:solidFill>
                  <a:srgbClr val="FFFFFF"/>
                </a:solidFill>
                <a:effectLst>
                  <a:glow rad="127000">
                    <a:prstClr val="black">
                      <a:alpha val="75000"/>
                    </a:prstClr>
                  </a:glow>
                </a:effectLst>
                <a:latin typeface="Arial"/>
                <a:ea typeface="+mn-ea"/>
                <a:cs typeface="Arial"/>
              </a:rPr>
              <a:t>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Let every creature praise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his holy name for ever and ever.</a:t>
            </a:r>
            <a:endParaRPr lang="en-US" sz="3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3723583961"/>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457200" y="457200"/>
            <a:ext cx="8229600" cy="1143000"/>
          </a:xfrm>
          <a:noFill/>
        </p:spPr>
        <p:txBody>
          <a:bodyPr/>
          <a:lstStyle/>
          <a:p>
            <a:pPr eaLnBrk="1" hangingPunct="1"/>
            <a:r>
              <a:rPr lang="en-US">
                <a:latin typeface="Arial" charset="0"/>
              </a:rPr>
              <a:t>Praise is in Every Psalm!</a:t>
            </a:r>
          </a:p>
        </p:txBody>
      </p:sp>
      <p:sp>
        <p:nvSpPr>
          <p:cNvPr id="325635" name="Rectangle 3"/>
          <p:cNvSpPr>
            <a:spLocks noGrp="1" noChangeArrowheads="1"/>
          </p:cNvSpPr>
          <p:nvPr>
            <p:ph type="body" idx="1"/>
          </p:nvPr>
        </p:nvSpPr>
        <p:spPr>
          <a:xfrm>
            <a:off x="457200" y="2209800"/>
            <a:ext cx="4114800" cy="3124200"/>
          </a:xfrm>
        </p:spPr>
        <p:txBody>
          <a:bodyPr/>
          <a:lstStyle/>
          <a:p>
            <a:pPr marL="0" indent="0" eaLnBrk="1" hangingPunct="1">
              <a:buFontTx/>
              <a:buNone/>
            </a:pPr>
            <a:r>
              <a:rPr lang="en-US" altLang="ja-JP" b="1" dirty="0">
                <a:latin typeface="Monotype Corsiva" charset="0"/>
              </a:rPr>
              <a:t>"My mouth shall speak the praise of the Lord, and all flesh shall bless His Holy name forever and ever "</a:t>
            </a:r>
          </a:p>
          <a:p>
            <a:pPr marL="0" indent="0" algn="r" eaLnBrk="1" hangingPunct="1">
              <a:buFontTx/>
              <a:buNone/>
            </a:pPr>
            <a:r>
              <a:rPr lang="en-US" b="1" dirty="0">
                <a:latin typeface="Monotype Corsiva" charset="0"/>
              </a:rPr>
              <a:t>(Psalm 145:21)</a:t>
            </a:r>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149852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1" end="1"/>
                                            </p:txEl>
                                          </p:spTgt>
                                        </p:tgtEl>
                                        <p:attrNameLst>
                                          <p:attrName>style.visibility</p:attrName>
                                        </p:attrNameLst>
                                      </p:cBhvr>
                                      <p:to>
                                        <p:strVal val="visible"/>
                                      </p:to>
                                    </p:set>
                                    <p:animEffect transition="in" filter="fade">
                                      <p:cBhvr>
                                        <p:cTn id="21" dur="500"/>
                                        <p:tgtEl>
                                          <p:spTgt spid="325635">
                                            <p:txEl>
                                              <p:pRg st="1" end="1"/>
                                            </p:txEl>
                                          </p:spTgt>
                                        </p:tgtEl>
                                      </p:cBhvr>
                                    </p:animEffect>
                                    <p:anim calcmode="lin" valueType="num">
                                      <p:cBhvr>
                                        <p:cTn id="22" dur="500" fill="hold"/>
                                        <p:tgtEl>
                                          <p:spTgt spid="325635">
                                            <p:txEl>
                                              <p:pRg st="1" end="1"/>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1" end="1"/>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146</a:t>
            </a:r>
          </a:p>
        </p:txBody>
      </p:sp>
    </p:spTree>
    <p:extLst>
      <p:ext uri="{BB962C8B-B14F-4D97-AF65-F5344CB8AC3E}">
        <p14:creationId xmlns:p14="http://schemas.microsoft.com/office/powerpoint/2010/main" val="3724163468"/>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147</a:t>
            </a:r>
          </a:p>
        </p:txBody>
      </p:sp>
    </p:spTree>
    <p:extLst>
      <p:ext uri="{BB962C8B-B14F-4D97-AF65-F5344CB8AC3E}">
        <p14:creationId xmlns:p14="http://schemas.microsoft.com/office/powerpoint/2010/main" val="1732230673"/>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148</a:t>
            </a:r>
          </a:p>
        </p:txBody>
      </p:sp>
    </p:spTree>
    <p:extLst>
      <p:ext uri="{BB962C8B-B14F-4D97-AF65-F5344CB8AC3E}">
        <p14:creationId xmlns:p14="http://schemas.microsoft.com/office/powerpoint/2010/main" val="614887058"/>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149</a:t>
            </a:r>
          </a:p>
        </p:txBody>
      </p:sp>
    </p:spTree>
    <p:extLst>
      <p:ext uri="{BB962C8B-B14F-4D97-AF65-F5344CB8AC3E}">
        <p14:creationId xmlns:p14="http://schemas.microsoft.com/office/powerpoint/2010/main" val="3713861403"/>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150</a:t>
            </a:r>
          </a:p>
        </p:txBody>
      </p:sp>
    </p:spTree>
    <p:extLst>
      <p:ext uri="{BB962C8B-B14F-4D97-AF65-F5344CB8AC3E}">
        <p14:creationId xmlns:p14="http://schemas.microsoft.com/office/powerpoint/2010/main" val="356333580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a:defRPr/>
            </a:pPr>
            <a:r>
              <a:rPr lang="en-US" sz="5400" dirty="0">
                <a:solidFill>
                  <a:srgbClr val="FFFFFF"/>
                </a:solidFill>
                <a:effectLst>
                  <a:outerShdw blurRad="38100" dist="38100" dir="2700000" algn="tl">
                    <a:srgbClr val="808080"/>
                  </a:outerShdw>
                </a:effectLst>
                <a:latin typeface="Snell Roundhand Black" charset="0"/>
                <a:ea typeface="ＭＳ Ｐゴシック" charset="0"/>
                <a:cs typeface="Snell Roundhand Black" charset="0"/>
              </a:rPr>
              <a:t>He leads me beside still waters </a:t>
            </a:r>
          </a:p>
        </p:txBody>
      </p:sp>
    </p:spTree>
    <p:extLst>
      <p:ext uri="{BB962C8B-B14F-4D97-AF65-F5344CB8AC3E}">
        <p14:creationId xmlns:p14="http://schemas.microsoft.com/office/powerpoint/2010/main" val="158915790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latin typeface="Arial"/>
              <a:cs typeface="Arial"/>
            </a:endParaRPr>
          </a:p>
        </p:txBody>
      </p:sp>
      <p:sp>
        <p:nvSpPr>
          <p:cNvPr id="16387"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_________ and ________</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Malachi; Moses; Naomi; Solomon; Sons of Korah; Stephen King; Zechariah</a:t>
            </a:r>
          </a:p>
        </p:txBody>
      </p:sp>
    </p:spTree>
    <p:extLst>
      <p:ext uri="{BB962C8B-B14F-4D97-AF65-F5344CB8AC3E}">
        <p14:creationId xmlns:p14="http://schemas.microsoft.com/office/powerpoint/2010/main" val="1901846500"/>
      </p:ext>
    </p:extLst>
  </p:cSld>
  <p:clrMapOvr>
    <a:masterClrMapping/>
  </p:clrMapOvr>
  <p:transition spd="slow"/>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54627"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a:t>
            </a:r>
            <a:r>
              <a:rPr lang="en-US" sz="3200" b="1" u="sng" dirty="0">
                <a:solidFill>
                  <a:schemeClr val="bg1"/>
                </a:solidFill>
                <a:latin typeface="Arial"/>
                <a:cs typeface="Arial"/>
              </a:rPr>
              <a:t>declarative</a:t>
            </a:r>
            <a:r>
              <a:rPr lang="en-US" sz="3200" b="1" dirty="0">
                <a:solidFill>
                  <a:schemeClr val="bg1"/>
                </a:solidFill>
                <a:latin typeface="Arial"/>
                <a:cs typeface="Arial"/>
              </a:rPr>
              <a:t> and </a:t>
            </a:r>
            <a:r>
              <a:rPr lang="en-US" sz="3200" b="1" u="sng" dirty="0">
                <a:solidFill>
                  <a:schemeClr val="bg1"/>
                </a:solidFill>
                <a:latin typeface="Arial"/>
                <a:cs typeface="Arial"/>
              </a:rPr>
              <a:t>descriptive</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Malachi; Moses; Naomi; Solomon; Sons of Korah; Stephen King; Zechariah </a:t>
            </a:r>
          </a:p>
        </p:txBody>
      </p:sp>
    </p:spTree>
    <p:extLst>
      <p:ext uri="{BB962C8B-B14F-4D97-AF65-F5344CB8AC3E}">
        <p14:creationId xmlns:p14="http://schemas.microsoft.com/office/powerpoint/2010/main" val="3972591558"/>
      </p:ext>
    </p:extLst>
  </p:cSld>
  <p:clrMapOvr>
    <a:masterClrMapping/>
  </p:clrMapOvr>
  <p:transition spd="slow"/>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56675"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a:t>
            </a:r>
            <a:r>
              <a:rPr lang="en-US" sz="3200" b="1" u="sng" dirty="0">
                <a:solidFill>
                  <a:schemeClr val="bg1"/>
                </a:solidFill>
                <a:latin typeface="Arial"/>
                <a:cs typeface="Arial"/>
              </a:rPr>
              <a:t>declarative</a:t>
            </a:r>
            <a:r>
              <a:rPr lang="en-US" sz="3200" b="1" dirty="0">
                <a:solidFill>
                  <a:schemeClr val="bg1"/>
                </a:solidFill>
                <a:latin typeface="Arial"/>
                <a:cs typeface="Arial"/>
              </a:rPr>
              <a:t> and </a:t>
            </a:r>
            <a:r>
              <a:rPr lang="en-US" sz="3200" b="1" u="sng" dirty="0">
                <a:solidFill>
                  <a:schemeClr val="bg1"/>
                </a:solidFill>
                <a:latin typeface="Arial"/>
                <a:cs typeface="Arial"/>
              </a:rPr>
              <a:t>descriptive</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a:t>
            </a:r>
            <a:r>
              <a:rPr lang="en-US" sz="3200" b="1" i="1" u="sng" dirty="0">
                <a:solidFill>
                  <a:schemeClr val="bg1"/>
                </a:solidFill>
                <a:latin typeface="Arial"/>
                <a:cs typeface="Arial"/>
              </a:rPr>
              <a:t>Malachi</a:t>
            </a:r>
            <a:r>
              <a:rPr lang="en-US" sz="3200" b="1" i="1" dirty="0">
                <a:solidFill>
                  <a:schemeClr val="bg1"/>
                </a:solidFill>
                <a:latin typeface="Arial"/>
                <a:cs typeface="Arial"/>
              </a:rPr>
              <a:t>; Moses; </a:t>
            </a:r>
            <a:r>
              <a:rPr lang="en-US" sz="3200" b="1" i="1" u="sng" dirty="0">
                <a:solidFill>
                  <a:schemeClr val="bg1"/>
                </a:solidFill>
                <a:latin typeface="Arial"/>
                <a:cs typeface="Arial"/>
              </a:rPr>
              <a:t>Naomi</a:t>
            </a:r>
            <a:r>
              <a:rPr lang="en-US" sz="3200" b="1" i="1" dirty="0">
                <a:solidFill>
                  <a:schemeClr val="bg1"/>
                </a:solidFill>
                <a:latin typeface="Arial"/>
                <a:cs typeface="Arial"/>
              </a:rPr>
              <a:t>; Solomon; Sons of Korah; </a:t>
            </a:r>
            <a:r>
              <a:rPr lang="en-US" sz="3200" b="1" i="1" u="sng" dirty="0">
                <a:solidFill>
                  <a:schemeClr val="bg1"/>
                </a:solidFill>
                <a:latin typeface="Arial"/>
                <a:cs typeface="Arial"/>
              </a:rPr>
              <a:t>Stephen King</a:t>
            </a:r>
            <a:r>
              <a:rPr lang="en-US" sz="3200" b="1" i="1" dirty="0">
                <a:solidFill>
                  <a:schemeClr val="bg1"/>
                </a:solidFill>
                <a:latin typeface="Arial"/>
                <a:cs typeface="Arial"/>
              </a:rPr>
              <a:t>; Zechariah</a:t>
            </a:r>
          </a:p>
        </p:txBody>
      </p:sp>
    </p:spTree>
    <p:extLst>
      <p:ext uri="{BB962C8B-B14F-4D97-AF65-F5344CB8AC3E}">
        <p14:creationId xmlns:p14="http://schemas.microsoft.com/office/powerpoint/2010/main" val="2136083970"/>
      </p:ext>
    </p:extLst>
  </p:cSld>
  <p:clrMapOvr>
    <a:masterClrMapping/>
  </p:clrMapOvr>
  <p:transition spd="slow"/>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lstStyle/>
          <a:p>
            <a:br>
              <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40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40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Helen H. </a:t>
            </a:r>
            <a:r>
              <a:rPr lang="en-US" sz="3600" b="1" dirty="0" err="1">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Lemmel</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CCLI Song # 15960</a:t>
            </a:r>
            <a:b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Words &amp; Music: 1922 New Spring </a:t>
            </a:r>
            <a:b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CIC CCLI Licence # 277507</a:t>
            </a:r>
            <a:endPar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1066093956"/>
      </p:ext>
    </p:extLst>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O soul, are you weary and troubled?</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No light in the darkness you see?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There’s a light for a look at the Savior,</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life more abundant and free!</a:t>
            </a:r>
          </a:p>
        </p:txBody>
      </p:sp>
    </p:spTree>
    <p:extLst>
      <p:ext uri="{BB962C8B-B14F-4D97-AF65-F5344CB8AC3E}">
        <p14:creationId xmlns:p14="http://schemas.microsoft.com/office/powerpoint/2010/main" val="253192292"/>
      </p:ext>
    </p:extLst>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1562855326"/>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Through death into life everlasting</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 passed, and we follow Him there;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Over us sin no more hath dominion—</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For more than conquerors we are!</a:t>
            </a:r>
          </a:p>
        </p:txBody>
      </p:sp>
    </p:spTree>
    <p:extLst>
      <p:ext uri="{BB962C8B-B14F-4D97-AF65-F5344CB8AC3E}">
        <p14:creationId xmlns:p14="http://schemas.microsoft.com/office/powerpoint/2010/main" val="3502396819"/>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1247853248"/>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His Word shall not fail you—</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 promised;</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Believe Him, and all will be well:</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Then go to a world that is dying,</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His perfect salvation to tell!</a:t>
            </a:r>
          </a:p>
        </p:txBody>
      </p:sp>
    </p:spTree>
    <p:extLst>
      <p:ext uri="{BB962C8B-B14F-4D97-AF65-F5344CB8AC3E}">
        <p14:creationId xmlns:p14="http://schemas.microsoft.com/office/powerpoint/2010/main" val="4098379675"/>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248895508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179388"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588464333"/>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spd="slow"/>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3"/>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1"/>
            <a:ext cx="6153212" cy="3483595"/>
          </a:xfrm>
          <a:prstGeom prst="rect">
            <a:avLst/>
          </a:prstGeom>
        </p:spPr>
      </p:pic>
    </p:spTree>
    <p:extLst>
      <p:ext uri="{BB962C8B-B14F-4D97-AF65-F5344CB8AC3E}">
        <p14:creationId xmlns:p14="http://schemas.microsoft.com/office/powerpoint/2010/main" val="817481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1066800" y="48847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guidance in holiness</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to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His own name (3b) .</a:t>
            </a:r>
          </a:p>
        </p:txBody>
      </p:sp>
      <p:sp>
        <p:nvSpPr>
          <p:cNvPr id="18" name="TextBox 17"/>
          <p:cNvSpPr txBox="1">
            <a:spLocks noChangeArrowheads="1"/>
          </p:cNvSpPr>
          <p:nvPr/>
        </p:nvSpPr>
        <p:spPr bwMode="auto">
          <a:xfrm>
            <a:off x="685800" y="1981200"/>
            <a:ext cx="84582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	The way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satisfied David was by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all of his needs (1-3).</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7" name="TextBox 16"/>
          <p:cNvSpPr txBox="1">
            <a:spLocks noChangeArrowheads="1"/>
          </p:cNvSpPr>
          <p:nvPr/>
        </p:nvSpPr>
        <p:spPr bwMode="auto">
          <a:xfrm>
            <a:off x="1066800" y="29035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1.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quality</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physical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food, rest and water that satisfied David (1-2) .</a:t>
            </a:r>
          </a:p>
        </p:txBody>
      </p:sp>
      <p:sp>
        <p:nvSpPr>
          <p:cNvPr id="16" name="TextBox 15"/>
          <p:cNvSpPr txBox="1">
            <a:spLocks noChangeArrowheads="1"/>
          </p:cNvSpPr>
          <p:nvPr/>
        </p:nvSpPr>
        <p:spPr bwMode="auto">
          <a:xfrm>
            <a:off x="1066800" y="38941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spiritual refreshment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that restored David</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 soul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(3a) </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t>
            </a:r>
            <a:endPar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299" name="Rectangle 3"/>
          <p:cNvSpPr>
            <a:spLocks noGrp="1" noChangeArrowheads="1"/>
          </p:cNvSpPr>
          <p:nvPr>
            <p:ph type="title" idx="4294967295"/>
          </p:nvPr>
        </p:nvSpPr>
        <p:spPr>
          <a:xfrm>
            <a:off x="457200" y="0"/>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effectLst>
                  <a:outerShdw blurRad="50800" dist="63500" dir="2700000" algn="tl" rotWithShape="0">
                    <a:srgbClr val="000000"/>
                  </a:outerShdw>
                </a:effectLst>
                <a:latin typeface="Arial" charset="0"/>
                <a:ea typeface="ＭＳ Ｐゴシック" charset="0"/>
                <a:cs typeface="Arial" charset="0"/>
              </a:rPr>
              <a:t>Psalm 23 Exegetical Outline</a:t>
            </a:r>
            <a:endParaRPr lang="en-US">
              <a:effectLst>
                <a:outerShdw blurRad="50800" dist="63500" dir="2700000" algn="tl" rotWithShape="0">
                  <a:srgbClr val="000000"/>
                </a:outerShdw>
              </a:effectLst>
              <a:latin typeface="Arial" charset="0"/>
              <a:ea typeface="ＭＳ Ｐゴシック" charset="0"/>
              <a:cs typeface="Arial" charset="0"/>
            </a:endParaRPr>
          </a:p>
        </p:txBody>
      </p:sp>
      <p:sp>
        <p:nvSpPr>
          <p:cNvPr id="114695"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302" name="Line 6"/>
          <p:cNvSpPr>
            <a:spLocks noChangeShapeType="1"/>
          </p:cNvSpPr>
          <p:nvPr/>
        </p:nvSpPr>
        <p:spPr bwMode="auto">
          <a:xfrm>
            <a:off x="2514600" y="5638800"/>
            <a:ext cx="5105400" cy="2286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3" name="Line 7"/>
          <p:cNvSpPr>
            <a:spLocks noChangeShapeType="1"/>
          </p:cNvSpPr>
          <p:nvPr/>
        </p:nvSpPr>
        <p:spPr bwMode="auto">
          <a:xfrm>
            <a:off x="1331640" y="1524000"/>
            <a:ext cx="609600" cy="4419600"/>
          </a:xfrm>
          <a:prstGeom prst="line">
            <a:avLst/>
          </a:prstGeom>
          <a:noFill/>
          <a:ln w="9525">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4" name="Line 8"/>
          <p:cNvSpPr>
            <a:spLocks noChangeShapeType="1"/>
          </p:cNvSpPr>
          <p:nvPr/>
        </p:nvSpPr>
        <p:spPr bwMode="auto">
          <a:xfrm flipH="1">
            <a:off x="2438400" y="1531936"/>
            <a:ext cx="3213720" cy="830264"/>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5" name="Line 9"/>
          <p:cNvSpPr>
            <a:spLocks noChangeShapeType="1"/>
          </p:cNvSpPr>
          <p:nvPr/>
        </p:nvSpPr>
        <p:spPr bwMode="auto">
          <a:xfrm>
            <a:off x="3856112" y="3276600"/>
            <a:ext cx="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6" name="Line 10"/>
          <p:cNvSpPr>
            <a:spLocks noChangeShapeType="1"/>
          </p:cNvSpPr>
          <p:nvPr/>
        </p:nvSpPr>
        <p:spPr bwMode="auto">
          <a:xfrm flipH="1">
            <a:off x="3779912" y="4343400"/>
            <a:ext cx="7620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2" name="Line 6"/>
          <p:cNvSpPr>
            <a:spLocks noChangeShapeType="1"/>
          </p:cNvSpPr>
          <p:nvPr/>
        </p:nvSpPr>
        <p:spPr bwMode="auto">
          <a:xfrm flipH="1">
            <a:off x="2286000" y="1524000"/>
            <a:ext cx="5334000" cy="38100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18796" name="Text Box 12"/>
          <p:cNvSpPr txBox="1">
            <a:spLocks noChangeArrowheads="1"/>
          </p:cNvSpPr>
          <p:nvPr/>
        </p:nvSpPr>
        <p:spPr bwMode="auto">
          <a:xfrm>
            <a:off x="0" y="1066800"/>
            <a:ext cx="9220200" cy="8302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I.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of David to God's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Arial" charset="0"/>
                <a:cs typeface="Arial" charset="0"/>
              </a:rPr>
              <a:t>provision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&amp;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Arial" charset="0"/>
                <a:cs typeface="Arial" charset="0"/>
              </a:rPr>
              <a:t>protection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[like a shepherd for his sheep] was comfort instead of fear (1-4).</a:t>
            </a:r>
          </a:p>
        </p:txBody>
      </p:sp>
      <p:sp>
        <p:nvSpPr>
          <p:cNvPr id="13" name="TextBox 12"/>
          <p:cNvSpPr txBox="1">
            <a:spLocks noChangeArrowheads="1"/>
          </p:cNvSpPr>
          <p:nvPr/>
        </p:nvSpPr>
        <p:spPr bwMode="auto">
          <a:xfrm>
            <a:off x="533400" y="5799138"/>
            <a:ext cx="84582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B.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ＭＳ Ｐゴシック"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of David to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him in dangerous situations was a lack of fear (4).</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9" name="Line 9"/>
          <p:cNvSpPr>
            <a:spLocks noChangeShapeType="1"/>
          </p:cNvSpPr>
          <p:nvPr/>
        </p:nvSpPr>
        <p:spPr bwMode="auto">
          <a:xfrm>
            <a:off x="2057400" y="2743200"/>
            <a:ext cx="2133600" cy="2286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16229605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algn="l" eaLnBrk="1" hangingPunct="1">
              <a:defRPr/>
            </a:pPr>
            <a:r>
              <a:rPr lang="en-US" altLang="ja-JP" sz="3600" b="1" dirty="0">
                <a:solidFill>
                  <a:schemeClr val="bg1"/>
                </a:solidFill>
                <a:latin typeface="Arial"/>
                <a:ea typeface="ＭＳ Ｐゴシック" charset="0"/>
                <a:cs typeface="Arial"/>
              </a:rPr>
              <a:t>"You prepare a table before me in the presence of my enemies</a:t>
            </a:r>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 (v. 5)</a:t>
            </a:r>
            <a:endParaRPr lang="en-US" b="1" dirty="0">
              <a:latin typeface="Arial"/>
              <a:ea typeface="ＭＳ Ｐゴシック" charset="0"/>
              <a:cs typeface="Arial"/>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2672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304800" y="5627688"/>
            <a:ext cx="350520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Sheep</a:t>
            </a:r>
          </a:p>
        </p:txBody>
      </p:sp>
      <p:sp>
        <p:nvSpPr>
          <p:cNvPr id="13" name="TextBox 12"/>
          <p:cNvSpPr txBox="1">
            <a:spLocks noChangeArrowheads="1"/>
          </p:cNvSpPr>
          <p:nvPr/>
        </p:nvSpPr>
        <p:spPr bwMode="auto">
          <a:xfrm>
            <a:off x="6096000" y="5627688"/>
            <a:ext cx="2743200" cy="1077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Banqueting Victor</a:t>
            </a:r>
          </a:p>
        </p:txBody>
      </p:sp>
    </p:spTree>
    <p:extLst>
      <p:ext uri="{BB962C8B-B14F-4D97-AF65-F5344CB8AC3E}">
        <p14:creationId xmlns:p14="http://schemas.microsoft.com/office/powerpoint/2010/main" val="18629910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noFill/>
          <a:ln>
            <a:noFill/>
          </a:ln>
          <a:effectLst/>
        </p:spPr>
        <p:txBody>
          <a:bodyPr vert="horz" wrap="square" lIns="91440" tIns="45720" rIns="91440" bIns="45720" numCol="1" anchor="ctr" anchorCtr="0" compatLnSpc="1">
            <a:prstTxWarp prst="textNoShape">
              <a:avLst/>
            </a:prstTxWarp>
          </a:bodyPr>
          <a:lstStyle/>
          <a:p>
            <a:pPr algn="l" eaLnBrk="1" hangingPunct="1"/>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You prepare a table before me in the presence of my enemies</a:t>
            </a:r>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 (v. 5)</a:t>
            </a:r>
            <a:endParaRPr lang="en-US" sz="3600" b="1" dirty="0">
              <a:solidFill>
                <a:schemeClr val="bg1"/>
              </a:solidFill>
              <a:latin typeface="Arial"/>
              <a:ea typeface="ＭＳ Ｐゴシック" charset="0"/>
              <a:cs typeface="Arial"/>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0386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1016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Banquet</a:t>
            </a: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 of grass</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3" name="TextBox 12"/>
          <p:cNvSpPr txBox="1">
            <a:spLocks noChangeArrowheads="1"/>
          </p:cNvSpPr>
          <p:nvPr/>
        </p:nvSpPr>
        <p:spPr bwMode="auto">
          <a:xfrm>
            <a:off x="57277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Literal banquet</a:t>
            </a: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3318159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7491"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7492" name="Text Box 4"/>
          <p:cNvSpPr txBox="1">
            <a:spLocks noChangeArrowheads="1"/>
          </p:cNvSpPr>
          <p:nvPr/>
        </p:nvSpPr>
        <p:spPr bwMode="auto">
          <a:xfrm>
            <a:off x="0" y="3125841"/>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A.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protected &amp; exalted David like a banqueting victor before humbled enemies (5a).</a:t>
            </a:r>
          </a:p>
        </p:txBody>
      </p:sp>
      <p:sp>
        <p:nvSpPr>
          <p:cNvPr id="120836"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Rectangle 1"/>
          <p:cNvSpPr/>
          <p:nvPr/>
        </p:nvSpPr>
        <p:spPr>
          <a:xfrm>
            <a:off x="595313" y="2708920"/>
            <a:ext cx="8320087"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prepare a table before me in the presence of my enemies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7" name="Rectangle 6"/>
          <p:cNvSpPr/>
          <p:nvPr/>
        </p:nvSpPr>
        <p:spPr>
          <a:xfrm>
            <a:off x="595313" y="4119786"/>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anoint my head with oil</a:t>
            </a: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8" name="Rectangle 7"/>
          <p:cNvSpPr/>
          <p:nvPr/>
        </p:nvSpPr>
        <p:spPr>
          <a:xfrm>
            <a:off x="595313" y="5201036"/>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My cup overflows</a:t>
            </a: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3" name="Text Box 4">
            <a:extLst>
              <a:ext uri="{FF2B5EF4-FFF2-40B4-BE49-F238E27FC236}">
                <a16:creationId xmlns:a16="http://schemas.microsoft.com/office/drawing/2014/main" id="{B70503F3-DABA-6FBC-2507-08D9E66C8DE0}"/>
              </a:ext>
            </a:extLst>
          </p:cNvPr>
          <p:cNvSpPr txBox="1">
            <a:spLocks noChangeArrowheads="1"/>
          </p:cNvSpPr>
          <p:nvPr/>
        </p:nvSpPr>
        <p:spPr bwMode="auto">
          <a:xfrm>
            <a:off x="-109538" y="1468257"/>
            <a:ext cx="8915400" cy="1200329"/>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II. The </a:t>
            </a:r>
            <a:r>
              <a:rPr kumimoji="0" lang="en-US" sz="2400" b="1" i="0"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cs typeface="Arial" charset="0"/>
              </a:rPr>
              <a:t>manner</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in which God showed His goodness to David was by exalting him like honoring a banqueting victor before his enemies (5).</a:t>
            </a:r>
          </a:p>
        </p:txBody>
      </p:sp>
      <p:sp>
        <p:nvSpPr>
          <p:cNvPr id="4" name="Text Box 4">
            <a:extLst>
              <a:ext uri="{FF2B5EF4-FFF2-40B4-BE49-F238E27FC236}">
                <a16:creationId xmlns:a16="http://schemas.microsoft.com/office/drawing/2014/main" id="{B0B30BFA-104E-E3E2-B57A-64537D87A1E5}"/>
              </a:ext>
            </a:extLst>
          </p:cNvPr>
          <p:cNvSpPr txBox="1">
            <a:spLocks noChangeArrowheads="1"/>
          </p:cNvSpPr>
          <p:nvPr/>
        </p:nvSpPr>
        <p:spPr bwMode="auto">
          <a:xfrm>
            <a:off x="0" y="5622339"/>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C.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provided more blessings than David could possibly enjoy (5c).</a:t>
            </a:r>
          </a:p>
        </p:txBody>
      </p:sp>
      <p:sp>
        <p:nvSpPr>
          <p:cNvPr id="5" name="Text Box 4">
            <a:extLst>
              <a:ext uri="{FF2B5EF4-FFF2-40B4-BE49-F238E27FC236}">
                <a16:creationId xmlns:a16="http://schemas.microsoft.com/office/drawing/2014/main" id="{07211A70-CC88-E39D-6ECD-D27F746F5134}"/>
              </a:ext>
            </a:extLst>
          </p:cNvPr>
          <p:cNvSpPr txBox="1">
            <a:spLocks noChangeArrowheads="1"/>
          </p:cNvSpPr>
          <p:nvPr/>
        </p:nvSpPr>
        <p:spPr bwMode="auto">
          <a:xfrm>
            <a:off x="0" y="4551511"/>
            <a:ext cx="8915400" cy="461665"/>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B.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honored David (5b).</a:t>
            </a:r>
          </a:p>
        </p:txBody>
      </p:sp>
    </p:spTree>
    <p:extLst>
      <p:ext uri="{BB962C8B-B14F-4D97-AF65-F5344CB8AC3E}">
        <p14:creationId xmlns:p14="http://schemas.microsoft.com/office/powerpoint/2010/main" val="793960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7492">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uiExpand="1" build="p"/>
      <p:bldP spid="2" grpId="0"/>
      <p:bldP spid="7" grpId="0"/>
      <p:bldP spid="8" grpId="0"/>
      <p:bldP spid="3" grpId="0" uiExpand="1" build="p"/>
      <p:bldP spid="4" grpId="0" uiExpand="1" build="p"/>
      <p:bldP spid="5"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304800" y="1096963"/>
            <a:ext cx="8458200" cy="5643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FFFF00"/>
              </a:solidFill>
              <a:effectLst/>
              <a:uLnTx/>
              <a:uFillTx/>
              <a:latin typeface="Arial" charset="0"/>
              <a:ea typeface="ＭＳ Ｐゴシック" charset="0"/>
            </a:endParaRPr>
          </a:p>
        </p:txBody>
      </p:sp>
    </p:spTree>
    <p:extLst>
      <p:ext uri="{BB962C8B-B14F-4D97-AF65-F5344CB8AC3E}">
        <p14:creationId xmlns:p14="http://schemas.microsoft.com/office/powerpoint/2010/main" val="295028936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0" name="Picture 9"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7989735"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saves his people (27:1; 37:39; 95:1) by redeeming them (111:9) through his Servant (14:7; Ps. 22) due to his unfailing love (130:7).</a:t>
            </a:r>
          </a:p>
        </p:txBody>
      </p:sp>
      <p:sp>
        <p:nvSpPr>
          <p:cNvPr id="9" name="Rectangle 2"/>
          <p:cNvSpPr txBox="1">
            <a:spLocks noChangeArrowheads="1"/>
          </p:cNvSpPr>
          <p:nvPr/>
        </p:nvSpPr>
        <p:spPr bwMode="auto">
          <a:xfrm>
            <a:off x="2051720" y="5920006"/>
            <a:ext cx="673950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
        <p:nvSpPr>
          <p:cNvPr id="8"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Tree>
    <p:extLst>
      <p:ext uri="{BB962C8B-B14F-4D97-AF65-F5344CB8AC3E}">
        <p14:creationId xmlns:p14="http://schemas.microsoft.com/office/powerpoint/2010/main" val="95643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sz="3600" b="1">
                <a:solidFill>
                  <a:schemeClr val="bg1"/>
                </a:solidFill>
                <a:latin typeface="Arial" charset="0"/>
                <a:ea typeface="ＭＳ Ｐゴシック" charset="0"/>
                <a:cs typeface="ＭＳ Ｐゴシック" charset="0"/>
              </a:rPr>
              <a:t>What is dwelling </a:t>
            </a:r>
            <a:br>
              <a:rPr lang="en-US" sz="3600" b="1">
                <a:solidFill>
                  <a:schemeClr val="bg1"/>
                </a:solidFill>
                <a:latin typeface="Arial" charset="0"/>
                <a:ea typeface="ＭＳ Ｐゴシック" charset="0"/>
                <a:cs typeface="ＭＳ Ｐゴシック" charset="0"/>
              </a:rPr>
            </a:b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in the house of the Lord forever</a:t>
            </a: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a:t>
            </a:r>
            <a:endParaRPr lang="en-US" b="1">
              <a:latin typeface="Arial" charset="0"/>
              <a:ea typeface="ＭＳ Ｐゴシック" charset="0"/>
              <a:cs typeface="ＭＳ Ｐゴシック" charset="0"/>
            </a:endParaRPr>
          </a:p>
        </p:txBody>
      </p:sp>
      <p:sp>
        <p:nvSpPr>
          <p:cNvPr id="9" name="TextBox 8"/>
          <p:cNvSpPr txBox="1">
            <a:spLocks noChangeArrowheads="1"/>
          </p:cNvSpPr>
          <p:nvPr/>
        </p:nvSpPr>
        <p:spPr bwMode="auto">
          <a:xfrm>
            <a:off x="42418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Living in heavenly house</a:t>
            </a:r>
          </a:p>
        </p:txBody>
      </p:sp>
      <p:sp>
        <p:nvSpPr>
          <p:cNvPr id="13" name="TextBox 12"/>
          <p:cNvSpPr txBox="1">
            <a:spLocks noChangeArrowheads="1"/>
          </p:cNvSpPr>
          <p:nvPr/>
        </p:nvSpPr>
        <p:spPr bwMode="auto">
          <a:xfrm>
            <a:off x="60960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Tabernacle worship</a:t>
            </a: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Tree>
    <p:extLst>
      <p:ext uri="{BB962C8B-B14F-4D97-AF65-F5344CB8AC3E}">
        <p14:creationId xmlns:p14="http://schemas.microsoft.com/office/powerpoint/2010/main" val="54194081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nodeType="afterGroup">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p:bldP spid="43009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9539"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9540" name="Text Box 4"/>
          <p:cNvSpPr txBox="1">
            <a:spLocks noChangeArrowheads="1"/>
          </p:cNvSpPr>
          <p:nvPr/>
        </p:nvSpPr>
        <p:spPr bwMode="auto">
          <a:xfrm>
            <a:off x="755576" y="3429000"/>
            <a:ext cx="8229600" cy="1938992"/>
          </a:xfrm>
          <a:prstGeom prst="rect">
            <a:avLst/>
          </a:prstGeom>
          <a:noFill/>
          <a:ln w="9525">
            <a:noFill/>
            <a:miter lim="800000"/>
            <a:headEnd/>
            <a:tailEnd/>
          </a:ln>
          <a:effectLst/>
        </p:spPr>
        <p:txBody>
          <a:bodyPr wrap="square">
            <a:spAutoFit/>
          </a:bodyPr>
          <a:lstStyle/>
          <a:p>
            <a:pPr marL="547688" marR="0" lvl="3" indent="-547688" algn="l" defTabSz="914400" rtl="0" eaLnBrk="0" fontAlgn="base" latinLnBrk="0" hangingPunct="0">
              <a:lnSpc>
                <a:spcPct val="100000"/>
              </a:lnSpc>
              <a:spcBef>
                <a:spcPct val="0"/>
              </a:spcBef>
              <a:spcAft>
                <a:spcPct val="0"/>
              </a:spcAft>
              <a:buClrTx/>
              <a:buSzTx/>
              <a:buFontTx/>
              <a:buNone/>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A.	David expressed confidence that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would show goodness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towards him the rest of his life (6a).</a:t>
            </a:r>
          </a:p>
          <a:p>
            <a:pPr marL="547688" marR="0" lvl="3" indent="-547688" algn="l" defTabSz="914400" rtl="0" eaLnBrk="0" fontAlgn="base" latinLnBrk="0" hangingPunct="0">
              <a:lnSpc>
                <a:spcPct val="100000"/>
              </a:lnSpc>
              <a:spcBef>
                <a:spcPct val="0"/>
              </a:spcBef>
              <a:spcAft>
                <a:spcPct val="0"/>
              </a:spcAft>
              <a:buClrTx/>
              <a:buSzTx/>
              <a:buFontTx/>
              <a:buNone/>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547688" marR="0" lvl="3" indent="-547688" algn="l" defTabSz="914400" rtl="0" eaLnBrk="0" fontAlgn="base" latinLnBrk="0" hangingPunct="0">
              <a:lnSpc>
                <a:spcPct val="100000"/>
              </a:lnSpc>
              <a:spcBef>
                <a:spcPct val="0"/>
              </a:spcBef>
              <a:spcAft>
                <a:spcPct val="0"/>
              </a:spcAft>
              <a:buClrTx/>
              <a:buSzTx/>
              <a:buFontTx/>
              <a:buNone/>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B.	David's response was to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commit to commune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with God at the tabernacle the rest of his life (6b).</a:t>
            </a:r>
          </a:p>
        </p:txBody>
      </p:sp>
      <p:sp>
        <p:nvSpPr>
          <p:cNvPr id="126980"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Text Box 4">
            <a:extLst>
              <a:ext uri="{FF2B5EF4-FFF2-40B4-BE49-F238E27FC236}">
                <a16:creationId xmlns:a16="http://schemas.microsoft.com/office/drawing/2014/main" id="{489C94BE-4D01-A3F3-6DE1-3F034FFC2EB3}"/>
              </a:ext>
            </a:extLst>
          </p:cNvPr>
          <p:cNvSpPr txBox="1">
            <a:spLocks noChangeArrowheads="1"/>
          </p:cNvSpPr>
          <p:nvPr/>
        </p:nvSpPr>
        <p:spPr bwMode="auto">
          <a:xfrm>
            <a:off x="0" y="2053251"/>
            <a:ext cx="9067800"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804863" marR="0" lvl="2" indent="-4476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III. The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the tabernacle the rest of his life (6).</a:t>
            </a:r>
          </a:p>
        </p:txBody>
      </p:sp>
    </p:spTree>
    <p:extLst>
      <p:ext uri="{BB962C8B-B14F-4D97-AF65-F5344CB8AC3E}">
        <p14:creationId xmlns:p14="http://schemas.microsoft.com/office/powerpoint/2010/main" val="418445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4954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274638"/>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8516" name="Text Box 4"/>
          <p:cNvSpPr txBox="1">
            <a:spLocks noChangeArrowheads="1"/>
          </p:cNvSpPr>
          <p:nvPr/>
        </p:nvSpPr>
        <p:spPr bwMode="auto">
          <a:xfrm>
            <a:off x="-227014" y="2971800"/>
            <a:ext cx="9218613" cy="341630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a:t>
            </a:r>
            <a:r>
              <a:rPr kumimoji="0" lang="en-US" sz="2400" b="1" i="1" u="none" strike="noStrike" kern="1200" cap="none" spc="0" normalizeH="0" baseline="0" noProof="0" dirty="0">
                <a:ln>
                  <a:noFill/>
                </a:ln>
                <a:solidFill>
                  <a:srgbClr val="BBE0E3"/>
                </a:solidFill>
                <a:effectLst/>
                <a:uLnTx/>
                <a:uFillTx/>
                <a:latin typeface="Arial"/>
                <a:ea typeface="ＭＳ Ｐゴシック" pitchFamily="-112" charset="-128"/>
                <a:cs typeface="Arial"/>
              </a:rPr>
              <a:t>provision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and </a:t>
            </a:r>
            <a:r>
              <a:rPr kumimoji="0" lang="en-US" sz="2400" b="1" i="1" u="none" strike="noStrike" kern="1200" cap="none" spc="0" normalizeH="0" baseline="0" noProof="0" dirty="0">
                <a:ln>
                  <a:noFill/>
                </a:ln>
                <a:solidFill>
                  <a:srgbClr val="FFF69B"/>
                </a:solidFill>
                <a:effectLst/>
                <a:uLnTx/>
                <a:uFillTx/>
                <a:latin typeface="Arial"/>
                <a:ea typeface="ＭＳ Ｐゴシック" pitchFamily="-112" charset="-128"/>
                <a:cs typeface="Arial"/>
              </a:rPr>
              <a:t>protection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[like a shepherd does for his sheep] was comfort instead of fear (1-4).</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manner</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in which God showed His goodness to David was by exalting him like honoring a banqueting victor before his enemies (5).</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ORD</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at the tabernacle the rest of his life (6).</a:t>
            </a: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04800" y="1676400"/>
            <a:ext cx="8763000" cy="1200150"/>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Exegetical Idea</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The </a:t>
            </a: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of David to God's goodness shown in providing for and exalting him was to fearlessly commune with God at the tabernacle the rest of his life.</a:t>
            </a:r>
          </a:p>
        </p:txBody>
      </p:sp>
    </p:spTree>
    <p:extLst>
      <p:ext uri="{BB962C8B-B14F-4D97-AF65-F5344CB8AC3E}">
        <p14:creationId xmlns:p14="http://schemas.microsoft.com/office/powerpoint/2010/main" val="2995043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Purpose &amp; Outlines</a:t>
            </a:r>
            <a:endParaRPr lang="en-US">
              <a:latin typeface="Arial" charset="0"/>
              <a:ea typeface="ＭＳ Ｐゴシック" charset="0"/>
              <a:cs typeface="Arial"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Exegetical Idea: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rPr>
              <a:t>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of David to 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goodness shown in providing for and exalting him was to fearlessly commune with God at the tabernacle the rest of his life.</a:t>
            </a: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Desired Listener 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listeners will worship God without fear.</a:t>
            </a:r>
          </a:p>
        </p:txBody>
      </p:sp>
      <p:sp>
        <p:nvSpPr>
          <p:cNvPr id="8" name="Text Box 8"/>
          <p:cNvSpPr txBox="1">
            <a:spLocks noChangeArrowheads="1"/>
          </p:cNvSpPr>
          <p:nvPr/>
        </p:nvSpPr>
        <p:spPr bwMode="auto">
          <a:xfrm>
            <a:off x="6660232"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Main Idea</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 to you, so publicly worship Him without fear.</a:t>
            </a:r>
          </a:p>
        </p:txBody>
      </p:sp>
    </p:spTree>
    <p:extLst>
      <p:ext uri="{BB962C8B-B14F-4D97-AF65-F5344CB8AC3E}">
        <p14:creationId xmlns:p14="http://schemas.microsoft.com/office/powerpoint/2010/main" val="1041640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457200" y="533400"/>
            <a:ext cx="8229600" cy="1143000"/>
          </a:xfrm>
          <a:noFill/>
        </p:spPr>
        <p:txBody>
          <a:bodyPr/>
          <a:lstStyle/>
          <a:p>
            <a:pPr eaLnBrk="1" hangingPunct="1"/>
            <a:r>
              <a:rPr lang="en-US" b="1">
                <a:solidFill>
                  <a:srgbClr val="F8E8C0"/>
                </a:solidFill>
                <a:latin typeface="Arial" charset="0"/>
              </a:rPr>
              <a:t>Guilds and Singers</a:t>
            </a:r>
          </a:p>
        </p:txBody>
      </p:sp>
      <p:sp>
        <p:nvSpPr>
          <p:cNvPr id="307203" name="Rectangle 3"/>
          <p:cNvSpPr>
            <a:spLocks noGrp="1" noChangeArrowheads="1"/>
          </p:cNvSpPr>
          <p:nvPr>
            <p:ph type="body" idx="1"/>
          </p:nvPr>
        </p:nvSpPr>
        <p:spPr>
          <a:xfrm>
            <a:off x="381000" y="1866902"/>
            <a:ext cx="5562600" cy="4533900"/>
          </a:xfrm>
        </p:spPr>
        <p:txBody>
          <a:bodyPr/>
          <a:lstStyle/>
          <a:p>
            <a:pPr eaLnBrk="1" hangingPunct="1">
              <a:lnSpc>
                <a:spcPct val="90000"/>
              </a:lnSpc>
            </a:pPr>
            <a:r>
              <a:rPr lang="en-US" b="1" dirty="0">
                <a:solidFill>
                  <a:srgbClr val="F8E8C0"/>
                </a:solidFill>
                <a:latin typeface="Arial" charset="0"/>
              </a:rPr>
              <a:t>David was first to organize musical guilds for Temple service (1 Chron. 15:6-28; 16:4-43; 23:1-5; 25:1-31)</a:t>
            </a:r>
          </a:p>
          <a:p>
            <a:pPr eaLnBrk="1" hangingPunct="1">
              <a:lnSpc>
                <a:spcPct val="90000"/>
              </a:lnSpc>
              <a:buFontTx/>
              <a:buNone/>
            </a:pPr>
            <a:endParaRPr lang="en-US" b="1" dirty="0">
              <a:solidFill>
                <a:srgbClr val="F8E8C0"/>
              </a:solidFill>
              <a:latin typeface="Arial" charset="0"/>
            </a:endParaRPr>
          </a:p>
          <a:p>
            <a:pPr eaLnBrk="1" hangingPunct="1">
              <a:lnSpc>
                <a:spcPct val="90000"/>
              </a:lnSpc>
            </a:pPr>
            <a:r>
              <a:rPr lang="en-US" b="1" dirty="0">
                <a:solidFill>
                  <a:srgbClr val="F8E8C0"/>
                </a:solidFill>
                <a:latin typeface="Arial" charset="0"/>
              </a:rPr>
              <a:t>Temple choirs or guilds are often noted in biblical and extra biblical literature</a:t>
            </a:r>
          </a:p>
          <a:p>
            <a:pPr eaLnBrk="1" hangingPunct="1">
              <a:lnSpc>
                <a:spcPct val="90000"/>
              </a:lnSpc>
              <a:buFontTx/>
              <a:buNone/>
            </a:pPr>
            <a:endParaRPr lang="en-US" b="1" dirty="0">
              <a:solidFill>
                <a:srgbClr val="F8E8C0"/>
              </a:solidFill>
              <a:latin typeface="Arial" charset="0"/>
            </a:endParaRPr>
          </a:p>
        </p:txBody>
      </p:sp>
      <p:pic>
        <p:nvPicPr>
          <p:cNvPr id="40755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5"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07202"/>
                                        </p:tgtEl>
                                        <p:attrNameLst>
                                          <p:attrName>style.visibility</p:attrName>
                                        </p:attrNameLst>
                                      </p:cBhvr>
                                      <p:to>
                                        <p:strVal val="visible"/>
                                      </p:to>
                                    </p:set>
                                    <p:anim calcmode="lin" valueType="num">
                                      <p:cBhvr>
                                        <p:cTn id="7" dur="1000" fill="hold"/>
                                        <p:tgtEl>
                                          <p:spTgt spid="307202"/>
                                        </p:tgtEl>
                                        <p:attrNameLst>
                                          <p:attrName>ppt_w</p:attrName>
                                        </p:attrNameLst>
                                      </p:cBhvr>
                                      <p:tavLst>
                                        <p:tav tm="0">
                                          <p:val>
                                            <p:strVal val="#ppt_w+.3"/>
                                          </p:val>
                                        </p:tav>
                                        <p:tav tm="100000">
                                          <p:val>
                                            <p:strVal val="#ppt_w"/>
                                          </p:val>
                                        </p:tav>
                                      </p:tavLst>
                                    </p:anim>
                                    <p:anim calcmode="lin" valueType="num">
                                      <p:cBhvr>
                                        <p:cTn id="8" dur="1000" fill="hold"/>
                                        <p:tgtEl>
                                          <p:spTgt spid="307202"/>
                                        </p:tgtEl>
                                        <p:attrNameLst>
                                          <p:attrName>ppt_h</p:attrName>
                                        </p:attrNameLst>
                                      </p:cBhvr>
                                      <p:tavLst>
                                        <p:tav tm="0">
                                          <p:val>
                                            <p:strVal val="#ppt_h"/>
                                          </p:val>
                                        </p:tav>
                                        <p:tav tm="100000">
                                          <p:val>
                                            <p:strVal val="#ppt_h"/>
                                          </p:val>
                                        </p:tav>
                                      </p:tavLst>
                                    </p:anim>
                                    <p:animEffect transition="in" filter="fade">
                                      <p:cBhvr>
                                        <p:cTn id="9" dur="1000"/>
                                        <p:tgtEl>
                                          <p:spTgt spid="30720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307203">
                                            <p:txEl>
                                              <p:pRg st="0" end="0"/>
                                            </p:txEl>
                                          </p:spTgt>
                                        </p:tgtEl>
                                        <p:attrNameLst>
                                          <p:attrName>style.visibility</p:attrName>
                                        </p:attrNameLst>
                                      </p:cBhvr>
                                      <p:to>
                                        <p:strVal val="visible"/>
                                      </p:to>
                                    </p:set>
                                    <p:anim calcmode="lin" valueType="num">
                                      <p:cBhvr>
                                        <p:cTn id="14" dur="1000" fill="hold"/>
                                        <p:tgtEl>
                                          <p:spTgt spid="307203">
                                            <p:txEl>
                                              <p:pRg st="0" end="0"/>
                                            </p:txEl>
                                          </p:spTgt>
                                        </p:tgtEl>
                                        <p:attrNameLst>
                                          <p:attrName>ppt_w</p:attrName>
                                        </p:attrNameLst>
                                      </p:cBhvr>
                                      <p:tavLst>
                                        <p:tav tm="0">
                                          <p:val>
                                            <p:strVal val="#ppt_w+.3"/>
                                          </p:val>
                                        </p:tav>
                                        <p:tav tm="100000">
                                          <p:val>
                                            <p:strVal val="#ppt_w"/>
                                          </p:val>
                                        </p:tav>
                                      </p:tavLst>
                                    </p:anim>
                                    <p:anim calcmode="lin" valueType="num">
                                      <p:cBhvr>
                                        <p:cTn id="15" dur="1000" fill="hold"/>
                                        <p:tgtEl>
                                          <p:spTgt spid="307203">
                                            <p:txEl>
                                              <p:pRg st="0" end="0"/>
                                            </p:txEl>
                                          </p:spTgt>
                                        </p:tgtEl>
                                        <p:attrNameLst>
                                          <p:attrName>ppt_h</p:attrName>
                                        </p:attrNameLst>
                                      </p:cBhvr>
                                      <p:tavLst>
                                        <p:tav tm="0">
                                          <p:val>
                                            <p:strVal val="#ppt_h"/>
                                          </p:val>
                                        </p:tav>
                                        <p:tav tm="100000">
                                          <p:val>
                                            <p:strVal val="#ppt_h"/>
                                          </p:val>
                                        </p:tav>
                                      </p:tavLst>
                                    </p:anim>
                                    <p:animEffect transition="in" filter="fade">
                                      <p:cBhvr>
                                        <p:cTn id="16" dur="1000"/>
                                        <p:tgtEl>
                                          <p:spTgt spid="307203">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0" presetClass="entr" presetSubtype="0" decel="100000" fill="hold" grpId="0" nodeType="clickEffect">
                                  <p:stCondLst>
                                    <p:cond delay="0"/>
                                  </p:stCondLst>
                                  <p:childTnLst>
                                    <p:set>
                                      <p:cBhvr>
                                        <p:cTn id="20" dur="1" fill="hold">
                                          <p:stCondLst>
                                            <p:cond delay="0"/>
                                          </p:stCondLst>
                                        </p:cTn>
                                        <p:tgtEl>
                                          <p:spTgt spid="307203">
                                            <p:txEl>
                                              <p:pRg st="2" end="2"/>
                                            </p:txEl>
                                          </p:spTgt>
                                        </p:tgtEl>
                                        <p:attrNameLst>
                                          <p:attrName>style.visibility</p:attrName>
                                        </p:attrNameLst>
                                      </p:cBhvr>
                                      <p:to>
                                        <p:strVal val="visible"/>
                                      </p:to>
                                    </p:set>
                                    <p:anim calcmode="lin" valueType="num">
                                      <p:cBhvr>
                                        <p:cTn id="21" dur="1000" fill="hold"/>
                                        <p:tgtEl>
                                          <p:spTgt spid="307203">
                                            <p:txEl>
                                              <p:pRg st="2" end="2"/>
                                            </p:txEl>
                                          </p:spTgt>
                                        </p:tgtEl>
                                        <p:attrNameLst>
                                          <p:attrName>ppt_w</p:attrName>
                                        </p:attrNameLst>
                                      </p:cBhvr>
                                      <p:tavLst>
                                        <p:tav tm="0">
                                          <p:val>
                                            <p:strVal val="#ppt_w+.3"/>
                                          </p:val>
                                        </p:tav>
                                        <p:tav tm="100000">
                                          <p:val>
                                            <p:strVal val="#ppt_w"/>
                                          </p:val>
                                        </p:tav>
                                      </p:tavLst>
                                    </p:anim>
                                    <p:anim calcmode="lin" valueType="num">
                                      <p:cBhvr>
                                        <p:cTn id="22" dur="1000" fill="hold"/>
                                        <p:tgtEl>
                                          <p:spTgt spid="30720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30720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02" grpId="0"/>
      <p:bldP spid="307203"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9250" name="Rectangle 2"/>
          <p:cNvSpPr>
            <a:spLocks noGrp="1" noChangeArrowheads="1"/>
          </p:cNvSpPr>
          <p:nvPr>
            <p:ph type="title"/>
          </p:nvPr>
        </p:nvSpPr>
        <p:spPr>
          <a:xfrm>
            <a:off x="457200" y="457200"/>
            <a:ext cx="8229600" cy="1143000"/>
          </a:xfrm>
          <a:noFill/>
        </p:spPr>
        <p:txBody>
          <a:bodyPr/>
          <a:lstStyle/>
          <a:p>
            <a:pPr eaLnBrk="1" hangingPunct="1"/>
            <a:r>
              <a:rPr lang="en-US" b="1">
                <a:solidFill>
                  <a:srgbClr val="FDF2BB"/>
                </a:solidFill>
                <a:latin typeface="Arial" charset="0"/>
              </a:rPr>
              <a:t>Superscriptions</a:t>
            </a:r>
          </a:p>
        </p:txBody>
      </p:sp>
      <p:sp>
        <p:nvSpPr>
          <p:cNvPr id="309251" name="Rectangle 3"/>
          <p:cNvSpPr>
            <a:spLocks noGrp="1" noChangeArrowheads="1"/>
          </p:cNvSpPr>
          <p:nvPr>
            <p:ph type="body" idx="1"/>
          </p:nvPr>
        </p:nvSpPr>
        <p:spPr>
          <a:xfrm>
            <a:off x="457200" y="2514600"/>
            <a:ext cx="4876800" cy="3429000"/>
          </a:xfrm>
        </p:spPr>
        <p:txBody>
          <a:bodyPr/>
          <a:lstStyle/>
          <a:p>
            <a:pPr eaLnBrk="1" hangingPunct="1"/>
            <a:r>
              <a:rPr lang="en-US" b="1">
                <a:solidFill>
                  <a:srgbClr val="FDF2BB"/>
                </a:solidFill>
                <a:latin typeface="Arial" charset="0"/>
              </a:rPr>
              <a:t>Musical Instruments</a:t>
            </a:r>
          </a:p>
          <a:p>
            <a:pPr eaLnBrk="1" hangingPunct="1"/>
            <a:r>
              <a:rPr lang="en-US" b="1">
                <a:solidFill>
                  <a:srgbClr val="FDF2BB"/>
                </a:solidFill>
                <a:latin typeface="Arial" charset="0"/>
              </a:rPr>
              <a:t>Musical Headings</a:t>
            </a:r>
          </a:p>
          <a:p>
            <a:pPr eaLnBrk="1" hangingPunct="1"/>
            <a:r>
              <a:rPr lang="en-US" b="1">
                <a:solidFill>
                  <a:srgbClr val="FDF2BB"/>
                </a:solidFill>
                <a:latin typeface="Arial" charset="0"/>
              </a:rPr>
              <a:t>Melody Indicators</a:t>
            </a:r>
          </a:p>
        </p:txBody>
      </p:sp>
      <p:sp>
        <p:nvSpPr>
          <p:cNvPr id="309253"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pic>
        <p:nvPicPr>
          <p:cNvPr id="2" name="Picture 17">
            <a:extLst>
              <a:ext uri="{FF2B5EF4-FFF2-40B4-BE49-F238E27FC236}">
                <a16:creationId xmlns:a16="http://schemas.microsoft.com/office/drawing/2014/main" id="{48F2DA18-BCDF-58F0-311E-5E47F1DB2F6C}"/>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withEffect">
                                  <p:stCondLst>
                                    <p:cond delay="0"/>
                                  </p:stCondLst>
                                  <p:childTnLst>
                                    <p:set>
                                      <p:cBhvr>
                                        <p:cTn id="6" dur="1" fill="hold">
                                          <p:stCondLst>
                                            <p:cond delay="0"/>
                                          </p:stCondLst>
                                        </p:cTn>
                                        <p:tgtEl>
                                          <p:spTgt spid="309250"/>
                                        </p:tgtEl>
                                        <p:attrNameLst>
                                          <p:attrName>style.visibility</p:attrName>
                                        </p:attrNameLst>
                                      </p:cBhvr>
                                      <p:to>
                                        <p:strVal val="visible"/>
                                      </p:to>
                                    </p:set>
                                    <p:anim calcmode="lin" valueType="num">
                                      <p:cBhvr>
                                        <p:cTn id="7" dur="2000" fill="hold"/>
                                        <p:tgtEl>
                                          <p:spTgt spid="309250"/>
                                        </p:tgtEl>
                                        <p:attrNameLst>
                                          <p:attrName>ppt_w</p:attrName>
                                        </p:attrNameLst>
                                      </p:cBhvr>
                                      <p:tavLst>
                                        <p:tav tm="0">
                                          <p:val>
                                            <p:strVal val="#ppt_w*2.5"/>
                                          </p:val>
                                        </p:tav>
                                        <p:tav tm="100000">
                                          <p:val>
                                            <p:strVal val="#ppt_w"/>
                                          </p:val>
                                        </p:tav>
                                      </p:tavLst>
                                    </p:anim>
                                    <p:anim calcmode="lin" valueType="num">
                                      <p:cBhvr>
                                        <p:cTn id="8" dur="2000" fill="hold"/>
                                        <p:tgtEl>
                                          <p:spTgt spid="309250"/>
                                        </p:tgtEl>
                                        <p:attrNameLst>
                                          <p:attrName>ppt_h</p:attrName>
                                        </p:attrNameLst>
                                      </p:cBhvr>
                                      <p:tavLst>
                                        <p:tav tm="0">
                                          <p:val>
                                            <p:strVal val="#ppt_h"/>
                                          </p:val>
                                        </p:tav>
                                        <p:tav tm="100000">
                                          <p:val>
                                            <p:strVal val="#ppt_h"/>
                                          </p:val>
                                        </p:tav>
                                      </p:tavLst>
                                    </p:anim>
                                    <p:anim calcmode="lin" valueType="num">
                                      <p:cBhvr>
                                        <p:cTn id="9" dur="2000" fill="hold"/>
                                        <p:tgtEl>
                                          <p:spTgt spid="309250"/>
                                        </p:tgtEl>
                                        <p:attrNameLst>
                                          <p:attrName>ppt_x</p:attrName>
                                        </p:attrNameLst>
                                      </p:cBhvr>
                                      <p:tavLst>
                                        <p:tav tm="0">
                                          <p:val>
                                            <p:strVal val="#ppt_x-.2"/>
                                          </p:val>
                                        </p:tav>
                                        <p:tav tm="50000">
                                          <p:val>
                                            <p:strVal val="#ppt_x+.1"/>
                                          </p:val>
                                        </p:tav>
                                        <p:tav tm="100000">
                                          <p:val>
                                            <p:strVal val="#ppt_x"/>
                                          </p:val>
                                        </p:tav>
                                      </p:tavLst>
                                    </p:anim>
                                    <p:anim calcmode="lin" valueType="num">
                                      <p:cBhvr>
                                        <p:cTn id="10" dur="2000" fill="hold"/>
                                        <p:tgtEl>
                                          <p:spTgt spid="309250"/>
                                        </p:tgtEl>
                                        <p:attrNameLst>
                                          <p:attrName>ppt_y</p:attrName>
                                        </p:attrNameLst>
                                      </p:cBhvr>
                                      <p:tavLst>
                                        <p:tav tm="0">
                                          <p:val>
                                            <p:strVal val="#ppt_y+1"/>
                                          </p:val>
                                        </p:tav>
                                        <p:tav tm="50000">
                                          <p:val>
                                            <p:strVal val="#ppt_y+.5"/>
                                          </p:val>
                                        </p:tav>
                                        <p:tav tm="100000">
                                          <p:val>
                                            <p:strVal val="#ppt_y"/>
                                          </p:val>
                                        </p:tav>
                                      </p:tavLst>
                                    </p:anim>
                                    <p:animEffect transition="in" filter="fade">
                                      <p:cBhvr>
                                        <p:cTn id="11" dur="2000"/>
                                        <p:tgtEl>
                                          <p:spTgt spid="3092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309251">
                                            <p:txEl>
                                              <p:pRg st="0" end="0"/>
                                            </p:txEl>
                                          </p:spTgt>
                                        </p:tgtEl>
                                        <p:attrNameLst>
                                          <p:attrName>style.visibility</p:attrName>
                                        </p:attrNameLst>
                                      </p:cBhvr>
                                      <p:to>
                                        <p:strVal val="visible"/>
                                      </p:to>
                                    </p:set>
                                    <p:animEffect transition="in" filter="wipe(left)">
                                      <p:cBhvr>
                                        <p:cTn id="16" dur="500"/>
                                        <p:tgtEl>
                                          <p:spTgt spid="309251">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309251">
                                            <p:txEl>
                                              <p:pRg st="1" end="1"/>
                                            </p:txEl>
                                          </p:spTgt>
                                        </p:tgtEl>
                                        <p:attrNameLst>
                                          <p:attrName>style.visibility</p:attrName>
                                        </p:attrNameLst>
                                      </p:cBhvr>
                                      <p:to>
                                        <p:strVal val="visible"/>
                                      </p:to>
                                    </p:set>
                                    <p:animEffect transition="in" filter="wipe(left)">
                                      <p:cBhvr>
                                        <p:cTn id="21" dur="500"/>
                                        <p:tgtEl>
                                          <p:spTgt spid="309251">
                                            <p:txEl>
                                              <p:pRg st="1" end="1"/>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309251">
                                            <p:txEl>
                                              <p:pRg st="2" end="2"/>
                                            </p:txEl>
                                          </p:spTgt>
                                        </p:tgtEl>
                                        <p:attrNameLst>
                                          <p:attrName>style.visibility</p:attrName>
                                        </p:attrNameLst>
                                      </p:cBhvr>
                                      <p:to>
                                        <p:strVal val="visible"/>
                                      </p:to>
                                    </p:set>
                                    <p:animEffect transition="in" filter="wipe(left)">
                                      <p:cBhvr>
                                        <p:cTn id="26" dur="500"/>
                                        <p:tgtEl>
                                          <p:spTgt spid="3092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250" grpId="0"/>
      <p:bldP spid="309251"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p:nvPr>
        </p:nvSpPr>
        <p:spPr>
          <a:xfrm>
            <a:off x="457200" y="152400"/>
            <a:ext cx="8229600" cy="990600"/>
          </a:xfrm>
          <a:noFill/>
        </p:spPr>
        <p:txBody>
          <a:bodyPr/>
          <a:lstStyle/>
          <a:p>
            <a:pPr eaLnBrk="1" hangingPunct="1"/>
            <a:r>
              <a:rPr lang="en-US" sz="4000" b="1">
                <a:solidFill>
                  <a:srgbClr val="FDF2BB"/>
                </a:solidFill>
                <a:latin typeface="Arial" charset="0"/>
              </a:rPr>
              <a:t>Musical Instruments</a:t>
            </a:r>
          </a:p>
        </p:txBody>
      </p:sp>
      <p:graphicFrame>
        <p:nvGraphicFramePr>
          <p:cNvPr id="311299" name="Group 3"/>
          <p:cNvGraphicFramePr>
            <a:graphicFrameLocks noGrp="1"/>
          </p:cNvGraphicFramePr>
          <p:nvPr>
            <p:ph type="tbl" idx="1"/>
            <p:extLst>
              <p:ext uri="{D42A27DB-BD31-4B8C-83A1-F6EECF244321}">
                <p14:modId xmlns:p14="http://schemas.microsoft.com/office/powerpoint/2010/main" val="3572939737"/>
              </p:ext>
            </p:extLst>
          </p:nvPr>
        </p:nvGraphicFramePr>
        <p:xfrm>
          <a:off x="228600" y="1371600"/>
          <a:ext cx="5783560" cy="5394632"/>
        </p:xfrm>
        <a:graphic>
          <a:graphicData uri="http://schemas.openxmlformats.org/drawingml/2006/table">
            <a:tbl>
              <a:tblPr/>
              <a:tblGrid>
                <a:gridCol w="2148184">
                  <a:extLst>
                    <a:ext uri="{9D8B030D-6E8A-4147-A177-3AD203B41FA5}">
                      <a16:colId xmlns:a16="http://schemas.microsoft.com/office/drawing/2014/main" val="20000"/>
                    </a:ext>
                  </a:extLst>
                </a:gridCol>
                <a:gridCol w="3635376">
                  <a:extLst>
                    <a:ext uri="{9D8B030D-6E8A-4147-A177-3AD203B41FA5}">
                      <a16:colId xmlns:a16="http://schemas.microsoft.com/office/drawing/2014/main" val="20001"/>
                    </a:ext>
                  </a:extLst>
                </a:gridCol>
              </a:tblGrid>
              <a:tr h="24809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Strings</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Lyre (Ps. 33:2)</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Harp (Ps. 144:9)</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Ten-stringed (Ps. 144:9)</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Lute (1 Sam. 18:6)</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48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Percussion</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Timbrels and cymbals (Ps. 150:5; 1 Chron.16:5, 42)</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4217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Brass</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Trumpets (Ps. 98:6)</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Horns (Ps.150:3)</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Pipes (Ps.150:4)</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411665" name="Picture 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1298"/>
                                        </p:tgtEl>
                                        <p:attrNameLst>
                                          <p:attrName>style.visibility</p:attrName>
                                        </p:attrNameLst>
                                      </p:cBhvr>
                                      <p:to>
                                        <p:strVal val="visible"/>
                                      </p:to>
                                    </p:set>
                                    <p:animEffect transition="in" filter="fade">
                                      <p:cBhvr>
                                        <p:cTn id="7" dur="1000"/>
                                        <p:tgtEl>
                                          <p:spTgt spid="311298"/>
                                        </p:tgtEl>
                                      </p:cBhvr>
                                    </p:animEffect>
                                    <p:anim calcmode="lin" valueType="num">
                                      <p:cBhvr>
                                        <p:cTn id="8" dur="1000" fill="hold"/>
                                        <p:tgtEl>
                                          <p:spTgt spid="311298"/>
                                        </p:tgtEl>
                                        <p:attrNameLst>
                                          <p:attrName>ppt_x</p:attrName>
                                        </p:attrNameLst>
                                      </p:cBhvr>
                                      <p:tavLst>
                                        <p:tav tm="0">
                                          <p:val>
                                            <p:strVal val="#ppt_x"/>
                                          </p:val>
                                        </p:tav>
                                        <p:tav tm="100000">
                                          <p:val>
                                            <p:strVal val="#ppt_x"/>
                                          </p:val>
                                        </p:tav>
                                      </p:tavLst>
                                    </p:anim>
                                    <p:anim calcmode="lin" valueType="num">
                                      <p:cBhvr>
                                        <p:cTn id="9" dur="1000" fill="hold"/>
                                        <p:tgtEl>
                                          <p:spTgt spid="3112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a:xfrm>
            <a:off x="381000" y="533400"/>
            <a:ext cx="8229600" cy="1143000"/>
          </a:xfrm>
          <a:noFill/>
        </p:spPr>
        <p:txBody>
          <a:bodyPr/>
          <a:lstStyle/>
          <a:p>
            <a:pPr algn="l" eaLnBrk="1" hangingPunct="1"/>
            <a:r>
              <a:rPr lang="en-US" sz="4000" b="1">
                <a:solidFill>
                  <a:srgbClr val="F8E8C0"/>
                </a:solidFill>
                <a:latin typeface="Arial" charset="0"/>
              </a:rPr>
              <a:t>Musical Headings</a:t>
            </a:r>
          </a:p>
        </p:txBody>
      </p:sp>
      <p:graphicFrame>
        <p:nvGraphicFramePr>
          <p:cNvPr id="313360" name="Group 16"/>
          <p:cNvGraphicFramePr>
            <a:graphicFrameLocks noGrp="1"/>
          </p:cNvGraphicFramePr>
          <p:nvPr>
            <p:ph type="tbl" idx="1"/>
            <p:extLst>
              <p:ext uri="{D42A27DB-BD31-4B8C-83A1-F6EECF244321}">
                <p14:modId xmlns:p14="http://schemas.microsoft.com/office/powerpoint/2010/main" val="2631681738"/>
              </p:ext>
            </p:extLst>
          </p:nvPr>
        </p:nvGraphicFramePr>
        <p:xfrm>
          <a:off x="228600" y="1866900"/>
          <a:ext cx="5638800" cy="4876496"/>
        </p:xfrm>
        <a:graphic>
          <a:graphicData uri="http://schemas.openxmlformats.org/drawingml/2006/table">
            <a:tbl>
              <a:tblPr/>
              <a:tblGrid>
                <a:gridCol w="2178050">
                  <a:extLst>
                    <a:ext uri="{9D8B030D-6E8A-4147-A177-3AD203B41FA5}">
                      <a16:colId xmlns:a16="http://schemas.microsoft.com/office/drawing/2014/main" val="20000"/>
                    </a:ext>
                  </a:extLst>
                </a:gridCol>
                <a:gridCol w="3460750">
                  <a:extLst>
                    <a:ext uri="{9D8B030D-6E8A-4147-A177-3AD203B41FA5}">
                      <a16:colId xmlns:a16="http://schemas.microsoft.com/office/drawing/2014/main" val="20001"/>
                    </a:ext>
                  </a:extLst>
                </a:gridCol>
              </a:tblGrid>
              <a:tr h="22248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"For the music director" </a:t>
                      </a:r>
                      <a:br>
                        <a:rPr kumimoji="0" lang="en-US" sz="2800" b="1" i="0" u="none" strike="noStrike" cap="none" normalizeH="0" baseline="0" dirty="0">
                          <a:ln>
                            <a:noFill/>
                          </a:ln>
                          <a:solidFill>
                            <a:srgbClr val="F8E8C0"/>
                          </a:solidFill>
                          <a:effectLst/>
                          <a:latin typeface="Arial" charset="0"/>
                          <a:ea typeface="Arial" charset="0"/>
                          <a:cs typeface="Arial" charset="0"/>
                        </a:rPr>
                      </a:br>
                      <a:r>
                        <a:rPr kumimoji="0" lang="en-US" sz="2800" b="1" i="0" u="none" strike="noStrike" cap="none" normalizeH="0" baseline="0" dirty="0">
                          <a:ln>
                            <a:noFill/>
                          </a:ln>
                          <a:solidFill>
                            <a:srgbClr val="F8E8C0"/>
                          </a:solidFill>
                          <a:effectLst/>
                          <a:latin typeface="Arial" charset="0"/>
                          <a:ea typeface="Arial" charset="0"/>
                          <a:cs typeface="Arial" charset="0"/>
                        </a:rPr>
                        <a:t>(found in 55 Psalms)</a:t>
                      </a: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Arial" charset="0"/>
                          <a:cs typeface="Arial" charset="0"/>
                        </a:rPr>
                        <a:t>Refers to the choir director; designates a psalm deposited in the Temple for singing</a:t>
                      </a: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2248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"For the sons of Korah" </a:t>
                      </a: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Indicates such psalms formed music of this family of Temple singers</a:t>
                      </a: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413710" name="Picture 1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3359" name="Text Box 1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3346"/>
                                        </p:tgtEl>
                                        <p:attrNameLst>
                                          <p:attrName>style.visibility</p:attrName>
                                        </p:attrNameLst>
                                      </p:cBhvr>
                                      <p:to>
                                        <p:strVal val="visible"/>
                                      </p:to>
                                    </p:set>
                                    <p:animEffect transition="in" filter="fade">
                                      <p:cBhvr>
                                        <p:cTn id="7" dur="1000"/>
                                        <p:tgtEl>
                                          <p:spTgt spid="313346"/>
                                        </p:tgtEl>
                                      </p:cBhvr>
                                    </p:animEffect>
                                    <p:anim calcmode="lin" valueType="num">
                                      <p:cBhvr>
                                        <p:cTn id="8" dur="1000" fill="hold"/>
                                        <p:tgtEl>
                                          <p:spTgt spid="313346"/>
                                        </p:tgtEl>
                                        <p:attrNameLst>
                                          <p:attrName>ppt_x</p:attrName>
                                        </p:attrNameLst>
                                      </p:cBhvr>
                                      <p:tavLst>
                                        <p:tav tm="0">
                                          <p:val>
                                            <p:strVal val="#ppt_x"/>
                                          </p:val>
                                        </p:tav>
                                        <p:tav tm="100000">
                                          <p:val>
                                            <p:strVal val="#ppt_x"/>
                                          </p:val>
                                        </p:tav>
                                      </p:tavLst>
                                    </p:anim>
                                    <p:anim calcmode="lin" valueType="num">
                                      <p:cBhvr>
                                        <p:cTn id="9" dur="1000" fill="hold"/>
                                        <p:tgtEl>
                                          <p:spTgt spid="3133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6"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5394" name="Rectangle 2"/>
          <p:cNvSpPr>
            <a:spLocks noGrp="1" noChangeArrowheads="1"/>
          </p:cNvSpPr>
          <p:nvPr>
            <p:ph type="title"/>
          </p:nvPr>
        </p:nvSpPr>
        <p:spPr>
          <a:xfrm>
            <a:off x="381000" y="427037"/>
            <a:ext cx="8229600" cy="792163"/>
          </a:xfrm>
          <a:noFill/>
        </p:spPr>
        <p:txBody>
          <a:bodyPr/>
          <a:lstStyle/>
          <a:p>
            <a:pPr algn="l" eaLnBrk="1" hangingPunct="1"/>
            <a:r>
              <a:rPr lang="en-US" sz="4000" b="1">
                <a:solidFill>
                  <a:srgbClr val="F8E8C0"/>
                </a:solidFill>
                <a:latin typeface="Arial" charset="0"/>
              </a:rPr>
              <a:t>Musical Headings</a:t>
            </a:r>
          </a:p>
        </p:txBody>
      </p:sp>
      <p:graphicFrame>
        <p:nvGraphicFramePr>
          <p:cNvPr id="315395" name="Group 3"/>
          <p:cNvGraphicFramePr>
            <a:graphicFrameLocks noGrp="1"/>
          </p:cNvGraphicFramePr>
          <p:nvPr>
            <p:ph type="tbl" idx="1"/>
            <p:extLst>
              <p:ext uri="{D42A27DB-BD31-4B8C-83A1-F6EECF244321}">
                <p14:modId xmlns:p14="http://schemas.microsoft.com/office/powerpoint/2010/main" val="1485915891"/>
              </p:ext>
            </p:extLst>
          </p:nvPr>
        </p:nvGraphicFramePr>
        <p:xfrm>
          <a:off x="107504" y="1828803"/>
          <a:ext cx="7131496" cy="4206876"/>
        </p:xfrm>
        <a:graphic>
          <a:graphicData uri="http://schemas.openxmlformats.org/drawingml/2006/table">
            <a:tbl>
              <a:tblPr/>
              <a:tblGrid>
                <a:gridCol w="2166908">
                  <a:extLst>
                    <a:ext uri="{9D8B030D-6E8A-4147-A177-3AD203B41FA5}">
                      <a16:colId xmlns:a16="http://schemas.microsoft.com/office/drawing/2014/main" val="20000"/>
                    </a:ext>
                  </a:extLst>
                </a:gridCol>
                <a:gridCol w="4964588">
                  <a:extLst>
                    <a:ext uri="{9D8B030D-6E8A-4147-A177-3AD203B41FA5}">
                      <a16:colId xmlns:a16="http://schemas.microsoft.com/office/drawing/2014/main" val="20001"/>
                    </a:ext>
                  </a:extLst>
                </a:gridCol>
              </a:tblGrid>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Jeduthun</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Meaning disputed</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Neginot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Translated </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stringed instruments</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Nehilot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Refers to flutes used at lamentations</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7180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Alamot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Probably to be played upon lyres tuned to the voice of maidens</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415764" name="Group 20"/>
          <p:cNvGrpSpPr>
            <a:grpSpLocks/>
          </p:cNvGrpSpPr>
          <p:nvPr/>
        </p:nvGrpSpPr>
        <p:grpSpPr bwMode="auto">
          <a:xfrm>
            <a:off x="7521587" y="0"/>
            <a:ext cx="1622425" cy="6858000"/>
            <a:chOff x="4738" y="0"/>
            <a:chExt cx="1022" cy="4320"/>
          </a:xfrm>
        </p:grpSpPr>
        <p:pic>
          <p:nvPicPr>
            <p:cNvPr id="415766"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67"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68"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15416" name="Text Box 24"/>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5394"/>
                                        </p:tgtEl>
                                        <p:attrNameLst>
                                          <p:attrName>style.visibility</p:attrName>
                                        </p:attrNameLst>
                                      </p:cBhvr>
                                      <p:to>
                                        <p:strVal val="visible"/>
                                      </p:to>
                                    </p:set>
                                    <p:animEffect transition="in" filter="fade">
                                      <p:cBhvr>
                                        <p:cTn id="7" dur="1000"/>
                                        <p:tgtEl>
                                          <p:spTgt spid="315394"/>
                                        </p:tgtEl>
                                      </p:cBhvr>
                                    </p:animEffect>
                                    <p:anim calcmode="lin" valueType="num">
                                      <p:cBhvr>
                                        <p:cTn id="8" dur="1000" fill="hold"/>
                                        <p:tgtEl>
                                          <p:spTgt spid="315394"/>
                                        </p:tgtEl>
                                        <p:attrNameLst>
                                          <p:attrName>ppt_x</p:attrName>
                                        </p:attrNameLst>
                                      </p:cBhvr>
                                      <p:tavLst>
                                        <p:tav tm="0">
                                          <p:val>
                                            <p:strVal val="#ppt_x"/>
                                          </p:val>
                                        </p:tav>
                                        <p:tav tm="100000">
                                          <p:val>
                                            <p:strVal val="#ppt_x"/>
                                          </p:val>
                                        </p:tav>
                                      </p:tavLst>
                                    </p:anim>
                                    <p:anim calcmode="lin" valueType="num">
                                      <p:cBhvr>
                                        <p:cTn id="9" dur="1000" fill="hold"/>
                                        <p:tgtEl>
                                          <p:spTgt spid="3153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394"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7442" name="Rectangle 2"/>
          <p:cNvSpPr>
            <a:spLocks noGrp="1" noChangeArrowheads="1"/>
          </p:cNvSpPr>
          <p:nvPr>
            <p:ph type="title"/>
          </p:nvPr>
        </p:nvSpPr>
        <p:spPr>
          <a:xfrm>
            <a:off x="304800" y="762001"/>
            <a:ext cx="8229600" cy="792163"/>
          </a:xfrm>
          <a:noFill/>
        </p:spPr>
        <p:txBody>
          <a:bodyPr/>
          <a:lstStyle/>
          <a:p>
            <a:pPr algn="l" eaLnBrk="1" hangingPunct="1"/>
            <a:r>
              <a:rPr lang="en-US" sz="4000" b="1">
                <a:solidFill>
                  <a:srgbClr val="F8E8C0"/>
                </a:solidFill>
                <a:latin typeface="Arial" charset="0"/>
              </a:rPr>
              <a:t>Musical Headings</a:t>
            </a:r>
          </a:p>
        </p:txBody>
      </p:sp>
      <p:graphicFrame>
        <p:nvGraphicFramePr>
          <p:cNvPr id="317443" name="Group 3"/>
          <p:cNvGraphicFramePr>
            <a:graphicFrameLocks noGrp="1"/>
          </p:cNvGraphicFramePr>
          <p:nvPr>
            <p:ph type="tbl" idx="1"/>
            <p:extLst>
              <p:ext uri="{D42A27DB-BD31-4B8C-83A1-F6EECF244321}">
                <p14:modId xmlns:p14="http://schemas.microsoft.com/office/powerpoint/2010/main" val="3412674611"/>
              </p:ext>
            </p:extLst>
          </p:nvPr>
        </p:nvGraphicFramePr>
        <p:xfrm>
          <a:off x="304800" y="2182816"/>
          <a:ext cx="6571456" cy="3261393"/>
        </p:xfrm>
        <a:graphic>
          <a:graphicData uri="http://schemas.openxmlformats.org/drawingml/2006/table">
            <a:tbl>
              <a:tblPr/>
              <a:tblGrid>
                <a:gridCol w="2250976">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944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Sheminit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a:t>
                      </a: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Refers to the eighth stage of some ritual</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Gittith</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the winepress or vintage melody</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7161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Selah</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Marking places where something else was said or played</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417809" name="Group 20"/>
          <p:cNvGrpSpPr>
            <a:grpSpLocks/>
          </p:cNvGrpSpPr>
          <p:nvPr/>
        </p:nvGrpSpPr>
        <p:grpSpPr bwMode="auto">
          <a:xfrm>
            <a:off x="7521587" y="0"/>
            <a:ext cx="1622425" cy="6858000"/>
            <a:chOff x="4738" y="0"/>
            <a:chExt cx="1022" cy="4320"/>
          </a:xfrm>
        </p:grpSpPr>
        <p:pic>
          <p:nvPicPr>
            <p:cNvPr id="417811"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7812"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7813"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17464" name="Text Box 24"/>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7442"/>
                                        </p:tgtEl>
                                        <p:attrNameLst>
                                          <p:attrName>style.visibility</p:attrName>
                                        </p:attrNameLst>
                                      </p:cBhvr>
                                      <p:to>
                                        <p:strVal val="visible"/>
                                      </p:to>
                                    </p:set>
                                    <p:animEffect transition="in" filter="fade">
                                      <p:cBhvr>
                                        <p:cTn id="7" dur="1000"/>
                                        <p:tgtEl>
                                          <p:spTgt spid="317442"/>
                                        </p:tgtEl>
                                      </p:cBhvr>
                                    </p:animEffect>
                                    <p:anim calcmode="lin" valueType="num">
                                      <p:cBhvr>
                                        <p:cTn id="8" dur="1000" fill="hold"/>
                                        <p:tgtEl>
                                          <p:spTgt spid="317442"/>
                                        </p:tgtEl>
                                        <p:attrNameLst>
                                          <p:attrName>ppt_x</p:attrName>
                                        </p:attrNameLst>
                                      </p:cBhvr>
                                      <p:tavLst>
                                        <p:tav tm="0">
                                          <p:val>
                                            <p:strVal val="#ppt_x"/>
                                          </p:val>
                                        </p:tav>
                                        <p:tav tm="100000">
                                          <p:val>
                                            <p:strVal val="#ppt_x"/>
                                          </p:val>
                                        </p:tav>
                                      </p:tavLst>
                                    </p:anim>
                                    <p:anim calcmode="lin" valueType="num">
                                      <p:cBhvr>
                                        <p:cTn id="9" dur="1000" fill="hold"/>
                                        <p:tgtEl>
                                          <p:spTgt spid="3174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266"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Messianic psalms concern Christ as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King</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 18, 20, 21, 24, 47, 89, 110, 132),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Servant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(17, 22, 23, 40, 41, 69, 109),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Son of Man</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(8, 16, 40), and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Son of God/Deity</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 102, 118). </a:t>
            </a:r>
          </a:p>
        </p:txBody>
      </p:sp>
      <p:sp>
        <p:nvSpPr>
          <p:cNvPr id="7"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
        <p:nvSpPr>
          <p:cNvPr id="8"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Tree>
    <p:extLst>
      <p:ext uri="{BB962C8B-B14F-4D97-AF65-F5344CB8AC3E}">
        <p14:creationId xmlns:p14="http://schemas.microsoft.com/office/powerpoint/2010/main" val="3505135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a:xfrm>
            <a:off x="457200" y="609600"/>
            <a:ext cx="5029200" cy="1143000"/>
          </a:xfrm>
          <a:noFill/>
        </p:spPr>
        <p:txBody>
          <a:bodyPr/>
          <a:lstStyle/>
          <a:p>
            <a:pPr algn="l" eaLnBrk="1" hangingPunct="1"/>
            <a:r>
              <a:rPr lang="en-US" b="1">
                <a:solidFill>
                  <a:srgbClr val="F8E8C0"/>
                </a:solidFill>
                <a:latin typeface="Arial" charset="0"/>
              </a:rPr>
              <a:t>Melody Indicators</a:t>
            </a:r>
          </a:p>
        </p:txBody>
      </p:sp>
      <p:graphicFrame>
        <p:nvGraphicFramePr>
          <p:cNvPr id="319491" name="Group 3"/>
          <p:cNvGraphicFramePr>
            <a:graphicFrameLocks noGrp="1"/>
          </p:cNvGraphicFramePr>
          <p:nvPr>
            <p:ph type="tbl" idx="1"/>
            <p:extLst>
              <p:ext uri="{D42A27DB-BD31-4B8C-83A1-F6EECF244321}">
                <p14:modId xmlns:p14="http://schemas.microsoft.com/office/powerpoint/2010/main" val="8093242"/>
              </p:ext>
            </p:extLst>
          </p:nvPr>
        </p:nvGraphicFramePr>
        <p:xfrm>
          <a:off x="179512" y="1912946"/>
          <a:ext cx="7128792" cy="4753928"/>
        </p:xfrm>
        <a:graphic>
          <a:graphicData uri="http://schemas.openxmlformats.org/drawingml/2006/table">
            <a:tbl>
              <a:tblPr/>
              <a:tblGrid>
                <a:gridCol w="3232824">
                  <a:extLst>
                    <a:ext uri="{9D8B030D-6E8A-4147-A177-3AD203B41FA5}">
                      <a16:colId xmlns:a16="http://schemas.microsoft.com/office/drawing/2014/main" val="20000"/>
                    </a:ext>
                  </a:extLst>
                </a:gridCol>
                <a:gridCol w="3895968">
                  <a:extLst>
                    <a:ext uri="{9D8B030D-6E8A-4147-A177-3AD203B41FA5}">
                      <a16:colId xmlns:a16="http://schemas.microsoft.com/office/drawing/2014/main" val="20001"/>
                    </a:ext>
                  </a:extLst>
                </a:gridCol>
              </a:tblGrid>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Set to </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Shoshanim</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To the lilies of testimony</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Mahalat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Could be tunes, or liturgical indicators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To the hind or the Morning</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Tune, but ritual acts involved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476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Do not destroy</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Ritual acts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716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the occasion of a death of a son</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The occasion of the death of a son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419863" name="Group 23"/>
          <p:cNvGrpSpPr>
            <a:grpSpLocks/>
          </p:cNvGrpSpPr>
          <p:nvPr/>
        </p:nvGrpSpPr>
        <p:grpSpPr bwMode="auto">
          <a:xfrm>
            <a:off x="7521587" y="0"/>
            <a:ext cx="1622425" cy="6858000"/>
            <a:chOff x="4738" y="0"/>
            <a:chExt cx="1022" cy="4320"/>
          </a:xfrm>
        </p:grpSpPr>
        <p:pic>
          <p:nvPicPr>
            <p:cNvPr id="419865"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66" name="Picture 2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67" name="Picture 2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19515" name="Text Box 2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9490"/>
                                        </p:tgtEl>
                                        <p:attrNameLst>
                                          <p:attrName>style.visibility</p:attrName>
                                        </p:attrNameLst>
                                      </p:cBhvr>
                                      <p:to>
                                        <p:strVal val="visible"/>
                                      </p:to>
                                    </p:set>
                                    <p:animEffect transition="in" filter="fade">
                                      <p:cBhvr>
                                        <p:cTn id="7" dur="1000"/>
                                        <p:tgtEl>
                                          <p:spTgt spid="319490"/>
                                        </p:tgtEl>
                                      </p:cBhvr>
                                    </p:animEffect>
                                    <p:anim calcmode="lin" valueType="num">
                                      <p:cBhvr>
                                        <p:cTn id="8" dur="1000" fill="hold"/>
                                        <p:tgtEl>
                                          <p:spTgt spid="319490"/>
                                        </p:tgtEl>
                                        <p:attrNameLst>
                                          <p:attrName>ppt_x</p:attrName>
                                        </p:attrNameLst>
                                      </p:cBhvr>
                                      <p:tavLst>
                                        <p:tav tm="0">
                                          <p:val>
                                            <p:strVal val="#ppt_x"/>
                                          </p:val>
                                        </p:tav>
                                        <p:tav tm="100000">
                                          <p:val>
                                            <p:strVal val="#ppt_x"/>
                                          </p:val>
                                        </p:tav>
                                      </p:tavLst>
                                    </p:anim>
                                    <p:anim calcmode="lin" valueType="num">
                                      <p:cBhvr>
                                        <p:cTn id="9" dur="1000" fill="hold"/>
                                        <p:tgtEl>
                                          <p:spTgt spid="3194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0"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421890" name="Picture 2"/>
          <p:cNvPicPr>
            <a:picLocks noChangeAspect="1" noChangeArrowheads="1"/>
          </p:cNvPicPr>
          <p:nvPr/>
        </p:nvPicPr>
        <p:blipFill>
          <a:blip r:embed="rId3">
            <a:lum contrast="-66000"/>
            <a:extLst>
              <a:ext uri="{28A0092B-C50C-407E-A947-70E740481C1C}">
                <a14:useLocalDpi xmlns:a14="http://schemas.microsoft.com/office/drawing/2010/main"/>
              </a:ext>
            </a:extLst>
          </a:blip>
          <a:srcRect/>
          <a:stretch>
            <a:fillRect/>
          </a:stretch>
        </p:blipFill>
        <p:spPr bwMode="auto">
          <a:xfrm>
            <a:off x="0" y="914409"/>
            <a:ext cx="9144000" cy="513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1891" name="Rectangle 3"/>
          <p:cNvSpPr>
            <a:spLocks noGrp="1" noChangeArrowheads="1"/>
          </p:cNvSpPr>
          <p:nvPr>
            <p:ph type="title"/>
          </p:nvPr>
        </p:nvSpPr>
        <p:spPr>
          <a:solidFill>
            <a:srgbClr val="000099"/>
          </a:solidFill>
        </p:spPr>
        <p:txBody>
          <a:bodyPr/>
          <a:lstStyle/>
          <a:p>
            <a:pPr eaLnBrk="1" hangingPunct="1"/>
            <a:r>
              <a:rPr lang="en-US" sz="5400" b="1">
                <a:solidFill>
                  <a:schemeClr val="bg1"/>
                </a:solidFill>
                <a:latin typeface="Arial" charset="0"/>
              </a:rPr>
              <a:t>The Shema</a:t>
            </a:r>
            <a:endParaRPr lang="en-US">
              <a:latin typeface="Arial" charset="0"/>
            </a:endParaRPr>
          </a:p>
        </p:txBody>
      </p:sp>
      <p:sp>
        <p:nvSpPr>
          <p:cNvPr id="329732" name="Rectangle 4"/>
          <p:cNvSpPr>
            <a:spLocks noGrp="1" noChangeArrowheads="1"/>
          </p:cNvSpPr>
          <p:nvPr>
            <p:ph type="body" idx="1"/>
          </p:nvPr>
        </p:nvSpPr>
        <p:spPr>
          <a:xfrm>
            <a:off x="381000" y="1752600"/>
            <a:ext cx="8534400" cy="3886200"/>
          </a:xfrm>
          <a:effectLst>
            <a:outerShdw blurRad="63500" dist="35921" dir="2700000" algn="ctr" rotWithShape="0">
              <a:schemeClr val="tx2">
                <a:alpha val="74998"/>
              </a:schemeClr>
            </a:outerShdw>
          </a:effectLst>
        </p:spPr>
        <p:txBody>
          <a:bodyPr/>
          <a:lstStyle/>
          <a:p>
            <a:pPr eaLnBrk="1" hangingPunct="1">
              <a:buFontTx/>
              <a:buNone/>
              <a:defRPr/>
            </a:pPr>
            <a:r>
              <a:rPr lang="en-US" sz="4400" b="1" dirty="0">
                <a:solidFill>
                  <a:schemeClr val="bg1"/>
                </a:solidFill>
                <a:effectLst>
                  <a:glow rad="101600">
                    <a:schemeClr val="tx1"/>
                  </a:glow>
                </a:effectLst>
                <a:latin typeface="Arial" charset="0"/>
                <a:cs typeface="Arial" charset="0"/>
              </a:rPr>
              <a:t> </a:t>
            </a:r>
            <a:r>
              <a:rPr lang="en-US" altLang="ja-JP" sz="4400" b="1" dirty="0">
                <a:solidFill>
                  <a:schemeClr val="bg1"/>
                </a:solidFill>
                <a:effectLst>
                  <a:glow rad="101600">
                    <a:schemeClr val="tx1"/>
                  </a:glow>
                </a:effectLst>
                <a:latin typeface="Arial" charset="0"/>
                <a:cs typeface="Arial" charset="0"/>
              </a:rPr>
              <a:t>"</a:t>
            </a:r>
            <a:r>
              <a:rPr lang="en-US" sz="4400" b="1" dirty="0">
                <a:solidFill>
                  <a:schemeClr val="bg1"/>
                </a:solidFill>
                <a:effectLst>
                  <a:glow rad="101600">
                    <a:schemeClr val="tx1"/>
                  </a:glow>
                </a:effectLst>
                <a:latin typeface="Arial" charset="0"/>
                <a:cs typeface="Arial" charset="0"/>
              </a:rPr>
              <a:t>Love the L</a:t>
            </a:r>
            <a:r>
              <a:rPr lang="en-US" sz="3600" b="1" dirty="0">
                <a:solidFill>
                  <a:schemeClr val="bg1"/>
                </a:solidFill>
                <a:effectLst>
                  <a:glow rad="101600">
                    <a:schemeClr val="tx1"/>
                  </a:glow>
                </a:effectLst>
                <a:latin typeface="Arial" charset="0"/>
                <a:cs typeface="Arial" charset="0"/>
              </a:rPr>
              <a:t>ORD</a:t>
            </a:r>
            <a:r>
              <a:rPr lang="en-US" sz="4400" b="1" dirty="0">
                <a:solidFill>
                  <a:schemeClr val="bg1"/>
                </a:solidFill>
                <a:effectLst>
                  <a:glow rad="101600">
                    <a:schemeClr val="tx1"/>
                  </a:glow>
                </a:effectLst>
                <a:latin typeface="Arial" charset="0"/>
                <a:cs typeface="Arial" charset="0"/>
              </a:rPr>
              <a:t> your God with all your heart and with all your soul and with all your strength.</a:t>
            </a:r>
            <a:r>
              <a:rPr lang="en-US" altLang="ja-JP" sz="4400" b="1" dirty="0">
                <a:solidFill>
                  <a:schemeClr val="bg1"/>
                </a:solidFill>
                <a:effectLst>
                  <a:glow rad="101600">
                    <a:schemeClr val="tx1"/>
                  </a:glow>
                </a:effectLst>
                <a:latin typeface="Arial" charset="0"/>
                <a:cs typeface="Arial" charset="0"/>
              </a:rPr>
              <a:t>"</a:t>
            </a:r>
            <a:endParaRPr lang="en-US" sz="4400" b="1" dirty="0">
              <a:solidFill>
                <a:schemeClr val="bg1"/>
              </a:solidFill>
              <a:effectLst>
                <a:glow rad="101600">
                  <a:schemeClr val="tx1"/>
                </a:glow>
              </a:effectLst>
              <a:latin typeface="Arial" charset="0"/>
              <a:cs typeface="Arial" charset="0"/>
            </a:endParaRPr>
          </a:p>
          <a:p>
            <a:pPr algn="r" eaLnBrk="1" hangingPunct="1">
              <a:buFontTx/>
              <a:buNone/>
              <a:defRPr/>
            </a:pPr>
            <a:r>
              <a:rPr lang="en-US" sz="4400" b="1" dirty="0">
                <a:solidFill>
                  <a:schemeClr val="bg1"/>
                </a:solidFill>
                <a:effectLst>
                  <a:glow rad="101600">
                    <a:schemeClr val="tx1"/>
                  </a:glow>
                </a:effectLst>
                <a:latin typeface="Arial" charset="0"/>
                <a:cs typeface="Arial" charset="0"/>
              </a:rPr>
              <a:t>(Deuteronomy 6:5)</a:t>
            </a:r>
            <a:endParaRPr lang="en-GB" sz="4400" b="1" dirty="0">
              <a:solidFill>
                <a:schemeClr val="bg1"/>
              </a:solidFill>
              <a:effectLst>
                <a:glow rad="101600">
                  <a:schemeClr val="tx1"/>
                </a:glow>
              </a:effectLst>
              <a:latin typeface="Arial" charset="0"/>
              <a:cs typeface="Arial" charset="0"/>
            </a:endParaRPr>
          </a:p>
        </p:txBody>
      </p:sp>
      <p:sp>
        <p:nvSpPr>
          <p:cNvPr id="329733"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p:spPr>
        <p:txBody>
          <a:bodyPr/>
          <a:lstStyle/>
          <a:p>
            <a:pPr eaLnBrk="1" hangingPunct="1"/>
            <a:r>
              <a:rPr lang="en-US">
                <a:latin typeface="Arial" charset="0"/>
              </a:rPr>
              <a:t>Day 1: Psalm 24</a:t>
            </a:r>
            <a:endParaRPr lang="en-GB">
              <a:latin typeface="Arial" charset="0"/>
            </a:endParaRPr>
          </a:p>
        </p:txBody>
      </p:sp>
      <p:sp>
        <p:nvSpPr>
          <p:cNvPr id="331779" name="Rectangle 3"/>
          <p:cNvSpPr>
            <a:spLocks noGrp="1" noChangeArrowheads="1"/>
          </p:cNvSpPr>
          <p:nvPr>
            <p:ph type="body" idx="1"/>
          </p:nvPr>
        </p:nvSpPr>
        <p:spPr>
          <a:xfrm>
            <a:off x="457200" y="1219200"/>
            <a:ext cx="6172200" cy="5638800"/>
          </a:xfrm>
        </p:spPr>
        <p:txBody>
          <a:bodyPr/>
          <a:lstStyle/>
          <a:p>
            <a:pPr marL="0" indent="0" eaLnBrk="1" hangingPunct="1">
              <a:lnSpc>
                <a:spcPct val="90000"/>
              </a:lnSpc>
              <a:buFontTx/>
              <a:buNone/>
            </a:pPr>
            <a:r>
              <a:rPr lang="en-US" b="1" dirty="0">
                <a:latin typeface="Arial" charset="0"/>
              </a:rPr>
              <a:t>“The earth is the L</a:t>
            </a:r>
            <a:r>
              <a:rPr lang="en-US" sz="2800" b="1" dirty="0">
                <a:latin typeface="Arial" charset="0"/>
              </a:rPr>
              <a:t>ORD</a:t>
            </a:r>
            <a:r>
              <a:rPr lang="fr-FR" b="1" dirty="0">
                <a:latin typeface="Arial" charset="0"/>
              </a:rPr>
              <a:t>'</a:t>
            </a:r>
            <a:r>
              <a:rPr lang="en-US" b="1" dirty="0">
                <a:latin typeface="Arial" charset="0"/>
              </a:rPr>
              <a:t>s and everything in it, the world and all who live in it …</a:t>
            </a:r>
          </a:p>
          <a:p>
            <a:pPr marL="0" indent="0" eaLnBrk="1" hangingPunct="1">
              <a:lnSpc>
                <a:spcPct val="90000"/>
              </a:lnSpc>
              <a:buFontTx/>
              <a:buNone/>
            </a:pPr>
            <a:endParaRPr lang="en-US" sz="1800" b="1" dirty="0">
              <a:latin typeface="Arial" charset="0"/>
            </a:endParaRPr>
          </a:p>
          <a:p>
            <a:pPr marL="0" indent="0" eaLnBrk="1" hangingPunct="1">
              <a:lnSpc>
                <a:spcPct val="90000"/>
              </a:lnSpc>
              <a:buFontTx/>
              <a:buNone/>
            </a:pPr>
            <a:r>
              <a:rPr lang="en-US" b="1" dirty="0">
                <a:latin typeface="Arial" charset="0"/>
              </a:rPr>
              <a:t>Who may ascend the hill of the L</a:t>
            </a:r>
            <a:r>
              <a:rPr lang="en-US" sz="2800" b="1" dirty="0">
                <a:latin typeface="Arial" charset="0"/>
              </a:rPr>
              <a:t>ORD</a:t>
            </a:r>
            <a:r>
              <a:rPr lang="en-US" b="1" dirty="0">
                <a:latin typeface="Arial" charset="0"/>
              </a:rPr>
              <a:t>? …</a:t>
            </a:r>
          </a:p>
          <a:p>
            <a:pPr marL="0" indent="0" eaLnBrk="1" hangingPunct="1">
              <a:lnSpc>
                <a:spcPct val="90000"/>
              </a:lnSpc>
              <a:buFontTx/>
              <a:buNone/>
            </a:pPr>
            <a:endParaRPr lang="en-US" sz="2000" b="1" dirty="0">
              <a:latin typeface="Arial" charset="0"/>
            </a:endParaRPr>
          </a:p>
          <a:p>
            <a:pPr marL="0" indent="0" eaLnBrk="1" hangingPunct="1">
              <a:lnSpc>
                <a:spcPct val="90000"/>
              </a:lnSpc>
              <a:buFontTx/>
              <a:buNone/>
            </a:pPr>
            <a:r>
              <a:rPr lang="en-US" b="1" dirty="0">
                <a:latin typeface="Arial" charset="0"/>
              </a:rPr>
              <a:t>Lift up your heads … that the King of glory may come in.  Who is the King of glory?  The L</a:t>
            </a:r>
            <a:r>
              <a:rPr lang="en-US" sz="2800" b="1" dirty="0">
                <a:latin typeface="Arial" charset="0"/>
              </a:rPr>
              <a:t>ORD</a:t>
            </a:r>
            <a:r>
              <a:rPr lang="en-US" b="1" dirty="0">
                <a:latin typeface="Arial" charset="0"/>
              </a:rPr>
              <a:t> Almighty – he is the King of glory.”</a:t>
            </a:r>
            <a:endParaRPr lang="en-GB" b="1" dirty="0">
              <a:latin typeface="Arial" charset="0"/>
            </a:endParaRPr>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1779">
                                            <p:txEl>
                                              <p:pRg st="0" end="0"/>
                                            </p:txEl>
                                          </p:spTgt>
                                        </p:tgtEl>
                                        <p:attrNameLst>
                                          <p:attrName>style.visibility</p:attrName>
                                        </p:attrNameLst>
                                      </p:cBhvr>
                                      <p:to>
                                        <p:strVal val="visible"/>
                                      </p:to>
                                    </p:set>
                                    <p:animEffect transition="in" filter="fade">
                                      <p:cBhvr>
                                        <p:cTn id="7" dur="1000"/>
                                        <p:tgtEl>
                                          <p:spTgt spid="3317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1779">
                                            <p:txEl>
                                              <p:pRg st="2" end="2"/>
                                            </p:txEl>
                                          </p:spTgt>
                                        </p:tgtEl>
                                        <p:attrNameLst>
                                          <p:attrName>style.visibility</p:attrName>
                                        </p:attrNameLst>
                                      </p:cBhvr>
                                      <p:to>
                                        <p:strVal val="visible"/>
                                      </p:to>
                                    </p:set>
                                    <p:animEffect transition="in" filter="fade">
                                      <p:cBhvr>
                                        <p:cTn id="12" dur="1000"/>
                                        <p:tgtEl>
                                          <p:spTgt spid="33177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1779">
                                            <p:txEl>
                                              <p:pRg st="4" end="4"/>
                                            </p:txEl>
                                          </p:spTgt>
                                        </p:tgtEl>
                                        <p:attrNameLst>
                                          <p:attrName>style.visibility</p:attrName>
                                        </p:attrNameLst>
                                      </p:cBhvr>
                                      <p:to>
                                        <p:strVal val="visible"/>
                                      </p:to>
                                    </p:set>
                                    <p:animEffect transition="in" filter="fade">
                                      <p:cBhvr>
                                        <p:cTn id="17" dur="1000"/>
                                        <p:tgtEl>
                                          <p:spTgt spid="33177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79"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791200" cy="1143000"/>
          </a:xfrm>
          <a:noFill/>
        </p:spPr>
        <p:txBody>
          <a:bodyPr/>
          <a:lstStyle/>
          <a:p>
            <a:pPr algn="l" eaLnBrk="1" hangingPunct="1"/>
            <a:r>
              <a:rPr lang="en-US" sz="4000" b="1" dirty="0">
                <a:latin typeface="Arial" charset="0"/>
              </a:rPr>
              <a:t>Feast of Tabernacles: </a:t>
            </a:r>
            <a:br>
              <a:rPr lang="en-US" sz="4000" b="1" dirty="0">
                <a:latin typeface="Arial" charset="0"/>
              </a:rPr>
            </a:br>
            <a:r>
              <a:rPr lang="en-US" sz="4000" b="1" dirty="0">
                <a:latin typeface="Arial" charset="0"/>
              </a:rPr>
              <a:t>Psalm 29</a:t>
            </a:r>
            <a:endParaRPr lang="en-GB" sz="4000" b="1" dirty="0">
              <a:latin typeface="Arial" charset="0"/>
            </a:endParaRPr>
          </a:p>
        </p:txBody>
      </p:sp>
      <p:sp>
        <p:nvSpPr>
          <p:cNvPr id="333827" name="Rectangle 3"/>
          <p:cNvSpPr>
            <a:spLocks noGrp="1" noChangeArrowheads="1"/>
          </p:cNvSpPr>
          <p:nvPr>
            <p:ph type="body" idx="1"/>
          </p:nvPr>
        </p:nvSpPr>
        <p:spPr>
          <a:xfrm>
            <a:off x="251520" y="2287413"/>
            <a:ext cx="5904656" cy="4525963"/>
          </a:xfrm>
        </p:spPr>
        <p:txBody>
          <a:bodyPr/>
          <a:lstStyle/>
          <a:p>
            <a:pPr marL="177800" indent="-177800" eaLnBrk="1" hangingPunct="1">
              <a:lnSpc>
                <a:spcPct val="90000"/>
              </a:lnSpc>
              <a:buFontTx/>
              <a:buNone/>
            </a:pPr>
            <a:r>
              <a:rPr lang="en-US" b="1" dirty="0">
                <a:latin typeface="Arial" charset="0"/>
              </a:rPr>
              <a:t>“Ascribe to the L</a:t>
            </a:r>
            <a:r>
              <a:rPr lang="en-US" sz="2800" b="1" dirty="0">
                <a:latin typeface="Arial" charset="0"/>
              </a:rPr>
              <a:t>ORD</a:t>
            </a:r>
            <a:r>
              <a:rPr lang="en-US" b="1" dirty="0">
                <a:latin typeface="Arial" charset="0"/>
              </a:rPr>
              <a:t>, O mighty ones, ascribe to the L</a:t>
            </a:r>
            <a:r>
              <a:rPr lang="en-US" sz="2800" b="1" dirty="0">
                <a:latin typeface="Arial" charset="0"/>
              </a:rPr>
              <a:t>ORD</a:t>
            </a:r>
            <a:r>
              <a:rPr lang="en-US" b="1" dirty="0">
                <a:latin typeface="Arial" charset="0"/>
              </a:rPr>
              <a:t> glory and strength.</a:t>
            </a:r>
          </a:p>
          <a:p>
            <a:pPr marL="177800" indent="-177800" eaLnBrk="1" hangingPunct="1">
              <a:lnSpc>
                <a:spcPct val="90000"/>
              </a:lnSpc>
              <a:buFontTx/>
              <a:buNone/>
            </a:pPr>
            <a:endParaRPr lang="en-US" b="1" dirty="0">
              <a:latin typeface="Arial" charset="0"/>
            </a:endParaRPr>
          </a:p>
          <a:p>
            <a:pPr marL="177800" indent="-177800" eaLnBrk="1" hangingPunct="1">
              <a:lnSpc>
                <a:spcPct val="90000"/>
              </a:lnSpc>
              <a:buFontTx/>
              <a:buNone/>
            </a:pPr>
            <a:r>
              <a:rPr lang="en-US" b="1" dirty="0">
                <a:latin typeface="Arial" charset="0"/>
              </a:rPr>
              <a:t>	Ascribe to the L</a:t>
            </a:r>
            <a:r>
              <a:rPr lang="en-US" sz="2800" b="1" dirty="0">
                <a:latin typeface="Arial" charset="0"/>
              </a:rPr>
              <a:t>ORD</a:t>
            </a:r>
            <a:r>
              <a:rPr lang="en-US" b="1" dirty="0">
                <a:latin typeface="Arial" charset="0"/>
              </a:rPr>
              <a:t> the glory due to his name; worship the L</a:t>
            </a:r>
            <a:r>
              <a:rPr lang="en-US" sz="2800" b="1" dirty="0">
                <a:latin typeface="Arial" charset="0"/>
              </a:rPr>
              <a:t>ORD</a:t>
            </a:r>
            <a:r>
              <a:rPr lang="en-US" b="1" dirty="0">
                <a:latin typeface="Arial" charset="0"/>
              </a:rPr>
              <a:t> in the splendor of his holiness…”</a:t>
            </a:r>
            <a:endParaRPr lang="en-GB" b="1" dirty="0">
              <a:latin typeface="Arial" charset="0"/>
            </a:endParaRPr>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3827">
                                            <p:txEl>
                                              <p:pRg st="0" end="0"/>
                                            </p:txEl>
                                          </p:spTgt>
                                        </p:tgtEl>
                                        <p:attrNameLst>
                                          <p:attrName>style.visibility</p:attrName>
                                        </p:attrNameLst>
                                      </p:cBhvr>
                                      <p:to>
                                        <p:strVal val="visible"/>
                                      </p:to>
                                    </p:set>
                                    <p:animEffect transition="in" filter="fade">
                                      <p:cBhvr>
                                        <p:cTn id="7" dur="2000"/>
                                        <p:tgtEl>
                                          <p:spTgt spid="333827">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33827">
                                            <p:txEl>
                                              <p:pRg st="2" end="2"/>
                                            </p:txEl>
                                          </p:spTgt>
                                        </p:tgtEl>
                                        <p:attrNameLst>
                                          <p:attrName>style.visibility</p:attrName>
                                        </p:attrNameLst>
                                      </p:cBhvr>
                                      <p:to>
                                        <p:strVal val="visible"/>
                                      </p:to>
                                    </p:set>
                                    <p:animEffect transition="in" filter="fade">
                                      <p:cBhvr>
                                        <p:cTn id="10"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r>
              <a:rPr lang="en-US" dirty="0">
                <a:solidFill>
                  <a:srgbClr val="FFFFFF"/>
                </a:solidFill>
                <a:latin typeface="Arial" charset="0"/>
              </a:rPr>
              <a:t>Processions: Psalm 68</a:t>
            </a:r>
            <a:endParaRPr lang="en-GB" dirty="0">
              <a:solidFill>
                <a:srgbClr val="FFFFFF"/>
              </a:solidFill>
              <a:latin typeface="Arial" charset="0"/>
            </a:endParaRPr>
          </a:p>
        </p:txBody>
      </p:sp>
      <p:sp>
        <p:nvSpPr>
          <p:cNvPr id="428035" name="Rectangle 3"/>
          <p:cNvSpPr>
            <a:spLocks noGrp="1" noChangeArrowheads="1"/>
          </p:cNvSpPr>
          <p:nvPr>
            <p:ph type="body" idx="1"/>
          </p:nvPr>
        </p:nvSpPr>
        <p:spPr>
          <a:xfrm>
            <a:off x="179512" y="1556792"/>
            <a:ext cx="3263280" cy="5301208"/>
          </a:xfrm>
        </p:spPr>
        <p:txBody>
          <a:bodyPr/>
          <a:lstStyle/>
          <a:p>
            <a:pPr marL="0" indent="0" eaLnBrk="1" hangingPunct="1">
              <a:buFontTx/>
              <a:buNone/>
            </a:pPr>
            <a:r>
              <a:rPr lang="en-US" b="1" dirty="0">
                <a:solidFill>
                  <a:srgbClr val="FFFFFF"/>
                </a:solidFill>
                <a:latin typeface="Arial" charset="0"/>
              </a:rPr>
              <a:t>“Your procession has come into view, O God, the procession of my God and King into the sanctuary…”</a:t>
            </a:r>
            <a:endParaRPr lang="en-GB" b="1" dirty="0">
              <a:solidFill>
                <a:srgbClr val="FFFFFF"/>
              </a:solidFill>
              <a:latin typeface="Arial" charset="0"/>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charset="0"/>
              </a:rPr>
              <a:t>David and the Ark — </a:t>
            </a:r>
            <a:r>
              <a:rPr lang="en-US" sz="2000" b="1" dirty="0" err="1">
                <a:solidFill>
                  <a:srgbClr val="FFFFFF"/>
                </a:solidFill>
                <a:latin typeface="Arial" charset="0"/>
              </a:rPr>
              <a:t>Ademollo</a:t>
            </a:r>
            <a:r>
              <a:rPr lang="en-US" sz="2000" b="1" dirty="0">
                <a:solidFill>
                  <a:srgbClr val="FFFFFF"/>
                </a:solidFill>
                <a:latin typeface="Arial" charset="0"/>
              </a:rPr>
              <a:t> — c. 1816</a:t>
            </a:r>
            <a:endParaRPr lang="en-GB" sz="2000" b="1" dirty="0">
              <a:solidFill>
                <a:srgbClr val="FFFFFF"/>
              </a:solidFill>
              <a:latin typeface="Arial" charset="0"/>
            </a:endParaRPr>
          </a:p>
        </p:txBody>
      </p:sp>
    </p:spTree>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430082" name="Picture 2"/>
          <p:cNvPicPr>
            <a:picLocks noGrp="1" noChangeAspect="1" noChangeArrowheads="1"/>
          </p:cNvPicPr>
          <p:nvPr>
            <p:ph type="body" idx="4294967295"/>
          </p:nvPr>
        </p:nvPicPr>
        <p:blipFill>
          <a:blip r:embed="rId3" cstate="screen">
            <a:extLst>
              <a:ext uri="{28A0092B-C50C-407E-A947-70E740481C1C}">
                <a14:useLocalDpi xmlns:a14="http://schemas.microsoft.com/office/drawing/2010/main"/>
              </a:ext>
            </a:extLst>
          </a:blip>
          <a:srcRect/>
          <a:stretch>
            <a:fillRect/>
          </a:stretch>
        </p:blipFill>
        <p:spPr>
          <a:xfrm>
            <a:off x="0" y="1020764"/>
            <a:ext cx="9144000" cy="5480051"/>
          </a:xfrm>
        </p:spPr>
      </p:pic>
      <p:sp>
        <p:nvSpPr>
          <p:cNvPr id="430083" name="Rectangle 3"/>
          <p:cNvSpPr>
            <a:spLocks noGrp="1" noChangeArrowheads="1"/>
          </p:cNvSpPr>
          <p:nvPr>
            <p:ph type="title"/>
          </p:nvPr>
        </p:nvSpPr>
        <p:spPr>
          <a:xfrm>
            <a:off x="457200" y="0"/>
            <a:ext cx="8229600" cy="914400"/>
          </a:xfrm>
          <a:noFill/>
        </p:spPr>
        <p:txBody>
          <a:bodyPr/>
          <a:lstStyle/>
          <a:p>
            <a:pPr eaLnBrk="1" hangingPunct="1"/>
            <a:r>
              <a:rPr lang="en-US">
                <a:solidFill>
                  <a:srgbClr val="F8E8C0"/>
                </a:solidFill>
                <a:latin typeface="Arial" charset="0"/>
              </a:rPr>
              <a:t>Attributes of God</a:t>
            </a:r>
            <a:endParaRPr lang="en-GB">
              <a:solidFill>
                <a:srgbClr val="F8E8C0"/>
              </a:solidFill>
              <a:latin typeface="Arial" charset="0"/>
            </a:endParaRPr>
          </a:p>
        </p:txBody>
      </p:sp>
      <p:graphicFrame>
        <p:nvGraphicFramePr>
          <p:cNvPr id="339972" name="Group 4"/>
          <p:cNvGraphicFramePr>
            <a:graphicFrameLocks noGrp="1"/>
          </p:cNvGraphicFramePr>
          <p:nvPr>
            <p:ph type="tbl" idx="1"/>
            <p:extLst>
              <p:ext uri="{D42A27DB-BD31-4B8C-83A1-F6EECF244321}">
                <p14:modId xmlns:p14="http://schemas.microsoft.com/office/powerpoint/2010/main" val="920344836"/>
              </p:ext>
            </p:extLst>
          </p:nvPr>
        </p:nvGraphicFramePr>
        <p:xfrm>
          <a:off x="251520" y="1249364"/>
          <a:ext cx="8712968" cy="4962526"/>
        </p:xfrm>
        <a:graphic>
          <a:graphicData uri="http://schemas.openxmlformats.org/drawingml/2006/table">
            <a:tbl>
              <a:tblPr/>
              <a:tblGrid>
                <a:gridCol w="2500945">
                  <a:extLst>
                    <a:ext uri="{9D8B030D-6E8A-4147-A177-3AD203B41FA5}">
                      <a16:colId xmlns:a16="http://schemas.microsoft.com/office/drawing/2014/main" val="20000"/>
                    </a:ext>
                  </a:extLst>
                </a:gridCol>
                <a:gridCol w="6212023">
                  <a:extLst>
                    <a:ext uri="{9D8B030D-6E8A-4147-A177-3AD203B41FA5}">
                      <a16:colId xmlns:a16="http://schemas.microsoft.com/office/drawing/2014/main" val="20001"/>
                    </a:ext>
                  </a:extLst>
                </a:gridCol>
              </a:tblGrid>
              <a:tr h="179845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ＭＳ Ｐゴシック" charset="0"/>
                          <a:cs typeface="Arial" charset="0"/>
                        </a:rPr>
                        <a:t>Creator</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When I consider your heavens, the work of your fingers, the moon and the stars which you have set in place…</a:t>
                      </a: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(Psalm 8:3)</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6406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ＭＳ Ｐゴシック" charset="0"/>
                          <a:cs typeface="Arial" charset="0"/>
                        </a:rPr>
                        <a:t>King of glory</a:t>
                      </a:r>
                      <a:endParaRPr kumimoji="0" lang="en-GB" sz="2800" b="1" i="0" u="none" strike="noStrike" cap="none" normalizeH="0" baseline="0">
                        <a:ln>
                          <a:noFill/>
                        </a:ln>
                        <a:solidFill>
                          <a:schemeClr val="tx1"/>
                        </a:solidFill>
                        <a:effectLst/>
                        <a:latin typeface="Arial" charset="0"/>
                        <a:ea typeface="ＭＳ Ｐゴシック" charset="0"/>
                        <a:cs typeface="Arial"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Ascribe the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O mighty ones, ascribe to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glory and strength.</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ＭＳ Ｐゴシック" charset="0"/>
                          <a:cs typeface="Arial" charset="0"/>
                        </a:rPr>
                        <a:t>Ascribe to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the glory due to his name; worship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in the splendor of his holiness</a:t>
                      </a: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a:t>
                      </a:r>
                      <a:br>
                        <a:rPr kumimoji="0" lang="en-US" sz="2800" b="1" i="0" u="none" strike="noStrike" cap="none" normalizeH="0" baseline="0" dirty="0">
                          <a:ln>
                            <a:noFill/>
                          </a:ln>
                          <a:solidFill>
                            <a:schemeClr val="tx1"/>
                          </a:solidFill>
                          <a:effectLst/>
                          <a:latin typeface="Arial" charset="0"/>
                          <a:ea typeface="ＭＳ Ｐゴシック" charset="0"/>
                          <a:cs typeface="Arial" charset="0"/>
                        </a:rPr>
                      </a:br>
                      <a:r>
                        <a:rPr kumimoji="0" lang="en-US" sz="2800" b="1" i="0" u="none" strike="noStrike" cap="none" normalizeH="0" baseline="0" dirty="0">
                          <a:ln>
                            <a:noFill/>
                          </a:ln>
                          <a:solidFill>
                            <a:schemeClr val="tx1"/>
                          </a:solidFill>
                          <a:effectLst/>
                          <a:latin typeface="Arial" charset="0"/>
                          <a:ea typeface="ＭＳ Ｐゴシック" charset="0"/>
                          <a:cs typeface="Arial" charset="0"/>
                        </a:rPr>
                        <a:t>(Psalm 29:1-2)</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39986" name="Text Box 18"/>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9972"/>
                                        </p:tgtEl>
                                        <p:attrNameLst>
                                          <p:attrName>style.visibility</p:attrName>
                                        </p:attrNameLst>
                                      </p:cBhvr>
                                      <p:to>
                                        <p:strVal val="visible"/>
                                      </p:to>
                                    </p:set>
                                    <p:animEffect transition="in" filter="fade">
                                      <p:cBhvr>
                                        <p:cTn id="7" dur="2000"/>
                                        <p:tgtEl>
                                          <p:spTgt spid="339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432130" name="Picture 2"/>
          <p:cNvPicPr>
            <a:picLocks noChangeAspect="1" noChangeArrowheads="1"/>
          </p:cNvPicPr>
          <p:nvPr/>
        </p:nvPicPr>
        <p:blipFill>
          <a:blip r:embed="rId3" cstate="screen">
            <a:lum bright="64000" contrast="-76000"/>
            <a:extLst>
              <a:ext uri="{28A0092B-C50C-407E-A947-70E740481C1C}">
                <a14:useLocalDpi xmlns:a14="http://schemas.microsoft.com/office/drawing/2010/main"/>
              </a:ext>
            </a:extLst>
          </a:blip>
          <a:srcRect/>
          <a:stretch>
            <a:fillRect/>
          </a:stretch>
        </p:blipFill>
        <p:spPr bwMode="auto">
          <a:xfrm>
            <a:off x="0" y="1295400"/>
            <a:ext cx="9201150" cy="51371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19" name="Rectangle 3"/>
          <p:cNvSpPr>
            <a:spLocks noGrp="1" noChangeArrowheads="1"/>
          </p:cNvSpPr>
          <p:nvPr>
            <p:ph type="body" idx="1"/>
          </p:nvPr>
        </p:nvSpPr>
        <p:spPr>
          <a:xfrm>
            <a:off x="323528" y="1828801"/>
            <a:ext cx="8820472" cy="4525963"/>
          </a:xfrm>
        </p:spPr>
        <p:txBody>
          <a:bodyPr/>
          <a:lstStyle/>
          <a:p>
            <a:pPr marL="177800" indent="-177800" eaLnBrk="1" hangingPunct="1">
              <a:buFontTx/>
              <a:buNone/>
            </a:pPr>
            <a:r>
              <a:rPr lang="en-US" altLang="ja-JP" b="1" dirty="0">
                <a:latin typeface="Arial" charset="0"/>
              </a:rPr>
              <a:t>"Are your wonders known in the place of darkness…" (Psalm 88:12)</a:t>
            </a:r>
          </a:p>
          <a:p>
            <a:pPr marL="177800" indent="-177800" eaLnBrk="1" hangingPunct="1">
              <a:buFontTx/>
              <a:buNone/>
            </a:pPr>
            <a:r>
              <a:rPr lang="en-US" altLang="ja-JP" b="1" dirty="0">
                <a:latin typeface="Arial" charset="0"/>
              </a:rPr>
              <a:t>"If I go to the heavens, you are there; if I make my bed in the depths, you are there" (Psalm 139:8)</a:t>
            </a:r>
          </a:p>
          <a:p>
            <a:pPr marL="177800" indent="-177800" eaLnBrk="1" hangingPunct="1">
              <a:buFontTx/>
              <a:buNone/>
            </a:pPr>
            <a:r>
              <a:rPr lang="en-US" altLang="ja-JP" b="1" dirty="0">
                <a:latin typeface="Arial" charset="0"/>
              </a:rPr>
              <a:t>"But God will redeem my life from the grave; he will surely take me to himself" </a:t>
            </a:r>
            <a:br>
              <a:rPr lang="en-US" altLang="ja-JP" b="1" dirty="0">
                <a:latin typeface="Arial" charset="0"/>
              </a:rPr>
            </a:br>
            <a:r>
              <a:rPr lang="en-US" altLang="ja-JP" b="1" dirty="0">
                <a:latin typeface="Arial" charset="0"/>
              </a:rPr>
              <a:t>(Psalm 49:15)</a:t>
            </a:r>
            <a:endParaRPr lang="en-GB" b="1" dirty="0">
              <a:latin typeface="Arial" charset="0"/>
            </a:endParaRPr>
          </a:p>
        </p:txBody>
      </p:sp>
      <p:sp>
        <p:nvSpPr>
          <p:cNvPr id="432132" name="Rectangle 4"/>
          <p:cNvSpPr>
            <a:spLocks noGrp="1" noChangeArrowheads="1"/>
          </p:cNvSpPr>
          <p:nvPr>
            <p:ph type="title"/>
          </p:nvPr>
        </p:nvSpPr>
        <p:spPr>
          <a:xfrm>
            <a:off x="457200" y="76200"/>
            <a:ext cx="8229600" cy="1143000"/>
          </a:xfrm>
          <a:noFill/>
        </p:spPr>
        <p:txBody>
          <a:bodyPr/>
          <a:lstStyle/>
          <a:p>
            <a:pPr eaLnBrk="1" hangingPunct="1"/>
            <a:r>
              <a:rPr lang="en-US">
                <a:solidFill>
                  <a:srgbClr val="F8E8C0"/>
                </a:solidFill>
                <a:latin typeface="Arial" charset="0"/>
              </a:rPr>
              <a:t>Hope for the Afterlife</a:t>
            </a:r>
            <a:endParaRPr lang="en-GB">
              <a:solidFill>
                <a:srgbClr val="F8E8C0"/>
              </a:solidFill>
              <a:latin typeface="Arial" charset="0"/>
            </a:endParaRPr>
          </a:p>
        </p:txBody>
      </p:sp>
      <p:sp>
        <p:nvSpPr>
          <p:cNvPr id="34202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42019">
                                            <p:txEl>
                                              <p:pRg st="0" end="0"/>
                                            </p:txEl>
                                          </p:spTgt>
                                        </p:tgtEl>
                                        <p:attrNameLst>
                                          <p:attrName>style.visibility</p:attrName>
                                        </p:attrNameLst>
                                      </p:cBhvr>
                                      <p:to>
                                        <p:strVal val="visible"/>
                                      </p:to>
                                    </p:set>
                                    <p:animEffect transition="in" filter="fade">
                                      <p:cBhvr>
                                        <p:cTn id="7" dur="1000"/>
                                        <p:tgtEl>
                                          <p:spTgt spid="34201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42019">
                                            <p:txEl>
                                              <p:pRg st="1" end="1"/>
                                            </p:txEl>
                                          </p:spTgt>
                                        </p:tgtEl>
                                        <p:attrNameLst>
                                          <p:attrName>style.visibility</p:attrName>
                                        </p:attrNameLst>
                                      </p:cBhvr>
                                      <p:to>
                                        <p:strVal val="visible"/>
                                      </p:to>
                                    </p:set>
                                    <p:animEffect transition="in" filter="fade">
                                      <p:cBhvr>
                                        <p:cTn id="12" dur="1000"/>
                                        <p:tgtEl>
                                          <p:spTgt spid="34201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42019">
                                            <p:txEl>
                                              <p:pRg st="2" end="2"/>
                                            </p:txEl>
                                          </p:spTgt>
                                        </p:tgtEl>
                                        <p:attrNameLst>
                                          <p:attrName>style.visibility</p:attrName>
                                        </p:attrNameLst>
                                      </p:cBhvr>
                                      <p:to>
                                        <p:strVal val="visible"/>
                                      </p:to>
                                    </p:set>
                                    <p:animEffect transition="in" filter="fade">
                                      <p:cBhvr>
                                        <p:cTn id="17" dur="1000"/>
                                        <p:tgtEl>
                                          <p:spTgt spid="34201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2" descr="coast8"/>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4"/>
          <p:cNvSpPr>
            <a:spLocks noChangeArrowheads="1"/>
          </p:cNvSpPr>
          <p:nvPr/>
        </p:nvSpPr>
        <p:spPr bwMode="auto">
          <a:xfrm>
            <a:off x="457200" y="274639"/>
            <a:ext cx="8229600" cy="1143000"/>
          </a:xfrm>
          <a:prstGeom prst="rect">
            <a:avLst/>
          </a:prstGeom>
          <a:noFill/>
          <a:ln w="9525">
            <a:noFill/>
            <a:miter lim="800000"/>
            <a:headEnd/>
            <a:tailEnd/>
          </a:ln>
          <a:effectLst/>
        </p:spPr>
        <p:txBody>
          <a:bodyPr anchor="ctr"/>
          <a:lstStyle/>
          <a:p>
            <a:pPr algn="ctr">
              <a:defRPr/>
            </a:pPr>
            <a:endParaRPr lang="en-US" sz="4400" b="1">
              <a:solidFill>
                <a:srgbClr val="EAEAEA"/>
              </a:solidFill>
              <a:effectLst>
                <a:outerShdw blurRad="38100" dist="38100" dir="2700000" algn="tl">
                  <a:srgbClr val="000000"/>
                </a:outerShdw>
              </a:effectLst>
              <a:latin typeface="Arial" pitchFamily="-105" charset="0"/>
              <a:ea typeface="Arial" pitchFamily="-105" charset="0"/>
              <a:cs typeface="Arial" pitchFamily="-105" charset="0"/>
            </a:endParaRPr>
          </a:p>
        </p:txBody>
      </p:sp>
      <p:sp>
        <p:nvSpPr>
          <p:cNvPr id="110597" name="Rectangle 5"/>
          <p:cNvSpPr>
            <a:spLocks noChangeArrowheads="1"/>
          </p:cNvSpPr>
          <p:nvPr/>
        </p:nvSpPr>
        <p:spPr bwMode="auto">
          <a:xfrm>
            <a:off x="457200" y="1600201"/>
            <a:ext cx="8229600" cy="45259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My heart longs for You, my Savior</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I would follow You, my Lord</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kindness and love are vast as the skies</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faithfulness never dies</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My God &amp; my king, Your great name I sing</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offering of praise I bring</a:t>
            </a:r>
          </a:p>
          <a:p>
            <a:pPr marL="342900" indent="-342900">
              <a:spcBef>
                <a:spcPct val="20000"/>
              </a:spcBef>
              <a:buClr>
                <a:srgbClr val="EEC85E"/>
              </a:buClr>
              <a:buSzPct val="70000"/>
              <a:buFont typeface="Wingdings" charset="0"/>
              <a:buNone/>
              <a:defRPr/>
            </a:pPr>
            <a:endParaRPr lang="en-US" sz="3200" b="1">
              <a:solidFill>
                <a:srgbClr val="EAEAEA"/>
              </a:solidFill>
              <a:effectLst>
                <a:outerShdw blurRad="38100" dist="38100" dir="2700000" algn="tl">
                  <a:srgbClr val="000000"/>
                </a:outerShdw>
              </a:effectLst>
              <a:latin typeface="Verdana" charset="0"/>
              <a:cs typeface="Arial" charset="0"/>
            </a:endParaRPr>
          </a:p>
        </p:txBody>
      </p:sp>
      <p:sp>
        <p:nvSpPr>
          <p:cNvPr id="110598" name="Rectangle 6"/>
          <p:cNvSpPr>
            <a:spLocks noGrp="1" noChangeArrowheads="1"/>
          </p:cNvSpPr>
          <p:nvPr>
            <p:ph type="title" idx="4294967295"/>
          </p:nvPr>
        </p:nvSpPr>
        <p:spPr/>
        <p:txBody>
          <a:bodyPr/>
          <a:lstStyle/>
          <a:p>
            <a:pPr eaLnBrk="1" hangingPunct="1">
              <a:defRPr/>
            </a:pPr>
            <a:r>
              <a:rPr lang="en-US" b="1">
                <a:solidFill>
                  <a:schemeClr val="tx1"/>
                </a:solidFill>
                <a:latin typeface="Arial" charset="0"/>
                <a:cs typeface="Arial" charset="0"/>
              </a:rPr>
              <a:t>My Heart Longs For You</a:t>
            </a:r>
            <a:endParaRPr lang="en-US">
              <a:latin typeface="Arial" charset="0"/>
              <a:cs typeface="Arial" charset="0"/>
            </a:endParaRPr>
          </a:p>
        </p:txBody>
      </p:sp>
    </p:spTree>
    <p:extLst>
      <p:ext uri="{BB962C8B-B14F-4D97-AF65-F5344CB8AC3E}">
        <p14:creationId xmlns:p14="http://schemas.microsoft.com/office/powerpoint/2010/main" val="1226819972"/>
      </p:ext>
    </p:extLst>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3"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4" name="Rectangle 4"/>
          <p:cNvSpPr>
            <a:spLocks noChangeArrowheads="1"/>
          </p:cNvSpPr>
          <p:nvPr/>
        </p:nvSpPr>
        <p:spPr bwMode="auto">
          <a:xfrm>
            <a:off x="457200" y="990601"/>
            <a:ext cx="8229600" cy="51355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Jesus, O Jesus, I give You my life</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Jesus, O Jesus, I give You my life</a:t>
            </a:r>
          </a:p>
        </p:txBody>
      </p:sp>
      <p:sp>
        <p:nvSpPr>
          <p:cNvPr id="107525" name="Rectangle 5"/>
          <p:cNvSpPr>
            <a:spLocks noGrp="1" noChangeArrowheads="1"/>
          </p:cNvSpPr>
          <p:nvPr>
            <p:ph type="title" idx="4294967295"/>
          </p:nvPr>
        </p:nvSpPr>
        <p:spPr>
          <a:xfrm>
            <a:off x="4191000" y="6324600"/>
            <a:ext cx="4876800" cy="533400"/>
          </a:xfrm>
        </p:spPr>
        <p:txBody>
          <a:bodyPr/>
          <a:lstStyle/>
          <a:p>
            <a:pPr algn="r" eaLnBrk="1" hangingPunct="1">
              <a:defRPr/>
            </a:pPr>
            <a:r>
              <a:rPr lang="en-US" sz="2400" b="1">
                <a:solidFill>
                  <a:schemeClr val="tx1"/>
                </a:solidFill>
                <a:latin typeface="Arial" charset="0"/>
                <a:cs typeface="Arial" charset="0"/>
              </a:rPr>
              <a:t>My Heart Longs For You - 2</a:t>
            </a:r>
            <a:endParaRPr lang="en-US" sz="2400">
              <a:latin typeface="Arial" charset="0"/>
              <a:cs typeface="Arial" charset="0"/>
            </a:endParaRPr>
          </a:p>
        </p:txBody>
      </p:sp>
    </p:spTree>
    <p:extLst>
      <p:ext uri="{BB962C8B-B14F-4D97-AF65-F5344CB8AC3E}">
        <p14:creationId xmlns:p14="http://schemas.microsoft.com/office/powerpoint/2010/main" val="340095718"/>
      </p:ext>
    </p:extLst>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2"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9" name="Rectangle 3"/>
          <p:cNvSpPr>
            <a:spLocks noChangeArrowheads="1"/>
          </p:cNvSpPr>
          <p:nvPr/>
        </p:nvSpPr>
        <p:spPr bwMode="auto">
          <a:xfrm>
            <a:off x="457200" y="533401"/>
            <a:ext cx="8229600" cy="55927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My soul contemplates Your glory</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 worship in holy awe</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In quietness and in confident trust</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 rest in all that You are</a:t>
            </a:r>
          </a:p>
          <a:p>
            <a:pPr marL="342900" indent="-342900">
              <a:spcBef>
                <a:spcPct val="20000"/>
              </a:spcBef>
              <a:buClr>
                <a:srgbClr val="EEC85E"/>
              </a:buClr>
              <a:buSzPct val="70000"/>
              <a:buFont typeface="Wingdings" charset="0"/>
              <a:buNone/>
              <a:defRPr/>
            </a:pPr>
            <a:r>
              <a:rPr lang="en-US" sz="3200" b="1" dirty="0">
                <a:solidFill>
                  <a:srgbClr val="FFFFFF"/>
                </a:solidFill>
                <a:effectLst>
                  <a:outerShdw blurRad="38100" dist="38100" dir="2700000" algn="tl">
                    <a:srgbClr val="000000"/>
                  </a:outerShdw>
                </a:effectLst>
                <a:latin typeface="Verdana" charset="0"/>
                <a:cs typeface="Arial" charset="0"/>
              </a:rPr>
              <a:t>I</a:t>
            </a:r>
            <a:r>
              <a:rPr lang="fr-FR" sz="3200" b="1" dirty="0">
                <a:solidFill>
                  <a:srgbClr val="FFFFFF"/>
                </a:solidFill>
                <a:effectLst>
                  <a:outerShdw blurRad="38100" dist="38100" dir="2700000" algn="tl">
                    <a:srgbClr val="000000"/>
                  </a:outerShdw>
                </a:effectLst>
                <a:latin typeface="Verdana" charset="0"/>
                <a:cs typeface="Arial" charset="0"/>
              </a:rPr>
              <a:t>'</a:t>
            </a:r>
            <a:r>
              <a:rPr lang="en-US" sz="3200" b="1" dirty="0" err="1">
                <a:solidFill>
                  <a:srgbClr val="FFFFFF"/>
                </a:solidFill>
                <a:effectLst>
                  <a:outerShdw blurRad="38100" dist="38100" dir="2700000" algn="tl">
                    <a:srgbClr val="000000"/>
                  </a:outerShdw>
                </a:effectLst>
                <a:latin typeface="Verdana" charset="0"/>
                <a:cs typeface="Arial" charset="0"/>
              </a:rPr>
              <a:t>ll</a:t>
            </a:r>
            <a:r>
              <a:rPr lang="en-US" sz="3200" b="1" dirty="0">
                <a:solidFill>
                  <a:srgbClr val="FFFFFF"/>
                </a:solidFill>
                <a:effectLst>
                  <a:outerShdw blurRad="38100" dist="38100" dir="2700000" algn="tl">
                    <a:srgbClr val="000000"/>
                  </a:outerShdw>
                </a:effectLst>
                <a:latin typeface="Verdana" charset="0"/>
                <a:cs typeface="Arial" charset="0"/>
              </a:rPr>
              <a:t> sing to the world, Your glory and grace </a:t>
            </a:r>
          </a:p>
          <a:p>
            <a:pPr marL="342900" indent="-342900">
              <a:spcBef>
                <a:spcPct val="20000"/>
              </a:spcBef>
              <a:buClr>
                <a:srgbClr val="EEC85E"/>
              </a:buClr>
              <a:buSzPct val="70000"/>
              <a:buFont typeface="Wingdings" charset="0"/>
              <a:buNone/>
              <a:defRPr/>
            </a:pPr>
            <a:r>
              <a:rPr lang="en-US" sz="3200" b="1" dirty="0">
                <a:solidFill>
                  <a:srgbClr val="FFFFFF"/>
                </a:solidFill>
                <a:effectLst>
                  <a:outerShdw blurRad="38100" dist="38100" dir="2700000" algn="tl">
                    <a:srgbClr val="000000"/>
                  </a:outerShdw>
                </a:effectLst>
                <a:latin typeface="Verdana" charset="0"/>
                <a:cs typeface="Arial" charset="0"/>
              </a:rPr>
              <a:t>Until I behold Your face</a:t>
            </a:r>
            <a:endParaRPr lang="en-US" sz="3200" b="1" dirty="0">
              <a:solidFill>
                <a:srgbClr val="FF0000"/>
              </a:solidFill>
              <a:effectLst>
                <a:outerShdw blurRad="38100" dist="38100" dir="2700000" algn="tl">
                  <a:srgbClr val="000000"/>
                </a:outerShdw>
              </a:effectLst>
              <a:latin typeface="Verdana" charset="0"/>
              <a:cs typeface="Arial" charset="0"/>
            </a:endParaRPr>
          </a:p>
        </p:txBody>
      </p:sp>
      <p:sp>
        <p:nvSpPr>
          <p:cNvPr id="111620" name="Rectangle 4"/>
          <p:cNvSpPr>
            <a:spLocks noGrp="1" noChangeArrowheads="1"/>
          </p:cNvSpPr>
          <p:nvPr>
            <p:ph type="title" idx="4294967295"/>
          </p:nvPr>
        </p:nvSpPr>
        <p:spPr>
          <a:xfrm>
            <a:off x="4800600" y="6324600"/>
            <a:ext cx="4343400" cy="533400"/>
          </a:xfrm>
        </p:spPr>
        <p:txBody>
          <a:bodyPr/>
          <a:lstStyle/>
          <a:p>
            <a:pPr algn="r" eaLnBrk="1" hangingPunct="1">
              <a:defRPr/>
            </a:pPr>
            <a:r>
              <a:rPr lang="en-US" sz="2400" b="1">
                <a:solidFill>
                  <a:schemeClr val="tx1"/>
                </a:solidFill>
                <a:latin typeface="Arial" charset="0"/>
                <a:cs typeface="Arial" charset="0"/>
              </a:rPr>
              <a:t>My Heart Longs For You - 3</a:t>
            </a:r>
          </a:p>
        </p:txBody>
      </p:sp>
    </p:spTree>
    <p:extLst>
      <p:ext uri="{BB962C8B-B14F-4D97-AF65-F5344CB8AC3E}">
        <p14:creationId xmlns:p14="http://schemas.microsoft.com/office/powerpoint/2010/main" val="938338315"/>
      </p:ext>
    </p:extLst>
  </p:cSld>
  <p:clrMapOvr>
    <a:masterClrMapping/>
  </p:clrMapOvr>
  <p:transition spd="slow"/>
</p:sld>
</file>

<file path=ppt/theme/_rels/theme42.xml.rels><?xml version="1.0" encoding="UTF-8" standalone="yes"?>
<Relationships xmlns="http://schemas.openxmlformats.org/package/2006/relationships"><Relationship Id="rId1" Type="http://schemas.openxmlformats.org/officeDocument/2006/relationships/image" Target="../media/image7.jpeg"/></Relationships>
</file>

<file path=ppt/theme/_rels/theme7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image" Target="../media/image33.jpeg"/></Relationships>
</file>

<file path=ppt/theme/theme1.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6.xml><?xml version="1.0" encoding="utf-8"?>
<a:theme xmlns:a="http://schemas.openxmlformats.org/drawingml/2006/main" name="1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9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8.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0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Blac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2.xml><?xml version="1.0" encoding="utf-8"?>
<a:theme xmlns:a="http://schemas.openxmlformats.org/drawingml/2006/main" name="Austin">
  <a:themeElements>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4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5.xml><?xml version="1.0" encoding="utf-8"?>
<a:theme xmlns:a="http://schemas.openxmlformats.org/drawingml/2006/main" name="7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1.xml><?xml version="1.0" encoding="utf-8"?>
<a:theme xmlns:a="http://schemas.openxmlformats.org/drawingml/2006/main" name="3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Isabella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4.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5.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76.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spDef>
    <a:ln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3.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4.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_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2.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5.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6.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Cliff</Template>
  <TotalTime>25474</TotalTime>
  <Words>31152</Words>
  <Application>Microsoft Macintosh PowerPoint</Application>
  <PresentationFormat>On-screen Show (4:3)</PresentationFormat>
  <Paragraphs>4040</Paragraphs>
  <Slides>741</Slides>
  <Notes>377</Notes>
  <HiddenSlides>0</HiddenSlides>
  <MMClips>0</MMClips>
  <ScaleCrop>false</ScaleCrop>
  <HeadingPairs>
    <vt:vector size="6" baseType="variant">
      <vt:variant>
        <vt:lpstr>Fonts Used</vt:lpstr>
      </vt:variant>
      <vt:variant>
        <vt:i4>36</vt:i4>
      </vt:variant>
      <vt:variant>
        <vt:lpstr>Theme</vt:lpstr>
      </vt:variant>
      <vt:variant>
        <vt:i4>89</vt:i4>
      </vt:variant>
      <vt:variant>
        <vt:lpstr>Slide Titles</vt:lpstr>
      </vt:variant>
      <vt:variant>
        <vt:i4>741</vt:i4>
      </vt:variant>
    </vt:vector>
  </HeadingPairs>
  <TitlesOfParts>
    <vt:vector size="866" baseType="lpstr">
      <vt:lpstr>Aramis Regular</vt:lpstr>
      <vt:lpstr>Aria;</vt:lpstr>
      <vt:lpstr>Ariakl</vt:lpstr>
      <vt:lpstr>FangSong</vt:lpstr>
      <vt:lpstr>MingLiU</vt:lpstr>
      <vt:lpstr>ＭＳ Ｐゴシック</vt:lpstr>
      <vt:lpstr>Osaka</vt:lpstr>
      <vt:lpstr>Times</vt:lpstr>
      <vt:lpstr>TTE25D63C0t00</vt:lpstr>
      <vt:lpstr>Arial</vt:lpstr>
      <vt:lpstr>Arial Black</vt:lpstr>
      <vt:lpstr>Arial Narrow</vt:lpstr>
      <vt:lpstr>Avenir Black</vt:lpstr>
      <vt:lpstr>Calibri</vt:lpstr>
      <vt:lpstr>Century Gothic</vt:lpstr>
      <vt:lpstr>Comic Sans MS</vt:lpstr>
      <vt:lpstr>Garamond</vt:lpstr>
      <vt:lpstr>Gill Sans MT</vt:lpstr>
      <vt:lpstr>Helvetica</vt:lpstr>
      <vt:lpstr>Helvetica Neue</vt:lpstr>
      <vt:lpstr>Impact</vt:lpstr>
      <vt:lpstr>Lucida Grande</vt:lpstr>
      <vt:lpstr>Monotype Corsiva</vt:lpstr>
      <vt:lpstr>Monotype Sorts</vt:lpstr>
      <vt:lpstr>Playfair Display</vt:lpstr>
      <vt:lpstr>Raleway Light</vt:lpstr>
      <vt:lpstr>Roboto</vt:lpstr>
      <vt:lpstr>Snell Roundhand Black</vt:lpstr>
      <vt:lpstr>Symbol</vt:lpstr>
      <vt:lpstr>Tahoma</vt:lpstr>
      <vt:lpstr>Times New Roman</vt:lpstr>
      <vt:lpstr>Trebuchet MS</vt:lpstr>
      <vt:lpstr>Tw Cen MT</vt:lpstr>
      <vt:lpstr>Verdana</vt:lpstr>
      <vt:lpstr>Wingdings</vt:lpstr>
      <vt:lpstr>Wingdings 2</vt:lpstr>
      <vt:lpstr>Refined</vt:lpstr>
      <vt:lpstr>Clouds</vt:lpstr>
      <vt:lpstr>Cliff</vt:lpstr>
      <vt:lpstr>Default Design</vt:lpstr>
      <vt:lpstr>2_Default Design</vt:lpstr>
      <vt:lpstr>3_Default Design</vt:lpstr>
      <vt:lpstr>5_Default Design</vt:lpstr>
      <vt:lpstr>6_Default Design</vt:lpstr>
      <vt:lpstr>7_Default Design</vt:lpstr>
      <vt:lpstr>8_Default Design</vt:lpstr>
      <vt:lpstr>9_Default Design</vt:lpstr>
      <vt:lpstr>10_Default Design</vt:lpstr>
      <vt:lpstr>Curtain Call</vt:lpstr>
      <vt:lpstr>11_Default Design</vt:lpstr>
      <vt:lpstr>4_Default Design</vt:lpstr>
      <vt:lpstr>Stream</vt:lpstr>
      <vt:lpstr>Beam</vt:lpstr>
      <vt:lpstr>1_Beam</vt:lpstr>
      <vt:lpstr>Fireworks</vt:lpstr>
      <vt:lpstr>12_Default Design</vt:lpstr>
      <vt:lpstr>13_Default Design</vt:lpstr>
      <vt:lpstr>15_Default Design</vt:lpstr>
      <vt:lpstr>46_Blank Presentation</vt:lpstr>
      <vt:lpstr>Blank Presentation</vt:lpstr>
      <vt:lpstr>10_Office Theme</vt:lpstr>
      <vt:lpstr>1_Cliff</vt:lpstr>
      <vt:lpstr>1_Default Design</vt:lpstr>
      <vt:lpstr>17_Default Design</vt:lpstr>
      <vt:lpstr>1_Blank Presentation</vt:lpstr>
      <vt:lpstr>3_Office Theme</vt:lpstr>
      <vt:lpstr>4_Office Theme</vt:lpstr>
      <vt:lpstr>SUNRISE</vt:lpstr>
      <vt:lpstr>1_SUNRISE</vt:lpstr>
      <vt:lpstr>2_SUNRISE</vt:lpstr>
      <vt:lpstr>19_Default Design</vt:lpstr>
      <vt:lpstr>2_Blank Presentation</vt:lpstr>
      <vt:lpstr>Office Theme</vt:lpstr>
      <vt:lpstr>3_Blank Presentation</vt:lpstr>
      <vt:lpstr>5_Office Theme</vt:lpstr>
      <vt:lpstr>20_Default Design</vt:lpstr>
      <vt:lpstr>Black</vt:lpstr>
      <vt:lpstr>Austin</vt:lpstr>
      <vt:lpstr>49_Blank Presentation</vt:lpstr>
      <vt:lpstr>6_Office Theme</vt:lpstr>
      <vt:lpstr>7_Office Theme</vt:lpstr>
      <vt:lpstr>8_Office Theme</vt:lpstr>
      <vt:lpstr>50_Blank Presentation</vt:lpstr>
      <vt:lpstr>9_Office Theme</vt:lpstr>
      <vt:lpstr>11_Office Theme</vt:lpstr>
      <vt:lpstr>12_Office Theme</vt:lpstr>
      <vt:lpstr>3_Cliff</vt:lpstr>
      <vt:lpstr>25_Default Design</vt:lpstr>
      <vt:lpstr>14_Default Design</vt:lpstr>
      <vt:lpstr>22_Default Design</vt:lpstr>
      <vt:lpstr>1_Clouds</vt:lpstr>
      <vt:lpstr>Ripple</vt:lpstr>
      <vt:lpstr>5_Cliff</vt:lpstr>
      <vt:lpstr>24_Default Design</vt:lpstr>
      <vt:lpstr>13_Office Theme</vt:lpstr>
      <vt:lpstr>4_Beam</vt:lpstr>
      <vt:lpstr>Isabella template</vt:lpstr>
      <vt:lpstr>4_Blank Presentation</vt:lpstr>
      <vt:lpstr>2_Office Theme</vt:lpstr>
      <vt:lpstr>14_Office Theme</vt:lpstr>
      <vt:lpstr>16_Default Design</vt:lpstr>
      <vt:lpstr>1_Contemporary</vt:lpstr>
      <vt:lpstr>18_Default Design</vt:lpstr>
      <vt:lpstr>Custom Design</vt:lpstr>
      <vt:lpstr>51_Blank Presentation</vt:lpstr>
      <vt:lpstr>1_Custom Design</vt:lpstr>
      <vt:lpstr>52_Blank Presentation</vt:lpstr>
      <vt:lpstr>1_Ripple</vt:lpstr>
      <vt:lpstr>1_Office Theme</vt:lpstr>
      <vt:lpstr>1_untitled 1</vt:lpstr>
      <vt:lpstr>Median</vt:lpstr>
      <vt:lpstr>31_Default Design</vt:lpstr>
      <vt:lpstr>1_Curtain Call</vt:lpstr>
      <vt:lpstr>21_Default Design</vt:lpstr>
      <vt:lpstr>32_Default Design</vt:lpstr>
      <vt:lpstr>23_Default Design</vt:lpstr>
      <vt:lpstr>26_Default Design</vt:lpstr>
      <vt:lpstr>15_Office Theme</vt:lpstr>
      <vt:lpstr>16_Office Theme</vt:lpstr>
      <vt:lpstr>47_Blank Presentation</vt:lpstr>
      <vt:lpstr>Crumple</vt:lpstr>
      <vt:lpstr>Title</vt:lpstr>
      <vt:lpstr>Lyrics</vt:lpstr>
      <vt:lpstr>5_Blank Presentation</vt:lpstr>
      <vt:lpstr>1_Title</vt:lpstr>
      <vt:lpstr>Unlocking the Psalms</vt:lpstr>
      <vt:lpstr>Key Word</vt:lpstr>
      <vt:lpstr>Theme</vt:lpstr>
      <vt:lpstr>Key Verse</vt:lpstr>
      <vt:lpstr>Kingdom Statement</vt:lpstr>
      <vt:lpstr>Summary Statement</vt:lpstr>
      <vt:lpstr>Covenant</vt:lpstr>
      <vt:lpstr>Redemption</vt:lpstr>
      <vt:lpstr>Messiah</vt:lpstr>
      <vt:lpstr>Psalms Book Chart</vt:lpstr>
      <vt:lpstr>Barry Huddleston, The Acrostic Summarized Bible (Grand Rapids: Baker, 1992)</vt:lpstr>
      <vt:lpstr>Be Praising</vt:lpstr>
      <vt:lpstr>Categories of Psalms </vt:lpstr>
      <vt:lpstr>Classification of Each Psalm (Lindsey)</vt:lpstr>
      <vt:lpstr>Individual Psalms Classified Generally</vt:lpstr>
      <vt:lpstr>Tips for Interpreting the Psalms</vt:lpstr>
      <vt:lpstr>Tips for Interpreting the Psalms</vt:lpstr>
      <vt:lpstr>Your greatest need is to praise God.</vt:lpstr>
      <vt:lpstr>How to Pray Through a Psalm</vt:lpstr>
      <vt:lpstr>Black</vt:lpstr>
      <vt:lpstr>Title Slide</vt:lpstr>
      <vt:lpstr>Walk Thru the Poetical Books</vt:lpstr>
      <vt:lpstr>The OT Poetic Books</vt:lpstr>
      <vt:lpstr>From the Rising of the Sun</vt:lpstr>
      <vt:lpstr>THE PSALMS</vt:lpstr>
      <vt:lpstr>Overview</vt:lpstr>
      <vt:lpstr>What is Poetry?</vt:lpstr>
      <vt:lpstr>Characteristics of Hebrew Poetry</vt:lpstr>
      <vt:lpstr>The Key:  Hebrew Parallelism</vt:lpstr>
      <vt:lpstr>What is Parallelism?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PARALLELISM</vt:lpstr>
      <vt:lpstr>PARALLELISM</vt:lpstr>
      <vt:lpstr>Unlocking Figures of Speech…</vt:lpstr>
      <vt:lpstr>PowerPoint Presentation</vt:lpstr>
      <vt:lpstr>PowerPoint Presentation</vt:lpstr>
      <vt:lpstr>PowerPoint Presentation</vt:lpstr>
      <vt:lpstr>PowerPoint Presentation</vt:lpstr>
      <vt:lpstr>PowerPoint Presentation</vt:lpstr>
      <vt:lpstr>IMAGERY</vt:lpstr>
      <vt:lpstr>What kind of animal are you?</vt:lpstr>
      <vt:lpstr>Psalm 23</vt:lpstr>
      <vt:lpstr>You're a sheep</vt:lpstr>
      <vt:lpstr>He leads me beside still waters </vt:lpstr>
      <vt:lpstr>Psalm 23</vt:lpstr>
      <vt:lpstr>Psalm 23 Exegetical Outline</vt:lpstr>
      <vt:lpstr>"You prepare a table before me in the presence of my enemies" (v. 5)</vt:lpstr>
      <vt:lpstr>"You prepare a table before me in the presence of my enemies" (v. 5)</vt:lpstr>
      <vt:lpstr>Psalm 23 Exegetical Outline</vt:lpstr>
      <vt:lpstr>Psalm 23</vt:lpstr>
      <vt:lpstr>What is dwelling  "in the house of the Lord forever"?</vt:lpstr>
      <vt:lpstr>Psalm 23 Exegetical Outline</vt:lpstr>
      <vt:lpstr>Psalm 23 Exegetical Outline</vt:lpstr>
      <vt:lpstr>Psalm 23 Purpose &amp; Outlines</vt:lpstr>
      <vt:lpstr>Guilds and Singers</vt:lpstr>
      <vt:lpstr>Superscriptions</vt:lpstr>
      <vt:lpstr>Musical Instruments</vt:lpstr>
      <vt:lpstr>Musical Headings</vt:lpstr>
      <vt:lpstr>Musical Headings</vt:lpstr>
      <vt:lpstr>Musical Headings</vt:lpstr>
      <vt:lpstr>Melody Indicators</vt:lpstr>
      <vt:lpstr>The Shema</vt:lpstr>
      <vt:lpstr>Day 1: Psalm 24</vt:lpstr>
      <vt:lpstr>Feast of Tabernacles:  Psalm 29</vt:lpstr>
      <vt:lpstr>Processions: Psalm 68</vt:lpstr>
      <vt:lpstr>Attributes of God</vt:lpstr>
      <vt:lpstr>Hope for the Afterlife</vt:lpstr>
      <vt:lpstr>My Heart Longs For You</vt:lpstr>
      <vt:lpstr>My Heart Longs For You - 2</vt:lpstr>
      <vt:lpstr>My Heart Longs For You - 3</vt:lpstr>
      <vt:lpstr>Geography of Psalms:  Land of Israel</vt:lpstr>
      <vt:lpstr>Occasion</vt:lpstr>
      <vt:lpstr>Occasion</vt:lpstr>
      <vt:lpstr>The Nevel</vt:lpstr>
      <vt:lpstr>The Shofar</vt:lpstr>
      <vt:lpstr>Review</vt:lpstr>
      <vt:lpstr>Overview</vt:lpstr>
      <vt:lpstr>How are the Psalms relevant for Christians today?</vt:lpstr>
      <vt:lpstr>a)  Worship under the new covenant</vt:lpstr>
      <vt:lpstr>b)  The Value of the Psalms</vt:lpstr>
      <vt:lpstr>c)  Comparison Between Psalms &amp; Hymns</vt:lpstr>
      <vt:lpstr>d)  Contrasts Between Psalms and Contemporary Songs</vt:lpstr>
      <vt:lpstr>e)  Psalms Help Us Worship Holistically</vt:lpstr>
      <vt:lpstr>CONCLUSION</vt:lpstr>
      <vt:lpstr>The Appeal of the Psalms</vt:lpstr>
      <vt:lpstr>Applications</vt:lpstr>
      <vt:lpstr>He Has Made Me Glad  (Psalm 119:24)  I will enter his gates with thanksgiving  in my heart, I will enter his courts with praise. I will say this is the day  that the Lord has made, I will rejoice for He has made me glad.  He has made me glad, He has made me glad, I will rejoice for He has made me glad. He has made me glad, He has made me glad, I will rejoice for He has made me glad. </vt:lpstr>
      <vt:lpstr>Be Praising</vt:lpstr>
      <vt:lpstr>What do you  need most?</vt:lpstr>
      <vt:lpstr>PSALMS</vt:lpstr>
      <vt:lpstr>Your greatest need is to praise God.</vt:lpstr>
      <vt:lpstr>THE PSALMS</vt:lpstr>
      <vt:lpstr>Key Word</vt:lpstr>
      <vt:lpstr>Theme</vt:lpstr>
      <vt:lpstr>Key Verse</vt:lpstr>
      <vt:lpstr>Psalms is unique</vt:lpstr>
      <vt:lpstr>Did You Know?</vt:lpstr>
      <vt:lpstr>Categories of Psalms </vt:lpstr>
      <vt:lpstr>Where Psalms Fits Chronologically</vt:lpstr>
      <vt:lpstr>Integration of the Old Testament</vt:lpstr>
      <vt:lpstr>Did You Know?</vt:lpstr>
      <vt:lpstr>Longest Books of the Bible</vt:lpstr>
      <vt:lpstr>Did You Know?</vt:lpstr>
      <vt:lpstr>Fulfilled Messianic Prophecies in Psalms</vt:lpstr>
      <vt:lpstr>Did You Know?</vt:lpstr>
      <vt:lpstr>Psalm 23</vt:lpstr>
      <vt:lpstr>Did You Know?</vt:lpstr>
      <vt:lpstr>Psalms teaches praise</vt:lpstr>
      <vt:lpstr>Purpose</vt:lpstr>
      <vt:lpstr>Key Word</vt:lpstr>
      <vt:lpstr>Key Verse</vt:lpstr>
      <vt:lpstr>Summary Statement</vt:lpstr>
      <vt:lpstr>TITLES FOR THE BOOK</vt:lpstr>
      <vt:lpstr>Psalms grew in stages</vt:lpstr>
      <vt:lpstr>Psalms Book Chart</vt:lpstr>
      <vt:lpstr>The Organization of the Psalter</vt:lpstr>
      <vt:lpstr>Key Authors:  David &amp; Asaph</vt:lpstr>
      <vt:lpstr>Authorship</vt:lpstr>
      <vt:lpstr>Authorship</vt:lpstr>
      <vt:lpstr>AUTHORSHIP</vt:lpstr>
      <vt:lpstr>About the Authors</vt:lpstr>
      <vt:lpstr>Which David?</vt:lpstr>
      <vt:lpstr>About the Authors</vt:lpstr>
      <vt:lpstr>About the Authors</vt:lpstr>
      <vt:lpstr>About the Authors</vt:lpstr>
      <vt:lpstr>Recipients</vt:lpstr>
      <vt:lpstr>Occasion</vt:lpstr>
      <vt:lpstr>Psalms Covers 1000 Years</vt:lpstr>
      <vt:lpstr>DATES OF COMPOSTION</vt:lpstr>
      <vt:lpstr>Classifications by Book</vt:lpstr>
      <vt:lpstr>Reasons for Classifications</vt:lpstr>
      <vt:lpstr>Covenant Relationship with God</vt:lpstr>
      <vt:lpstr>Classification View 1: Mirroring the Pentateuch</vt:lpstr>
      <vt:lpstr>Reasons for Classifications</vt:lpstr>
      <vt:lpstr>COMPILATION</vt:lpstr>
      <vt:lpstr>Names of God</vt:lpstr>
      <vt:lpstr>Significance of the Names of God</vt:lpstr>
      <vt:lpstr>Pray Through Psalms</vt:lpstr>
      <vt:lpstr>Psalms is a guide for prayer</vt:lpstr>
      <vt:lpstr>How to Pray Through a Psalm</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Overview</vt:lpstr>
      <vt:lpstr>Psalms come in many types</vt:lpstr>
      <vt:lpstr>Types of Psalms</vt:lpstr>
      <vt:lpstr>Fulfilled Messianic Prophecies in Psalms</vt:lpstr>
      <vt:lpstr>Types of Psalms</vt:lpstr>
      <vt:lpstr>Categories of Psalms </vt:lpstr>
      <vt:lpstr>Jerusalem</vt:lpstr>
      <vt:lpstr>Present City</vt:lpstr>
      <vt:lpstr>Herod's Temple Mount</vt:lpstr>
      <vt:lpstr>15 Ascent Psalms</vt:lpstr>
      <vt:lpstr>Modern Pilgrims</vt:lpstr>
      <vt:lpstr>Modern Pilgrims</vt:lpstr>
      <vt:lpstr>AD 67 coin showing high priest on Siloam Pool to the Temple pilgrimage road</vt:lpstr>
      <vt:lpstr>Categories of Psalms </vt:lpstr>
      <vt:lpstr>Praise &amp; Lament</vt:lpstr>
      <vt:lpstr>Individual Psalms Classified Generally</vt:lpstr>
      <vt:lpstr>Praise Psalms</vt:lpstr>
      <vt:lpstr>Descriptive Praise</vt:lpstr>
      <vt:lpstr>We need to praise God today!</vt:lpstr>
      <vt:lpstr>Types of Psalms</vt:lpstr>
      <vt:lpstr>Types of Psalms</vt:lpstr>
      <vt:lpstr>Lament Psalms</vt:lpstr>
      <vt:lpstr>Lament</vt:lpstr>
      <vt:lpstr>When Can We Complain?</vt:lpstr>
      <vt:lpstr>Lament to God Alone</vt:lpstr>
      <vt:lpstr>Songs of Trust</vt:lpstr>
      <vt:lpstr>Psalm 23 is a Song of Trust</vt:lpstr>
      <vt:lpstr>Classification of Each Psalm (Lindsey)</vt:lpstr>
      <vt:lpstr>Types of Psalms</vt:lpstr>
      <vt:lpstr>Types of Psalms</vt:lpstr>
      <vt:lpstr>Types of Psalms</vt:lpstr>
      <vt:lpstr>Petition</vt:lpstr>
      <vt:lpstr>Types of Psalms</vt:lpstr>
      <vt:lpstr>Types of Psalms</vt:lpstr>
      <vt:lpstr>Types of Psalms</vt:lpstr>
      <vt:lpstr>Types of Psalms</vt:lpstr>
      <vt:lpstr>Rebuke</vt:lpstr>
      <vt:lpstr>Blessing</vt:lpstr>
      <vt:lpstr>Song of Trust</vt:lpstr>
      <vt:lpstr>Praise is in Every Psalm!</vt:lpstr>
      <vt:lpstr>Overview</vt:lpstr>
      <vt:lpstr>Psalms must be correctly  interpreted</vt:lpstr>
      <vt:lpstr>Characteristics of Hebrew Poetry</vt:lpstr>
      <vt:lpstr>The Key:  Hebrew Parallelism</vt:lpstr>
      <vt:lpstr>What is Parallelism?</vt:lpstr>
      <vt:lpstr>PARALLELISM</vt:lpstr>
      <vt:lpstr>PARALLELISM</vt:lpstr>
      <vt:lpstr>Tips for Interpreting the Psalms</vt:lpstr>
      <vt:lpstr>Tips for Interpreting the Psalms</vt:lpstr>
      <vt:lpstr>Relevance of the Psalms</vt:lpstr>
      <vt:lpstr>Psalm 46:10</vt:lpstr>
      <vt:lpstr>Summary Statement</vt:lpstr>
      <vt:lpstr>Prayer at our Singapore Bible College Apt. Friday 3 Aug 7-9 PM</vt:lpstr>
      <vt:lpstr>Black</vt:lpstr>
      <vt:lpstr>OT Preaching link at BibleStudyDownloads.org</vt:lpstr>
      <vt:lpstr>Slides on  Psalm 1</vt:lpstr>
      <vt:lpstr>Types of Psalms</vt:lpstr>
      <vt:lpstr>PowerPoint Presentation</vt:lpstr>
      <vt:lpstr>PowerPoint Presentation</vt:lpstr>
      <vt:lpstr>Slides on  Psalm 2</vt:lpstr>
      <vt:lpstr> Psalm 2  NLT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3</vt:lpstr>
      <vt:lpstr>Slides on  Psalm 4</vt:lpstr>
      <vt:lpstr>Slides on  Psalm 5</vt:lpstr>
      <vt:lpstr>Slides on  Psalm 6</vt:lpstr>
      <vt:lpstr>PowerPoint Presentation</vt:lpstr>
      <vt:lpstr>PowerPoint Presentation</vt:lpstr>
      <vt:lpstr>Slides on  Psalm 7</vt:lpstr>
      <vt:lpstr>Slides on  Psalm 8</vt:lpstr>
      <vt:lpstr>Slides on  Psalm 9</vt:lpstr>
      <vt:lpstr>Ps. 9:1-2 (ESV)  I will give thanks to the Lord with my whole heart;     I will recount all of your wonderful deeds. I will be glad and exult in you;     I will sing praise to your name, O Most High.</vt:lpstr>
      <vt:lpstr>Ps. 9:3-4 (ESV)   When my enemies turn back,     they stumble and perish before[c] your presence. For you have maintained my just cause;     you have sat on the throne, giving righteous judgment.</vt:lpstr>
      <vt:lpstr>Ps. 9:7-8 (ESV)  But the Lord sits enthroned forever;     he has established his throne for justice, and he judges the world with righteousness;     he judges the peoples with uprightness.</vt:lpstr>
      <vt:lpstr>Ps. 9:9-10 (ESV)  The Lord is a stronghold for the oppressed,     a stronghold in times of trouble. And those who know your name put their trust in you,     for you, O Lord, have not forsaken those who seek you.</vt:lpstr>
      <vt:lpstr>Ps. 9:19-20 (ESV)  Arise, O Lord! Let not man prevail;     let the nations be judged before you! 20 Put them in fear, O Lord!     Let the nations know that they are but men!   Selah</vt:lpstr>
      <vt:lpstr>Slides on  Psalm 10</vt:lpstr>
      <vt:lpstr>Slides on  Psalm 11</vt:lpstr>
      <vt:lpstr>Slides on  Psalm 12</vt:lpstr>
      <vt:lpstr>Slides on  Psalm 13</vt:lpstr>
      <vt:lpstr>Slides on  Psalm 14</vt:lpstr>
      <vt:lpstr>Slides on  Psalm 15</vt:lpstr>
      <vt:lpstr>Slides on  Psalm 16</vt:lpstr>
      <vt:lpstr>"For you will not leave my soul among the dead or allow your holy one to rot in the grave" (Psalm 16:10 NLT).</vt:lpstr>
      <vt:lpstr>Slides on  Psalm 17</vt:lpstr>
      <vt:lpstr>Slides on  Psalm 18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20</vt:lpstr>
      <vt:lpstr>Slides on  Psalm 21</vt:lpstr>
      <vt:lpstr>Types of Psalms</vt:lpstr>
      <vt:lpstr>Slides on  Psalm 22</vt:lpstr>
      <vt:lpstr>Types of Psalms</vt:lpstr>
      <vt:lpstr>Slides on  Psalm 23</vt:lpstr>
      <vt:lpstr>What kind of animal are you?</vt:lpstr>
      <vt:lpstr>Psalm 23</vt:lpstr>
      <vt:lpstr>You're a sheep</vt:lpstr>
      <vt:lpstr>He leads me beside still waters </vt:lpstr>
      <vt:lpstr>Psalm 23</vt:lpstr>
      <vt:lpstr>Psalm 23 Exegetical Outline</vt:lpstr>
      <vt:lpstr>"He prepares a table before me in the presence of my enemies" (v. 5)</vt:lpstr>
      <vt:lpstr>"He prepares a table before me in the presence of my enemies" (v. 5)</vt:lpstr>
      <vt:lpstr>Psalm 23 Exegetical Outline</vt:lpstr>
      <vt:lpstr>Psalm 23</vt:lpstr>
      <vt:lpstr>What is dwelling  "in the house of the Lord forever"?</vt:lpstr>
      <vt:lpstr>Psalm 23 Exegetical Outline</vt:lpstr>
      <vt:lpstr>Psalm 23 Exegetical Outline</vt:lpstr>
      <vt:lpstr>Psalm 23 Purpose &amp; Outlines</vt:lpstr>
      <vt:lpstr>Slides on  Psalm 24</vt:lpstr>
      <vt:lpstr>"The earth is the Lord's,  and everything in it."  —Psalm 24:1—</vt:lpstr>
      <vt:lpstr>Day 1: Psalm 24</vt:lpstr>
      <vt:lpstr>PowerPoint Presentation</vt:lpstr>
      <vt:lpstr>PowerPoint Presentation</vt:lpstr>
      <vt:lpstr>Slides on  Psalm 25</vt:lpstr>
      <vt:lpstr>Slides on  Psalm 26</vt:lpstr>
      <vt:lpstr>Slides on  Psalm 27</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28</vt:lpstr>
      <vt:lpstr>PowerPoint Presentation</vt:lpstr>
      <vt:lpstr>PowerPoint Presentation</vt:lpstr>
      <vt:lpstr>PowerPoint Presentation</vt:lpstr>
      <vt:lpstr>Slides on  Psalm 29</vt:lpstr>
      <vt:lpstr>Feast of Tabernacles:  Psalm 29</vt:lpstr>
      <vt:lpstr>PowerPoint Presentation</vt:lpstr>
      <vt:lpstr>Slides on  Psalm 30</vt:lpstr>
      <vt:lpstr>Slides on  Psalm 31</vt:lpstr>
      <vt:lpstr>Psalm 31: 23-24 (NLT)</vt:lpstr>
      <vt:lpstr>Slides on  Psalm 32</vt:lpstr>
      <vt:lpstr>Blessing</vt:lpstr>
      <vt:lpstr>Types of Psalms</vt:lpstr>
      <vt:lpstr>Slides on  Psalm 33</vt:lpstr>
      <vt:lpstr>Descriptive Praise</vt:lpstr>
      <vt:lpstr>Slides on  Psalm 34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35</vt:lpstr>
      <vt:lpstr>Slides on  Psalm 36</vt:lpstr>
      <vt:lpstr>Slides on  Psalm 37</vt:lpstr>
      <vt:lpstr>Rest in the LORD</vt:lpstr>
      <vt:lpstr>PowerPoint Presentation</vt:lpstr>
      <vt:lpstr>Slides on  Psalm 38</vt:lpstr>
      <vt:lpstr>Slides on  Psalm 39</vt:lpstr>
      <vt:lpstr>Slides on  Psalm 40</vt:lpstr>
      <vt:lpstr>Scripture Reading:  Psalm 40:1-3, 7-10</vt:lpstr>
      <vt:lpstr>Scripture Reading:  Psalm 40:1-3, 7-10</vt:lpstr>
      <vt:lpstr>Scripture Reading:  Psalm 40:1-3, 7-10</vt:lpstr>
      <vt:lpstr>Scripture Reading:  Psalm 40:1-3, 7-10</vt:lpstr>
      <vt:lpstr>Scripture Reading:  Psalm 40:1-4, 7-10</vt:lpstr>
      <vt:lpstr>Slides on  Psalm 41</vt:lpstr>
      <vt:lpstr>Slides on  Psalm 42</vt:lpstr>
      <vt:lpstr>PowerPoint Presentation</vt:lpstr>
      <vt:lpstr>Types of Psalms</vt:lpstr>
      <vt:lpstr>Slides on  Psalm 43</vt:lpstr>
      <vt:lpstr>Petition</vt:lpstr>
      <vt:lpstr>Song of Trust</vt:lpstr>
      <vt:lpstr>Slides on  Psalm 44</vt:lpstr>
      <vt:lpstr>Slides on  Psalm 45</vt:lpstr>
      <vt:lpstr>Slides on  Psalm 46</vt:lpstr>
      <vt:lpstr>Psalm 46:10</vt:lpstr>
      <vt:lpstr>Slides on  Psalm 47</vt:lpstr>
      <vt:lpstr>Types of Psalms</vt:lpstr>
      <vt:lpstr>PowerPoint Presentation</vt:lpstr>
      <vt:lpstr>PowerPoint Presentation</vt:lpstr>
      <vt:lpstr>PowerPoint Presentation</vt:lpstr>
      <vt:lpstr>Slides on  Psalm 48</vt:lpstr>
      <vt:lpstr>Slides on  Psalm 49</vt:lpstr>
      <vt:lpstr>Slides on  Psalm 50</vt:lpstr>
      <vt:lpstr>Slides on  Psalm 51</vt:lpstr>
      <vt:lpstr>Scripture Reading: Psalm 51</vt:lpstr>
      <vt:lpstr>Scripture Reading: Psalm 51</vt:lpstr>
      <vt:lpstr>Scripture Reading: Psalm 51</vt:lpstr>
      <vt:lpstr>Scripture Reading: Psalm 51</vt:lpstr>
      <vt:lpstr>Psalm 51:11 "Do not cast me from your presence or take your Holy Spirit from me."</vt:lpstr>
      <vt:lpstr>Create In Me</vt:lpstr>
      <vt:lpstr>Create In Me</vt:lpstr>
      <vt:lpstr>Create In Me</vt:lpstr>
      <vt:lpstr>The Indwelling Spirit</vt:lpstr>
      <vt:lpstr>Slides on  Psalm 52</vt:lpstr>
      <vt:lpstr>Rebuke</vt:lpstr>
      <vt:lpstr>Slides on  Psalm 53</vt:lpstr>
      <vt:lpstr>Slides on  Psalm 54</vt:lpstr>
      <vt:lpstr>PowerPoint Presentation</vt:lpstr>
      <vt:lpstr>Slides on  Psalm 55</vt:lpstr>
      <vt:lpstr>PowerPoint Presentation</vt:lpstr>
      <vt:lpstr>Slides on  Psalm 56</vt:lpstr>
      <vt:lpstr>PowerPoint Presentation</vt:lpstr>
      <vt:lpstr>Slides on  Psalm 57</vt:lpstr>
      <vt:lpstr>Slides on  Psalm 58</vt:lpstr>
      <vt:lpstr>Slides on  Psalm 59</vt:lpstr>
      <vt:lpstr>PowerPoint Presentation</vt:lpstr>
      <vt:lpstr>Slides on  Psalm 60</vt:lpstr>
      <vt:lpstr>Slides on  Psalm 61</vt:lpstr>
      <vt:lpstr>Slides on  Psalm 62</vt:lpstr>
      <vt:lpstr>Psalm 62</vt:lpstr>
      <vt:lpstr>Psalm 62</vt:lpstr>
      <vt:lpstr>Psalm 62</vt:lpstr>
      <vt:lpstr>Psalm 62</vt:lpstr>
      <vt:lpstr>Psalm 62</vt:lpstr>
      <vt:lpstr>Psalm 62</vt:lpstr>
      <vt:lpstr>Psalm 62</vt:lpstr>
      <vt:lpstr>Psalm 62</vt:lpstr>
      <vt:lpstr>Psalm 62</vt:lpstr>
      <vt:lpstr>Psalm 62</vt:lpstr>
      <vt:lpstr>Slides on  Psalm 63</vt:lpstr>
      <vt:lpstr>Psalm 63:2-8</vt:lpstr>
      <vt:lpstr>Psalm 63:2-8</vt:lpstr>
      <vt:lpstr>Psalm 63:2-8</vt:lpstr>
      <vt:lpstr>Response</vt:lpstr>
      <vt:lpstr>Slides on  Psalm 64</vt:lpstr>
      <vt:lpstr>Slides on  Psalm 65</vt:lpstr>
      <vt:lpstr>Slides on  Psalm 66</vt:lpstr>
      <vt:lpstr>Slides on  Psalm 67</vt:lpstr>
      <vt:lpstr>Slides on  Psalm 68</vt:lpstr>
      <vt:lpstr>Processions: Psalm 68</vt:lpstr>
      <vt:lpstr>Slides on  Psalm 69</vt:lpstr>
      <vt:lpstr>Psalm 69:5</vt:lpstr>
      <vt:lpstr>Types of Psalms</vt:lpstr>
      <vt:lpstr>Slides on  Psalm 70</vt:lpstr>
      <vt:lpstr>Slides on  Psalm 71</vt:lpstr>
      <vt:lpstr>Slides on  Psalm 72</vt:lpstr>
      <vt:lpstr>Slides on  Psalm 73</vt:lpstr>
      <vt:lpstr>PowerPoint Presentation</vt:lpstr>
      <vt:lpstr>Slides on  Psalm 74</vt:lpstr>
      <vt:lpstr>Slides on  Psalm 75</vt:lpstr>
      <vt:lpstr>Slides on  Psalm 76</vt:lpstr>
      <vt:lpstr>Slides on  Psalm 77</vt:lpstr>
      <vt:lpstr>Tips for Interpreting the Psalms</vt:lpstr>
      <vt:lpstr>Slides on  Psalm 78</vt:lpstr>
      <vt:lpstr>Types of Psalms</vt:lpstr>
      <vt:lpstr>Slides on  Psalm 79</vt:lpstr>
      <vt:lpstr>Slides on  Psalm 80</vt:lpstr>
      <vt:lpstr>Slides on  Psalm 81</vt:lpstr>
      <vt:lpstr>Slides on  Psalm 82</vt:lpstr>
      <vt:lpstr>Slides on  Psalm 83</vt:lpstr>
      <vt:lpstr>Slides on  Psalm 84</vt:lpstr>
      <vt:lpstr>Slides on  Psalm 85</vt:lpstr>
      <vt:lpstr>Slides on  Psalm 86</vt:lpstr>
      <vt:lpstr>Slides on  Psalm 87</vt:lpstr>
      <vt:lpstr>Slides on  Psalm 88</vt:lpstr>
      <vt:lpstr>Slides on  Psalm 89</vt:lpstr>
      <vt:lpstr>Slides on  Psalm 90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91</vt:lpstr>
      <vt:lpstr>Refuge under His wings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92</vt:lpstr>
      <vt:lpstr>Slides on  Psalm 93</vt:lpstr>
      <vt:lpstr>Slides on  Psalm 94</vt:lpstr>
      <vt:lpstr>Slides on  Psalm 95</vt:lpstr>
      <vt:lpstr>PowerPoint Presentation</vt:lpstr>
      <vt:lpstr>Psalm 95:1</vt:lpstr>
      <vt:lpstr>Psalm 95:2</vt:lpstr>
      <vt:lpstr>Psalm 95:3</vt:lpstr>
      <vt:lpstr>Psalm 95:4</vt:lpstr>
      <vt:lpstr>Psalm 95:5</vt:lpstr>
      <vt:lpstr>Psalm 95:6</vt:lpstr>
      <vt:lpstr>Psalm 95:7</vt:lpstr>
      <vt:lpstr>Slides on  Psalm 96</vt:lpstr>
      <vt:lpstr>Slides on  Psalm 97</vt:lpstr>
      <vt:lpstr>Slides on  Psalm 98</vt:lpstr>
      <vt:lpstr>Types of Psalms</vt:lpstr>
      <vt:lpstr>Types of Psalms</vt:lpstr>
      <vt:lpstr>WL: Shout for joy to the Lord, all the earth, burst into jubilant song with music;</vt:lpstr>
      <vt:lpstr>C: Make music to the LORD with the harp, with the harp and the sound of singing,</vt:lpstr>
      <vt:lpstr>WL: With trumpets and the blast of the ram’s horn— shout for joy before the LORD, the King.</vt:lpstr>
      <vt:lpstr>C: Let the sea resound, and everything in it, the world, and all who live in it.</vt:lpstr>
      <vt:lpstr>WL: Let the rivers clap their hands, let the mountains sing together for joy;</vt:lpstr>
      <vt:lpstr>ALL: let them sing before the LORD, for he comes to judge the earth. He will judge the world in righteousness and the peoples with equity.</vt:lpstr>
      <vt:lpstr>Slides on  Psalm 99</vt:lpstr>
      <vt:lpstr>Slides on  Psalm 100</vt:lpstr>
      <vt:lpstr>PowerPoint Presentation</vt:lpstr>
      <vt:lpstr>PowerPoint Presentation</vt:lpstr>
      <vt:lpstr>Slides on  Psalm 101</vt:lpstr>
      <vt:lpstr>Slides on  Psalm 102</vt:lpstr>
      <vt:lpstr>Lament</vt:lpstr>
      <vt:lpstr>Lament</vt:lpstr>
      <vt:lpstr>Lament to God Alone</vt:lpstr>
      <vt:lpstr>Slides on  Psalm 103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104</vt:lpstr>
      <vt:lpstr>Psalm 104:1</vt:lpstr>
      <vt:lpstr>Psalm 104:2</vt:lpstr>
      <vt:lpstr>Psalm 104:24</vt:lpstr>
      <vt:lpstr>Psalm 104:33b</vt:lpstr>
      <vt:lpstr>Slides on  Psalm 105</vt:lpstr>
      <vt:lpstr>Slides on  Psalm 106</vt:lpstr>
      <vt:lpstr>PSALM 106:3</vt:lpstr>
      <vt:lpstr>Blessed are those who act justly, who always do what is right.</vt:lpstr>
      <vt:lpstr>Slides on  Psalm 107</vt:lpstr>
      <vt:lpstr>Slides on  Psalm 108</vt:lpstr>
      <vt:lpstr>Slides on  Psalm 109</vt:lpstr>
      <vt:lpstr>Slides on  Psalm 110</vt:lpstr>
      <vt:lpstr>Slides on  Psalm 111</vt:lpstr>
      <vt:lpstr>Key Verse</vt:lpstr>
      <vt:lpstr>How to Pray Through a Psalm</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Slides on  Psalm 112</vt:lpstr>
      <vt:lpstr>Slides on  Psalm 113</vt:lpstr>
      <vt:lpstr>From the Rising of the Sun</vt:lpstr>
      <vt:lpstr>JESUS SANG</vt:lpstr>
      <vt:lpstr>JESUS SANG</vt:lpstr>
      <vt:lpstr>JESUS SANG</vt:lpstr>
      <vt:lpstr>SING LIKE NEVER BEFORE</vt:lpstr>
      <vt:lpstr>PowerPoint Presentation</vt:lpstr>
      <vt:lpstr>PSALM 113 | 诗篇113</vt:lpstr>
      <vt:lpstr>PSALM 113 | 诗篇113</vt:lpstr>
      <vt:lpstr>PSALM 113 | 诗篇113</vt:lpstr>
      <vt:lpstr>PSALM 113 | 诗篇113</vt:lpstr>
      <vt:lpstr>PSALM 113 | 诗篇113</vt:lpstr>
      <vt:lpstr>PSALM 113 | 诗篇113</vt:lpstr>
      <vt:lpstr>Slides on  Psalm 114</vt:lpstr>
      <vt:lpstr>PowerPoint Presentation</vt:lpstr>
      <vt:lpstr>PSALMS 114-115 | 诗篇114-115</vt:lpstr>
      <vt:lpstr>PSALMS 114-115 | 诗篇114-115</vt:lpstr>
      <vt:lpstr>PSALMS 114-115 | 诗篇114-115</vt:lpstr>
      <vt:lpstr>PSALMS 114-115 | 诗篇114-115</vt:lpstr>
      <vt:lpstr>Slides on  Psalm 115</vt:lpstr>
      <vt:lpstr>PowerPoint Presentation</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116</vt:lpstr>
      <vt:lpstr>PowerPoint Presentation</vt:lpstr>
      <vt:lpstr>I Love the Lord</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Slides on  Psalm 117</vt:lpstr>
      <vt:lpstr>PowerPoint Presentation</vt:lpstr>
      <vt:lpstr>PSALM 117 | 诗篇117</vt:lpstr>
      <vt:lpstr>PSALM 117 | 诗篇117</vt:lpstr>
      <vt:lpstr>Slides on  Psalm 118</vt:lpstr>
      <vt:lpstr>PowerPoint Presentation</vt:lpstr>
      <vt:lpstr>PSALM 118 | 诗篇118</vt:lpstr>
      <vt:lpstr>PowerPoint Presentation</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He Has Made Me Glad  (Psalm 100:4; 118:24)  I will enter his gates with thanksgiving in my heart, I will enter his courts with praise. I will say this is the day  that the Lord has made, I will rejoice for He has made me glad.  He has made me glad, He has made me glad, I will rejoice for He has made me glad. He has made me glad, He has made me glad, I will rejoice for He has made me glad. </vt:lpstr>
      <vt:lpstr>Slides on  Psalm 119</vt:lpstr>
      <vt:lpstr>Anticipate Meeting with God</vt:lpstr>
      <vt:lpstr>Slides on  Psalm 120</vt:lpstr>
      <vt:lpstr>Psalms 120–134</vt:lpstr>
      <vt:lpstr>15 Ascent Psalms</vt:lpstr>
      <vt:lpstr>Modern Pilgrims</vt:lpstr>
      <vt:lpstr>Modern Pilgrims</vt:lpstr>
      <vt:lpstr>AD 67 coin showing high priest on Siloam Pool to the Temple pilgrimage road</vt:lpstr>
      <vt:lpstr>Slides on  Psalm 121</vt:lpstr>
      <vt:lpstr>Slides on  Psalm 122</vt:lpstr>
      <vt:lpstr>Slides on  Psalm 123</vt:lpstr>
      <vt:lpstr>Slides on  Psalm 124</vt:lpstr>
      <vt:lpstr>Slides on  Psalm 125</vt:lpstr>
      <vt:lpstr>Slides on  Psalm 126</vt:lpstr>
      <vt:lpstr>Slides on  Psalm 127</vt:lpstr>
      <vt:lpstr>Slides on  Psalm 128</vt:lpstr>
      <vt:lpstr>Slides on  Psalm 129</vt:lpstr>
      <vt:lpstr>Slides on  Psalm 130</vt:lpstr>
      <vt:lpstr>PowerPoint Presentation</vt:lpstr>
      <vt:lpstr>PowerPoint Presentation</vt:lpstr>
      <vt:lpstr>PowerPoint Presentation</vt:lpstr>
      <vt:lpstr>PowerPoint Presentation</vt:lpstr>
      <vt:lpstr>Slides on  Psalm 131</vt:lpstr>
      <vt:lpstr>Slides on  Psalm 132</vt:lpstr>
      <vt:lpstr>Slides on  Psalm 133</vt:lpstr>
      <vt:lpstr>Slides on  Psalm 134</vt:lpstr>
      <vt:lpstr>Slides on  Psalm 135</vt:lpstr>
      <vt:lpstr>Slides on  Psalm 136</vt:lpstr>
      <vt:lpstr> Psalm 136:1-3 &amp; 23-26 (NLT)</vt:lpstr>
      <vt:lpstr>Give thanks to the Lord, for he is good!  His faithful love endures forever.  Give thanks to the God of gods.  His faithful love endures forever.   Give thanks to the Lord of lords.  His faithful love endures forever.</vt:lpstr>
      <vt:lpstr>He remembered us in our weakness.  His faithful love endures forever.  He saved us from our enemies.  His faithful love endures forever.  He gives food to every living thing.  His faithful love endures forever.  Give thanks to the God of heaven.  His faithful love endures forever.</vt:lpstr>
      <vt:lpstr>Slides on  Psalm 137</vt:lpstr>
      <vt:lpstr>PowerPoint Presentation</vt:lpstr>
      <vt:lpstr>Slides on  Psalm 138</vt:lpstr>
      <vt:lpstr>PowerPoint Presentation</vt:lpstr>
      <vt:lpstr>PowerPoint Presentation</vt:lpstr>
      <vt:lpstr>PowerPoint Presentation</vt:lpstr>
      <vt:lpstr>Slides on  Psalm 139</vt:lpstr>
      <vt:lpstr>PowerPoint Presentation</vt:lpstr>
      <vt:lpstr>PowerPoint Presentation</vt:lpstr>
      <vt:lpstr>PowerPoint Presentation</vt:lpstr>
      <vt:lpstr>Psalm 139</vt:lpstr>
      <vt:lpstr>PowerPoint Presentation</vt:lpstr>
      <vt:lpstr>PowerPoint Presentation</vt:lpstr>
      <vt:lpstr>PowerPoint Presentation</vt:lpstr>
      <vt:lpstr>PowerPoint Presentation</vt:lpstr>
      <vt:lpstr>Slides on  Psalm 140</vt:lpstr>
      <vt:lpstr>Slides on  Psalm 141</vt:lpstr>
      <vt:lpstr>Slides on  Psalm 142</vt:lpstr>
      <vt:lpstr>PowerPoint Presentation</vt:lpstr>
      <vt:lpstr>PowerPoint Presentation</vt:lpstr>
      <vt:lpstr>PowerPoint Presentation</vt:lpstr>
      <vt:lpstr>PowerPoint Presentation</vt:lpstr>
      <vt:lpstr>Slides on  Psalm 143</vt:lpstr>
      <vt:lpstr>PowerPoint Presentation</vt:lpstr>
      <vt:lpstr>Slides on  Psalm 144</vt:lpstr>
      <vt:lpstr>Slides on  Psalm 145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Praise is in Every Psalm!</vt:lpstr>
      <vt:lpstr>Slides on  Psalm 146</vt:lpstr>
      <vt:lpstr>Slides on  Psalm 147</vt:lpstr>
      <vt:lpstr>Slides on  Psalm 148</vt:lpstr>
      <vt:lpstr>Slides on  Psalm 149</vt:lpstr>
      <vt:lpstr>Slides on  Psalm 150</vt:lpstr>
      <vt:lpstr>PowerPoint Presentation</vt:lpstr>
      <vt:lpstr>PowerPoint Presentation</vt:lpstr>
      <vt:lpstr>PowerPoint Presentation</vt:lpstr>
      <vt:lpstr> TURN YOUR EYES UPON JESUS  Helen H. Lemmel     CCLI Song # 15960 © Words &amp; Music: 1922 New Spring  CIC CCLI Licence # 277507</vt:lpstr>
      <vt:lpstr> O soul, are you weary and troubled? No light in the darkness you see? There’s a light for a look at the Savior, And life more abundant and free!</vt:lpstr>
      <vt:lpstr> Turn your eyes upon Jesus, Look full in His wonderful face, And the things of earth will grow strangely dim, In the light of His glory and grace.</vt:lpstr>
      <vt:lpstr> Through death into life everlasting He passed, and we follow Him there; Over us sin no more hath dominion— For more than conquerors we are!</vt:lpstr>
      <vt:lpstr> Turn your eyes upon Jesus, Look full in His wonderful face, And the things of earth will grow strangely dim, In the light of His glory and grace.</vt:lpstr>
      <vt:lpstr> His Word shall not fail you— He promised; Believe Him, and all will be well: Then go to a world that is dying, His perfect salvation to tell!</vt:lpstr>
      <vt:lpstr> Turn your eyes upon Jesus, Look full in His wonderful face, And the things of earth will grow strangely dim, In the light of His glory and grace.</vt:lpstr>
      <vt:lpstr>PowerPoint Presentation</vt:lpstr>
      <vt:lpstr>OT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About Psalms</dc:title>
  <dc:creator>Lishan</dc:creator>
  <cp:lastModifiedBy>Rick Griffith</cp:lastModifiedBy>
  <cp:revision>514</cp:revision>
  <dcterms:created xsi:type="dcterms:W3CDTF">2009-09-02T23:41:52Z</dcterms:created>
  <dcterms:modified xsi:type="dcterms:W3CDTF">2024-02-26T16:56:28Z</dcterms:modified>
</cp:coreProperties>
</file>